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62" r:id="rId5"/>
    <p:sldId id="263" r:id="rId6"/>
    <p:sldId id="264" r:id="rId7"/>
    <p:sldId id="270" r:id="rId8"/>
    <p:sldId id="271" r:id="rId9"/>
    <p:sldId id="259" r:id="rId10"/>
    <p:sldId id="272" r:id="rId11"/>
    <p:sldId id="273" r:id="rId12"/>
    <p:sldId id="274" r:id="rId13"/>
    <p:sldId id="275" r:id="rId14"/>
    <p:sldId id="276" r:id="rId15"/>
    <p:sldId id="260" r:id="rId16"/>
    <p:sldId id="277" r:id="rId17"/>
    <p:sldId id="278" r:id="rId18"/>
    <p:sldId id="279" r:id="rId19"/>
    <p:sldId id="283" r:id="rId20"/>
    <p:sldId id="281" r:id="rId21"/>
    <p:sldId id="282" r:id="rId22"/>
    <p:sldId id="284" r:id="rId23"/>
    <p:sldId id="285" r:id="rId24"/>
    <p:sldId id="286"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5768">
          <p15:clr>
            <a:srgbClr val="A4A3A4"/>
          </p15:clr>
        </p15:guide>
        <p15:guide id="3" pos="6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4D14"/>
    <a:srgbClr val="ED922E"/>
    <a:srgbClr val="3931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78" autoAdjust="0"/>
    <p:restoredTop sz="87879" autoAdjust="0"/>
  </p:normalViewPr>
  <p:slideViewPr>
    <p:cSldViewPr snapToGrid="0" showGuides="1">
      <p:cViewPr varScale="1">
        <p:scale>
          <a:sx n="100" d="100"/>
          <a:sy n="100" d="100"/>
        </p:scale>
        <p:origin x="876" y="90"/>
      </p:cViewPr>
      <p:guideLst>
        <p:guide orient="horz" pos="2160"/>
        <p:guide pos="5768"/>
        <p:guide pos="64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65DA55-45AD-4A91-A740-670919B5CE80}"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DC8AD3-0902-4339-B8A5-8A4C106EFE0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DC8AD3-0902-4339-B8A5-8A4C106EFE0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DC8AD3-0902-4339-B8A5-8A4C106EFE0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DC8AD3-0902-4339-B8A5-8A4C106EFE0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DC8AD3-0902-4339-B8A5-8A4C106EFE0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DC8AD3-0902-4339-B8A5-8A4C106EFE0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DC8AD3-0902-4339-B8A5-8A4C106EFE0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DC8AD3-0902-4339-B8A5-8A4C106EFE0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DC8AD3-0902-4339-B8A5-8A4C106EFE0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DC8AD3-0902-4339-B8A5-8A4C106EFE0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DC8AD3-0902-4339-B8A5-8A4C106EFE0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DC8AD3-0902-4339-B8A5-8A4C106EFE0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DC8AD3-0902-4339-B8A5-8A4C106EFE0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DC8AD3-0902-4339-B8A5-8A4C106EFE0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DC8AD3-0902-4339-B8A5-8A4C106EFE01}"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DC8AD3-0902-4339-B8A5-8A4C106EFE01}"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DC8AD3-0902-4339-B8A5-8A4C106EFE0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DC8AD3-0902-4339-B8A5-8A4C106EFE01}"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DC8AD3-0902-4339-B8A5-8A4C106EFE0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DC8AD3-0902-4339-B8A5-8A4C106EFE0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DC8AD3-0902-4339-B8A5-8A4C106EFE0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DC8AD3-0902-4339-B8A5-8A4C106EFE0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DC8AD3-0902-4339-B8A5-8A4C106EFE0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DC8AD3-0902-4339-B8A5-8A4C106EFE0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DC8AD3-0902-4339-B8A5-8A4C106EFE0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9095C82B-AAFF-4B01-B2B6-14621EF7F26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50A117-DD2F-42D7-B44C-E302B3A7DF4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095C82B-AAFF-4B01-B2B6-14621EF7F26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50A117-DD2F-42D7-B44C-E302B3A7DF4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095C82B-AAFF-4B01-B2B6-14621EF7F26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50A117-DD2F-42D7-B44C-E302B3A7DF4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095C82B-AAFF-4B01-B2B6-14621EF7F26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50A117-DD2F-42D7-B44C-E302B3A7DF4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095C82B-AAFF-4B01-B2B6-14621EF7F26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50A117-DD2F-42D7-B44C-E302B3A7DF4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095C82B-AAFF-4B01-B2B6-14621EF7F264}"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750A117-DD2F-42D7-B44C-E302B3A7DF4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095C82B-AAFF-4B01-B2B6-14621EF7F264}"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750A117-DD2F-42D7-B44C-E302B3A7DF4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095C82B-AAFF-4B01-B2B6-14621EF7F264}"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750A117-DD2F-42D7-B44C-E302B3A7DF4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095C82B-AAFF-4B01-B2B6-14621EF7F264}"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750A117-DD2F-42D7-B44C-E302B3A7DF4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095C82B-AAFF-4B01-B2B6-14621EF7F264}"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750A117-DD2F-42D7-B44C-E302B3A7DF4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095C82B-AAFF-4B01-B2B6-14621EF7F264}"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750A117-DD2F-42D7-B44C-E302B3A7DF4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9000" b="-69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95C82B-AAFF-4B01-B2B6-14621EF7F264}"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50A117-DD2F-42D7-B44C-E302B3A7DF4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2.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1.xml"/><Relationship Id="rId5" Type="http://schemas.openxmlformats.org/officeDocument/2006/relationships/tags" Target="../tags/tag6.xml"/><Relationship Id="rId10" Type="http://schemas.openxmlformats.org/officeDocument/2006/relationships/audio" Target="../media/media1.mp3"/><Relationship Id="rId4" Type="http://schemas.openxmlformats.org/officeDocument/2006/relationships/tags" Target="../tags/tag5.xml"/><Relationship Id="rId9" Type="http://schemas.microsoft.com/office/2007/relationships/media" Target="../media/media1.mp3"/><Relationship Id="rId1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2.png"/><Relationship Id="rId4"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3"/>
          <p:cNvPicPr>
            <a:picLocks noChangeAspect="1"/>
          </p:cNvPicPr>
          <p:nvPr>
            <p:custDataLst>
              <p:tags r:id="rId1"/>
            </p:custDataLst>
          </p:nvPr>
        </p:nvPicPr>
        <p:blipFill rotWithShape="1">
          <a:blip r:embed="rId13" cstate="print">
            <a:extLst>
              <a:ext uri="{28A0092B-C50C-407E-A947-70E740481C1C}">
                <a14:useLocalDpi xmlns:a14="http://schemas.microsoft.com/office/drawing/2010/main" val="0"/>
              </a:ext>
            </a:extLst>
          </a:blip>
          <a:srcRect t="85747"/>
          <a:stretch>
            <a:fillRect/>
          </a:stretch>
        </p:blipFill>
        <p:spPr>
          <a:xfrm>
            <a:off x="0" y="4540598"/>
            <a:ext cx="12192000" cy="2317402"/>
          </a:xfrm>
          <a:prstGeom prst="rect">
            <a:avLst/>
          </a:prstGeom>
          <a:effectLst>
            <a:softEdge rad="0"/>
          </a:effectLst>
        </p:spPr>
      </p:pic>
      <p:sp>
        <p:nvSpPr>
          <p:cNvPr id="6" name="PA_文本框 5"/>
          <p:cNvSpPr txBox="1"/>
          <p:nvPr>
            <p:custDataLst>
              <p:tags r:id="rId2"/>
            </p:custDataLst>
          </p:nvPr>
        </p:nvSpPr>
        <p:spPr>
          <a:xfrm>
            <a:off x="1054204" y="1294411"/>
            <a:ext cx="7798572" cy="2215991"/>
          </a:xfrm>
          <a:prstGeom prst="rect">
            <a:avLst/>
          </a:prstGeom>
          <a:noFill/>
        </p:spPr>
        <p:txBody>
          <a:bodyPr wrap="square" rtlCol="0">
            <a:spAutoFit/>
          </a:bodyPr>
          <a:lstStyle/>
          <a:p>
            <a:r>
              <a:rPr lang="zh-CN" altLang="en-US" sz="13800" b="1" spc="600" dirty="0">
                <a:solidFill>
                  <a:srgbClr val="F04D14"/>
                </a:solidFill>
                <a:effectLst>
                  <a:outerShdw blurRad="101600" dist="38100" dir="2700000" algn="tl" rotWithShape="0">
                    <a:prstClr val="black">
                      <a:alpha val="22000"/>
                    </a:prstClr>
                  </a:outerShdw>
                </a:effectLst>
              </a:rPr>
              <a:t>校园招聘</a:t>
            </a:r>
          </a:p>
        </p:txBody>
      </p:sp>
      <p:sp>
        <p:nvSpPr>
          <p:cNvPr id="8" name="PA_文本框 7"/>
          <p:cNvSpPr txBox="1"/>
          <p:nvPr>
            <p:custDataLst>
              <p:tags r:id="rId3"/>
            </p:custDataLst>
          </p:nvPr>
        </p:nvSpPr>
        <p:spPr>
          <a:xfrm>
            <a:off x="1932498" y="3399642"/>
            <a:ext cx="6041985" cy="769441"/>
          </a:xfrm>
          <a:prstGeom prst="rect">
            <a:avLst/>
          </a:prstGeom>
          <a:noFill/>
        </p:spPr>
        <p:txBody>
          <a:bodyPr wrap="square" rtlCol="0">
            <a:spAutoFit/>
          </a:bodyPr>
          <a:lstStyle/>
          <a:p>
            <a:r>
              <a:rPr lang="zh-CN" altLang="en-US" sz="4400" spc="600" dirty="0">
                <a:solidFill>
                  <a:srgbClr val="F04D14"/>
                </a:solidFill>
                <a:effectLst>
                  <a:outerShdw blurRad="50800" dist="38100" dir="2700000" algn="tl" rotWithShape="0">
                    <a:prstClr val="black">
                      <a:alpha val="10000"/>
                    </a:prstClr>
                  </a:outerShdw>
                </a:effectLst>
              </a:rPr>
              <a:t>公司招聘会通用模版</a:t>
            </a:r>
          </a:p>
        </p:txBody>
      </p:sp>
      <p:sp>
        <p:nvSpPr>
          <p:cNvPr id="9" name="PA_文本框 8"/>
          <p:cNvSpPr txBox="1"/>
          <p:nvPr>
            <p:custDataLst>
              <p:tags r:id="rId4"/>
            </p:custDataLst>
          </p:nvPr>
        </p:nvSpPr>
        <p:spPr>
          <a:xfrm>
            <a:off x="2641931" y="4513240"/>
            <a:ext cx="1463233" cy="400110"/>
          </a:xfrm>
          <a:prstGeom prst="rect">
            <a:avLst/>
          </a:prstGeom>
          <a:noFill/>
        </p:spPr>
        <p:txBody>
          <a:bodyPr wrap="square" rtlCol="0">
            <a:spAutoFit/>
          </a:bodyPr>
          <a:lstStyle/>
          <a:p>
            <a:r>
              <a:rPr lang="zh-CN" altLang="en-US" sz="2000" spc="300" dirty="0"/>
              <a:t>框架完整</a:t>
            </a:r>
          </a:p>
        </p:txBody>
      </p:sp>
      <p:sp>
        <p:nvSpPr>
          <p:cNvPr id="10" name="PA_文本框 9"/>
          <p:cNvSpPr txBox="1"/>
          <p:nvPr>
            <p:custDataLst>
              <p:tags r:id="rId5"/>
            </p:custDataLst>
          </p:nvPr>
        </p:nvSpPr>
        <p:spPr>
          <a:xfrm>
            <a:off x="4221874" y="4513240"/>
            <a:ext cx="1463233" cy="400110"/>
          </a:xfrm>
          <a:prstGeom prst="rect">
            <a:avLst/>
          </a:prstGeom>
          <a:noFill/>
        </p:spPr>
        <p:txBody>
          <a:bodyPr wrap="square" rtlCol="0">
            <a:spAutoFit/>
          </a:bodyPr>
          <a:lstStyle/>
          <a:p>
            <a:r>
              <a:rPr lang="zh-CN" altLang="en-US" sz="2000" spc="300" dirty="0"/>
              <a:t>动态效果</a:t>
            </a:r>
          </a:p>
        </p:txBody>
      </p:sp>
      <p:sp>
        <p:nvSpPr>
          <p:cNvPr id="11" name="PA_文本框 10"/>
          <p:cNvSpPr txBox="1"/>
          <p:nvPr>
            <p:custDataLst>
              <p:tags r:id="rId6"/>
            </p:custDataLst>
          </p:nvPr>
        </p:nvSpPr>
        <p:spPr>
          <a:xfrm>
            <a:off x="5801817" y="4513240"/>
            <a:ext cx="1463233" cy="400110"/>
          </a:xfrm>
          <a:prstGeom prst="rect">
            <a:avLst/>
          </a:prstGeom>
          <a:noFill/>
        </p:spPr>
        <p:txBody>
          <a:bodyPr wrap="square" rtlCol="0">
            <a:spAutoFit/>
          </a:bodyPr>
          <a:lstStyle/>
          <a:p>
            <a:r>
              <a:rPr lang="zh-CN" altLang="en-US" sz="2000" spc="300" dirty="0"/>
              <a:t>扁平设计</a:t>
            </a:r>
          </a:p>
        </p:txBody>
      </p:sp>
      <p:sp>
        <p:nvSpPr>
          <p:cNvPr id="17" name="PA_文本框 16"/>
          <p:cNvSpPr txBox="1"/>
          <p:nvPr>
            <p:custDataLst>
              <p:tags r:id="rId7"/>
            </p:custDataLst>
          </p:nvPr>
        </p:nvSpPr>
        <p:spPr>
          <a:xfrm>
            <a:off x="1229850" y="4129759"/>
            <a:ext cx="7447280" cy="369332"/>
          </a:xfrm>
          <a:prstGeom prst="rect">
            <a:avLst/>
          </a:prstGeom>
          <a:noFill/>
        </p:spPr>
        <p:txBody>
          <a:bodyPr wrap="square" rtlCol="0">
            <a:spAutoFit/>
          </a:bodyPr>
          <a:lstStyle/>
          <a:p>
            <a:r>
              <a:rPr lang="en-US" altLang="zh-CN" spc="300" dirty="0"/>
              <a:t>THE COMPANY WILL RECRUIT A UNIVERSAL TEMPLATE</a:t>
            </a:r>
            <a:endParaRPr lang="zh-CN" altLang="en-US" spc="300" dirty="0"/>
          </a:p>
        </p:txBody>
      </p:sp>
      <p:grpSp>
        <p:nvGrpSpPr>
          <p:cNvPr id="13" name="PA_组合 12"/>
          <p:cNvGrpSpPr/>
          <p:nvPr>
            <p:custDataLst>
              <p:tags r:id="rId8"/>
            </p:custDataLst>
          </p:nvPr>
        </p:nvGrpSpPr>
        <p:grpSpPr>
          <a:xfrm>
            <a:off x="9162960" y="503810"/>
            <a:ext cx="2184873" cy="5459129"/>
            <a:chOff x="7339012" y="-3511550"/>
            <a:chExt cx="1703388" cy="4256087"/>
          </a:xfrm>
        </p:grpSpPr>
        <p:sp>
          <p:nvSpPr>
            <p:cNvPr id="14" name="Freeform 469"/>
            <p:cNvSpPr/>
            <p:nvPr/>
          </p:nvSpPr>
          <p:spPr bwMode="auto">
            <a:xfrm>
              <a:off x="8235950" y="211137"/>
              <a:ext cx="355600" cy="533400"/>
            </a:xfrm>
            <a:custGeom>
              <a:avLst/>
              <a:gdLst>
                <a:gd name="T0" fmla="*/ 84 w 95"/>
                <a:gd name="T1" fmla="*/ 61 h 142"/>
                <a:gd name="T2" fmla="*/ 66 w 95"/>
                <a:gd name="T3" fmla="*/ 136 h 142"/>
                <a:gd name="T4" fmla="*/ 11 w 95"/>
                <a:gd name="T5" fmla="*/ 82 h 142"/>
                <a:gd name="T6" fmla="*/ 29 w 95"/>
                <a:gd name="T7" fmla="*/ 6 h 142"/>
                <a:gd name="T8" fmla="*/ 84 w 95"/>
                <a:gd name="T9" fmla="*/ 61 h 142"/>
              </a:gdLst>
              <a:ahLst/>
              <a:cxnLst>
                <a:cxn ang="0">
                  <a:pos x="T0" y="T1"/>
                </a:cxn>
                <a:cxn ang="0">
                  <a:pos x="T2" y="T3"/>
                </a:cxn>
                <a:cxn ang="0">
                  <a:pos x="T4" y="T5"/>
                </a:cxn>
                <a:cxn ang="0">
                  <a:pos x="T6" y="T7"/>
                </a:cxn>
                <a:cxn ang="0">
                  <a:pos x="T8" y="T9"/>
                </a:cxn>
              </a:cxnLst>
              <a:rect l="0" t="0" r="r" b="b"/>
              <a:pathLst>
                <a:path w="95" h="142">
                  <a:moveTo>
                    <a:pt x="84" y="61"/>
                  </a:moveTo>
                  <a:cubicBezTo>
                    <a:pt x="95" y="97"/>
                    <a:pt x="86" y="130"/>
                    <a:pt x="66" y="136"/>
                  </a:cubicBezTo>
                  <a:cubicBezTo>
                    <a:pt x="46" y="142"/>
                    <a:pt x="21" y="118"/>
                    <a:pt x="11" y="82"/>
                  </a:cubicBezTo>
                  <a:cubicBezTo>
                    <a:pt x="0" y="46"/>
                    <a:pt x="8" y="12"/>
                    <a:pt x="29" y="6"/>
                  </a:cubicBezTo>
                  <a:cubicBezTo>
                    <a:pt x="49" y="0"/>
                    <a:pt x="74" y="25"/>
                    <a:pt x="84" y="61"/>
                  </a:cubicBezTo>
                  <a:close/>
                </a:path>
              </a:pathLst>
            </a:custGeom>
            <a:solidFill>
              <a:srgbClr val="2A28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470"/>
            <p:cNvSpPr/>
            <p:nvPr/>
          </p:nvSpPr>
          <p:spPr bwMode="auto">
            <a:xfrm>
              <a:off x="8255000" y="274637"/>
              <a:ext cx="314325" cy="446088"/>
            </a:xfrm>
            <a:custGeom>
              <a:avLst/>
              <a:gdLst>
                <a:gd name="T0" fmla="*/ 32 w 84"/>
                <a:gd name="T1" fmla="*/ 110 h 119"/>
                <a:gd name="T2" fmla="*/ 66 w 84"/>
                <a:gd name="T3" fmla="*/ 113 h 119"/>
                <a:gd name="T4" fmla="*/ 84 w 84"/>
                <a:gd name="T5" fmla="*/ 79 h 119"/>
                <a:gd name="T6" fmla="*/ 79 w 84"/>
                <a:gd name="T7" fmla="*/ 44 h 119"/>
                <a:gd name="T8" fmla="*/ 55 w 84"/>
                <a:gd name="T9" fmla="*/ 0 h 119"/>
                <a:gd name="T10" fmla="*/ 55 w 84"/>
                <a:gd name="T11" fmla="*/ 22 h 119"/>
                <a:gd name="T12" fmla="*/ 46 w 84"/>
                <a:gd name="T13" fmla="*/ 45 h 119"/>
                <a:gd name="T14" fmla="*/ 18 w 84"/>
                <a:gd name="T15" fmla="*/ 43 h 119"/>
                <a:gd name="T16" fmla="*/ 9 w 84"/>
                <a:gd name="T17" fmla="*/ 29 h 119"/>
                <a:gd name="T18" fmla="*/ 4 w 84"/>
                <a:gd name="T19" fmla="*/ 14 h 119"/>
                <a:gd name="T20" fmla="*/ 6 w 84"/>
                <a:gd name="T21" fmla="*/ 65 h 119"/>
                <a:gd name="T22" fmla="*/ 32 w 84"/>
                <a:gd name="T23" fmla="*/ 11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19">
                  <a:moveTo>
                    <a:pt x="32" y="110"/>
                  </a:moveTo>
                  <a:cubicBezTo>
                    <a:pt x="43" y="115"/>
                    <a:pt x="56" y="119"/>
                    <a:pt x="66" y="113"/>
                  </a:cubicBezTo>
                  <a:cubicBezTo>
                    <a:pt x="78" y="106"/>
                    <a:pt x="80" y="92"/>
                    <a:pt x="84" y="79"/>
                  </a:cubicBezTo>
                  <a:cubicBezTo>
                    <a:pt x="84" y="68"/>
                    <a:pt x="83" y="56"/>
                    <a:pt x="79" y="44"/>
                  </a:cubicBezTo>
                  <a:cubicBezTo>
                    <a:pt x="74" y="25"/>
                    <a:pt x="65" y="10"/>
                    <a:pt x="55" y="0"/>
                  </a:cubicBezTo>
                  <a:cubicBezTo>
                    <a:pt x="55" y="8"/>
                    <a:pt x="56" y="15"/>
                    <a:pt x="55" y="22"/>
                  </a:cubicBezTo>
                  <a:cubicBezTo>
                    <a:pt x="55" y="30"/>
                    <a:pt x="54" y="41"/>
                    <a:pt x="46" y="45"/>
                  </a:cubicBezTo>
                  <a:cubicBezTo>
                    <a:pt x="38" y="51"/>
                    <a:pt x="26" y="48"/>
                    <a:pt x="18" y="43"/>
                  </a:cubicBezTo>
                  <a:cubicBezTo>
                    <a:pt x="13" y="39"/>
                    <a:pt x="11" y="34"/>
                    <a:pt x="9" y="29"/>
                  </a:cubicBezTo>
                  <a:cubicBezTo>
                    <a:pt x="7" y="24"/>
                    <a:pt x="5" y="19"/>
                    <a:pt x="4" y="14"/>
                  </a:cubicBezTo>
                  <a:cubicBezTo>
                    <a:pt x="0" y="28"/>
                    <a:pt x="0" y="46"/>
                    <a:pt x="6" y="65"/>
                  </a:cubicBezTo>
                  <a:cubicBezTo>
                    <a:pt x="11" y="84"/>
                    <a:pt x="21" y="100"/>
                    <a:pt x="32" y="110"/>
                  </a:cubicBezTo>
                  <a:close/>
                </a:path>
              </a:pathLst>
            </a:custGeom>
            <a:solidFill>
              <a:srgbClr val="353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471"/>
            <p:cNvSpPr/>
            <p:nvPr/>
          </p:nvSpPr>
          <p:spPr bwMode="auto">
            <a:xfrm>
              <a:off x="8420100" y="615950"/>
              <a:ext cx="74613" cy="49213"/>
            </a:xfrm>
            <a:custGeom>
              <a:avLst/>
              <a:gdLst>
                <a:gd name="T0" fmla="*/ 19 w 20"/>
                <a:gd name="T1" fmla="*/ 4 h 13"/>
                <a:gd name="T2" fmla="*/ 11 w 20"/>
                <a:gd name="T3" fmla="*/ 11 h 13"/>
                <a:gd name="T4" fmla="*/ 0 w 20"/>
                <a:gd name="T5" fmla="*/ 9 h 13"/>
                <a:gd name="T6" fmla="*/ 9 w 20"/>
                <a:gd name="T7" fmla="*/ 2 h 13"/>
                <a:gd name="T8" fmla="*/ 19 w 20"/>
                <a:gd name="T9" fmla="*/ 4 h 13"/>
              </a:gdLst>
              <a:ahLst/>
              <a:cxnLst>
                <a:cxn ang="0">
                  <a:pos x="T0" y="T1"/>
                </a:cxn>
                <a:cxn ang="0">
                  <a:pos x="T2" y="T3"/>
                </a:cxn>
                <a:cxn ang="0">
                  <a:pos x="T4" y="T5"/>
                </a:cxn>
                <a:cxn ang="0">
                  <a:pos x="T6" y="T7"/>
                </a:cxn>
                <a:cxn ang="0">
                  <a:pos x="T8" y="T9"/>
                </a:cxn>
              </a:cxnLst>
              <a:rect l="0" t="0" r="r" b="b"/>
              <a:pathLst>
                <a:path w="20" h="13">
                  <a:moveTo>
                    <a:pt x="19" y="4"/>
                  </a:moveTo>
                  <a:cubicBezTo>
                    <a:pt x="20" y="7"/>
                    <a:pt x="16" y="10"/>
                    <a:pt x="11" y="11"/>
                  </a:cubicBezTo>
                  <a:cubicBezTo>
                    <a:pt x="6" y="13"/>
                    <a:pt x="1" y="12"/>
                    <a:pt x="0" y="9"/>
                  </a:cubicBezTo>
                  <a:cubicBezTo>
                    <a:pt x="0" y="6"/>
                    <a:pt x="3" y="3"/>
                    <a:pt x="9" y="2"/>
                  </a:cubicBezTo>
                  <a:cubicBezTo>
                    <a:pt x="14" y="0"/>
                    <a:pt x="18" y="1"/>
                    <a:pt x="19" y="4"/>
                  </a:cubicBezTo>
                  <a:close/>
                </a:path>
              </a:pathLst>
            </a:custGeom>
            <a:solidFill>
              <a:srgbClr val="4848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472"/>
            <p:cNvSpPr/>
            <p:nvPr/>
          </p:nvSpPr>
          <p:spPr bwMode="auto">
            <a:xfrm>
              <a:off x="8524875" y="-1147763"/>
              <a:ext cx="236538" cy="203200"/>
            </a:xfrm>
            <a:custGeom>
              <a:avLst/>
              <a:gdLst>
                <a:gd name="T0" fmla="*/ 24 w 63"/>
                <a:gd name="T1" fmla="*/ 0 h 54"/>
                <a:gd name="T2" fmla="*/ 37 w 63"/>
                <a:gd name="T3" fmla="*/ 8 h 54"/>
                <a:gd name="T4" fmla="*/ 49 w 63"/>
                <a:gd name="T5" fmla="*/ 48 h 54"/>
                <a:gd name="T6" fmla="*/ 31 w 63"/>
                <a:gd name="T7" fmla="*/ 41 h 54"/>
                <a:gd name="T8" fmla="*/ 21 w 63"/>
                <a:gd name="T9" fmla="*/ 41 h 54"/>
                <a:gd name="T10" fmla="*/ 0 w 63"/>
                <a:gd name="T11" fmla="*/ 0 h 54"/>
                <a:gd name="T12" fmla="*/ 24 w 63"/>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63" h="54">
                  <a:moveTo>
                    <a:pt x="24" y="0"/>
                  </a:moveTo>
                  <a:cubicBezTo>
                    <a:pt x="24" y="0"/>
                    <a:pt x="28" y="7"/>
                    <a:pt x="37" y="8"/>
                  </a:cubicBezTo>
                  <a:cubicBezTo>
                    <a:pt x="47" y="10"/>
                    <a:pt x="63" y="41"/>
                    <a:pt x="49" y="48"/>
                  </a:cubicBezTo>
                  <a:cubicBezTo>
                    <a:pt x="35" y="54"/>
                    <a:pt x="31" y="41"/>
                    <a:pt x="31" y="41"/>
                  </a:cubicBezTo>
                  <a:cubicBezTo>
                    <a:pt x="31" y="41"/>
                    <a:pt x="23" y="46"/>
                    <a:pt x="21" y="41"/>
                  </a:cubicBezTo>
                  <a:cubicBezTo>
                    <a:pt x="18" y="36"/>
                    <a:pt x="0" y="0"/>
                    <a:pt x="0" y="0"/>
                  </a:cubicBezTo>
                  <a:lnTo>
                    <a:pt x="24" y="0"/>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473"/>
            <p:cNvSpPr/>
            <p:nvPr/>
          </p:nvSpPr>
          <p:spPr bwMode="auto">
            <a:xfrm>
              <a:off x="8524875" y="-1147763"/>
              <a:ext cx="220663" cy="203200"/>
            </a:xfrm>
            <a:custGeom>
              <a:avLst/>
              <a:gdLst>
                <a:gd name="T0" fmla="*/ 45 w 59"/>
                <a:gd name="T1" fmla="*/ 15 h 54"/>
                <a:gd name="T2" fmla="*/ 48 w 59"/>
                <a:gd name="T3" fmla="*/ 25 h 54"/>
                <a:gd name="T4" fmla="*/ 48 w 59"/>
                <a:gd name="T5" fmla="*/ 39 h 54"/>
                <a:gd name="T6" fmla="*/ 38 w 59"/>
                <a:gd name="T7" fmla="*/ 41 h 54"/>
                <a:gd name="T8" fmla="*/ 25 w 59"/>
                <a:gd name="T9" fmla="*/ 28 h 54"/>
                <a:gd name="T10" fmla="*/ 25 w 59"/>
                <a:gd name="T11" fmla="*/ 38 h 54"/>
                <a:gd name="T12" fmla="*/ 15 w 59"/>
                <a:gd name="T13" fmla="*/ 29 h 54"/>
                <a:gd name="T14" fmla="*/ 15 w 59"/>
                <a:gd name="T15" fmla="*/ 15 h 54"/>
                <a:gd name="T16" fmla="*/ 31 w 59"/>
                <a:gd name="T17" fmla="*/ 10 h 54"/>
                <a:gd name="T18" fmla="*/ 32 w 59"/>
                <a:gd name="T19" fmla="*/ 8 h 54"/>
                <a:gd name="T20" fmla="*/ 34 w 59"/>
                <a:gd name="T21" fmla="*/ 8 h 54"/>
                <a:gd name="T22" fmla="*/ 24 w 59"/>
                <a:gd name="T23" fmla="*/ 0 h 54"/>
                <a:gd name="T24" fmla="*/ 0 w 59"/>
                <a:gd name="T25" fmla="*/ 0 h 54"/>
                <a:gd name="T26" fmla="*/ 21 w 59"/>
                <a:gd name="T27" fmla="*/ 41 h 54"/>
                <a:gd name="T28" fmla="*/ 31 w 59"/>
                <a:gd name="T29" fmla="*/ 41 h 54"/>
                <a:gd name="T30" fmla="*/ 49 w 59"/>
                <a:gd name="T31" fmla="*/ 48 h 54"/>
                <a:gd name="T32" fmla="*/ 45 w 59"/>
                <a:gd name="T33" fmla="*/ 1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54">
                  <a:moveTo>
                    <a:pt x="45" y="15"/>
                  </a:moveTo>
                  <a:cubicBezTo>
                    <a:pt x="47" y="18"/>
                    <a:pt x="48" y="22"/>
                    <a:pt x="48" y="25"/>
                  </a:cubicBezTo>
                  <a:cubicBezTo>
                    <a:pt x="50" y="30"/>
                    <a:pt x="51" y="35"/>
                    <a:pt x="48" y="39"/>
                  </a:cubicBezTo>
                  <a:cubicBezTo>
                    <a:pt x="46" y="43"/>
                    <a:pt x="41" y="43"/>
                    <a:pt x="38" y="41"/>
                  </a:cubicBezTo>
                  <a:cubicBezTo>
                    <a:pt x="34" y="38"/>
                    <a:pt x="31" y="30"/>
                    <a:pt x="25" y="28"/>
                  </a:cubicBezTo>
                  <a:cubicBezTo>
                    <a:pt x="26" y="32"/>
                    <a:pt x="28" y="36"/>
                    <a:pt x="25" y="38"/>
                  </a:cubicBezTo>
                  <a:cubicBezTo>
                    <a:pt x="21" y="40"/>
                    <a:pt x="16" y="31"/>
                    <a:pt x="15" y="29"/>
                  </a:cubicBezTo>
                  <a:cubicBezTo>
                    <a:pt x="13" y="25"/>
                    <a:pt x="9" y="18"/>
                    <a:pt x="15" y="15"/>
                  </a:cubicBezTo>
                  <a:cubicBezTo>
                    <a:pt x="20" y="12"/>
                    <a:pt x="26" y="12"/>
                    <a:pt x="31" y="10"/>
                  </a:cubicBezTo>
                  <a:cubicBezTo>
                    <a:pt x="31" y="9"/>
                    <a:pt x="32" y="8"/>
                    <a:pt x="32" y="8"/>
                  </a:cubicBezTo>
                  <a:cubicBezTo>
                    <a:pt x="33" y="8"/>
                    <a:pt x="34" y="8"/>
                    <a:pt x="34" y="8"/>
                  </a:cubicBezTo>
                  <a:cubicBezTo>
                    <a:pt x="27" y="5"/>
                    <a:pt x="24" y="0"/>
                    <a:pt x="24" y="0"/>
                  </a:cubicBezTo>
                  <a:cubicBezTo>
                    <a:pt x="0" y="0"/>
                    <a:pt x="0" y="0"/>
                    <a:pt x="0" y="0"/>
                  </a:cubicBezTo>
                  <a:cubicBezTo>
                    <a:pt x="0" y="0"/>
                    <a:pt x="18" y="36"/>
                    <a:pt x="21" y="41"/>
                  </a:cubicBezTo>
                  <a:cubicBezTo>
                    <a:pt x="23" y="46"/>
                    <a:pt x="31" y="41"/>
                    <a:pt x="31" y="41"/>
                  </a:cubicBezTo>
                  <a:cubicBezTo>
                    <a:pt x="31" y="41"/>
                    <a:pt x="35" y="54"/>
                    <a:pt x="49" y="48"/>
                  </a:cubicBezTo>
                  <a:cubicBezTo>
                    <a:pt x="59" y="43"/>
                    <a:pt x="53" y="25"/>
                    <a:pt x="45" y="15"/>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474"/>
            <p:cNvSpPr/>
            <p:nvPr/>
          </p:nvSpPr>
          <p:spPr bwMode="auto">
            <a:xfrm>
              <a:off x="8509000" y="-1211263"/>
              <a:ext cx="131763" cy="107950"/>
            </a:xfrm>
            <a:custGeom>
              <a:avLst/>
              <a:gdLst>
                <a:gd name="T0" fmla="*/ 20 w 35"/>
                <a:gd name="T1" fmla="*/ 0 h 29"/>
                <a:gd name="T2" fmla="*/ 28 w 35"/>
                <a:gd name="T3" fmla="*/ 4 h 29"/>
                <a:gd name="T4" fmla="*/ 35 w 35"/>
                <a:gd name="T5" fmla="*/ 21 h 29"/>
                <a:gd name="T6" fmla="*/ 7 w 35"/>
                <a:gd name="T7" fmla="*/ 29 h 29"/>
                <a:gd name="T8" fmla="*/ 0 w 35"/>
                <a:gd name="T9" fmla="*/ 21 h 29"/>
                <a:gd name="T10" fmla="*/ 20 w 35"/>
                <a:gd name="T11" fmla="*/ 0 h 29"/>
              </a:gdLst>
              <a:ahLst/>
              <a:cxnLst>
                <a:cxn ang="0">
                  <a:pos x="T0" y="T1"/>
                </a:cxn>
                <a:cxn ang="0">
                  <a:pos x="T2" y="T3"/>
                </a:cxn>
                <a:cxn ang="0">
                  <a:pos x="T4" y="T5"/>
                </a:cxn>
                <a:cxn ang="0">
                  <a:pos x="T6" y="T7"/>
                </a:cxn>
                <a:cxn ang="0">
                  <a:pos x="T8" y="T9"/>
                </a:cxn>
                <a:cxn ang="0">
                  <a:pos x="T10" y="T11"/>
                </a:cxn>
              </a:cxnLst>
              <a:rect l="0" t="0" r="r" b="b"/>
              <a:pathLst>
                <a:path w="35" h="29">
                  <a:moveTo>
                    <a:pt x="20" y="0"/>
                  </a:moveTo>
                  <a:cubicBezTo>
                    <a:pt x="28" y="4"/>
                    <a:pt x="28" y="4"/>
                    <a:pt x="28" y="4"/>
                  </a:cubicBezTo>
                  <a:cubicBezTo>
                    <a:pt x="28" y="4"/>
                    <a:pt x="35" y="11"/>
                    <a:pt x="35" y="21"/>
                  </a:cubicBezTo>
                  <a:cubicBezTo>
                    <a:pt x="7" y="29"/>
                    <a:pt x="7" y="29"/>
                    <a:pt x="7" y="29"/>
                  </a:cubicBezTo>
                  <a:cubicBezTo>
                    <a:pt x="0" y="21"/>
                    <a:pt x="0" y="21"/>
                    <a:pt x="0" y="21"/>
                  </a:cubicBezTo>
                  <a:lnTo>
                    <a:pt x="20" y="0"/>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475"/>
            <p:cNvSpPr/>
            <p:nvPr/>
          </p:nvSpPr>
          <p:spPr bwMode="auto">
            <a:xfrm>
              <a:off x="8258175" y="-1752600"/>
              <a:ext cx="357188" cy="635000"/>
            </a:xfrm>
            <a:custGeom>
              <a:avLst/>
              <a:gdLst>
                <a:gd name="T0" fmla="*/ 0 w 225"/>
                <a:gd name="T1" fmla="*/ 0 h 400"/>
                <a:gd name="T2" fmla="*/ 225 w 225"/>
                <a:gd name="T3" fmla="*/ 350 h 400"/>
                <a:gd name="T4" fmla="*/ 168 w 225"/>
                <a:gd name="T5" fmla="*/ 400 h 400"/>
                <a:gd name="T6" fmla="*/ 2 w 225"/>
                <a:gd name="T7" fmla="*/ 220 h 400"/>
                <a:gd name="T8" fmla="*/ 0 w 225"/>
                <a:gd name="T9" fmla="*/ 0 h 400"/>
              </a:gdLst>
              <a:ahLst/>
              <a:cxnLst>
                <a:cxn ang="0">
                  <a:pos x="T0" y="T1"/>
                </a:cxn>
                <a:cxn ang="0">
                  <a:pos x="T2" y="T3"/>
                </a:cxn>
                <a:cxn ang="0">
                  <a:pos x="T4" y="T5"/>
                </a:cxn>
                <a:cxn ang="0">
                  <a:pos x="T6" y="T7"/>
                </a:cxn>
                <a:cxn ang="0">
                  <a:pos x="T8" y="T9"/>
                </a:cxn>
              </a:cxnLst>
              <a:rect l="0" t="0" r="r" b="b"/>
              <a:pathLst>
                <a:path w="225" h="400">
                  <a:moveTo>
                    <a:pt x="0" y="0"/>
                  </a:moveTo>
                  <a:lnTo>
                    <a:pt x="225" y="350"/>
                  </a:lnTo>
                  <a:lnTo>
                    <a:pt x="168" y="400"/>
                  </a:lnTo>
                  <a:lnTo>
                    <a:pt x="2" y="220"/>
                  </a:lnTo>
                  <a:lnTo>
                    <a:pt x="0" y="0"/>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476"/>
            <p:cNvSpPr/>
            <p:nvPr/>
          </p:nvSpPr>
          <p:spPr bwMode="auto">
            <a:xfrm>
              <a:off x="8258175" y="-1752600"/>
              <a:ext cx="357188" cy="635000"/>
            </a:xfrm>
            <a:custGeom>
              <a:avLst/>
              <a:gdLst>
                <a:gd name="T0" fmla="*/ 75 w 95"/>
                <a:gd name="T1" fmla="*/ 142 h 169"/>
                <a:gd name="T2" fmla="*/ 45 w 95"/>
                <a:gd name="T3" fmla="*/ 119 h 169"/>
                <a:gd name="T4" fmla="*/ 31 w 95"/>
                <a:gd name="T5" fmla="*/ 86 h 169"/>
                <a:gd name="T6" fmla="*/ 35 w 95"/>
                <a:gd name="T7" fmla="*/ 54 h 169"/>
                <a:gd name="T8" fmla="*/ 0 w 95"/>
                <a:gd name="T9" fmla="*/ 0 h 169"/>
                <a:gd name="T10" fmla="*/ 1 w 95"/>
                <a:gd name="T11" fmla="*/ 93 h 169"/>
                <a:gd name="T12" fmla="*/ 71 w 95"/>
                <a:gd name="T13" fmla="*/ 169 h 169"/>
                <a:gd name="T14" fmla="*/ 95 w 95"/>
                <a:gd name="T15" fmla="*/ 148 h 169"/>
                <a:gd name="T16" fmla="*/ 90 w 95"/>
                <a:gd name="T17" fmla="*/ 140 h 169"/>
                <a:gd name="T18" fmla="*/ 75 w 95"/>
                <a:gd name="T19" fmla="*/ 14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69">
                  <a:moveTo>
                    <a:pt x="75" y="142"/>
                  </a:moveTo>
                  <a:cubicBezTo>
                    <a:pt x="62" y="141"/>
                    <a:pt x="52" y="129"/>
                    <a:pt x="45" y="119"/>
                  </a:cubicBezTo>
                  <a:cubicBezTo>
                    <a:pt x="37" y="109"/>
                    <a:pt x="30" y="99"/>
                    <a:pt x="31" y="86"/>
                  </a:cubicBezTo>
                  <a:cubicBezTo>
                    <a:pt x="31" y="75"/>
                    <a:pt x="34" y="64"/>
                    <a:pt x="35" y="54"/>
                  </a:cubicBezTo>
                  <a:cubicBezTo>
                    <a:pt x="0" y="0"/>
                    <a:pt x="0" y="0"/>
                    <a:pt x="0" y="0"/>
                  </a:cubicBezTo>
                  <a:cubicBezTo>
                    <a:pt x="1" y="93"/>
                    <a:pt x="1" y="93"/>
                    <a:pt x="1" y="93"/>
                  </a:cubicBezTo>
                  <a:cubicBezTo>
                    <a:pt x="71" y="169"/>
                    <a:pt x="71" y="169"/>
                    <a:pt x="71" y="169"/>
                  </a:cubicBezTo>
                  <a:cubicBezTo>
                    <a:pt x="95" y="148"/>
                    <a:pt x="95" y="148"/>
                    <a:pt x="95" y="148"/>
                  </a:cubicBezTo>
                  <a:cubicBezTo>
                    <a:pt x="90" y="140"/>
                    <a:pt x="90" y="140"/>
                    <a:pt x="90" y="140"/>
                  </a:cubicBezTo>
                  <a:cubicBezTo>
                    <a:pt x="85" y="141"/>
                    <a:pt x="80" y="142"/>
                    <a:pt x="75" y="142"/>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477"/>
            <p:cNvSpPr/>
            <p:nvPr/>
          </p:nvSpPr>
          <p:spPr bwMode="auto">
            <a:xfrm>
              <a:off x="7664450" y="-1008063"/>
              <a:ext cx="781050" cy="1436688"/>
            </a:xfrm>
            <a:custGeom>
              <a:avLst/>
              <a:gdLst>
                <a:gd name="T0" fmla="*/ 150 w 208"/>
                <a:gd name="T1" fmla="*/ 5 h 383"/>
                <a:gd name="T2" fmla="*/ 123 w 208"/>
                <a:gd name="T3" fmla="*/ 89 h 383"/>
                <a:gd name="T4" fmla="*/ 169 w 208"/>
                <a:gd name="T5" fmla="*/ 214 h 383"/>
                <a:gd name="T6" fmla="*/ 205 w 208"/>
                <a:gd name="T7" fmla="*/ 361 h 383"/>
                <a:gd name="T8" fmla="*/ 194 w 208"/>
                <a:gd name="T9" fmla="*/ 378 h 383"/>
                <a:gd name="T10" fmla="*/ 173 w 208"/>
                <a:gd name="T11" fmla="*/ 372 h 383"/>
                <a:gd name="T12" fmla="*/ 141 w 208"/>
                <a:gd name="T13" fmla="*/ 221 h 383"/>
                <a:gd name="T14" fmla="*/ 94 w 208"/>
                <a:gd name="T15" fmla="*/ 91 h 383"/>
                <a:gd name="T16" fmla="*/ 63 w 208"/>
                <a:gd name="T17" fmla="*/ 90 h 383"/>
                <a:gd name="T18" fmla="*/ 102 w 208"/>
                <a:gd name="T19" fmla="*/ 324 h 383"/>
                <a:gd name="T20" fmla="*/ 80 w 208"/>
                <a:gd name="T21" fmla="*/ 306 h 383"/>
                <a:gd name="T22" fmla="*/ 65 w 208"/>
                <a:gd name="T23" fmla="*/ 291 h 383"/>
                <a:gd name="T24" fmla="*/ 35 w 208"/>
                <a:gd name="T25" fmla="*/ 86 h 383"/>
                <a:gd name="T26" fmla="*/ 14 w 208"/>
                <a:gd name="T27" fmla="*/ 0 h 383"/>
                <a:gd name="T28" fmla="*/ 150 w 208"/>
                <a:gd name="T29" fmla="*/ 5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 h="383">
                  <a:moveTo>
                    <a:pt x="150" y="5"/>
                  </a:moveTo>
                  <a:cubicBezTo>
                    <a:pt x="150" y="5"/>
                    <a:pt x="165" y="82"/>
                    <a:pt x="123" y="89"/>
                  </a:cubicBezTo>
                  <a:cubicBezTo>
                    <a:pt x="123" y="89"/>
                    <a:pt x="156" y="161"/>
                    <a:pt x="169" y="214"/>
                  </a:cubicBezTo>
                  <a:cubicBezTo>
                    <a:pt x="182" y="267"/>
                    <a:pt x="205" y="361"/>
                    <a:pt x="205" y="361"/>
                  </a:cubicBezTo>
                  <a:cubicBezTo>
                    <a:pt x="205" y="361"/>
                    <a:pt x="208" y="374"/>
                    <a:pt x="194" y="378"/>
                  </a:cubicBezTo>
                  <a:cubicBezTo>
                    <a:pt x="179" y="383"/>
                    <a:pt x="173" y="372"/>
                    <a:pt x="173" y="372"/>
                  </a:cubicBezTo>
                  <a:cubicBezTo>
                    <a:pt x="173" y="372"/>
                    <a:pt x="152" y="266"/>
                    <a:pt x="141" y="221"/>
                  </a:cubicBezTo>
                  <a:cubicBezTo>
                    <a:pt x="131" y="186"/>
                    <a:pt x="94" y="91"/>
                    <a:pt x="94" y="91"/>
                  </a:cubicBezTo>
                  <a:cubicBezTo>
                    <a:pt x="94" y="91"/>
                    <a:pt x="69" y="94"/>
                    <a:pt x="63" y="90"/>
                  </a:cubicBezTo>
                  <a:cubicBezTo>
                    <a:pt x="102" y="324"/>
                    <a:pt x="102" y="324"/>
                    <a:pt x="102" y="324"/>
                  </a:cubicBezTo>
                  <a:cubicBezTo>
                    <a:pt x="80" y="306"/>
                    <a:pt x="80" y="306"/>
                    <a:pt x="80" y="306"/>
                  </a:cubicBezTo>
                  <a:cubicBezTo>
                    <a:pt x="65" y="291"/>
                    <a:pt x="65" y="291"/>
                    <a:pt x="65" y="291"/>
                  </a:cubicBezTo>
                  <a:cubicBezTo>
                    <a:pt x="35" y="86"/>
                    <a:pt x="35" y="86"/>
                    <a:pt x="35" y="86"/>
                  </a:cubicBezTo>
                  <a:cubicBezTo>
                    <a:pt x="35" y="86"/>
                    <a:pt x="0" y="63"/>
                    <a:pt x="14" y="0"/>
                  </a:cubicBezTo>
                  <a:lnTo>
                    <a:pt x="150" y="5"/>
                  </a:lnTo>
                  <a:close/>
                </a:path>
              </a:pathLst>
            </a:custGeom>
            <a:solidFill>
              <a:srgbClr val="1F46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478"/>
            <p:cNvSpPr/>
            <p:nvPr/>
          </p:nvSpPr>
          <p:spPr bwMode="auto">
            <a:xfrm>
              <a:off x="7664450" y="-1008063"/>
              <a:ext cx="781050" cy="1425575"/>
            </a:xfrm>
            <a:custGeom>
              <a:avLst/>
              <a:gdLst>
                <a:gd name="T0" fmla="*/ 205 w 208"/>
                <a:gd name="T1" fmla="*/ 361 h 380"/>
                <a:gd name="T2" fmla="*/ 169 w 208"/>
                <a:gd name="T3" fmla="*/ 214 h 380"/>
                <a:gd name="T4" fmla="*/ 123 w 208"/>
                <a:gd name="T5" fmla="*/ 89 h 380"/>
                <a:gd name="T6" fmla="*/ 150 w 208"/>
                <a:gd name="T7" fmla="*/ 5 h 380"/>
                <a:gd name="T8" fmla="*/ 142 w 208"/>
                <a:gd name="T9" fmla="*/ 5 h 380"/>
                <a:gd name="T10" fmla="*/ 138 w 208"/>
                <a:gd name="T11" fmla="*/ 40 h 380"/>
                <a:gd name="T12" fmla="*/ 101 w 208"/>
                <a:gd name="T13" fmla="*/ 55 h 380"/>
                <a:gd name="T14" fmla="*/ 66 w 208"/>
                <a:gd name="T15" fmla="*/ 23 h 380"/>
                <a:gd name="T16" fmla="*/ 65 w 208"/>
                <a:gd name="T17" fmla="*/ 2 h 380"/>
                <a:gd name="T18" fmla="*/ 14 w 208"/>
                <a:gd name="T19" fmla="*/ 0 h 380"/>
                <a:gd name="T20" fmla="*/ 35 w 208"/>
                <a:gd name="T21" fmla="*/ 86 h 380"/>
                <a:gd name="T22" fmla="*/ 38 w 208"/>
                <a:gd name="T23" fmla="*/ 105 h 380"/>
                <a:gd name="T24" fmla="*/ 45 w 208"/>
                <a:gd name="T25" fmla="*/ 103 h 380"/>
                <a:gd name="T26" fmla="*/ 47 w 208"/>
                <a:gd name="T27" fmla="*/ 104 h 380"/>
                <a:gd name="T28" fmla="*/ 65 w 208"/>
                <a:gd name="T29" fmla="*/ 199 h 380"/>
                <a:gd name="T30" fmla="*/ 78 w 208"/>
                <a:gd name="T31" fmla="*/ 269 h 380"/>
                <a:gd name="T32" fmla="*/ 76 w 208"/>
                <a:gd name="T33" fmla="*/ 270 h 380"/>
                <a:gd name="T34" fmla="*/ 62 w 208"/>
                <a:gd name="T35" fmla="*/ 266 h 380"/>
                <a:gd name="T36" fmla="*/ 65 w 208"/>
                <a:gd name="T37" fmla="*/ 291 h 380"/>
                <a:gd name="T38" fmla="*/ 80 w 208"/>
                <a:gd name="T39" fmla="*/ 306 h 380"/>
                <a:gd name="T40" fmla="*/ 102 w 208"/>
                <a:gd name="T41" fmla="*/ 324 h 380"/>
                <a:gd name="T42" fmla="*/ 63 w 208"/>
                <a:gd name="T43" fmla="*/ 90 h 380"/>
                <a:gd name="T44" fmla="*/ 90 w 208"/>
                <a:gd name="T45" fmla="*/ 92 h 380"/>
                <a:gd name="T46" fmla="*/ 91 w 208"/>
                <a:gd name="T47" fmla="*/ 91 h 380"/>
                <a:gd name="T48" fmla="*/ 127 w 208"/>
                <a:gd name="T49" fmla="*/ 123 h 380"/>
                <a:gd name="T50" fmla="*/ 147 w 208"/>
                <a:gd name="T51" fmla="*/ 189 h 380"/>
                <a:gd name="T52" fmla="*/ 175 w 208"/>
                <a:gd name="T53" fmla="*/ 284 h 380"/>
                <a:gd name="T54" fmla="*/ 184 w 208"/>
                <a:gd name="T55" fmla="*/ 341 h 380"/>
                <a:gd name="T56" fmla="*/ 187 w 208"/>
                <a:gd name="T57" fmla="*/ 380 h 380"/>
                <a:gd name="T58" fmla="*/ 194 w 208"/>
                <a:gd name="T59" fmla="*/ 378 h 380"/>
                <a:gd name="T60" fmla="*/ 205 w 208"/>
                <a:gd name="T61" fmla="*/ 361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8" h="380">
                  <a:moveTo>
                    <a:pt x="205" y="361"/>
                  </a:moveTo>
                  <a:cubicBezTo>
                    <a:pt x="205" y="361"/>
                    <a:pt x="182" y="267"/>
                    <a:pt x="169" y="214"/>
                  </a:cubicBezTo>
                  <a:cubicBezTo>
                    <a:pt x="156" y="161"/>
                    <a:pt x="123" y="89"/>
                    <a:pt x="123" y="89"/>
                  </a:cubicBezTo>
                  <a:cubicBezTo>
                    <a:pt x="165" y="82"/>
                    <a:pt x="150" y="5"/>
                    <a:pt x="150" y="5"/>
                  </a:cubicBezTo>
                  <a:cubicBezTo>
                    <a:pt x="142" y="5"/>
                    <a:pt x="142" y="5"/>
                    <a:pt x="142" y="5"/>
                  </a:cubicBezTo>
                  <a:cubicBezTo>
                    <a:pt x="143" y="17"/>
                    <a:pt x="142" y="29"/>
                    <a:pt x="138" y="40"/>
                  </a:cubicBezTo>
                  <a:cubicBezTo>
                    <a:pt x="131" y="54"/>
                    <a:pt x="116" y="58"/>
                    <a:pt x="101" y="55"/>
                  </a:cubicBezTo>
                  <a:cubicBezTo>
                    <a:pt x="84" y="51"/>
                    <a:pt x="71" y="41"/>
                    <a:pt x="66" y="23"/>
                  </a:cubicBezTo>
                  <a:cubicBezTo>
                    <a:pt x="65" y="16"/>
                    <a:pt x="64" y="9"/>
                    <a:pt x="65" y="2"/>
                  </a:cubicBezTo>
                  <a:cubicBezTo>
                    <a:pt x="14" y="0"/>
                    <a:pt x="14" y="0"/>
                    <a:pt x="14" y="0"/>
                  </a:cubicBezTo>
                  <a:cubicBezTo>
                    <a:pt x="0" y="63"/>
                    <a:pt x="35" y="86"/>
                    <a:pt x="35" y="86"/>
                  </a:cubicBezTo>
                  <a:cubicBezTo>
                    <a:pt x="38" y="105"/>
                    <a:pt x="38" y="105"/>
                    <a:pt x="38" y="105"/>
                  </a:cubicBezTo>
                  <a:cubicBezTo>
                    <a:pt x="41" y="105"/>
                    <a:pt x="43" y="104"/>
                    <a:pt x="45" y="103"/>
                  </a:cubicBezTo>
                  <a:cubicBezTo>
                    <a:pt x="46" y="103"/>
                    <a:pt x="47" y="103"/>
                    <a:pt x="47" y="104"/>
                  </a:cubicBezTo>
                  <a:cubicBezTo>
                    <a:pt x="56" y="135"/>
                    <a:pt x="58" y="167"/>
                    <a:pt x="65" y="199"/>
                  </a:cubicBezTo>
                  <a:cubicBezTo>
                    <a:pt x="70" y="221"/>
                    <a:pt x="81" y="245"/>
                    <a:pt x="78" y="269"/>
                  </a:cubicBezTo>
                  <a:cubicBezTo>
                    <a:pt x="78" y="270"/>
                    <a:pt x="77" y="270"/>
                    <a:pt x="76" y="270"/>
                  </a:cubicBezTo>
                  <a:cubicBezTo>
                    <a:pt x="71" y="269"/>
                    <a:pt x="66" y="267"/>
                    <a:pt x="62" y="266"/>
                  </a:cubicBezTo>
                  <a:cubicBezTo>
                    <a:pt x="65" y="291"/>
                    <a:pt x="65" y="291"/>
                    <a:pt x="65" y="291"/>
                  </a:cubicBezTo>
                  <a:cubicBezTo>
                    <a:pt x="80" y="306"/>
                    <a:pt x="80" y="306"/>
                    <a:pt x="80" y="306"/>
                  </a:cubicBezTo>
                  <a:cubicBezTo>
                    <a:pt x="102" y="324"/>
                    <a:pt x="102" y="324"/>
                    <a:pt x="102" y="324"/>
                  </a:cubicBezTo>
                  <a:cubicBezTo>
                    <a:pt x="63" y="90"/>
                    <a:pt x="63" y="90"/>
                    <a:pt x="63" y="90"/>
                  </a:cubicBezTo>
                  <a:cubicBezTo>
                    <a:pt x="68" y="93"/>
                    <a:pt x="83" y="92"/>
                    <a:pt x="90" y="92"/>
                  </a:cubicBezTo>
                  <a:cubicBezTo>
                    <a:pt x="90" y="91"/>
                    <a:pt x="91" y="91"/>
                    <a:pt x="91" y="91"/>
                  </a:cubicBezTo>
                  <a:cubicBezTo>
                    <a:pt x="109" y="89"/>
                    <a:pt x="120" y="109"/>
                    <a:pt x="127" y="123"/>
                  </a:cubicBezTo>
                  <a:cubicBezTo>
                    <a:pt x="136" y="144"/>
                    <a:pt x="142" y="167"/>
                    <a:pt x="147" y="189"/>
                  </a:cubicBezTo>
                  <a:cubicBezTo>
                    <a:pt x="155" y="221"/>
                    <a:pt x="167" y="252"/>
                    <a:pt x="175" y="284"/>
                  </a:cubicBezTo>
                  <a:cubicBezTo>
                    <a:pt x="179" y="303"/>
                    <a:pt x="182" y="322"/>
                    <a:pt x="184" y="341"/>
                  </a:cubicBezTo>
                  <a:cubicBezTo>
                    <a:pt x="185" y="354"/>
                    <a:pt x="186" y="367"/>
                    <a:pt x="187" y="380"/>
                  </a:cubicBezTo>
                  <a:cubicBezTo>
                    <a:pt x="189" y="380"/>
                    <a:pt x="191" y="379"/>
                    <a:pt x="194" y="378"/>
                  </a:cubicBezTo>
                  <a:cubicBezTo>
                    <a:pt x="208" y="374"/>
                    <a:pt x="205" y="361"/>
                    <a:pt x="205" y="361"/>
                  </a:cubicBezTo>
                  <a:close/>
                </a:path>
              </a:pathLst>
            </a:custGeom>
            <a:solidFill>
              <a:srgbClr val="1B32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479"/>
            <p:cNvSpPr/>
            <p:nvPr/>
          </p:nvSpPr>
          <p:spPr bwMode="auto">
            <a:xfrm>
              <a:off x="7713662" y="-1057275"/>
              <a:ext cx="514350" cy="363538"/>
            </a:xfrm>
            <a:custGeom>
              <a:avLst/>
              <a:gdLst>
                <a:gd name="T0" fmla="*/ 137 w 137"/>
                <a:gd name="T1" fmla="*/ 15 h 97"/>
                <a:gd name="T2" fmla="*/ 137 w 137"/>
                <a:gd name="T3" fmla="*/ 23 h 97"/>
                <a:gd name="T4" fmla="*/ 62 w 137"/>
                <a:gd name="T5" fmla="*/ 22 h 97"/>
                <a:gd name="T6" fmla="*/ 60 w 137"/>
                <a:gd name="T7" fmla="*/ 92 h 97"/>
                <a:gd name="T8" fmla="*/ 37 w 137"/>
                <a:gd name="T9" fmla="*/ 93 h 97"/>
                <a:gd name="T10" fmla="*/ 0 w 137"/>
                <a:gd name="T11" fmla="*/ 16 h 97"/>
                <a:gd name="T12" fmla="*/ 2 w 137"/>
                <a:gd name="T13" fmla="*/ 9 h 97"/>
                <a:gd name="T14" fmla="*/ 137 w 137"/>
                <a:gd name="T15" fmla="*/ 15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97">
                  <a:moveTo>
                    <a:pt x="137" y="15"/>
                  </a:moveTo>
                  <a:cubicBezTo>
                    <a:pt x="137" y="23"/>
                    <a:pt x="137" y="23"/>
                    <a:pt x="137" y="23"/>
                  </a:cubicBezTo>
                  <a:cubicBezTo>
                    <a:pt x="137" y="23"/>
                    <a:pt x="86" y="22"/>
                    <a:pt x="62" y="22"/>
                  </a:cubicBezTo>
                  <a:cubicBezTo>
                    <a:pt x="53" y="22"/>
                    <a:pt x="70" y="92"/>
                    <a:pt x="60" y="92"/>
                  </a:cubicBezTo>
                  <a:cubicBezTo>
                    <a:pt x="58" y="92"/>
                    <a:pt x="40" y="97"/>
                    <a:pt x="37" y="93"/>
                  </a:cubicBezTo>
                  <a:cubicBezTo>
                    <a:pt x="21" y="76"/>
                    <a:pt x="7" y="19"/>
                    <a:pt x="0" y="16"/>
                  </a:cubicBezTo>
                  <a:cubicBezTo>
                    <a:pt x="2" y="9"/>
                    <a:pt x="2" y="9"/>
                    <a:pt x="2" y="9"/>
                  </a:cubicBezTo>
                  <a:cubicBezTo>
                    <a:pt x="2" y="9"/>
                    <a:pt x="79" y="0"/>
                    <a:pt x="137" y="15"/>
                  </a:cubicBezTo>
                  <a:close/>
                </a:path>
              </a:pathLst>
            </a:custGeom>
            <a:solidFill>
              <a:srgbClr val="1B32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480"/>
            <p:cNvSpPr/>
            <p:nvPr/>
          </p:nvSpPr>
          <p:spPr bwMode="auto">
            <a:xfrm>
              <a:off x="7496175" y="-17463"/>
              <a:ext cx="574675" cy="385763"/>
            </a:xfrm>
            <a:custGeom>
              <a:avLst/>
              <a:gdLst>
                <a:gd name="T0" fmla="*/ 35 w 153"/>
                <a:gd name="T1" fmla="*/ 103 h 103"/>
                <a:gd name="T2" fmla="*/ 153 w 153"/>
                <a:gd name="T3" fmla="*/ 61 h 103"/>
                <a:gd name="T4" fmla="*/ 72 w 153"/>
                <a:gd name="T5" fmla="*/ 18 h 103"/>
                <a:gd name="T6" fmla="*/ 35 w 153"/>
                <a:gd name="T7" fmla="*/ 103 h 103"/>
              </a:gdLst>
              <a:ahLst/>
              <a:cxnLst>
                <a:cxn ang="0">
                  <a:pos x="T0" y="T1"/>
                </a:cxn>
                <a:cxn ang="0">
                  <a:pos x="T2" y="T3"/>
                </a:cxn>
                <a:cxn ang="0">
                  <a:pos x="T4" y="T5"/>
                </a:cxn>
                <a:cxn ang="0">
                  <a:pos x="T6" y="T7"/>
                </a:cxn>
              </a:cxnLst>
              <a:rect l="0" t="0" r="r" b="b"/>
              <a:pathLst>
                <a:path w="153" h="103">
                  <a:moveTo>
                    <a:pt x="35" y="103"/>
                  </a:moveTo>
                  <a:cubicBezTo>
                    <a:pt x="35" y="103"/>
                    <a:pt x="127" y="79"/>
                    <a:pt x="153" y="61"/>
                  </a:cubicBezTo>
                  <a:cubicBezTo>
                    <a:pt x="153" y="61"/>
                    <a:pt x="143" y="0"/>
                    <a:pt x="72" y="18"/>
                  </a:cubicBezTo>
                  <a:cubicBezTo>
                    <a:pt x="0" y="36"/>
                    <a:pt x="21" y="102"/>
                    <a:pt x="35" y="103"/>
                  </a:cubicBezTo>
                  <a:close/>
                </a:path>
              </a:pathLst>
            </a:custGeom>
            <a:solidFill>
              <a:srgbClr val="2A28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481"/>
            <p:cNvSpPr/>
            <p:nvPr/>
          </p:nvSpPr>
          <p:spPr bwMode="auto">
            <a:xfrm>
              <a:off x="7575550" y="23812"/>
              <a:ext cx="407988" cy="295275"/>
            </a:xfrm>
            <a:custGeom>
              <a:avLst/>
              <a:gdLst>
                <a:gd name="T0" fmla="*/ 109 w 109"/>
                <a:gd name="T1" fmla="*/ 14 h 79"/>
                <a:gd name="T2" fmla="*/ 51 w 109"/>
                <a:gd name="T3" fmla="*/ 7 h 79"/>
                <a:gd name="T4" fmla="*/ 0 w 109"/>
                <a:gd name="T5" fmla="*/ 58 h 79"/>
                <a:gd name="T6" fmla="*/ 109 w 109"/>
                <a:gd name="T7" fmla="*/ 14 h 79"/>
              </a:gdLst>
              <a:ahLst/>
              <a:cxnLst>
                <a:cxn ang="0">
                  <a:pos x="T0" y="T1"/>
                </a:cxn>
                <a:cxn ang="0">
                  <a:pos x="T2" y="T3"/>
                </a:cxn>
                <a:cxn ang="0">
                  <a:pos x="T4" y="T5"/>
                </a:cxn>
                <a:cxn ang="0">
                  <a:pos x="T6" y="T7"/>
                </a:cxn>
              </a:cxnLst>
              <a:rect l="0" t="0" r="r" b="b"/>
              <a:pathLst>
                <a:path w="109" h="79">
                  <a:moveTo>
                    <a:pt x="109" y="14"/>
                  </a:moveTo>
                  <a:cubicBezTo>
                    <a:pt x="96" y="5"/>
                    <a:pt x="78" y="0"/>
                    <a:pt x="51" y="7"/>
                  </a:cubicBezTo>
                  <a:cubicBezTo>
                    <a:pt x="14" y="16"/>
                    <a:pt x="1" y="38"/>
                    <a:pt x="0" y="58"/>
                  </a:cubicBezTo>
                  <a:cubicBezTo>
                    <a:pt x="27" y="79"/>
                    <a:pt x="109" y="52"/>
                    <a:pt x="109" y="14"/>
                  </a:cubicBezTo>
                  <a:close/>
                </a:path>
              </a:pathLst>
            </a:custGeom>
            <a:solidFill>
              <a:srgbClr val="353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482"/>
            <p:cNvSpPr/>
            <p:nvPr/>
          </p:nvSpPr>
          <p:spPr bwMode="auto">
            <a:xfrm>
              <a:off x="7650162" y="117475"/>
              <a:ext cx="74613" cy="47625"/>
            </a:xfrm>
            <a:custGeom>
              <a:avLst/>
              <a:gdLst>
                <a:gd name="T0" fmla="*/ 19 w 20"/>
                <a:gd name="T1" fmla="*/ 4 h 13"/>
                <a:gd name="T2" fmla="*/ 11 w 20"/>
                <a:gd name="T3" fmla="*/ 12 h 13"/>
                <a:gd name="T4" fmla="*/ 0 w 20"/>
                <a:gd name="T5" fmla="*/ 9 h 13"/>
                <a:gd name="T6" fmla="*/ 8 w 20"/>
                <a:gd name="T7" fmla="*/ 2 h 13"/>
                <a:gd name="T8" fmla="*/ 19 w 20"/>
                <a:gd name="T9" fmla="*/ 4 h 13"/>
              </a:gdLst>
              <a:ahLst/>
              <a:cxnLst>
                <a:cxn ang="0">
                  <a:pos x="T0" y="T1"/>
                </a:cxn>
                <a:cxn ang="0">
                  <a:pos x="T2" y="T3"/>
                </a:cxn>
                <a:cxn ang="0">
                  <a:pos x="T4" y="T5"/>
                </a:cxn>
                <a:cxn ang="0">
                  <a:pos x="T6" y="T7"/>
                </a:cxn>
                <a:cxn ang="0">
                  <a:pos x="T8" y="T9"/>
                </a:cxn>
              </a:cxnLst>
              <a:rect l="0" t="0" r="r" b="b"/>
              <a:pathLst>
                <a:path w="20" h="13">
                  <a:moveTo>
                    <a:pt x="19" y="4"/>
                  </a:moveTo>
                  <a:cubicBezTo>
                    <a:pt x="20" y="7"/>
                    <a:pt x="16" y="10"/>
                    <a:pt x="11" y="12"/>
                  </a:cubicBezTo>
                  <a:cubicBezTo>
                    <a:pt x="6" y="13"/>
                    <a:pt x="1" y="12"/>
                    <a:pt x="0" y="9"/>
                  </a:cubicBezTo>
                  <a:cubicBezTo>
                    <a:pt x="0" y="6"/>
                    <a:pt x="3" y="3"/>
                    <a:pt x="8" y="2"/>
                  </a:cubicBezTo>
                  <a:cubicBezTo>
                    <a:pt x="14" y="0"/>
                    <a:pt x="18" y="1"/>
                    <a:pt x="19" y="4"/>
                  </a:cubicBezTo>
                  <a:close/>
                </a:path>
              </a:pathLst>
            </a:custGeom>
            <a:solidFill>
              <a:srgbClr val="4848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483"/>
            <p:cNvSpPr/>
            <p:nvPr/>
          </p:nvSpPr>
          <p:spPr bwMode="auto">
            <a:xfrm>
              <a:off x="7653337" y="-1819275"/>
              <a:ext cx="676275" cy="828675"/>
            </a:xfrm>
            <a:custGeom>
              <a:avLst/>
              <a:gdLst>
                <a:gd name="T0" fmla="*/ 162 w 180"/>
                <a:gd name="T1" fmla="*/ 17 h 221"/>
                <a:gd name="T2" fmla="*/ 36 w 180"/>
                <a:gd name="T3" fmla="*/ 0 h 221"/>
                <a:gd name="T4" fmla="*/ 9 w 180"/>
                <a:gd name="T5" fmla="*/ 13 h 221"/>
                <a:gd name="T6" fmla="*/ 5 w 180"/>
                <a:gd name="T7" fmla="*/ 131 h 221"/>
                <a:gd name="T8" fmla="*/ 15 w 180"/>
                <a:gd name="T9" fmla="*/ 216 h 221"/>
                <a:gd name="T10" fmla="*/ 156 w 180"/>
                <a:gd name="T11" fmla="*/ 221 h 221"/>
                <a:gd name="T12" fmla="*/ 162 w 180"/>
                <a:gd name="T13" fmla="*/ 17 h 221"/>
              </a:gdLst>
              <a:ahLst/>
              <a:cxnLst>
                <a:cxn ang="0">
                  <a:pos x="T0" y="T1"/>
                </a:cxn>
                <a:cxn ang="0">
                  <a:pos x="T2" y="T3"/>
                </a:cxn>
                <a:cxn ang="0">
                  <a:pos x="T4" y="T5"/>
                </a:cxn>
                <a:cxn ang="0">
                  <a:pos x="T6" y="T7"/>
                </a:cxn>
                <a:cxn ang="0">
                  <a:pos x="T8" y="T9"/>
                </a:cxn>
                <a:cxn ang="0">
                  <a:pos x="T10" y="T11"/>
                </a:cxn>
                <a:cxn ang="0">
                  <a:pos x="T12" y="T13"/>
                </a:cxn>
              </a:cxnLst>
              <a:rect l="0" t="0" r="r" b="b"/>
              <a:pathLst>
                <a:path w="180" h="221">
                  <a:moveTo>
                    <a:pt x="162" y="17"/>
                  </a:moveTo>
                  <a:cubicBezTo>
                    <a:pt x="162" y="17"/>
                    <a:pt x="121" y="1"/>
                    <a:pt x="36" y="0"/>
                  </a:cubicBezTo>
                  <a:cubicBezTo>
                    <a:pt x="36" y="0"/>
                    <a:pt x="13" y="1"/>
                    <a:pt x="9" y="13"/>
                  </a:cubicBezTo>
                  <a:cubicBezTo>
                    <a:pt x="7" y="20"/>
                    <a:pt x="20" y="24"/>
                    <a:pt x="5" y="131"/>
                  </a:cubicBezTo>
                  <a:cubicBezTo>
                    <a:pt x="0" y="170"/>
                    <a:pt x="15" y="216"/>
                    <a:pt x="15" y="216"/>
                  </a:cubicBezTo>
                  <a:cubicBezTo>
                    <a:pt x="156" y="221"/>
                    <a:pt x="156" y="221"/>
                    <a:pt x="156" y="221"/>
                  </a:cubicBezTo>
                  <a:cubicBezTo>
                    <a:pt x="156" y="221"/>
                    <a:pt x="180" y="39"/>
                    <a:pt x="162" y="17"/>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484"/>
            <p:cNvSpPr/>
            <p:nvPr/>
          </p:nvSpPr>
          <p:spPr bwMode="auto">
            <a:xfrm>
              <a:off x="7653337" y="-1819275"/>
              <a:ext cx="676275" cy="828675"/>
            </a:xfrm>
            <a:custGeom>
              <a:avLst/>
              <a:gdLst>
                <a:gd name="T0" fmla="*/ 162 w 180"/>
                <a:gd name="T1" fmla="*/ 17 h 221"/>
                <a:gd name="T2" fmla="*/ 121 w 180"/>
                <a:gd name="T3" fmla="*/ 7 h 221"/>
                <a:gd name="T4" fmla="*/ 146 w 180"/>
                <a:gd name="T5" fmla="*/ 129 h 221"/>
                <a:gd name="T6" fmla="*/ 112 w 180"/>
                <a:gd name="T7" fmla="*/ 194 h 221"/>
                <a:gd name="T8" fmla="*/ 75 w 180"/>
                <a:gd name="T9" fmla="*/ 204 h 221"/>
                <a:gd name="T10" fmla="*/ 41 w 180"/>
                <a:gd name="T11" fmla="*/ 181 h 221"/>
                <a:gd name="T12" fmla="*/ 25 w 180"/>
                <a:gd name="T13" fmla="*/ 93 h 221"/>
                <a:gd name="T14" fmla="*/ 43 w 180"/>
                <a:gd name="T15" fmla="*/ 0 h 221"/>
                <a:gd name="T16" fmla="*/ 36 w 180"/>
                <a:gd name="T17" fmla="*/ 0 h 221"/>
                <a:gd name="T18" fmla="*/ 9 w 180"/>
                <a:gd name="T19" fmla="*/ 13 h 221"/>
                <a:gd name="T20" fmla="*/ 5 w 180"/>
                <a:gd name="T21" fmla="*/ 131 h 221"/>
                <a:gd name="T22" fmla="*/ 15 w 180"/>
                <a:gd name="T23" fmla="*/ 216 h 221"/>
                <a:gd name="T24" fmla="*/ 156 w 180"/>
                <a:gd name="T25" fmla="*/ 221 h 221"/>
                <a:gd name="T26" fmla="*/ 162 w 180"/>
                <a:gd name="T27" fmla="*/ 1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221">
                  <a:moveTo>
                    <a:pt x="162" y="17"/>
                  </a:moveTo>
                  <a:cubicBezTo>
                    <a:pt x="162" y="17"/>
                    <a:pt x="149" y="12"/>
                    <a:pt x="121" y="7"/>
                  </a:cubicBezTo>
                  <a:cubicBezTo>
                    <a:pt x="150" y="37"/>
                    <a:pt x="153" y="91"/>
                    <a:pt x="146" y="129"/>
                  </a:cubicBezTo>
                  <a:cubicBezTo>
                    <a:pt x="142" y="154"/>
                    <a:pt x="134" y="180"/>
                    <a:pt x="112" y="194"/>
                  </a:cubicBezTo>
                  <a:cubicBezTo>
                    <a:pt x="102" y="202"/>
                    <a:pt x="88" y="207"/>
                    <a:pt x="75" y="204"/>
                  </a:cubicBezTo>
                  <a:cubicBezTo>
                    <a:pt x="61" y="202"/>
                    <a:pt x="49" y="193"/>
                    <a:pt x="41" y="181"/>
                  </a:cubicBezTo>
                  <a:cubicBezTo>
                    <a:pt x="23" y="156"/>
                    <a:pt x="24" y="122"/>
                    <a:pt x="25" y="93"/>
                  </a:cubicBezTo>
                  <a:cubicBezTo>
                    <a:pt x="27" y="61"/>
                    <a:pt x="35" y="31"/>
                    <a:pt x="43" y="0"/>
                  </a:cubicBezTo>
                  <a:cubicBezTo>
                    <a:pt x="41" y="0"/>
                    <a:pt x="39" y="0"/>
                    <a:pt x="36" y="0"/>
                  </a:cubicBezTo>
                  <a:cubicBezTo>
                    <a:pt x="36" y="0"/>
                    <a:pt x="13" y="1"/>
                    <a:pt x="9" y="13"/>
                  </a:cubicBezTo>
                  <a:cubicBezTo>
                    <a:pt x="7" y="20"/>
                    <a:pt x="20" y="24"/>
                    <a:pt x="5" y="131"/>
                  </a:cubicBezTo>
                  <a:cubicBezTo>
                    <a:pt x="0" y="170"/>
                    <a:pt x="15" y="216"/>
                    <a:pt x="15" y="216"/>
                  </a:cubicBezTo>
                  <a:cubicBezTo>
                    <a:pt x="156" y="221"/>
                    <a:pt x="156" y="221"/>
                    <a:pt x="156" y="221"/>
                  </a:cubicBezTo>
                  <a:cubicBezTo>
                    <a:pt x="156" y="221"/>
                    <a:pt x="180" y="39"/>
                    <a:pt x="162" y="17"/>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485"/>
            <p:cNvSpPr/>
            <p:nvPr/>
          </p:nvSpPr>
          <p:spPr bwMode="auto">
            <a:xfrm>
              <a:off x="7694612" y="-1819275"/>
              <a:ext cx="585788" cy="817563"/>
            </a:xfrm>
            <a:custGeom>
              <a:avLst/>
              <a:gdLst>
                <a:gd name="T0" fmla="*/ 50 w 156"/>
                <a:gd name="T1" fmla="*/ 113 h 218"/>
                <a:gd name="T2" fmla="*/ 83 w 156"/>
                <a:gd name="T3" fmla="*/ 26 h 218"/>
                <a:gd name="T4" fmla="*/ 77 w 156"/>
                <a:gd name="T5" fmla="*/ 21 h 218"/>
                <a:gd name="T6" fmla="*/ 11 w 156"/>
                <a:gd name="T7" fmla="*/ 15 h 218"/>
                <a:gd name="T8" fmla="*/ 25 w 156"/>
                <a:gd name="T9" fmla="*/ 0 h 218"/>
                <a:gd name="T10" fmla="*/ 151 w 156"/>
                <a:gd name="T11" fmla="*/ 17 h 218"/>
                <a:gd name="T12" fmla="*/ 156 w 156"/>
                <a:gd name="T13" fmla="*/ 29 h 218"/>
                <a:gd name="T14" fmla="*/ 140 w 156"/>
                <a:gd name="T15" fmla="*/ 27 h 218"/>
                <a:gd name="T16" fmla="*/ 120 w 156"/>
                <a:gd name="T17" fmla="*/ 28 h 218"/>
                <a:gd name="T18" fmla="*/ 114 w 156"/>
                <a:gd name="T19" fmla="*/ 42 h 218"/>
                <a:gd name="T20" fmla="*/ 114 w 156"/>
                <a:gd name="T21" fmla="*/ 85 h 218"/>
                <a:gd name="T22" fmla="*/ 67 w 156"/>
                <a:gd name="T23" fmla="*/ 218 h 218"/>
                <a:gd name="T24" fmla="*/ 4 w 156"/>
                <a:gd name="T25" fmla="*/ 216 h 218"/>
                <a:gd name="T26" fmla="*/ 0 w 156"/>
                <a:gd name="T27" fmla="*/ 184 h 218"/>
                <a:gd name="T28" fmla="*/ 50 w 156"/>
                <a:gd name="T29" fmla="*/ 11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6" h="218">
                  <a:moveTo>
                    <a:pt x="50" y="113"/>
                  </a:moveTo>
                  <a:cubicBezTo>
                    <a:pt x="70" y="87"/>
                    <a:pt x="85" y="60"/>
                    <a:pt x="83" y="26"/>
                  </a:cubicBezTo>
                  <a:cubicBezTo>
                    <a:pt x="83" y="23"/>
                    <a:pt x="80" y="19"/>
                    <a:pt x="77" y="21"/>
                  </a:cubicBezTo>
                  <a:cubicBezTo>
                    <a:pt x="56" y="29"/>
                    <a:pt x="28" y="30"/>
                    <a:pt x="11" y="15"/>
                  </a:cubicBezTo>
                  <a:cubicBezTo>
                    <a:pt x="15" y="3"/>
                    <a:pt x="25" y="0"/>
                    <a:pt x="25" y="0"/>
                  </a:cubicBezTo>
                  <a:cubicBezTo>
                    <a:pt x="110" y="1"/>
                    <a:pt x="151" y="17"/>
                    <a:pt x="151" y="17"/>
                  </a:cubicBezTo>
                  <a:cubicBezTo>
                    <a:pt x="153" y="19"/>
                    <a:pt x="155" y="23"/>
                    <a:pt x="156" y="29"/>
                  </a:cubicBezTo>
                  <a:cubicBezTo>
                    <a:pt x="151" y="29"/>
                    <a:pt x="145" y="27"/>
                    <a:pt x="140" y="27"/>
                  </a:cubicBezTo>
                  <a:cubicBezTo>
                    <a:pt x="133" y="27"/>
                    <a:pt x="126" y="26"/>
                    <a:pt x="120" y="28"/>
                  </a:cubicBezTo>
                  <a:cubicBezTo>
                    <a:pt x="115" y="31"/>
                    <a:pt x="114" y="38"/>
                    <a:pt x="114" y="42"/>
                  </a:cubicBezTo>
                  <a:cubicBezTo>
                    <a:pt x="113" y="56"/>
                    <a:pt x="115" y="71"/>
                    <a:pt x="114" y="85"/>
                  </a:cubicBezTo>
                  <a:cubicBezTo>
                    <a:pt x="110" y="133"/>
                    <a:pt x="74" y="171"/>
                    <a:pt x="67" y="218"/>
                  </a:cubicBezTo>
                  <a:cubicBezTo>
                    <a:pt x="4" y="216"/>
                    <a:pt x="4" y="216"/>
                    <a:pt x="4" y="216"/>
                  </a:cubicBezTo>
                  <a:cubicBezTo>
                    <a:pt x="4" y="216"/>
                    <a:pt x="0" y="204"/>
                    <a:pt x="0" y="184"/>
                  </a:cubicBezTo>
                  <a:cubicBezTo>
                    <a:pt x="15" y="159"/>
                    <a:pt x="32" y="136"/>
                    <a:pt x="50" y="113"/>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486"/>
            <p:cNvSpPr/>
            <p:nvPr/>
          </p:nvSpPr>
          <p:spPr bwMode="auto">
            <a:xfrm>
              <a:off x="8077200" y="-1912938"/>
              <a:ext cx="207963" cy="220663"/>
            </a:xfrm>
            <a:custGeom>
              <a:avLst/>
              <a:gdLst>
                <a:gd name="T0" fmla="*/ 52 w 55"/>
                <a:gd name="T1" fmla="*/ 0 h 59"/>
                <a:gd name="T2" fmla="*/ 53 w 55"/>
                <a:gd name="T3" fmla="*/ 43 h 59"/>
                <a:gd name="T4" fmla="*/ 33 w 55"/>
                <a:gd name="T5" fmla="*/ 57 h 59"/>
                <a:gd name="T6" fmla="*/ 1 w 55"/>
                <a:gd name="T7" fmla="*/ 49 h 59"/>
                <a:gd name="T8" fmla="*/ 0 w 55"/>
                <a:gd name="T9" fmla="*/ 36 h 59"/>
                <a:gd name="T10" fmla="*/ 52 w 55"/>
                <a:gd name="T11" fmla="*/ 0 h 59"/>
              </a:gdLst>
              <a:ahLst/>
              <a:cxnLst>
                <a:cxn ang="0">
                  <a:pos x="T0" y="T1"/>
                </a:cxn>
                <a:cxn ang="0">
                  <a:pos x="T2" y="T3"/>
                </a:cxn>
                <a:cxn ang="0">
                  <a:pos x="T4" y="T5"/>
                </a:cxn>
                <a:cxn ang="0">
                  <a:pos x="T6" y="T7"/>
                </a:cxn>
                <a:cxn ang="0">
                  <a:pos x="T8" y="T9"/>
                </a:cxn>
                <a:cxn ang="0">
                  <a:pos x="T10" y="T11"/>
                </a:cxn>
              </a:cxnLst>
              <a:rect l="0" t="0" r="r" b="b"/>
              <a:pathLst>
                <a:path w="55" h="59">
                  <a:moveTo>
                    <a:pt x="52" y="0"/>
                  </a:moveTo>
                  <a:cubicBezTo>
                    <a:pt x="52" y="0"/>
                    <a:pt x="55" y="36"/>
                    <a:pt x="53" y="43"/>
                  </a:cubicBezTo>
                  <a:cubicBezTo>
                    <a:pt x="50" y="50"/>
                    <a:pt x="43" y="56"/>
                    <a:pt x="33" y="57"/>
                  </a:cubicBezTo>
                  <a:cubicBezTo>
                    <a:pt x="9" y="59"/>
                    <a:pt x="1" y="49"/>
                    <a:pt x="1" y="49"/>
                  </a:cubicBezTo>
                  <a:cubicBezTo>
                    <a:pt x="0" y="36"/>
                    <a:pt x="0" y="36"/>
                    <a:pt x="0" y="36"/>
                  </a:cubicBezTo>
                  <a:lnTo>
                    <a:pt x="52" y="0"/>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487"/>
            <p:cNvSpPr/>
            <p:nvPr/>
          </p:nvSpPr>
          <p:spPr bwMode="auto">
            <a:xfrm>
              <a:off x="8085137" y="-1943100"/>
              <a:ext cx="214313" cy="220663"/>
            </a:xfrm>
            <a:custGeom>
              <a:avLst/>
              <a:gdLst>
                <a:gd name="T0" fmla="*/ 53 w 57"/>
                <a:gd name="T1" fmla="*/ 0 h 59"/>
                <a:gd name="T2" fmla="*/ 54 w 57"/>
                <a:gd name="T3" fmla="*/ 43 h 59"/>
                <a:gd name="T4" fmla="*/ 34 w 57"/>
                <a:gd name="T5" fmla="*/ 57 h 59"/>
                <a:gd name="T6" fmla="*/ 4 w 57"/>
                <a:gd name="T7" fmla="*/ 56 h 59"/>
                <a:gd name="T8" fmla="*/ 0 w 57"/>
                <a:gd name="T9" fmla="*/ 32 h 59"/>
                <a:gd name="T10" fmla="*/ 53 w 57"/>
                <a:gd name="T11" fmla="*/ 0 h 59"/>
              </a:gdLst>
              <a:ahLst/>
              <a:cxnLst>
                <a:cxn ang="0">
                  <a:pos x="T0" y="T1"/>
                </a:cxn>
                <a:cxn ang="0">
                  <a:pos x="T2" y="T3"/>
                </a:cxn>
                <a:cxn ang="0">
                  <a:pos x="T4" y="T5"/>
                </a:cxn>
                <a:cxn ang="0">
                  <a:pos x="T6" y="T7"/>
                </a:cxn>
                <a:cxn ang="0">
                  <a:pos x="T8" y="T9"/>
                </a:cxn>
                <a:cxn ang="0">
                  <a:pos x="T10" y="T11"/>
                </a:cxn>
              </a:cxnLst>
              <a:rect l="0" t="0" r="r" b="b"/>
              <a:pathLst>
                <a:path w="57" h="59">
                  <a:moveTo>
                    <a:pt x="53" y="0"/>
                  </a:moveTo>
                  <a:cubicBezTo>
                    <a:pt x="53" y="0"/>
                    <a:pt x="57" y="36"/>
                    <a:pt x="54" y="43"/>
                  </a:cubicBezTo>
                  <a:cubicBezTo>
                    <a:pt x="51" y="49"/>
                    <a:pt x="44" y="56"/>
                    <a:pt x="34" y="57"/>
                  </a:cubicBezTo>
                  <a:cubicBezTo>
                    <a:pt x="11" y="59"/>
                    <a:pt x="4" y="56"/>
                    <a:pt x="4" y="56"/>
                  </a:cubicBezTo>
                  <a:cubicBezTo>
                    <a:pt x="0" y="32"/>
                    <a:pt x="0" y="32"/>
                    <a:pt x="0" y="32"/>
                  </a:cubicBezTo>
                  <a:lnTo>
                    <a:pt x="53" y="0"/>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488"/>
            <p:cNvSpPr/>
            <p:nvPr/>
          </p:nvSpPr>
          <p:spPr bwMode="auto">
            <a:xfrm>
              <a:off x="8085137" y="-1943100"/>
              <a:ext cx="206375" cy="157163"/>
            </a:xfrm>
            <a:custGeom>
              <a:avLst/>
              <a:gdLst>
                <a:gd name="T0" fmla="*/ 1 w 55"/>
                <a:gd name="T1" fmla="*/ 42 h 42"/>
                <a:gd name="T2" fmla="*/ 0 w 55"/>
                <a:gd name="T3" fmla="*/ 32 h 42"/>
                <a:gd name="T4" fmla="*/ 53 w 55"/>
                <a:gd name="T5" fmla="*/ 0 h 42"/>
                <a:gd name="T6" fmla="*/ 55 w 55"/>
                <a:gd name="T7" fmla="*/ 29 h 42"/>
                <a:gd name="T8" fmla="*/ 1 w 55"/>
                <a:gd name="T9" fmla="*/ 42 h 42"/>
              </a:gdLst>
              <a:ahLst/>
              <a:cxnLst>
                <a:cxn ang="0">
                  <a:pos x="T0" y="T1"/>
                </a:cxn>
                <a:cxn ang="0">
                  <a:pos x="T2" y="T3"/>
                </a:cxn>
                <a:cxn ang="0">
                  <a:pos x="T4" y="T5"/>
                </a:cxn>
                <a:cxn ang="0">
                  <a:pos x="T6" y="T7"/>
                </a:cxn>
                <a:cxn ang="0">
                  <a:pos x="T8" y="T9"/>
                </a:cxn>
              </a:cxnLst>
              <a:rect l="0" t="0" r="r" b="b"/>
              <a:pathLst>
                <a:path w="55" h="42">
                  <a:moveTo>
                    <a:pt x="1" y="42"/>
                  </a:moveTo>
                  <a:cubicBezTo>
                    <a:pt x="0" y="32"/>
                    <a:pt x="0" y="32"/>
                    <a:pt x="0" y="32"/>
                  </a:cubicBezTo>
                  <a:cubicBezTo>
                    <a:pt x="53" y="0"/>
                    <a:pt x="53" y="0"/>
                    <a:pt x="53" y="0"/>
                  </a:cubicBezTo>
                  <a:cubicBezTo>
                    <a:pt x="53" y="0"/>
                    <a:pt x="55" y="16"/>
                    <a:pt x="55" y="29"/>
                  </a:cubicBezTo>
                  <a:cubicBezTo>
                    <a:pt x="36" y="30"/>
                    <a:pt x="19" y="33"/>
                    <a:pt x="1" y="42"/>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489"/>
            <p:cNvSpPr/>
            <p:nvPr/>
          </p:nvSpPr>
          <p:spPr bwMode="auto">
            <a:xfrm>
              <a:off x="7818437" y="-1920875"/>
              <a:ext cx="225425" cy="187325"/>
            </a:xfrm>
            <a:custGeom>
              <a:avLst/>
              <a:gdLst>
                <a:gd name="T0" fmla="*/ 0 w 60"/>
                <a:gd name="T1" fmla="*/ 0 h 50"/>
                <a:gd name="T2" fmla="*/ 3 w 60"/>
                <a:gd name="T3" fmla="*/ 33 h 50"/>
                <a:gd name="T4" fmla="*/ 60 w 60"/>
                <a:gd name="T5" fmla="*/ 50 h 50"/>
                <a:gd name="T6" fmla="*/ 48 w 60"/>
                <a:gd name="T7" fmla="*/ 13 h 50"/>
                <a:gd name="T8" fmla="*/ 0 w 60"/>
                <a:gd name="T9" fmla="*/ 0 h 50"/>
              </a:gdLst>
              <a:ahLst/>
              <a:cxnLst>
                <a:cxn ang="0">
                  <a:pos x="T0" y="T1"/>
                </a:cxn>
                <a:cxn ang="0">
                  <a:pos x="T2" y="T3"/>
                </a:cxn>
                <a:cxn ang="0">
                  <a:pos x="T4" y="T5"/>
                </a:cxn>
                <a:cxn ang="0">
                  <a:pos x="T6" y="T7"/>
                </a:cxn>
                <a:cxn ang="0">
                  <a:pos x="T8" y="T9"/>
                </a:cxn>
              </a:cxnLst>
              <a:rect l="0" t="0" r="r" b="b"/>
              <a:pathLst>
                <a:path w="60" h="50">
                  <a:moveTo>
                    <a:pt x="0" y="0"/>
                  </a:moveTo>
                  <a:cubicBezTo>
                    <a:pt x="0" y="0"/>
                    <a:pt x="1" y="30"/>
                    <a:pt x="3" y="33"/>
                  </a:cubicBezTo>
                  <a:cubicBezTo>
                    <a:pt x="5" y="37"/>
                    <a:pt x="13" y="47"/>
                    <a:pt x="60" y="50"/>
                  </a:cubicBezTo>
                  <a:cubicBezTo>
                    <a:pt x="48" y="13"/>
                    <a:pt x="48" y="13"/>
                    <a:pt x="48" y="13"/>
                  </a:cubicBezTo>
                  <a:lnTo>
                    <a:pt x="0" y="0"/>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490"/>
            <p:cNvSpPr/>
            <p:nvPr/>
          </p:nvSpPr>
          <p:spPr bwMode="auto">
            <a:xfrm>
              <a:off x="7804150" y="-1943100"/>
              <a:ext cx="203200" cy="195263"/>
            </a:xfrm>
            <a:custGeom>
              <a:avLst/>
              <a:gdLst>
                <a:gd name="T0" fmla="*/ 0 w 54"/>
                <a:gd name="T1" fmla="*/ 0 h 52"/>
                <a:gd name="T2" fmla="*/ 4 w 54"/>
                <a:gd name="T3" fmla="*/ 33 h 52"/>
                <a:gd name="T4" fmla="*/ 54 w 54"/>
                <a:gd name="T5" fmla="*/ 52 h 52"/>
                <a:gd name="T6" fmla="*/ 46 w 54"/>
                <a:gd name="T7" fmla="*/ 12 h 52"/>
                <a:gd name="T8" fmla="*/ 0 w 54"/>
                <a:gd name="T9" fmla="*/ 0 h 52"/>
              </a:gdLst>
              <a:ahLst/>
              <a:cxnLst>
                <a:cxn ang="0">
                  <a:pos x="T0" y="T1"/>
                </a:cxn>
                <a:cxn ang="0">
                  <a:pos x="T2" y="T3"/>
                </a:cxn>
                <a:cxn ang="0">
                  <a:pos x="T4" y="T5"/>
                </a:cxn>
                <a:cxn ang="0">
                  <a:pos x="T6" y="T7"/>
                </a:cxn>
                <a:cxn ang="0">
                  <a:pos x="T8" y="T9"/>
                </a:cxn>
              </a:cxnLst>
              <a:rect l="0" t="0" r="r" b="b"/>
              <a:pathLst>
                <a:path w="54" h="52">
                  <a:moveTo>
                    <a:pt x="0" y="0"/>
                  </a:moveTo>
                  <a:cubicBezTo>
                    <a:pt x="0" y="0"/>
                    <a:pt x="2" y="30"/>
                    <a:pt x="4" y="33"/>
                  </a:cubicBezTo>
                  <a:cubicBezTo>
                    <a:pt x="5" y="36"/>
                    <a:pt x="7" y="49"/>
                    <a:pt x="54" y="52"/>
                  </a:cubicBezTo>
                  <a:cubicBezTo>
                    <a:pt x="46" y="12"/>
                    <a:pt x="46" y="12"/>
                    <a:pt x="46" y="12"/>
                  </a:cubicBezTo>
                  <a:lnTo>
                    <a:pt x="0" y="0"/>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491"/>
            <p:cNvSpPr/>
            <p:nvPr/>
          </p:nvSpPr>
          <p:spPr bwMode="auto">
            <a:xfrm>
              <a:off x="7804150" y="-1943100"/>
              <a:ext cx="190500" cy="146050"/>
            </a:xfrm>
            <a:custGeom>
              <a:avLst/>
              <a:gdLst>
                <a:gd name="T0" fmla="*/ 24 w 51"/>
                <a:gd name="T1" fmla="*/ 15 h 39"/>
                <a:gd name="T2" fmla="*/ 1 w 51"/>
                <a:gd name="T3" fmla="*/ 7 h 39"/>
                <a:gd name="T4" fmla="*/ 0 w 51"/>
                <a:gd name="T5" fmla="*/ 0 h 39"/>
                <a:gd name="T6" fmla="*/ 46 w 51"/>
                <a:gd name="T7" fmla="*/ 12 h 39"/>
                <a:gd name="T8" fmla="*/ 51 w 51"/>
                <a:gd name="T9" fmla="*/ 39 h 39"/>
                <a:gd name="T10" fmla="*/ 50 w 51"/>
                <a:gd name="T11" fmla="*/ 39 h 39"/>
                <a:gd name="T12" fmla="*/ 24 w 51"/>
                <a:gd name="T13" fmla="*/ 15 h 39"/>
              </a:gdLst>
              <a:ahLst/>
              <a:cxnLst>
                <a:cxn ang="0">
                  <a:pos x="T0" y="T1"/>
                </a:cxn>
                <a:cxn ang="0">
                  <a:pos x="T2" y="T3"/>
                </a:cxn>
                <a:cxn ang="0">
                  <a:pos x="T4" y="T5"/>
                </a:cxn>
                <a:cxn ang="0">
                  <a:pos x="T6" y="T7"/>
                </a:cxn>
                <a:cxn ang="0">
                  <a:pos x="T8" y="T9"/>
                </a:cxn>
                <a:cxn ang="0">
                  <a:pos x="T10" y="T11"/>
                </a:cxn>
                <a:cxn ang="0">
                  <a:pos x="T12" y="T13"/>
                </a:cxn>
              </a:cxnLst>
              <a:rect l="0" t="0" r="r" b="b"/>
              <a:pathLst>
                <a:path w="51" h="39">
                  <a:moveTo>
                    <a:pt x="24" y="15"/>
                  </a:moveTo>
                  <a:cubicBezTo>
                    <a:pt x="17" y="11"/>
                    <a:pt x="9" y="8"/>
                    <a:pt x="1" y="7"/>
                  </a:cubicBezTo>
                  <a:cubicBezTo>
                    <a:pt x="1" y="3"/>
                    <a:pt x="0" y="0"/>
                    <a:pt x="0" y="0"/>
                  </a:cubicBezTo>
                  <a:cubicBezTo>
                    <a:pt x="46" y="12"/>
                    <a:pt x="46" y="12"/>
                    <a:pt x="46" y="12"/>
                  </a:cubicBezTo>
                  <a:cubicBezTo>
                    <a:pt x="51" y="39"/>
                    <a:pt x="51" y="39"/>
                    <a:pt x="51" y="39"/>
                  </a:cubicBezTo>
                  <a:cubicBezTo>
                    <a:pt x="51" y="39"/>
                    <a:pt x="50" y="39"/>
                    <a:pt x="50" y="39"/>
                  </a:cubicBezTo>
                  <a:cubicBezTo>
                    <a:pt x="40" y="34"/>
                    <a:pt x="33" y="21"/>
                    <a:pt x="24" y="15"/>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492"/>
            <p:cNvSpPr/>
            <p:nvPr/>
          </p:nvSpPr>
          <p:spPr bwMode="auto">
            <a:xfrm>
              <a:off x="7620000" y="-1763713"/>
              <a:ext cx="514350" cy="1127125"/>
            </a:xfrm>
            <a:custGeom>
              <a:avLst/>
              <a:gdLst>
                <a:gd name="T0" fmla="*/ 109 w 137"/>
                <a:gd name="T1" fmla="*/ 0 h 300"/>
                <a:gd name="T2" fmla="*/ 97 w 137"/>
                <a:gd name="T3" fmla="*/ 69 h 300"/>
                <a:gd name="T4" fmla="*/ 0 w 137"/>
                <a:gd name="T5" fmla="*/ 252 h 300"/>
                <a:gd name="T6" fmla="*/ 42 w 137"/>
                <a:gd name="T7" fmla="*/ 300 h 300"/>
                <a:gd name="T8" fmla="*/ 82 w 137"/>
                <a:gd name="T9" fmla="*/ 262 h 300"/>
                <a:gd name="T10" fmla="*/ 96 w 137"/>
                <a:gd name="T11" fmla="*/ 147 h 300"/>
                <a:gd name="T12" fmla="*/ 123 w 137"/>
                <a:gd name="T13" fmla="*/ 1 h 300"/>
                <a:gd name="T14" fmla="*/ 109 w 137"/>
                <a:gd name="T15" fmla="*/ 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00">
                  <a:moveTo>
                    <a:pt x="109" y="0"/>
                  </a:moveTo>
                  <a:cubicBezTo>
                    <a:pt x="109" y="0"/>
                    <a:pt x="113" y="41"/>
                    <a:pt x="97" y="69"/>
                  </a:cubicBezTo>
                  <a:cubicBezTo>
                    <a:pt x="82" y="96"/>
                    <a:pt x="5" y="168"/>
                    <a:pt x="0" y="252"/>
                  </a:cubicBezTo>
                  <a:cubicBezTo>
                    <a:pt x="42" y="300"/>
                    <a:pt x="42" y="300"/>
                    <a:pt x="42" y="300"/>
                  </a:cubicBezTo>
                  <a:cubicBezTo>
                    <a:pt x="82" y="262"/>
                    <a:pt x="82" y="262"/>
                    <a:pt x="82" y="262"/>
                  </a:cubicBezTo>
                  <a:cubicBezTo>
                    <a:pt x="82" y="262"/>
                    <a:pt x="70" y="192"/>
                    <a:pt x="96" y="147"/>
                  </a:cubicBezTo>
                  <a:cubicBezTo>
                    <a:pt x="122" y="103"/>
                    <a:pt x="137" y="52"/>
                    <a:pt x="123" y="1"/>
                  </a:cubicBezTo>
                  <a:lnTo>
                    <a:pt x="109" y="0"/>
                  </a:lnTo>
                  <a:close/>
                </a:path>
              </a:pathLst>
            </a:custGeom>
            <a:solidFill>
              <a:srgbClr val="9D9D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493"/>
            <p:cNvSpPr/>
            <p:nvPr/>
          </p:nvSpPr>
          <p:spPr bwMode="auto">
            <a:xfrm>
              <a:off x="7740650" y="-1763713"/>
              <a:ext cx="393700" cy="1127125"/>
            </a:xfrm>
            <a:custGeom>
              <a:avLst/>
              <a:gdLst>
                <a:gd name="T0" fmla="*/ 91 w 105"/>
                <a:gd name="T1" fmla="*/ 1 h 300"/>
                <a:gd name="T2" fmla="*/ 83 w 105"/>
                <a:gd name="T3" fmla="*/ 0 h 300"/>
                <a:gd name="T4" fmla="*/ 84 w 105"/>
                <a:gd name="T5" fmla="*/ 2 h 300"/>
                <a:gd name="T6" fmla="*/ 59 w 105"/>
                <a:gd name="T7" fmla="*/ 109 h 300"/>
                <a:gd name="T8" fmla="*/ 43 w 105"/>
                <a:gd name="T9" fmla="*/ 138 h 300"/>
                <a:gd name="T10" fmla="*/ 17 w 105"/>
                <a:gd name="T11" fmla="*/ 185 h 300"/>
                <a:gd name="T12" fmla="*/ 11 w 105"/>
                <a:gd name="T13" fmla="*/ 300 h 300"/>
                <a:gd name="T14" fmla="*/ 50 w 105"/>
                <a:gd name="T15" fmla="*/ 262 h 300"/>
                <a:gd name="T16" fmla="*/ 64 w 105"/>
                <a:gd name="T17" fmla="*/ 147 h 300"/>
                <a:gd name="T18" fmla="*/ 91 w 105"/>
                <a:gd name="T19" fmla="*/ 1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300">
                  <a:moveTo>
                    <a:pt x="91" y="1"/>
                  </a:moveTo>
                  <a:cubicBezTo>
                    <a:pt x="83" y="0"/>
                    <a:pt x="83" y="0"/>
                    <a:pt x="83" y="0"/>
                  </a:cubicBezTo>
                  <a:cubicBezTo>
                    <a:pt x="83" y="1"/>
                    <a:pt x="83" y="1"/>
                    <a:pt x="84" y="2"/>
                  </a:cubicBezTo>
                  <a:cubicBezTo>
                    <a:pt x="93" y="44"/>
                    <a:pt x="80" y="77"/>
                    <a:pt x="59" y="109"/>
                  </a:cubicBezTo>
                  <a:cubicBezTo>
                    <a:pt x="55" y="119"/>
                    <a:pt x="49" y="129"/>
                    <a:pt x="43" y="138"/>
                  </a:cubicBezTo>
                  <a:cubicBezTo>
                    <a:pt x="32" y="153"/>
                    <a:pt x="23" y="167"/>
                    <a:pt x="17" y="185"/>
                  </a:cubicBezTo>
                  <a:cubicBezTo>
                    <a:pt x="4" y="223"/>
                    <a:pt x="0" y="262"/>
                    <a:pt x="11" y="300"/>
                  </a:cubicBezTo>
                  <a:cubicBezTo>
                    <a:pt x="50" y="262"/>
                    <a:pt x="50" y="262"/>
                    <a:pt x="50" y="262"/>
                  </a:cubicBezTo>
                  <a:cubicBezTo>
                    <a:pt x="50" y="262"/>
                    <a:pt x="38" y="192"/>
                    <a:pt x="64" y="147"/>
                  </a:cubicBezTo>
                  <a:cubicBezTo>
                    <a:pt x="90" y="103"/>
                    <a:pt x="105" y="52"/>
                    <a:pt x="91" y="1"/>
                  </a:cubicBez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494"/>
            <p:cNvSpPr/>
            <p:nvPr/>
          </p:nvSpPr>
          <p:spPr bwMode="auto">
            <a:xfrm>
              <a:off x="8002587" y="-1657350"/>
              <a:ext cx="98425" cy="119063"/>
            </a:xfrm>
            <a:custGeom>
              <a:avLst/>
              <a:gdLst>
                <a:gd name="T0" fmla="*/ 26 w 26"/>
                <a:gd name="T1" fmla="*/ 18 h 32"/>
                <a:gd name="T2" fmla="*/ 26 w 26"/>
                <a:gd name="T3" fmla="*/ 0 h 32"/>
                <a:gd name="T4" fmla="*/ 5 w 26"/>
                <a:gd name="T5" fmla="*/ 12 h 32"/>
                <a:gd name="T6" fmla="*/ 0 w 26"/>
                <a:gd name="T7" fmla="*/ 32 h 32"/>
                <a:gd name="T8" fmla="*/ 26 w 26"/>
                <a:gd name="T9" fmla="*/ 18 h 32"/>
              </a:gdLst>
              <a:ahLst/>
              <a:cxnLst>
                <a:cxn ang="0">
                  <a:pos x="T0" y="T1"/>
                </a:cxn>
                <a:cxn ang="0">
                  <a:pos x="T2" y="T3"/>
                </a:cxn>
                <a:cxn ang="0">
                  <a:pos x="T4" y="T5"/>
                </a:cxn>
                <a:cxn ang="0">
                  <a:pos x="T6" y="T7"/>
                </a:cxn>
                <a:cxn ang="0">
                  <a:pos x="T8" y="T9"/>
                </a:cxn>
              </a:cxnLst>
              <a:rect l="0" t="0" r="r" b="b"/>
              <a:pathLst>
                <a:path w="26" h="32">
                  <a:moveTo>
                    <a:pt x="26" y="18"/>
                  </a:moveTo>
                  <a:cubicBezTo>
                    <a:pt x="26" y="12"/>
                    <a:pt x="26" y="6"/>
                    <a:pt x="26" y="0"/>
                  </a:cubicBezTo>
                  <a:cubicBezTo>
                    <a:pt x="19" y="4"/>
                    <a:pt x="12" y="8"/>
                    <a:pt x="5" y="12"/>
                  </a:cubicBezTo>
                  <a:cubicBezTo>
                    <a:pt x="4" y="18"/>
                    <a:pt x="2" y="25"/>
                    <a:pt x="0" y="32"/>
                  </a:cubicBezTo>
                  <a:cubicBezTo>
                    <a:pt x="8" y="27"/>
                    <a:pt x="17" y="23"/>
                    <a:pt x="26" y="18"/>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95"/>
            <p:cNvSpPr/>
            <p:nvPr/>
          </p:nvSpPr>
          <p:spPr bwMode="auto">
            <a:xfrm>
              <a:off x="7788275" y="-1417638"/>
              <a:ext cx="285750" cy="179388"/>
            </a:xfrm>
            <a:custGeom>
              <a:avLst/>
              <a:gdLst>
                <a:gd name="T0" fmla="*/ 67 w 76"/>
                <a:gd name="T1" fmla="*/ 24 h 48"/>
                <a:gd name="T2" fmla="*/ 76 w 76"/>
                <a:gd name="T3" fmla="*/ 0 h 48"/>
                <a:gd name="T4" fmla="*/ 26 w 76"/>
                <a:gd name="T5" fmla="*/ 13 h 48"/>
                <a:gd name="T6" fmla="*/ 25 w 76"/>
                <a:gd name="T7" fmla="*/ 13 h 48"/>
                <a:gd name="T8" fmla="*/ 0 w 76"/>
                <a:gd name="T9" fmla="*/ 48 h 48"/>
                <a:gd name="T10" fmla="*/ 67 w 76"/>
                <a:gd name="T11" fmla="*/ 24 h 48"/>
              </a:gdLst>
              <a:ahLst/>
              <a:cxnLst>
                <a:cxn ang="0">
                  <a:pos x="T0" y="T1"/>
                </a:cxn>
                <a:cxn ang="0">
                  <a:pos x="T2" y="T3"/>
                </a:cxn>
                <a:cxn ang="0">
                  <a:pos x="T4" y="T5"/>
                </a:cxn>
                <a:cxn ang="0">
                  <a:pos x="T6" y="T7"/>
                </a:cxn>
                <a:cxn ang="0">
                  <a:pos x="T8" y="T9"/>
                </a:cxn>
                <a:cxn ang="0">
                  <a:pos x="T10" y="T11"/>
                </a:cxn>
              </a:cxnLst>
              <a:rect l="0" t="0" r="r" b="b"/>
              <a:pathLst>
                <a:path w="76" h="48">
                  <a:moveTo>
                    <a:pt x="67" y="24"/>
                  </a:moveTo>
                  <a:cubicBezTo>
                    <a:pt x="70" y="16"/>
                    <a:pt x="73" y="8"/>
                    <a:pt x="76" y="0"/>
                  </a:cubicBezTo>
                  <a:cubicBezTo>
                    <a:pt x="59" y="5"/>
                    <a:pt x="43" y="11"/>
                    <a:pt x="26" y="13"/>
                  </a:cubicBezTo>
                  <a:cubicBezTo>
                    <a:pt x="26" y="13"/>
                    <a:pt x="26" y="13"/>
                    <a:pt x="25" y="13"/>
                  </a:cubicBezTo>
                  <a:cubicBezTo>
                    <a:pt x="17" y="24"/>
                    <a:pt x="8" y="35"/>
                    <a:pt x="0" y="48"/>
                  </a:cubicBezTo>
                  <a:cubicBezTo>
                    <a:pt x="23" y="44"/>
                    <a:pt x="45" y="33"/>
                    <a:pt x="67" y="24"/>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96"/>
            <p:cNvSpPr/>
            <p:nvPr/>
          </p:nvSpPr>
          <p:spPr bwMode="auto">
            <a:xfrm>
              <a:off x="7675562" y="-1189038"/>
              <a:ext cx="293688" cy="153988"/>
            </a:xfrm>
            <a:custGeom>
              <a:avLst/>
              <a:gdLst>
                <a:gd name="T0" fmla="*/ 38 w 78"/>
                <a:gd name="T1" fmla="*/ 28 h 41"/>
                <a:gd name="T2" fmla="*/ 72 w 78"/>
                <a:gd name="T3" fmla="*/ 16 h 41"/>
                <a:gd name="T4" fmla="*/ 78 w 78"/>
                <a:gd name="T5" fmla="*/ 0 h 41"/>
                <a:gd name="T6" fmla="*/ 12 w 78"/>
                <a:gd name="T7" fmla="*/ 15 h 41"/>
                <a:gd name="T8" fmla="*/ 0 w 78"/>
                <a:gd name="T9" fmla="*/ 41 h 41"/>
                <a:gd name="T10" fmla="*/ 38 w 78"/>
                <a:gd name="T11" fmla="*/ 28 h 41"/>
              </a:gdLst>
              <a:ahLst/>
              <a:cxnLst>
                <a:cxn ang="0">
                  <a:pos x="T0" y="T1"/>
                </a:cxn>
                <a:cxn ang="0">
                  <a:pos x="T2" y="T3"/>
                </a:cxn>
                <a:cxn ang="0">
                  <a:pos x="T4" y="T5"/>
                </a:cxn>
                <a:cxn ang="0">
                  <a:pos x="T6" y="T7"/>
                </a:cxn>
                <a:cxn ang="0">
                  <a:pos x="T8" y="T9"/>
                </a:cxn>
                <a:cxn ang="0">
                  <a:pos x="T10" y="T11"/>
                </a:cxn>
              </a:cxnLst>
              <a:rect l="0" t="0" r="r" b="b"/>
              <a:pathLst>
                <a:path w="78" h="41">
                  <a:moveTo>
                    <a:pt x="38" y="28"/>
                  </a:moveTo>
                  <a:cubicBezTo>
                    <a:pt x="49" y="24"/>
                    <a:pt x="61" y="20"/>
                    <a:pt x="72" y="16"/>
                  </a:cubicBezTo>
                  <a:cubicBezTo>
                    <a:pt x="74" y="10"/>
                    <a:pt x="76" y="5"/>
                    <a:pt x="78" y="0"/>
                  </a:cubicBezTo>
                  <a:cubicBezTo>
                    <a:pt x="59" y="8"/>
                    <a:pt x="14" y="15"/>
                    <a:pt x="12" y="15"/>
                  </a:cubicBezTo>
                  <a:cubicBezTo>
                    <a:pt x="8" y="23"/>
                    <a:pt x="3" y="32"/>
                    <a:pt x="0" y="41"/>
                  </a:cubicBezTo>
                  <a:cubicBezTo>
                    <a:pt x="12" y="36"/>
                    <a:pt x="25" y="33"/>
                    <a:pt x="38" y="28"/>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97"/>
            <p:cNvSpPr/>
            <p:nvPr/>
          </p:nvSpPr>
          <p:spPr bwMode="auto">
            <a:xfrm>
              <a:off x="7620000" y="-1012825"/>
              <a:ext cx="304800" cy="236538"/>
            </a:xfrm>
            <a:custGeom>
              <a:avLst/>
              <a:gdLst>
                <a:gd name="T0" fmla="*/ 79 w 81"/>
                <a:gd name="T1" fmla="*/ 24 h 63"/>
                <a:gd name="T2" fmla="*/ 81 w 81"/>
                <a:gd name="T3" fmla="*/ 0 h 63"/>
                <a:gd name="T4" fmla="*/ 65 w 81"/>
                <a:gd name="T5" fmla="*/ 6 h 63"/>
                <a:gd name="T6" fmla="*/ 11 w 81"/>
                <a:gd name="T7" fmla="*/ 26 h 63"/>
                <a:gd name="T8" fmla="*/ 4 w 81"/>
                <a:gd name="T9" fmla="*/ 27 h 63"/>
                <a:gd name="T10" fmla="*/ 0 w 81"/>
                <a:gd name="T11" fmla="*/ 52 h 63"/>
                <a:gd name="T12" fmla="*/ 10 w 81"/>
                <a:gd name="T13" fmla="*/ 63 h 63"/>
                <a:gd name="T14" fmla="*/ 79 w 81"/>
                <a:gd name="T15" fmla="*/ 24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3">
                  <a:moveTo>
                    <a:pt x="79" y="24"/>
                  </a:moveTo>
                  <a:cubicBezTo>
                    <a:pt x="79" y="17"/>
                    <a:pt x="80" y="8"/>
                    <a:pt x="81" y="0"/>
                  </a:cubicBezTo>
                  <a:cubicBezTo>
                    <a:pt x="75" y="2"/>
                    <a:pt x="70" y="4"/>
                    <a:pt x="65" y="6"/>
                  </a:cubicBezTo>
                  <a:cubicBezTo>
                    <a:pt x="47" y="12"/>
                    <a:pt x="28" y="16"/>
                    <a:pt x="11" y="26"/>
                  </a:cubicBezTo>
                  <a:cubicBezTo>
                    <a:pt x="9" y="27"/>
                    <a:pt x="6" y="28"/>
                    <a:pt x="4" y="27"/>
                  </a:cubicBezTo>
                  <a:cubicBezTo>
                    <a:pt x="2" y="35"/>
                    <a:pt x="1" y="44"/>
                    <a:pt x="0" y="52"/>
                  </a:cubicBezTo>
                  <a:cubicBezTo>
                    <a:pt x="10" y="63"/>
                    <a:pt x="10" y="63"/>
                    <a:pt x="10" y="63"/>
                  </a:cubicBezTo>
                  <a:cubicBezTo>
                    <a:pt x="32" y="49"/>
                    <a:pt x="55" y="36"/>
                    <a:pt x="79" y="24"/>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98"/>
            <p:cNvSpPr/>
            <p:nvPr/>
          </p:nvSpPr>
          <p:spPr bwMode="auto">
            <a:xfrm>
              <a:off x="7994650" y="-1811338"/>
              <a:ext cx="120650" cy="66675"/>
            </a:xfrm>
            <a:custGeom>
              <a:avLst/>
              <a:gdLst>
                <a:gd name="T0" fmla="*/ 4 w 32"/>
                <a:gd name="T1" fmla="*/ 0 h 18"/>
                <a:gd name="T2" fmla="*/ 5 w 32"/>
                <a:gd name="T3" fmla="*/ 17 h 18"/>
                <a:gd name="T4" fmla="*/ 21 w 32"/>
                <a:gd name="T5" fmla="*/ 17 h 18"/>
                <a:gd name="T6" fmla="*/ 26 w 32"/>
                <a:gd name="T7" fmla="*/ 0 h 18"/>
                <a:gd name="T8" fmla="*/ 4 w 32"/>
                <a:gd name="T9" fmla="*/ 0 h 18"/>
              </a:gdLst>
              <a:ahLst/>
              <a:cxnLst>
                <a:cxn ang="0">
                  <a:pos x="T0" y="T1"/>
                </a:cxn>
                <a:cxn ang="0">
                  <a:pos x="T2" y="T3"/>
                </a:cxn>
                <a:cxn ang="0">
                  <a:pos x="T4" y="T5"/>
                </a:cxn>
                <a:cxn ang="0">
                  <a:pos x="T6" y="T7"/>
                </a:cxn>
                <a:cxn ang="0">
                  <a:pos x="T8" y="T9"/>
                </a:cxn>
              </a:cxnLst>
              <a:rect l="0" t="0" r="r" b="b"/>
              <a:pathLst>
                <a:path w="32" h="18">
                  <a:moveTo>
                    <a:pt x="4" y="0"/>
                  </a:moveTo>
                  <a:cubicBezTo>
                    <a:pt x="3" y="4"/>
                    <a:pt x="0" y="14"/>
                    <a:pt x="5" y="17"/>
                  </a:cubicBezTo>
                  <a:cubicBezTo>
                    <a:pt x="8" y="18"/>
                    <a:pt x="14" y="18"/>
                    <a:pt x="21" y="17"/>
                  </a:cubicBezTo>
                  <a:cubicBezTo>
                    <a:pt x="32" y="17"/>
                    <a:pt x="26" y="0"/>
                    <a:pt x="26" y="0"/>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99"/>
            <p:cNvSpPr/>
            <p:nvPr/>
          </p:nvSpPr>
          <p:spPr bwMode="auto">
            <a:xfrm>
              <a:off x="7586662" y="-3467100"/>
              <a:ext cx="1166813" cy="1697038"/>
            </a:xfrm>
            <a:custGeom>
              <a:avLst/>
              <a:gdLst>
                <a:gd name="T0" fmla="*/ 20 w 311"/>
                <a:gd name="T1" fmla="*/ 203 h 452"/>
                <a:gd name="T2" fmla="*/ 1 w 311"/>
                <a:gd name="T3" fmla="*/ 349 h 452"/>
                <a:gd name="T4" fmla="*/ 26 w 311"/>
                <a:gd name="T5" fmla="*/ 397 h 452"/>
                <a:gd name="T6" fmla="*/ 101 w 311"/>
                <a:gd name="T7" fmla="*/ 423 h 452"/>
                <a:gd name="T8" fmla="*/ 124 w 311"/>
                <a:gd name="T9" fmla="*/ 449 h 452"/>
                <a:gd name="T10" fmla="*/ 140 w 311"/>
                <a:gd name="T11" fmla="*/ 449 h 452"/>
                <a:gd name="T12" fmla="*/ 170 w 311"/>
                <a:gd name="T13" fmla="*/ 441 h 452"/>
                <a:gd name="T14" fmla="*/ 254 w 311"/>
                <a:gd name="T15" fmla="*/ 439 h 452"/>
                <a:gd name="T16" fmla="*/ 280 w 311"/>
                <a:gd name="T17" fmla="*/ 405 h 452"/>
                <a:gd name="T18" fmla="*/ 309 w 311"/>
                <a:gd name="T19" fmla="*/ 233 h 452"/>
                <a:gd name="T20" fmla="*/ 281 w 311"/>
                <a:gd name="T21" fmla="*/ 118 h 452"/>
                <a:gd name="T22" fmla="*/ 20 w 311"/>
                <a:gd name="T23" fmla="*/ 20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1" h="452">
                  <a:moveTo>
                    <a:pt x="20" y="203"/>
                  </a:moveTo>
                  <a:cubicBezTo>
                    <a:pt x="20" y="203"/>
                    <a:pt x="0" y="313"/>
                    <a:pt x="1" y="349"/>
                  </a:cubicBezTo>
                  <a:cubicBezTo>
                    <a:pt x="1" y="384"/>
                    <a:pt x="7" y="389"/>
                    <a:pt x="26" y="397"/>
                  </a:cubicBezTo>
                  <a:cubicBezTo>
                    <a:pt x="45" y="405"/>
                    <a:pt x="93" y="416"/>
                    <a:pt x="101" y="423"/>
                  </a:cubicBezTo>
                  <a:cubicBezTo>
                    <a:pt x="109" y="431"/>
                    <a:pt x="110" y="449"/>
                    <a:pt x="124" y="449"/>
                  </a:cubicBezTo>
                  <a:cubicBezTo>
                    <a:pt x="129" y="450"/>
                    <a:pt x="135" y="452"/>
                    <a:pt x="140" y="449"/>
                  </a:cubicBezTo>
                  <a:cubicBezTo>
                    <a:pt x="146" y="446"/>
                    <a:pt x="165" y="441"/>
                    <a:pt x="170" y="441"/>
                  </a:cubicBezTo>
                  <a:cubicBezTo>
                    <a:pt x="178" y="440"/>
                    <a:pt x="243" y="441"/>
                    <a:pt x="254" y="439"/>
                  </a:cubicBezTo>
                  <a:cubicBezTo>
                    <a:pt x="265" y="438"/>
                    <a:pt x="274" y="430"/>
                    <a:pt x="280" y="405"/>
                  </a:cubicBezTo>
                  <a:cubicBezTo>
                    <a:pt x="285" y="381"/>
                    <a:pt x="311" y="282"/>
                    <a:pt x="309" y="233"/>
                  </a:cubicBezTo>
                  <a:cubicBezTo>
                    <a:pt x="307" y="183"/>
                    <a:pt x="308" y="142"/>
                    <a:pt x="281" y="118"/>
                  </a:cubicBezTo>
                  <a:cubicBezTo>
                    <a:pt x="274" y="107"/>
                    <a:pt x="57" y="0"/>
                    <a:pt x="20" y="203"/>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500"/>
            <p:cNvSpPr/>
            <p:nvPr/>
          </p:nvSpPr>
          <p:spPr bwMode="auto">
            <a:xfrm>
              <a:off x="8651875" y="-2484438"/>
              <a:ext cx="241300" cy="357188"/>
            </a:xfrm>
            <a:custGeom>
              <a:avLst/>
              <a:gdLst>
                <a:gd name="T0" fmla="*/ 0 w 64"/>
                <a:gd name="T1" fmla="*/ 86 h 95"/>
                <a:gd name="T2" fmla="*/ 44 w 64"/>
                <a:gd name="T3" fmla="*/ 18 h 95"/>
                <a:gd name="T4" fmla="*/ 2 w 64"/>
                <a:gd name="T5" fmla="*/ 27 h 95"/>
                <a:gd name="T6" fmla="*/ 0 w 64"/>
                <a:gd name="T7" fmla="*/ 86 h 95"/>
              </a:gdLst>
              <a:ahLst/>
              <a:cxnLst>
                <a:cxn ang="0">
                  <a:pos x="T0" y="T1"/>
                </a:cxn>
                <a:cxn ang="0">
                  <a:pos x="T2" y="T3"/>
                </a:cxn>
                <a:cxn ang="0">
                  <a:pos x="T4" y="T5"/>
                </a:cxn>
                <a:cxn ang="0">
                  <a:pos x="T6" y="T7"/>
                </a:cxn>
              </a:cxnLst>
              <a:rect l="0" t="0" r="r" b="b"/>
              <a:pathLst>
                <a:path w="64" h="95">
                  <a:moveTo>
                    <a:pt x="0" y="86"/>
                  </a:moveTo>
                  <a:cubicBezTo>
                    <a:pt x="51" y="95"/>
                    <a:pt x="64" y="37"/>
                    <a:pt x="44" y="18"/>
                  </a:cubicBezTo>
                  <a:cubicBezTo>
                    <a:pt x="24" y="0"/>
                    <a:pt x="2" y="27"/>
                    <a:pt x="2" y="27"/>
                  </a:cubicBezTo>
                  <a:lnTo>
                    <a:pt x="0" y="86"/>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501"/>
            <p:cNvSpPr/>
            <p:nvPr/>
          </p:nvSpPr>
          <p:spPr bwMode="auto">
            <a:xfrm>
              <a:off x="7440612" y="-2660650"/>
              <a:ext cx="258763" cy="304800"/>
            </a:xfrm>
            <a:custGeom>
              <a:avLst/>
              <a:gdLst>
                <a:gd name="T0" fmla="*/ 49 w 69"/>
                <a:gd name="T1" fmla="*/ 81 h 81"/>
                <a:gd name="T2" fmla="*/ 14 w 69"/>
                <a:gd name="T3" fmla="*/ 61 h 81"/>
                <a:gd name="T4" fmla="*/ 40 w 69"/>
                <a:gd name="T5" fmla="*/ 4 h 81"/>
                <a:gd name="T6" fmla="*/ 62 w 69"/>
                <a:gd name="T7" fmla="*/ 39 h 81"/>
                <a:gd name="T8" fmla="*/ 49 w 69"/>
                <a:gd name="T9" fmla="*/ 81 h 81"/>
              </a:gdLst>
              <a:ahLst/>
              <a:cxnLst>
                <a:cxn ang="0">
                  <a:pos x="T0" y="T1"/>
                </a:cxn>
                <a:cxn ang="0">
                  <a:pos x="T2" y="T3"/>
                </a:cxn>
                <a:cxn ang="0">
                  <a:pos x="T4" y="T5"/>
                </a:cxn>
                <a:cxn ang="0">
                  <a:pos x="T6" y="T7"/>
                </a:cxn>
                <a:cxn ang="0">
                  <a:pos x="T8" y="T9"/>
                </a:cxn>
              </a:cxnLst>
              <a:rect l="0" t="0" r="r" b="b"/>
              <a:pathLst>
                <a:path w="69" h="81">
                  <a:moveTo>
                    <a:pt x="49" y="81"/>
                  </a:moveTo>
                  <a:cubicBezTo>
                    <a:pt x="49" y="81"/>
                    <a:pt x="28" y="80"/>
                    <a:pt x="14" y="61"/>
                  </a:cubicBezTo>
                  <a:cubicBezTo>
                    <a:pt x="0" y="42"/>
                    <a:pt x="11" y="0"/>
                    <a:pt x="40" y="4"/>
                  </a:cubicBezTo>
                  <a:cubicBezTo>
                    <a:pt x="69" y="8"/>
                    <a:pt x="62" y="39"/>
                    <a:pt x="62" y="39"/>
                  </a:cubicBezTo>
                  <a:lnTo>
                    <a:pt x="49" y="81"/>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502"/>
            <p:cNvSpPr/>
            <p:nvPr/>
          </p:nvSpPr>
          <p:spPr bwMode="auto">
            <a:xfrm>
              <a:off x="7620000" y="-3511550"/>
              <a:ext cx="1114425" cy="1700213"/>
            </a:xfrm>
            <a:custGeom>
              <a:avLst/>
              <a:gdLst>
                <a:gd name="T0" fmla="*/ 20 w 297"/>
                <a:gd name="T1" fmla="*/ 202 h 453"/>
                <a:gd name="T2" fmla="*/ 8 w 297"/>
                <a:gd name="T3" fmla="*/ 257 h 453"/>
                <a:gd name="T4" fmla="*/ 0 w 297"/>
                <a:gd name="T5" fmla="*/ 294 h 453"/>
                <a:gd name="T6" fmla="*/ 3 w 297"/>
                <a:gd name="T7" fmla="*/ 323 h 453"/>
                <a:gd name="T8" fmla="*/ 10 w 297"/>
                <a:gd name="T9" fmla="*/ 357 h 453"/>
                <a:gd name="T10" fmla="*/ 22 w 297"/>
                <a:gd name="T11" fmla="*/ 388 h 453"/>
                <a:gd name="T12" fmla="*/ 81 w 297"/>
                <a:gd name="T13" fmla="*/ 425 h 453"/>
                <a:gd name="T14" fmla="*/ 122 w 297"/>
                <a:gd name="T15" fmla="*/ 450 h 453"/>
                <a:gd name="T16" fmla="*/ 175 w 297"/>
                <a:gd name="T17" fmla="*/ 445 h 453"/>
                <a:gd name="T18" fmla="*/ 243 w 297"/>
                <a:gd name="T19" fmla="*/ 436 h 453"/>
                <a:gd name="T20" fmla="*/ 268 w 297"/>
                <a:gd name="T21" fmla="*/ 402 h 453"/>
                <a:gd name="T22" fmla="*/ 293 w 297"/>
                <a:gd name="T23" fmla="*/ 228 h 453"/>
                <a:gd name="T24" fmla="*/ 272 w 297"/>
                <a:gd name="T25" fmla="*/ 115 h 453"/>
                <a:gd name="T26" fmla="*/ 20 w 297"/>
                <a:gd name="T27" fmla="*/ 20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 h="453">
                  <a:moveTo>
                    <a:pt x="20" y="202"/>
                  </a:moveTo>
                  <a:cubicBezTo>
                    <a:pt x="16" y="220"/>
                    <a:pt x="11" y="238"/>
                    <a:pt x="8" y="257"/>
                  </a:cubicBezTo>
                  <a:cubicBezTo>
                    <a:pt x="5" y="268"/>
                    <a:pt x="0" y="282"/>
                    <a:pt x="0" y="294"/>
                  </a:cubicBezTo>
                  <a:cubicBezTo>
                    <a:pt x="0" y="305"/>
                    <a:pt x="5" y="311"/>
                    <a:pt x="3" y="323"/>
                  </a:cubicBezTo>
                  <a:cubicBezTo>
                    <a:pt x="2" y="334"/>
                    <a:pt x="7" y="346"/>
                    <a:pt x="10" y="357"/>
                  </a:cubicBezTo>
                  <a:cubicBezTo>
                    <a:pt x="13" y="367"/>
                    <a:pt x="15" y="379"/>
                    <a:pt x="22" y="388"/>
                  </a:cubicBezTo>
                  <a:cubicBezTo>
                    <a:pt x="36" y="406"/>
                    <a:pt x="62" y="414"/>
                    <a:pt x="81" y="425"/>
                  </a:cubicBezTo>
                  <a:cubicBezTo>
                    <a:pt x="98" y="434"/>
                    <a:pt x="102" y="447"/>
                    <a:pt x="122" y="450"/>
                  </a:cubicBezTo>
                  <a:cubicBezTo>
                    <a:pt x="137" y="453"/>
                    <a:pt x="161" y="447"/>
                    <a:pt x="175" y="445"/>
                  </a:cubicBezTo>
                  <a:cubicBezTo>
                    <a:pt x="210" y="442"/>
                    <a:pt x="239" y="437"/>
                    <a:pt x="243" y="436"/>
                  </a:cubicBezTo>
                  <a:cubicBezTo>
                    <a:pt x="254" y="434"/>
                    <a:pt x="263" y="426"/>
                    <a:pt x="268" y="402"/>
                  </a:cubicBezTo>
                  <a:cubicBezTo>
                    <a:pt x="273" y="377"/>
                    <a:pt x="294" y="278"/>
                    <a:pt x="293" y="228"/>
                  </a:cubicBezTo>
                  <a:cubicBezTo>
                    <a:pt x="292" y="178"/>
                    <a:pt x="297" y="138"/>
                    <a:pt x="272" y="115"/>
                  </a:cubicBezTo>
                  <a:cubicBezTo>
                    <a:pt x="265" y="104"/>
                    <a:pt x="57" y="0"/>
                    <a:pt x="20" y="202"/>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503"/>
            <p:cNvSpPr/>
            <p:nvPr/>
          </p:nvSpPr>
          <p:spPr bwMode="auto">
            <a:xfrm>
              <a:off x="7713662" y="-3486150"/>
              <a:ext cx="1006475" cy="803275"/>
            </a:xfrm>
            <a:custGeom>
              <a:avLst/>
              <a:gdLst>
                <a:gd name="T0" fmla="*/ 138 w 268"/>
                <a:gd name="T1" fmla="*/ 214 h 214"/>
                <a:gd name="T2" fmla="*/ 268 w 268"/>
                <a:gd name="T3" fmla="*/ 183 h 214"/>
                <a:gd name="T4" fmla="*/ 247 w 268"/>
                <a:gd name="T5" fmla="*/ 108 h 214"/>
                <a:gd name="T6" fmla="*/ 0 w 268"/>
                <a:gd name="T7" fmla="*/ 175 h 214"/>
                <a:gd name="T8" fmla="*/ 98 w 268"/>
                <a:gd name="T9" fmla="*/ 212 h 214"/>
                <a:gd name="T10" fmla="*/ 138 w 268"/>
                <a:gd name="T11" fmla="*/ 214 h 214"/>
              </a:gdLst>
              <a:ahLst/>
              <a:cxnLst>
                <a:cxn ang="0">
                  <a:pos x="T0" y="T1"/>
                </a:cxn>
                <a:cxn ang="0">
                  <a:pos x="T2" y="T3"/>
                </a:cxn>
                <a:cxn ang="0">
                  <a:pos x="T4" y="T5"/>
                </a:cxn>
                <a:cxn ang="0">
                  <a:pos x="T6" y="T7"/>
                </a:cxn>
                <a:cxn ang="0">
                  <a:pos x="T8" y="T9"/>
                </a:cxn>
                <a:cxn ang="0">
                  <a:pos x="T10" y="T11"/>
                </a:cxn>
              </a:cxnLst>
              <a:rect l="0" t="0" r="r" b="b"/>
              <a:pathLst>
                <a:path w="268" h="214">
                  <a:moveTo>
                    <a:pt x="138" y="214"/>
                  </a:moveTo>
                  <a:cubicBezTo>
                    <a:pt x="182" y="210"/>
                    <a:pt x="227" y="198"/>
                    <a:pt x="268" y="183"/>
                  </a:cubicBezTo>
                  <a:cubicBezTo>
                    <a:pt x="267" y="151"/>
                    <a:pt x="265" y="125"/>
                    <a:pt x="247" y="108"/>
                  </a:cubicBezTo>
                  <a:cubicBezTo>
                    <a:pt x="240" y="97"/>
                    <a:pt x="46" y="0"/>
                    <a:pt x="0" y="175"/>
                  </a:cubicBezTo>
                  <a:cubicBezTo>
                    <a:pt x="32" y="189"/>
                    <a:pt x="64" y="202"/>
                    <a:pt x="98" y="212"/>
                  </a:cubicBezTo>
                  <a:cubicBezTo>
                    <a:pt x="111" y="213"/>
                    <a:pt x="125" y="213"/>
                    <a:pt x="138" y="214"/>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504"/>
            <p:cNvSpPr/>
            <p:nvPr/>
          </p:nvSpPr>
          <p:spPr bwMode="auto">
            <a:xfrm>
              <a:off x="7556500" y="-3140075"/>
              <a:ext cx="288925" cy="833438"/>
            </a:xfrm>
            <a:custGeom>
              <a:avLst/>
              <a:gdLst>
                <a:gd name="T0" fmla="*/ 24 w 77"/>
                <a:gd name="T1" fmla="*/ 0 h 222"/>
                <a:gd name="T2" fmla="*/ 0 w 77"/>
                <a:gd name="T3" fmla="*/ 132 h 222"/>
                <a:gd name="T4" fmla="*/ 14 w 77"/>
                <a:gd name="T5" fmla="*/ 133 h 222"/>
                <a:gd name="T6" fmla="*/ 32 w 77"/>
                <a:gd name="T7" fmla="*/ 162 h 222"/>
                <a:gd name="T8" fmla="*/ 18 w 77"/>
                <a:gd name="T9" fmla="*/ 215 h 222"/>
                <a:gd name="T10" fmla="*/ 27 w 77"/>
                <a:gd name="T11" fmla="*/ 221 h 222"/>
                <a:gd name="T12" fmla="*/ 38 w 77"/>
                <a:gd name="T13" fmla="*/ 218 h 222"/>
                <a:gd name="T14" fmla="*/ 77 w 77"/>
                <a:gd name="T15" fmla="*/ 30 h 222"/>
                <a:gd name="T16" fmla="*/ 24 w 77"/>
                <a:gd name="T1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222">
                  <a:moveTo>
                    <a:pt x="24" y="0"/>
                  </a:moveTo>
                  <a:cubicBezTo>
                    <a:pt x="24" y="0"/>
                    <a:pt x="2" y="96"/>
                    <a:pt x="0" y="132"/>
                  </a:cubicBezTo>
                  <a:cubicBezTo>
                    <a:pt x="0" y="132"/>
                    <a:pt x="7" y="131"/>
                    <a:pt x="14" y="133"/>
                  </a:cubicBezTo>
                  <a:cubicBezTo>
                    <a:pt x="21" y="135"/>
                    <a:pt x="33" y="141"/>
                    <a:pt x="32" y="162"/>
                  </a:cubicBezTo>
                  <a:cubicBezTo>
                    <a:pt x="29" y="201"/>
                    <a:pt x="18" y="215"/>
                    <a:pt x="18" y="215"/>
                  </a:cubicBezTo>
                  <a:cubicBezTo>
                    <a:pt x="18" y="215"/>
                    <a:pt x="18" y="219"/>
                    <a:pt x="27" y="221"/>
                  </a:cubicBezTo>
                  <a:cubicBezTo>
                    <a:pt x="37" y="222"/>
                    <a:pt x="38" y="218"/>
                    <a:pt x="38" y="218"/>
                  </a:cubicBezTo>
                  <a:cubicBezTo>
                    <a:pt x="77" y="30"/>
                    <a:pt x="77" y="30"/>
                    <a:pt x="77" y="30"/>
                  </a:cubicBezTo>
                  <a:lnTo>
                    <a:pt x="24" y="0"/>
                  </a:ln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505"/>
            <p:cNvSpPr/>
            <p:nvPr/>
          </p:nvSpPr>
          <p:spPr bwMode="auto">
            <a:xfrm>
              <a:off x="7556500" y="-2749550"/>
              <a:ext cx="107950" cy="146050"/>
            </a:xfrm>
            <a:custGeom>
              <a:avLst/>
              <a:gdLst>
                <a:gd name="T0" fmla="*/ 28 w 29"/>
                <a:gd name="T1" fmla="*/ 39 h 39"/>
                <a:gd name="T2" fmla="*/ 29 w 29"/>
                <a:gd name="T3" fmla="*/ 23 h 39"/>
                <a:gd name="T4" fmla="*/ 26 w 29"/>
                <a:gd name="T5" fmla="*/ 16 h 39"/>
                <a:gd name="T6" fmla="*/ 7 w 29"/>
                <a:gd name="T7" fmla="*/ 1 h 39"/>
                <a:gd name="T8" fmla="*/ 4 w 29"/>
                <a:gd name="T9" fmla="*/ 0 h 39"/>
                <a:gd name="T10" fmla="*/ 0 w 29"/>
                <a:gd name="T11" fmla="*/ 28 h 39"/>
                <a:gd name="T12" fmla="*/ 14 w 29"/>
                <a:gd name="T13" fmla="*/ 29 h 39"/>
                <a:gd name="T14" fmla="*/ 28 w 29"/>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9">
                  <a:moveTo>
                    <a:pt x="28" y="39"/>
                  </a:moveTo>
                  <a:cubicBezTo>
                    <a:pt x="28" y="34"/>
                    <a:pt x="28" y="29"/>
                    <a:pt x="29" y="23"/>
                  </a:cubicBezTo>
                  <a:cubicBezTo>
                    <a:pt x="28" y="21"/>
                    <a:pt x="27" y="19"/>
                    <a:pt x="26" y="16"/>
                  </a:cubicBezTo>
                  <a:cubicBezTo>
                    <a:pt x="20" y="12"/>
                    <a:pt x="14" y="6"/>
                    <a:pt x="7" y="1"/>
                  </a:cubicBezTo>
                  <a:cubicBezTo>
                    <a:pt x="6" y="1"/>
                    <a:pt x="5" y="0"/>
                    <a:pt x="4" y="0"/>
                  </a:cubicBezTo>
                  <a:cubicBezTo>
                    <a:pt x="2" y="11"/>
                    <a:pt x="1" y="21"/>
                    <a:pt x="0" y="28"/>
                  </a:cubicBezTo>
                  <a:cubicBezTo>
                    <a:pt x="0" y="28"/>
                    <a:pt x="7" y="27"/>
                    <a:pt x="14" y="29"/>
                  </a:cubicBezTo>
                  <a:cubicBezTo>
                    <a:pt x="18" y="30"/>
                    <a:pt x="24" y="33"/>
                    <a:pt x="28" y="39"/>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506"/>
            <p:cNvSpPr/>
            <p:nvPr/>
          </p:nvSpPr>
          <p:spPr bwMode="auto">
            <a:xfrm>
              <a:off x="7608887" y="-3073400"/>
              <a:ext cx="217488" cy="230188"/>
            </a:xfrm>
            <a:custGeom>
              <a:avLst/>
              <a:gdLst>
                <a:gd name="T0" fmla="*/ 6 w 58"/>
                <a:gd name="T1" fmla="*/ 0 h 61"/>
                <a:gd name="T2" fmla="*/ 0 w 58"/>
                <a:gd name="T3" fmla="*/ 28 h 61"/>
                <a:gd name="T4" fmla="*/ 53 w 58"/>
                <a:gd name="T5" fmla="*/ 61 h 61"/>
                <a:gd name="T6" fmla="*/ 58 w 58"/>
                <a:gd name="T7" fmla="*/ 37 h 61"/>
                <a:gd name="T8" fmla="*/ 6 w 58"/>
                <a:gd name="T9" fmla="*/ 0 h 61"/>
              </a:gdLst>
              <a:ahLst/>
              <a:cxnLst>
                <a:cxn ang="0">
                  <a:pos x="T0" y="T1"/>
                </a:cxn>
                <a:cxn ang="0">
                  <a:pos x="T2" y="T3"/>
                </a:cxn>
                <a:cxn ang="0">
                  <a:pos x="T4" y="T5"/>
                </a:cxn>
                <a:cxn ang="0">
                  <a:pos x="T6" y="T7"/>
                </a:cxn>
                <a:cxn ang="0">
                  <a:pos x="T8" y="T9"/>
                </a:cxn>
              </a:cxnLst>
              <a:rect l="0" t="0" r="r" b="b"/>
              <a:pathLst>
                <a:path w="58" h="61">
                  <a:moveTo>
                    <a:pt x="6" y="0"/>
                  </a:moveTo>
                  <a:cubicBezTo>
                    <a:pt x="0" y="28"/>
                    <a:pt x="0" y="28"/>
                    <a:pt x="0" y="28"/>
                  </a:cubicBezTo>
                  <a:cubicBezTo>
                    <a:pt x="0" y="28"/>
                    <a:pt x="24" y="57"/>
                    <a:pt x="53" y="61"/>
                  </a:cubicBezTo>
                  <a:cubicBezTo>
                    <a:pt x="58" y="37"/>
                    <a:pt x="58" y="37"/>
                    <a:pt x="58" y="37"/>
                  </a:cubicBezTo>
                  <a:lnTo>
                    <a:pt x="6" y="0"/>
                  </a:ln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507"/>
            <p:cNvSpPr/>
            <p:nvPr/>
          </p:nvSpPr>
          <p:spPr bwMode="auto">
            <a:xfrm>
              <a:off x="7548562" y="-3478213"/>
              <a:ext cx="1493838" cy="1320800"/>
            </a:xfrm>
            <a:custGeom>
              <a:avLst/>
              <a:gdLst>
                <a:gd name="T0" fmla="*/ 73 w 398"/>
                <a:gd name="T1" fmla="*/ 7 h 352"/>
                <a:gd name="T2" fmla="*/ 146 w 398"/>
                <a:gd name="T3" fmla="*/ 51 h 352"/>
                <a:gd name="T4" fmla="*/ 285 w 398"/>
                <a:gd name="T5" fmla="*/ 38 h 352"/>
                <a:gd name="T6" fmla="*/ 347 w 398"/>
                <a:gd name="T7" fmla="*/ 118 h 352"/>
                <a:gd name="T8" fmla="*/ 392 w 398"/>
                <a:gd name="T9" fmla="*/ 149 h 352"/>
                <a:gd name="T10" fmla="*/ 340 w 398"/>
                <a:gd name="T11" fmla="*/ 285 h 352"/>
                <a:gd name="T12" fmla="*/ 337 w 398"/>
                <a:gd name="T13" fmla="*/ 282 h 352"/>
                <a:gd name="T14" fmla="*/ 307 w 398"/>
                <a:gd name="T15" fmla="*/ 284 h 352"/>
                <a:gd name="T16" fmla="*/ 297 w 398"/>
                <a:gd name="T17" fmla="*/ 347 h 352"/>
                <a:gd name="T18" fmla="*/ 286 w 398"/>
                <a:gd name="T19" fmla="*/ 350 h 352"/>
                <a:gd name="T20" fmla="*/ 277 w 398"/>
                <a:gd name="T21" fmla="*/ 339 h 352"/>
                <a:gd name="T22" fmla="*/ 297 w 398"/>
                <a:gd name="T23" fmla="*/ 221 h 352"/>
                <a:gd name="T24" fmla="*/ 303 w 398"/>
                <a:gd name="T25" fmla="*/ 169 h 352"/>
                <a:gd name="T26" fmla="*/ 99 w 398"/>
                <a:gd name="T27" fmla="*/ 178 h 352"/>
                <a:gd name="T28" fmla="*/ 2 w 398"/>
                <a:gd name="T29" fmla="*/ 28 h 352"/>
                <a:gd name="T30" fmla="*/ 30 w 398"/>
                <a:gd name="T31" fmla="*/ 70 h 352"/>
                <a:gd name="T32" fmla="*/ 45 w 398"/>
                <a:gd name="T33" fmla="*/ 0 h 352"/>
                <a:gd name="T34" fmla="*/ 60 w 398"/>
                <a:gd name="T35" fmla="*/ 41 h 352"/>
                <a:gd name="T36" fmla="*/ 73 w 398"/>
                <a:gd name="T37" fmla="*/ 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8" h="352">
                  <a:moveTo>
                    <a:pt x="73" y="7"/>
                  </a:moveTo>
                  <a:cubicBezTo>
                    <a:pt x="73" y="7"/>
                    <a:pt x="67" y="51"/>
                    <a:pt x="146" y="51"/>
                  </a:cubicBezTo>
                  <a:cubicBezTo>
                    <a:pt x="200" y="51"/>
                    <a:pt x="243" y="29"/>
                    <a:pt x="285" y="38"/>
                  </a:cubicBezTo>
                  <a:cubicBezTo>
                    <a:pt x="328" y="47"/>
                    <a:pt x="351" y="91"/>
                    <a:pt x="347" y="118"/>
                  </a:cubicBezTo>
                  <a:cubicBezTo>
                    <a:pt x="347" y="118"/>
                    <a:pt x="384" y="102"/>
                    <a:pt x="392" y="149"/>
                  </a:cubicBezTo>
                  <a:cubicBezTo>
                    <a:pt x="398" y="178"/>
                    <a:pt x="376" y="221"/>
                    <a:pt x="340" y="285"/>
                  </a:cubicBezTo>
                  <a:cubicBezTo>
                    <a:pt x="340" y="285"/>
                    <a:pt x="338" y="284"/>
                    <a:pt x="337" y="282"/>
                  </a:cubicBezTo>
                  <a:cubicBezTo>
                    <a:pt x="332" y="278"/>
                    <a:pt x="321" y="274"/>
                    <a:pt x="307" y="284"/>
                  </a:cubicBezTo>
                  <a:cubicBezTo>
                    <a:pt x="295" y="293"/>
                    <a:pt x="297" y="347"/>
                    <a:pt x="297" y="347"/>
                  </a:cubicBezTo>
                  <a:cubicBezTo>
                    <a:pt x="297" y="347"/>
                    <a:pt x="297" y="352"/>
                    <a:pt x="286" y="350"/>
                  </a:cubicBezTo>
                  <a:cubicBezTo>
                    <a:pt x="274" y="348"/>
                    <a:pt x="277" y="339"/>
                    <a:pt x="277" y="339"/>
                  </a:cubicBezTo>
                  <a:cubicBezTo>
                    <a:pt x="277" y="339"/>
                    <a:pt x="285" y="286"/>
                    <a:pt x="297" y="221"/>
                  </a:cubicBezTo>
                  <a:cubicBezTo>
                    <a:pt x="302" y="194"/>
                    <a:pt x="306" y="178"/>
                    <a:pt x="303" y="169"/>
                  </a:cubicBezTo>
                  <a:cubicBezTo>
                    <a:pt x="303" y="169"/>
                    <a:pt x="196" y="217"/>
                    <a:pt x="99" y="178"/>
                  </a:cubicBezTo>
                  <a:cubicBezTo>
                    <a:pt x="3" y="140"/>
                    <a:pt x="0" y="74"/>
                    <a:pt x="2" y="28"/>
                  </a:cubicBezTo>
                  <a:cubicBezTo>
                    <a:pt x="2" y="28"/>
                    <a:pt x="7" y="58"/>
                    <a:pt x="30" y="70"/>
                  </a:cubicBezTo>
                  <a:cubicBezTo>
                    <a:pt x="30" y="70"/>
                    <a:pt x="15" y="31"/>
                    <a:pt x="45" y="0"/>
                  </a:cubicBezTo>
                  <a:cubicBezTo>
                    <a:pt x="45" y="0"/>
                    <a:pt x="48" y="30"/>
                    <a:pt x="60" y="41"/>
                  </a:cubicBezTo>
                  <a:cubicBezTo>
                    <a:pt x="60" y="41"/>
                    <a:pt x="54" y="34"/>
                    <a:pt x="73" y="7"/>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08"/>
            <p:cNvSpPr/>
            <p:nvPr/>
          </p:nvSpPr>
          <p:spPr bwMode="auto">
            <a:xfrm>
              <a:off x="8689975" y="-2495550"/>
              <a:ext cx="176213" cy="90488"/>
            </a:xfrm>
            <a:custGeom>
              <a:avLst/>
              <a:gdLst>
                <a:gd name="T0" fmla="*/ 47 w 47"/>
                <a:gd name="T1" fmla="*/ 3 h 24"/>
                <a:gd name="T2" fmla="*/ 7 w 47"/>
                <a:gd name="T3" fmla="*/ 3 h 24"/>
                <a:gd name="T4" fmla="*/ 6 w 47"/>
                <a:gd name="T5" fmla="*/ 4 h 24"/>
                <a:gd name="T6" fmla="*/ 1 w 47"/>
                <a:gd name="T7" fmla="*/ 24 h 24"/>
                <a:gd name="T8" fmla="*/ 1 w 47"/>
                <a:gd name="T9" fmla="*/ 24 h 24"/>
                <a:gd name="T10" fmla="*/ 3 w 47"/>
                <a:gd name="T11" fmla="*/ 22 h 24"/>
                <a:gd name="T12" fmla="*/ 33 w 47"/>
                <a:gd name="T13" fmla="*/ 20 h 24"/>
                <a:gd name="T14" fmla="*/ 36 w 47"/>
                <a:gd name="T15" fmla="*/ 23 h 24"/>
                <a:gd name="T16" fmla="*/ 47 w 47"/>
                <a:gd name="T17" fmla="*/ 3 h 24"/>
                <a:gd name="T18" fmla="*/ 47 w 47"/>
                <a:gd name="T19"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24">
                  <a:moveTo>
                    <a:pt x="47" y="3"/>
                  </a:moveTo>
                  <a:cubicBezTo>
                    <a:pt x="33" y="1"/>
                    <a:pt x="20" y="0"/>
                    <a:pt x="7" y="3"/>
                  </a:cubicBezTo>
                  <a:cubicBezTo>
                    <a:pt x="7" y="4"/>
                    <a:pt x="6" y="4"/>
                    <a:pt x="6" y="4"/>
                  </a:cubicBezTo>
                  <a:cubicBezTo>
                    <a:pt x="3" y="10"/>
                    <a:pt x="0" y="17"/>
                    <a:pt x="1" y="24"/>
                  </a:cubicBezTo>
                  <a:cubicBezTo>
                    <a:pt x="1" y="24"/>
                    <a:pt x="1" y="24"/>
                    <a:pt x="1" y="24"/>
                  </a:cubicBezTo>
                  <a:cubicBezTo>
                    <a:pt x="2" y="23"/>
                    <a:pt x="2" y="23"/>
                    <a:pt x="3" y="22"/>
                  </a:cubicBezTo>
                  <a:cubicBezTo>
                    <a:pt x="17" y="12"/>
                    <a:pt x="28" y="16"/>
                    <a:pt x="33" y="20"/>
                  </a:cubicBezTo>
                  <a:cubicBezTo>
                    <a:pt x="34" y="22"/>
                    <a:pt x="36" y="23"/>
                    <a:pt x="36" y="23"/>
                  </a:cubicBezTo>
                  <a:cubicBezTo>
                    <a:pt x="40" y="16"/>
                    <a:pt x="43" y="10"/>
                    <a:pt x="47" y="3"/>
                  </a:cubicBezTo>
                  <a:cubicBezTo>
                    <a:pt x="47" y="3"/>
                    <a:pt x="47" y="3"/>
                    <a:pt x="47" y="3"/>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09"/>
            <p:cNvSpPr/>
            <p:nvPr/>
          </p:nvSpPr>
          <p:spPr bwMode="auto">
            <a:xfrm>
              <a:off x="7793037" y="-2746375"/>
              <a:ext cx="217488" cy="120650"/>
            </a:xfrm>
            <a:custGeom>
              <a:avLst/>
              <a:gdLst>
                <a:gd name="T0" fmla="*/ 58 w 58"/>
                <a:gd name="T1" fmla="*/ 21 h 32"/>
                <a:gd name="T2" fmla="*/ 30 w 58"/>
                <a:gd name="T3" fmla="*/ 2 h 32"/>
                <a:gd name="T4" fmla="*/ 5 w 58"/>
                <a:gd name="T5" fmla="*/ 18 h 32"/>
                <a:gd name="T6" fmla="*/ 0 w 58"/>
                <a:gd name="T7" fmla="*/ 32 h 32"/>
                <a:gd name="T8" fmla="*/ 58 w 58"/>
                <a:gd name="T9" fmla="*/ 21 h 32"/>
              </a:gdLst>
              <a:ahLst/>
              <a:cxnLst>
                <a:cxn ang="0">
                  <a:pos x="T0" y="T1"/>
                </a:cxn>
                <a:cxn ang="0">
                  <a:pos x="T2" y="T3"/>
                </a:cxn>
                <a:cxn ang="0">
                  <a:pos x="T4" y="T5"/>
                </a:cxn>
                <a:cxn ang="0">
                  <a:pos x="T6" y="T7"/>
                </a:cxn>
                <a:cxn ang="0">
                  <a:pos x="T8" y="T9"/>
                </a:cxn>
              </a:cxnLst>
              <a:rect l="0" t="0" r="r" b="b"/>
              <a:pathLst>
                <a:path w="58" h="32">
                  <a:moveTo>
                    <a:pt x="58" y="21"/>
                  </a:moveTo>
                  <a:cubicBezTo>
                    <a:pt x="58" y="21"/>
                    <a:pt x="43" y="5"/>
                    <a:pt x="30" y="2"/>
                  </a:cubicBezTo>
                  <a:cubicBezTo>
                    <a:pt x="17" y="0"/>
                    <a:pt x="5" y="18"/>
                    <a:pt x="5" y="18"/>
                  </a:cubicBezTo>
                  <a:cubicBezTo>
                    <a:pt x="0" y="32"/>
                    <a:pt x="0" y="32"/>
                    <a:pt x="0" y="32"/>
                  </a:cubicBezTo>
                  <a:cubicBezTo>
                    <a:pt x="0" y="32"/>
                    <a:pt x="37" y="13"/>
                    <a:pt x="58" y="21"/>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10"/>
            <p:cNvSpPr/>
            <p:nvPr/>
          </p:nvSpPr>
          <p:spPr bwMode="auto">
            <a:xfrm>
              <a:off x="8461375" y="-2644775"/>
              <a:ext cx="134938" cy="160338"/>
            </a:xfrm>
            <a:custGeom>
              <a:avLst/>
              <a:gdLst>
                <a:gd name="T0" fmla="*/ 12 w 36"/>
                <a:gd name="T1" fmla="*/ 2 h 43"/>
                <a:gd name="T2" fmla="*/ 0 w 36"/>
                <a:gd name="T3" fmla="*/ 10 h 43"/>
                <a:gd name="T4" fmla="*/ 31 w 36"/>
                <a:gd name="T5" fmla="*/ 43 h 43"/>
                <a:gd name="T6" fmla="*/ 35 w 36"/>
                <a:gd name="T7" fmla="*/ 23 h 43"/>
                <a:gd name="T8" fmla="*/ 12 w 36"/>
                <a:gd name="T9" fmla="*/ 2 h 43"/>
              </a:gdLst>
              <a:ahLst/>
              <a:cxnLst>
                <a:cxn ang="0">
                  <a:pos x="T0" y="T1"/>
                </a:cxn>
                <a:cxn ang="0">
                  <a:pos x="T2" y="T3"/>
                </a:cxn>
                <a:cxn ang="0">
                  <a:pos x="T4" y="T5"/>
                </a:cxn>
                <a:cxn ang="0">
                  <a:pos x="T6" y="T7"/>
                </a:cxn>
                <a:cxn ang="0">
                  <a:pos x="T8" y="T9"/>
                </a:cxn>
              </a:cxnLst>
              <a:rect l="0" t="0" r="r" b="b"/>
              <a:pathLst>
                <a:path w="36" h="43">
                  <a:moveTo>
                    <a:pt x="12" y="2"/>
                  </a:moveTo>
                  <a:cubicBezTo>
                    <a:pt x="12" y="2"/>
                    <a:pt x="1" y="0"/>
                    <a:pt x="0" y="10"/>
                  </a:cubicBezTo>
                  <a:cubicBezTo>
                    <a:pt x="0" y="10"/>
                    <a:pt x="25" y="21"/>
                    <a:pt x="31" y="43"/>
                  </a:cubicBezTo>
                  <a:cubicBezTo>
                    <a:pt x="31" y="43"/>
                    <a:pt x="36" y="31"/>
                    <a:pt x="35" y="23"/>
                  </a:cubicBezTo>
                  <a:cubicBezTo>
                    <a:pt x="35" y="15"/>
                    <a:pt x="27" y="5"/>
                    <a:pt x="12" y="2"/>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511"/>
            <p:cNvSpPr/>
            <p:nvPr/>
          </p:nvSpPr>
          <p:spPr bwMode="auto">
            <a:xfrm>
              <a:off x="8709025" y="-2413000"/>
              <a:ext cx="115888" cy="169863"/>
            </a:xfrm>
            <a:custGeom>
              <a:avLst/>
              <a:gdLst>
                <a:gd name="T0" fmla="*/ 1 w 31"/>
                <a:gd name="T1" fmla="*/ 44 h 45"/>
                <a:gd name="T2" fmla="*/ 19 w 31"/>
                <a:gd name="T3" fmla="*/ 10 h 45"/>
                <a:gd name="T4" fmla="*/ 18 w 31"/>
                <a:gd name="T5" fmla="*/ 38 h 45"/>
                <a:gd name="T6" fmla="*/ 1 w 31"/>
                <a:gd name="T7" fmla="*/ 44 h 45"/>
              </a:gdLst>
              <a:ahLst/>
              <a:cxnLst>
                <a:cxn ang="0">
                  <a:pos x="T0" y="T1"/>
                </a:cxn>
                <a:cxn ang="0">
                  <a:pos x="T2" y="T3"/>
                </a:cxn>
                <a:cxn ang="0">
                  <a:pos x="T4" y="T5"/>
                </a:cxn>
                <a:cxn ang="0">
                  <a:pos x="T6" y="T7"/>
                </a:cxn>
              </a:cxnLst>
              <a:rect l="0" t="0" r="r" b="b"/>
              <a:pathLst>
                <a:path w="31" h="45">
                  <a:moveTo>
                    <a:pt x="1" y="44"/>
                  </a:moveTo>
                  <a:cubicBezTo>
                    <a:pt x="1" y="44"/>
                    <a:pt x="0" y="0"/>
                    <a:pt x="19" y="10"/>
                  </a:cubicBezTo>
                  <a:cubicBezTo>
                    <a:pt x="31" y="16"/>
                    <a:pt x="27" y="30"/>
                    <a:pt x="18" y="38"/>
                  </a:cubicBezTo>
                  <a:cubicBezTo>
                    <a:pt x="13" y="43"/>
                    <a:pt x="6" y="45"/>
                    <a:pt x="1" y="44"/>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12"/>
            <p:cNvSpPr/>
            <p:nvPr/>
          </p:nvSpPr>
          <p:spPr bwMode="auto">
            <a:xfrm>
              <a:off x="8712200" y="-2360613"/>
              <a:ext cx="112713" cy="120650"/>
            </a:xfrm>
            <a:custGeom>
              <a:avLst/>
              <a:gdLst>
                <a:gd name="T0" fmla="*/ 0 w 30"/>
                <a:gd name="T1" fmla="*/ 29 h 32"/>
                <a:gd name="T2" fmla="*/ 0 w 30"/>
                <a:gd name="T3" fmla="*/ 18 h 32"/>
                <a:gd name="T4" fmla="*/ 23 w 30"/>
                <a:gd name="T5" fmla="*/ 16 h 32"/>
                <a:gd name="T6" fmla="*/ 0 w 30"/>
                <a:gd name="T7" fmla="*/ 29 h 32"/>
              </a:gdLst>
              <a:ahLst/>
              <a:cxnLst>
                <a:cxn ang="0">
                  <a:pos x="T0" y="T1"/>
                </a:cxn>
                <a:cxn ang="0">
                  <a:pos x="T2" y="T3"/>
                </a:cxn>
                <a:cxn ang="0">
                  <a:pos x="T4" y="T5"/>
                </a:cxn>
                <a:cxn ang="0">
                  <a:pos x="T6" y="T7"/>
                </a:cxn>
              </a:cxnLst>
              <a:rect l="0" t="0" r="r" b="b"/>
              <a:pathLst>
                <a:path w="30" h="32">
                  <a:moveTo>
                    <a:pt x="0" y="29"/>
                  </a:moveTo>
                  <a:cubicBezTo>
                    <a:pt x="0" y="18"/>
                    <a:pt x="0" y="18"/>
                    <a:pt x="0" y="18"/>
                  </a:cubicBezTo>
                  <a:cubicBezTo>
                    <a:pt x="0" y="18"/>
                    <a:pt x="30" y="0"/>
                    <a:pt x="23" y="16"/>
                  </a:cubicBezTo>
                  <a:cubicBezTo>
                    <a:pt x="17" y="32"/>
                    <a:pt x="0" y="29"/>
                    <a:pt x="0" y="29"/>
                  </a:cubicBezTo>
                  <a:close/>
                </a:path>
              </a:pathLst>
            </a:custGeom>
            <a:solidFill>
              <a:srgbClr val="E5BE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513"/>
            <p:cNvSpPr/>
            <p:nvPr/>
          </p:nvSpPr>
          <p:spPr bwMode="auto">
            <a:xfrm>
              <a:off x="7504112" y="-2592388"/>
              <a:ext cx="153988" cy="168275"/>
            </a:xfrm>
            <a:custGeom>
              <a:avLst/>
              <a:gdLst>
                <a:gd name="T0" fmla="*/ 27 w 41"/>
                <a:gd name="T1" fmla="*/ 45 h 45"/>
                <a:gd name="T2" fmla="*/ 16 w 41"/>
                <a:gd name="T3" fmla="*/ 5 h 45"/>
                <a:gd name="T4" fmla="*/ 8 w 41"/>
                <a:gd name="T5" fmla="*/ 34 h 45"/>
                <a:gd name="T6" fmla="*/ 27 w 41"/>
                <a:gd name="T7" fmla="*/ 45 h 45"/>
              </a:gdLst>
              <a:ahLst/>
              <a:cxnLst>
                <a:cxn ang="0">
                  <a:pos x="T0" y="T1"/>
                </a:cxn>
                <a:cxn ang="0">
                  <a:pos x="T2" y="T3"/>
                </a:cxn>
                <a:cxn ang="0">
                  <a:pos x="T4" y="T5"/>
                </a:cxn>
                <a:cxn ang="0">
                  <a:pos x="T6" y="T7"/>
                </a:cxn>
              </a:cxnLst>
              <a:rect l="0" t="0" r="r" b="b"/>
              <a:pathLst>
                <a:path w="41" h="45">
                  <a:moveTo>
                    <a:pt x="27" y="45"/>
                  </a:moveTo>
                  <a:cubicBezTo>
                    <a:pt x="27" y="45"/>
                    <a:pt x="41" y="0"/>
                    <a:pt x="16" y="5"/>
                  </a:cubicBezTo>
                  <a:cubicBezTo>
                    <a:pt x="0" y="8"/>
                    <a:pt x="0" y="23"/>
                    <a:pt x="8" y="34"/>
                  </a:cubicBezTo>
                  <a:cubicBezTo>
                    <a:pt x="13" y="40"/>
                    <a:pt x="21" y="45"/>
                    <a:pt x="27" y="45"/>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514"/>
            <p:cNvSpPr/>
            <p:nvPr/>
          </p:nvSpPr>
          <p:spPr bwMode="auto">
            <a:xfrm>
              <a:off x="7507287" y="-2573338"/>
              <a:ext cx="109538" cy="149225"/>
            </a:xfrm>
            <a:custGeom>
              <a:avLst/>
              <a:gdLst>
                <a:gd name="T0" fmla="*/ 26 w 29"/>
                <a:gd name="T1" fmla="*/ 40 h 40"/>
                <a:gd name="T2" fmla="*/ 29 w 29"/>
                <a:gd name="T3" fmla="*/ 28 h 40"/>
                <a:gd name="T4" fmla="*/ 2 w 29"/>
                <a:gd name="T5" fmla="*/ 19 h 40"/>
                <a:gd name="T6" fmla="*/ 26 w 29"/>
                <a:gd name="T7" fmla="*/ 40 h 40"/>
              </a:gdLst>
              <a:ahLst/>
              <a:cxnLst>
                <a:cxn ang="0">
                  <a:pos x="T0" y="T1"/>
                </a:cxn>
                <a:cxn ang="0">
                  <a:pos x="T2" y="T3"/>
                </a:cxn>
                <a:cxn ang="0">
                  <a:pos x="T4" y="T5"/>
                </a:cxn>
                <a:cxn ang="0">
                  <a:pos x="T6" y="T7"/>
                </a:cxn>
              </a:cxnLst>
              <a:rect l="0" t="0" r="r" b="b"/>
              <a:pathLst>
                <a:path w="29" h="40">
                  <a:moveTo>
                    <a:pt x="26" y="40"/>
                  </a:moveTo>
                  <a:cubicBezTo>
                    <a:pt x="29" y="28"/>
                    <a:pt x="29" y="28"/>
                    <a:pt x="29" y="28"/>
                  </a:cubicBezTo>
                  <a:cubicBezTo>
                    <a:pt x="29" y="28"/>
                    <a:pt x="0" y="0"/>
                    <a:pt x="2" y="19"/>
                  </a:cubicBezTo>
                  <a:cubicBezTo>
                    <a:pt x="5" y="38"/>
                    <a:pt x="26" y="40"/>
                    <a:pt x="26" y="40"/>
                  </a:cubicBezTo>
                  <a:close/>
                </a:path>
              </a:pathLst>
            </a:custGeom>
            <a:solidFill>
              <a:srgbClr val="E5BE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515"/>
            <p:cNvSpPr/>
            <p:nvPr/>
          </p:nvSpPr>
          <p:spPr bwMode="auto">
            <a:xfrm>
              <a:off x="8054975" y="-1879600"/>
              <a:ext cx="109538" cy="44450"/>
            </a:xfrm>
            <a:custGeom>
              <a:avLst/>
              <a:gdLst>
                <a:gd name="T0" fmla="*/ 28 w 29"/>
                <a:gd name="T1" fmla="*/ 9 h 12"/>
                <a:gd name="T2" fmla="*/ 14 w 29"/>
                <a:gd name="T3" fmla="*/ 10 h 12"/>
                <a:gd name="T4" fmla="*/ 1 w 29"/>
                <a:gd name="T5" fmla="*/ 3 h 12"/>
                <a:gd name="T6" fmla="*/ 16 w 29"/>
                <a:gd name="T7" fmla="*/ 2 h 12"/>
                <a:gd name="T8" fmla="*/ 28 w 29"/>
                <a:gd name="T9" fmla="*/ 9 h 12"/>
              </a:gdLst>
              <a:ahLst/>
              <a:cxnLst>
                <a:cxn ang="0">
                  <a:pos x="T0" y="T1"/>
                </a:cxn>
                <a:cxn ang="0">
                  <a:pos x="T2" y="T3"/>
                </a:cxn>
                <a:cxn ang="0">
                  <a:pos x="T4" y="T5"/>
                </a:cxn>
                <a:cxn ang="0">
                  <a:pos x="T6" y="T7"/>
                </a:cxn>
                <a:cxn ang="0">
                  <a:pos x="T8" y="T9"/>
                </a:cxn>
              </a:cxnLst>
              <a:rect l="0" t="0" r="r" b="b"/>
              <a:pathLst>
                <a:path w="29" h="12">
                  <a:moveTo>
                    <a:pt x="28" y="9"/>
                  </a:moveTo>
                  <a:cubicBezTo>
                    <a:pt x="28" y="11"/>
                    <a:pt x="21" y="12"/>
                    <a:pt x="14" y="10"/>
                  </a:cubicBezTo>
                  <a:cubicBezTo>
                    <a:pt x="6" y="9"/>
                    <a:pt x="0" y="5"/>
                    <a:pt x="1" y="3"/>
                  </a:cubicBezTo>
                  <a:cubicBezTo>
                    <a:pt x="1" y="1"/>
                    <a:pt x="8" y="0"/>
                    <a:pt x="16" y="2"/>
                  </a:cubicBezTo>
                  <a:cubicBezTo>
                    <a:pt x="23" y="3"/>
                    <a:pt x="29" y="7"/>
                    <a:pt x="28" y="9"/>
                  </a:cubicBezTo>
                  <a:close/>
                </a:path>
              </a:pathLst>
            </a:custGeom>
            <a:solidFill>
              <a:srgbClr val="FFE9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516"/>
            <p:cNvSpPr/>
            <p:nvPr/>
          </p:nvSpPr>
          <p:spPr bwMode="auto">
            <a:xfrm>
              <a:off x="8656637" y="-2300288"/>
              <a:ext cx="198438" cy="150813"/>
            </a:xfrm>
            <a:custGeom>
              <a:avLst/>
              <a:gdLst>
                <a:gd name="T0" fmla="*/ 5 w 53"/>
                <a:gd name="T1" fmla="*/ 40 h 40"/>
                <a:gd name="T2" fmla="*/ 0 w 53"/>
                <a:gd name="T3" fmla="*/ 36 h 40"/>
                <a:gd name="T4" fmla="*/ 48 w 53"/>
                <a:gd name="T5" fmla="*/ 0 h 40"/>
                <a:gd name="T6" fmla="*/ 5 w 53"/>
                <a:gd name="T7" fmla="*/ 40 h 40"/>
              </a:gdLst>
              <a:ahLst/>
              <a:cxnLst>
                <a:cxn ang="0">
                  <a:pos x="T0" y="T1"/>
                </a:cxn>
                <a:cxn ang="0">
                  <a:pos x="T2" y="T3"/>
                </a:cxn>
                <a:cxn ang="0">
                  <a:pos x="T4" y="T5"/>
                </a:cxn>
                <a:cxn ang="0">
                  <a:pos x="T6" y="T7"/>
                </a:cxn>
              </a:cxnLst>
              <a:rect l="0" t="0" r="r" b="b"/>
              <a:pathLst>
                <a:path w="53" h="40">
                  <a:moveTo>
                    <a:pt x="5" y="40"/>
                  </a:moveTo>
                  <a:cubicBezTo>
                    <a:pt x="0" y="36"/>
                    <a:pt x="0" y="36"/>
                    <a:pt x="0" y="36"/>
                  </a:cubicBezTo>
                  <a:cubicBezTo>
                    <a:pt x="0" y="36"/>
                    <a:pt x="43" y="29"/>
                    <a:pt x="48" y="0"/>
                  </a:cubicBezTo>
                  <a:cubicBezTo>
                    <a:pt x="48" y="0"/>
                    <a:pt x="53" y="33"/>
                    <a:pt x="5" y="40"/>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517"/>
            <p:cNvSpPr/>
            <p:nvPr/>
          </p:nvSpPr>
          <p:spPr bwMode="auto">
            <a:xfrm>
              <a:off x="7658100" y="-3327400"/>
              <a:ext cx="146050" cy="209550"/>
            </a:xfrm>
            <a:custGeom>
              <a:avLst/>
              <a:gdLst>
                <a:gd name="T0" fmla="*/ 2 w 39"/>
                <a:gd name="T1" fmla="*/ 1 h 56"/>
                <a:gd name="T2" fmla="*/ 3 w 39"/>
                <a:gd name="T3" fmla="*/ 15 h 56"/>
                <a:gd name="T4" fmla="*/ 9 w 39"/>
                <a:gd name="T5" fmla="*/ 32 h 56"/>
                <a:gd name="T6" fmla="*/ 33 w 39"/>
                <a:gd name="T7" fmla="*/ 55 h 56"/>
                <a:gd name="T8" fmla="*/ 39 w 39"/>
                <a:gd name="T9" fmla="*/ 56 h 56"/>
                <a:gd name="T10" fmla="*/ 34 w 39"/>
                <a:gd name="T11" fmla="*/ 52 h 56"/>
                <a:gd name="T12" fmla="*/ 28 w 39"/>
                <a:gd name="T13" fmla="*/ 46 h 56"/>
                <a:gd name="T14" fmla="*/ 16 w 39"/>
                <a:gd name="T15" fmla="*/ 32 h 56"/>
                <a:gd name="T16" fmla="*/ 8 w 39"/>
                <a:gd name="T17" fmla="*/ 16 h 56"/>
                <a:gd name="T18" fmla="*/ 4 w 39"/>
                <a:gd name="T19" fmla="*/ 3 h 56"/>
                <a:gd name="T20" fmla="*/ 3 w 39"/>
                <a:gd name="T21" fmla="*/ 0 h 56"/>
                <a:gd name="T22" fmla="*/ 2 w 39"/>
                <a:gd name="T23" fmla="*/ 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56">
                  <a:moveTo>
                    <a:pt x="2" y="1"/>
                  </a:moveTo>
                  <a:cubicBezTo>
                    <a:pt x="0" y="4"/>
                    <a:pt x="3" y="12"/>
                    <a:pt x="3" y="15"/>
                  </a:cubicBezTo>
                  <a:cubicBezTo>
                    <a:pt x="4" y="21"/>
                    <a:pt x="6" y="26"/>
                    <a:pt x="9" y="32"/>
                  </a:cubicBezTo>
                  <a:cubicBezTo>
                    <a:pt x="14" y="42"/>
                    <a:pt x="23" y="50"/>
                    <a:pt x="33" y="55"/>
                  </a:cubicBezTo>
                  <a:cubicBezTo>
                    <a:pt x="35" y="55"/>
                    <a:pt x="37" y="56"/>
                    <a:pt x="39" y="56"/>
                  </a:cubicBezTo>
                  <a:cubicBezTo>
                    <a:pt x="38" y="55"/>
                    <a:pt x="35" y="53"/>
                    <a:pt x="34" y="52"/>
                  </a:cubicBezTo>
                  <a:cubicBezTo>
                    <a:pt x="32" y="50"/>
                    <a:pt x="30" y="48"/>
                    <a:pt x="28" y="46"/>
                  </a:cubicBezTo>
                  <a:cubicBezTo>
                    <a:pt x="24" y="42"/>
                    <a:pt x="19" y="37"/>
                    <a:pt x="16" y="32"/>
                  </a:cubicBezTo>
                  <a:cubicBezTo>
                    <a:pt x="13" y="27"/>
                    <a:pt x="10" y="21"/>
                    <a:pt x="8" y="16"/>
                  </a:cubicBezTo>
                  <a:cubicBezTo>
                    <a:pt x="7" y="12"/>
                    <a:pt x="5" y="8"/>
                    <a:pt x="4" y="3"/>
                  </a:cubicBezTo>
                  <a:cubicBezTo>
                    <a:pt x="3" y="2"/>
                    <a:pt x="3" y="1"/>
                    <a:pt x="3" y="0"/>
                  </a:cubicBezTo>
                  <a:cubicBezTo>
                    <a:pt x="3" y="0"/>
                    <a:pt x="2" y="0"/>
                    <a:pt x="2" y="1"/>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518"/>
            <p:cNvSpPr/>
            <p:nvPr/>
          </p:nvSpPr>
          <p:spPr bwMode="auto">
            <a:xfrm>
              <a:off x="7754937" y="-3376613"/>
              <a:ext cx="101600" cy="160338"/>
            </a:xfrm>
            <a:custGeom>
              <a:avLst/>
              <a:gdLst>
                <a:gd name="T0" fmla="*/ 10 w 27"/>
                <a:gd name="T1" fmla="*/ 0 h 43"/>
                <a:gd name="T2" fmla="*/ 27 w 27"/>
                <a:gd name="T3" fmla="*/ 43 h 43"/>
                <a:gd name="T4" fmla="*/ 10 w 27"/>
                <a:gd name="T5" fmla="*/ 0 h 43"/>
              </a:gdLst>
              <a:ahLst/>
              <a:cxnLst>
                <a:cxn ang="0">
                  <a:pos x="T0" y="T1"/>
                </a:cxn>
                <a:cxn ang="0">
                  <a:pos x="T2" y="T3"/>
                </a:cxn>
                <a:cxn ang="0">
                  <a:pos x="T4" y="T5"/>
                </a:cxn>
              </a:cxnLst>
              <a:rect l="0" t="0" r="r" b="b"/>
              <a:pathLst>
                <a:path w="27" h="43">
                  <a:moveTo>
                    <a:pt x="10" y="0"/>
                  </a:moveTo>
                  <a:cubicBezTo>
                    <a:pt x="10" y="0"/>
                    <a:pt x="0" y="30"/>
                    <a:pt x="27" y="43"/>
                  </a:cubicBezTo>
                  <a:cubicBezTo>
                    <a:pt x="27" y="43"/>
                    <a:pt x="10" y="26"/>
                    <a:pt x="10" y="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519"/>
            <p:cNvSpPr/>
            <p:nvPr/>
          </p:nvSpPr>
          <p:spPr bwMode="auto">
            <a:xfrm>
              <a:off x="8682037" y="-3024188"/>
              <a:ext cx="184150" cy="165100"/>
            </a:xfrm>
            <a:custGeom>
              <a:avLst/>
              <a:gdLst>
                <a:gd name="T0" fmla="*/ 43 w 49"/>
                <a:gd name="T1" fmla="*/ 0 h 44"/>
                <a:gd name="T2" fmla="*/ 0 w 49"/>
                <a:gd name="T3" fmla="*/ 44 h 44"/>
                <a:gd name="T4" fmla="*/ 43 w 49"/>
                <a:gd name="T5" fmla="*/ 0 h 44"/>
              </a:gdLst>
              <a:ahLst/>
              <a:cxnLst>
                <a:cxn ang="0">
                  <a:pos x="T0" y="T1"/>
                </a:cxn>
                <a:cxn ang="0">
                  <a:pos x="T2" y="T3"/>
                </a:cxn>
                <a:cxn ang="0">
                  <a:pos x="T4" y="T5"/>
                </a:cxn>
              </a:cxnLst>
              <a:rect l="0" t="0" r="r" b="b"/>
              <a:pathLst>
                <a:path w="49" h="44">
                  <a:moveTo>
                    <a:pt x="43" y="0"/>
                  </a:moveTo>
                  <a:cubicBezTo>
                    <a:pt x="43" y="0"/>
                    <a:pt x="49" y="44"/>
                    <a:pt x="0" y="44"/>
                  </a:cubicBezTo>
                  <a:cubicBezTo>
                    <a:pt x="0" y="44"/>
                    <a:pt x="29" y="29"/>
                    <a:pt x="43" y="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520"/>
            <p:cNvSpPr/>
            <p:nvPr/>
          </p:nvSpPr>
          <p:spPr bwMode="auto">
            <a:xfrm>
              <a:off x="8250237" y="-3324225"/>
              <a:ext cx="525463" cy="161925"/>
            </a:xfrm>
            <a:custGeom>
              <a:avLst/>
              <a:gdLst>
                <a:gd name="T0" fmla="*/ 140 w 140"/>
                <a:gd name="T1" fmla="*/ 37 h 43"/>
                <a:gd name="T2" fmla="*/ 81 w 140"/>
                <a:gd name="T3" fmla="*/ 6 h 43"/>
                <a:gd name="T4" fmla="*/ 17 w 140"/>
                <a:gd name="T5" fmla="*/ 19 h 43"/>
                <a:gd name="T6" fmla="*/ 96 w 140"/>
                <a:gd name="T7" fmla="*/ 26 h 43"/>
                <a:gd name="T8" fmla="*/ 140 w 140"/>
                <a:gd name="T9" fmla="*/ 37 h 43"/>
              </a:gdLst>
              <a:ahLst/>
              <a:cxnLst>
                <a:cxn ang="0">
                  <a:pos x="T0" y="T1"/>
                </a:cxn>
                <a:cxn ang="0">
                  <a:pos x="T2" y="T3"/>
                </a:cxn>
                <a:cxn ang="0">
                  <a:pos x="T4" y="T5"/>
                </a:cxn>
                <a:cxn ang="0">
                  <a:pos x="T6" y="T7"/>
                </a:cxn>
                <a:cxn ang="0">
                  <a:pos x="T8" y="T9"/>
                </a:cxn>
              </a:cxnLst>
              <a:rect l="0" t="0" r="r" b="b"/>
              <a:pathLst>
                <a:path w="140" h="43">
                  <a:moveTo>
                    <a:pt x="140" y="37"/>
                  </a:moveTo>
                  <a:cubicBezTo>
                    <a:pt x="140" y="37"/>
                    <a:pt x="125" y="0"/>
                    <a:pt x="81" y="6"/>
                  </a:cubicBezTo>
                  <a:cubicBezTo>
                    <a:pt x="36" y="12"/>
                    <a:pt x="35" y="22"/>
                    <a:pt x="17" y="19"/>
                  </a:cubicBezTo>
                  <a:cubicBezTo>
                    <a:pt x="0" y="17"/>
                    <a:pt x="61" y="29"/>
                    <a:pt x="96" y="26"/>
                  </a:cubicBezTo>
                  <a:cubicBezTo>
                    <a:pt x="131" y="24"/>
                    <a:pt x="133" y="43"/>
                    <a:pt x="140" y="37"/>
                  </a:cubicBezTo>
                  <a:close/>
                </a:path>
              </a:pathLst>
            </a:custGeom>
            <a:solidFill>
              <a:srgbClr val="5139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521"/>
            <p:cNvSpPr/>
            <p:nvPr/>
          </p:nvSpPr>
          <p:spPr bwMode="auto">
            <a:xfrm>
              <a:off x="8745537" y="-2941638"/>
              <a:ext cx="255588" cy="266700"/>
            </a:xfrm>
            <a:custGeom>
              <a:avLst/>
              <a:gdLst>
                <a:gd name="T0" fmla="*/ 7 w 68"/>
                <a:gd name="T1" fmla="*/ 39 h 71"/>
                <a:gd name="T2" fmla="*/ 47 w 68"/>
                <a:gd name="T3" fmla="*/ 0 h 71"/>
                <a:gd name="T4" fmla="*/ 58 w 68"/>
                <a:gd name="T5" fmla="*/ 34 h 71"/>
                <a:gd name="T6" fmla="*/ 0 w 68"/>
                <a:gd name="T7" fmla="*/ 71 h 71"/>
                <a:gd name="T8" fmla="*/ 7 w 68"/>
                <a:gd name="T9" fmla="*/ 39 h 71"/>
              </a:gdLst>
              <a:ahLst/>
              <a:cxnLst>
                <a:cxn ang="0">
                  <a:pos x="T0" y="T1"/>
                </a:cxn>
                <a:cxn ang="0">
                  <a:pos x="T2" y="T3"/>
                </a:cxn>
                <a:cxn ang="0">
                  <a:pos x="T4" y="T5"/>
                </a:cxn>
                <a:cxn ang="0">
                  <a:pos x="T6" y="T7"/>
                </a:cxn>
                <a:cxn ang="0">
                  <a:pos x="T8" y="T9"/>
                </a:cxn>
              </a:cxnLst>
              <a:rect l="0" t="0" r="r" b="b"/>
              <a:pathLst>
                <a:path w="68" h="71">
                  <a:moveTo>
                    <a:pt x="7" y="39"/>
                  </a:moveTo>
                  <a:cubicBezTo>
                    <a:pt x="7" y="39"/>
                    <a:pt x="45" y="27"/>
                    <a:pt x="47" y="0"/>
                  </a:cubicBezTo>
                  <a:cubicBezTo>
                    <a:pt x="47" y="0"/>
                    <a:pt x="68" y="10"/>
                    <a:pt x="58" y="34"/>
                  </a:cubicBezTo>
                  <a:cubicBezTo>
                    <a:pt x="47" y="58"/>
                    <a:pt x="0" y="71"/>
                    <a:pt x="0" y="71"/>
                  </a:cubicBezTo>
                  <a:lnTo>
                    <a:pt x="7" y="39"/>
                  </a:lnTo>
                  <a:close/>
                </a:path>
              </a:pathLst>
            </a:custGeom>
            <a:solidFill>
              <a:srgbClr val="5139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522"/>
            <p:cNvSpPr/>
            <p:nvPr/>
          </p:nvSpPr>
          <p:spPr bwMode="auto">
            <a:xfrm>
              <a:off x="7770812" y="-2424113"/>
              <a:ext cx="41275" cy="22225"/>
            </a:xfrm>
            <a:custGeom>
              <a:avLst/>
              <a:gdLst>
                <a:gd name="T0" fmla="*/ 11 w 11"/>
                <a:gd name="T1" fmla="*/ 4 h 6"/>
                <a:gd name="T2" fmla="*/ 8 w 11"/>
                <a:gd name="T3" fmla="*/ 6 h 6"/>
                <a:gd name="T4" fmla="*/ 2 w 11"/>
                <a:gd name="T5" fmla="*/ 4 h 6"/>
                <a:gd name="T6" fmla="*/ 0 w 11"/>
                <a:gd name="T7" fmla="*/ 2 h 6"/>
                <a:gd name="T8" fmla="*/ 0 w 11"/>
                <a:gd name="T9" fmla="*/ 2 h 6"/>
                <a:gd name="T10" fmla="*/ 3 w 11"/>
                <a:gd name="T11" fmla="*/ 0 h 6"/>
                <a:gd name="T12" fmla="*/ 9 w 11"/>
                <a:gd name="T13" fmla="*/ 2 h 6"/>
                <a:gd name="T14" fmla="*/ 11 w 11"/>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6">
                  <a:moveTo>
                    <a:pt x="11" y="4"/>
                  </a:moveTo>
                  <a:cubicBezTo>
                    <a:pt x="11" y="5"/>
                    <a:pt x="10" y="6"/>
                    <a:pt x="8" y="6"/>
                  </a:cubicBezTo>
                  <a:cubicBezTo>
                    <a:pt x="2" y="4"/>
                    <a:pt x="2" y="4"/>
                    <a:pt x="2" y="4"/>
                  </a:cubicBezTo>
                  <a:cubicBezTo>
                    <a:pt x="1" y="4"/>
                    <a:pt x="0" y="3"/>
                    <a:pt x="0" y="2"/>
                  </a:cubicBezTo>
                  <a:cubicBezTo>
                    <a:pt x="0" y="2"/>
                    <a:pt x="0" y="2"/>
                    <a:pt x="0" y="2"/>
                  </a:cubicBezTo>
                  <a:cubicBezTo>
                    <a:pt x="0" y="1"/>
                    <a:pt x="1" y="0"/>
                    <a:pt x="3" y="0"/>
                  </a:cubicBezTo>
                  <a:cubicBezTo>
                    <a:pt x="9" y="2"/>
                    <a:pt x="9" y="2"/>
                    <a:pt x="9" y="2"/>
                  </a:cubicBezTo>
                  <a:cubicBezTo>
                    <a:pt x="10" y="2"/>
                    <a:pt x="11" y="3"/>
                    <a:pt x="11" y="4"/>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523"/>
            <p:cNvSpPr/>
            <p:nvPr/>
          </p:nvSpPr>
          <p:spPr bwMode="auto">
            <a:xfrm>
              <a:off x="8491537" y="-2289175"/>
              <a:ext cx="33338" cy="19050"/>
            </a:xfrm>
            <a:custGeom>
              <a:avLst/>
              <a:gdLst>
                <a:gd name="T0" fmla="*/ 9 w 9"/>
                <a:gd name="T1" fmla="*/ 3 h 5"/>
                <a:gd name="T2" fmla="*/ 8 w 9"/>
                <a:gd name="T3" fmla="*/ 4 h 5"/>
                <a:gd name="T4" fmla="*/ 1 w 9"/>
                <a:gd name="T5" fmla="*/ 3 h 5"/>
                <a:gd name="T6" fmla="*/ 0 w 9"/>
                <a:gd name="T7" fmla="*/ 1 h 5"/>
                <a:gd name="T8" fmla="*/ 0 w 9"/>
                <a:gd name="T9" fmla="*/ 1 h 5"/>
                <a:gd name="T10" fmla="*/ 2 w 9"/>
                <a:gd name="T11" fmla="*/ 0 h 5"/>
                <a:gd name="T12" fmla="*/ 8 w 9"/>
                <a:gd name="T13" fmla="*/ 1 h 5"/>
                <a:gd name="T14" fmla="*/ 9 w 9"/>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5">
                  <a:moveTo>
                    <a:pt x="9" y="3"/>
                  </a:moveTo>
                  <a:cubicBezTo>
                    <a:pt x="9" y="4"/>
                    <a:pt x="8" y="5"/>
                    <a:pt x="8" y="4"/>
                  </a:cubicBezTo>
                  <a:cubicBezTo>
                    <a:pt x="1" y="3"/>
                    <a:pt x="1" y="3"/>
                    <a:pt x="1" y="3"/>
                  </a:cubicBezTo>
                  <a:cubicBezTo>
                    <a:pt x="0" y="3"/>
                    <a:pt x="0" y="2"/>
                    <a:pt x="0" y="1"/>
                  </a:cubicBezTo>
                  <a:cubicBezTo>
                    <a:pt x="0" y="1"/>
                    <a:pt x="0" y="1"/>
                    <a:pt x="0" y="1"/>
                  </a:cubicBezTo>
                  <a:cubicBezTo>
                    <a:pt x="0" y="0"/>
                    <a:pt x="1" y="0"/>
                    <a:pt x="2" y="0"/>
                  </a:cubicBezTo>
                  <a:cubicBezTo>
                    <a:pt x="8" y="1"/>
                    <a:pt x="8" y="1"/>
                    <a:pt x="8" y="1"/>
                  </a:cubicBezTo>
                  <a:cubicBezTo>
                    <a:pt x="9" y="1"/>
                    <a:pt x="9" y="2"/>
                    <a:pt x="9" y="3"/>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524"/>
            <p:cNvSpPr/>
            <p:nvPr/>
          </p:nvSpPr>
          <p:spPr bwMode="auto">
            <a:xfrm>
              <a:off x="7961312" y="-2528888"/>
              <a:ext cx="382588" cy="431800"/>
            </a:xfrm>
            <a:custGeom>
              <a:avLst/>
              <a:gdLst>
                <a:gd name="T0" fmla="*/ 36 w 102"/>
                <a:gd name="T1" fmla="*/ 11 h 115"/>
                <a:gd name="T2" fmla="*/ 22 w 102"/>
                <a:gd name="T3" fmla="*/ 88 h 115"/>
                <a:gd name="T4" fmla="*/ 87 w 102"/>
                <a:gd name="T5" fmla="*/ 94 h 115"/>
                <a:gd name="T6" fmla="*/ 82 w 102"/>
                <a:gd name="T7" fmla="*/ 17 h 115"/>
                <a:gd name="T8" fmla="*/ 62 w 102"/>
                <a:gd name="T9" fmla="*/ 3 h 115"/>
                <a:gd name="T10" fmla="*/ 36 w 102"/>
                <a:gd name="T11" fmla="*/ 11 h 115"/>
              </a:gdLst>
              <a:ahLst/>
              <a:cxnLst>
                <a:cxn ang="0">
                  <a:pos x="T0" y="T1"/>
                </a:cxn>
                <a:cxn ang="0">
                  <a:pos x="T2" y="T3"/>
                </a:cxn>
                <a:cxn ang="0">
                  <a:pos x="T4" y="T5"/>
                </a:cxn>
                <a:cxn ang="0">
                  <a:pos x="T6" y="T7"/>
                </a:cxn>
                <a:cxn ang="0">
                  <a:pos x="T8" y="T9"/>
                </a:cxn>
                <a:cxn ang="0">
                  <a:pos x="T10" y="T11"/>
                </a:cxn>
              </a:cxnLst>
              <a:rect l="0" t="0" r="r" b="b"/>
              <a:pathLst>
                <a:path w="102" h="115">
                  <a:moveTo>
                    <a:pt x="36" y="11"/>
                  </a:moveTo>
                  <a:cubicBezTo>
                    <a:pt x="36" y="11"/>
                    <a:pt x="0" y="62"/>
                    <a:pt x="22" y="88"/>
                  </a:cubicBezTo>
                  <a:cubicBezTo>
                    <a:pt x="43" y="115"/>
                    <a:pt x="79" y="108"/>
                    <a:pt x="87" y="94"/>
                  </a:cubicBezTo>
                  <a:cubicBezTo>
                    <a:pt x="102" y="68"/>
                    <a:pt x="80" y="55"/>
                    <a:pt x="82" y="17"/>
                  </a:cubicBezTo>
                  <a:cubicBezTo>
                    <a:pt x="82" y="17"/>
                    <a:pt x="77" y="6"/>
                    <a:pt x="62" y="3"/>
                  </a:cubicBezTo>
                  <a:cubicBezTo>
                    <a:pt x="48" y="0"/>
                    <a:pt x="36" y="11"/>
                    <a:pt x="36" y="11"/>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525"/>
            <p:cNvSpPr/>
            <p:nvPr/>
          </p:nvSpPr>
          <p:spPr bwMode="auto">
            <a:xfrm>
              <a:off x="7988300" y="-2532063"/>
              <a:ext cx="341313" cy="377825"/>
            </a:xfrm>
            <a:custGeom>
              <a:avLst/>
              <a:gdLst>
                <a:gd name="T0" fmla="*/ 31 w 91"/>
                <a:gd name="T1" fmla="*/ 10 h 101"/>
                <a:gd name="T2" fmla="*/ 19 w 91"/>
                <a:gd name="T3" fmla="*/ 77 h 101"/>
                <a:gd name="T4" fmla="*/ 78 w 91"/>
                <a:gd name="T5" fmla="*/ 82 h 101"/>
                <a:gd name="T6" fmla="*/ 74 w 91"/>
                <a:gd name="T7" fmla="*/ 14 h 101"/>
                <a:gd name="T8" fmla="*/ 55 w 91"/>
                <a:gd name="T9" fmla="*/ 3 h 101"/>
                <a:gd name="T10" fmla="*/ 31 w 91"/>
                <a:gd name="T11" fmla="*/ 10 h 101"/>
              </a:gdLst>
              <a:ahLst/>
              <a:cxnLst>
                <a:cxn ang="0">
                  <a:pos x="T0" y="T1"/>
                </a:cxn>
                <a:cxn ang="0">
                  <a:pos x="T2" y="T3"/>
                </a:cxn>
                <a:cxn ang="0">
                  <a:pos x="T4" y="T5"/>
                </a:cxn>
                <a:cxn ang="0">
                  <a:pos x="T6" y="T7"/>
                </a:cxn>
                <a:cxn ang="0">
                  <a:pos x="T8" y="T9"/>
                </a:cxn>
                <a:cxn ang="0">
                  <a:pos x="T10" y="T11"/>
                </a:cxn>
              </a:cxnLst>
              <a:rect l="0" t="0" r="r" b="b"/>
              <a:pathLst>
                <a:path w="91" h="101">
                  <a:moveTo>
                    <a:pt x="31" y="10"/>
                  </a:moveTo>
                  <a:cubicBezTo>
                    <a:pt x="31" y="10"/>
                    <a:pt x="0" y="53"/>
                    <a:pt x="19" y="77"/>
                  </a:cubicBezTo>
                  <a:cubicBezTo>
                    <a:pt x="38" y="101"/>
                    <a:pt x="70" y="95"/>
                    <a:pt x="78" y="82"/>
                  </a:cubicBezTo>
                  <a:cubicBezTo>
                    <a:pt x="91" y="58"/>
                    <a:pt x="71" y="49"/>
                    <a:pt x="74" y="14"/>
                  </a:cubicBezTo>
                  <a:cubicBezTo>
                    <a:pt x="74" y="14"/>
                    <a:pt x="68" y="5"/>
                    <a:pt x="55" y="3"/>
                  </a:cubicBezTo>
                  <a:cubicBezTo>
                    <a:pt x="42" y="0"/>
                    <a:pt x="31" y="10"/>
                    <a:pt x="31" y="10"/>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526"/>
            <p:cNvSpPr/>
            <p:nvPr/>
          </p:nvSpPr>
          <p:spPr bwMode="auto">
            <a:xfrm>
              <a:off x="8159750" y="-2273300"/>
              <a:ext cx="65088" cy="33338"/>
            </a:xfrm>
            <a:custGeom>
              <a:avLst/>
              <a:gdLst>
                <a:gd name="T0" fmla="*/ 17 w 17"/>
                <a:gd name="T1" fmla="*/ 6 h 9"/>
                <a:gd name="T2" fmla="*/ 8 w 17"/>
                <a:gd name="T3" fmla="*/ 8 h 9"/>
                <a:gd name="T4" fmla="*/ 0 w 17"/>
                <a:gd name="T5" fmla="*/ 3 h 9"/>
                <a:gd name="T6" fmla="*/ 9 w 17"/>
                <a:gd name="T7" fmla="*/ 1 h 9"/>
                <a:gd name="T8" fmla="*/ 17 w 17"/>
                <a:gd name="T9" fmla="*/ 6 h 9"/>
              </a:gdLst>
              <a:ahLst/>
              <a:cxnLst>
                <a:cxn ang="0">
                  <a:pos x="T0" y="T1"/>
                </a:cxn>
                <a:cxn ang="0">
                  <a:pos x="T2" y="T3"/>
                </a:cxn>
                <a:cxn ang="0">
                  <a:pos x="T4" y="T5"/>
                </a:cxn>
                <a:cxn ang="0">
                  <a:pos x="T6" y="T7"/>
                </a:cxn>
                <a:cxn ang="0">
                  <a:pos x="T8" y="T9"/>
                </a:cxn>
              </a:cxnLst>
              <a:rect l="0" t="0" r="r" b="b"/>
              <a:pathLst>
                <a:path w="17" h="9">
                  <a:moveTo>
                    <a:pt x="17" y="6"/>
                  </a:moveTo>
                  <a:cubicBezTo>
                    <a:pt x="16" y="8"/>
                    <a:pt x="12" y="9"/>
                    <a:pt x="8" y="8"/>
                  </a:cubicBezTo>
                  <a:cubicBezTo>
                    <a:pt x="3" y="7"/>
                    <a:pt x="0" y="5"/>
                    <a:pt x="0" y="3"/>
                  </a:cubicBezTo>
                  <a:cubicBezTo>
                    <a:pt x="1" y="1"/>
                    <a:pt x="5" y="0"/>
                    <a:pt x="9" y="1"/>
                  </a:cubicBezTo>
                  <a:cubicBezTo>
                    <a:pt x="14" y="2"/>
                    <a:pt x="17" y="5"/>
                    <a:pt x="17" y="6"/>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527"/>
            <p:cNvSpPr/>
            <p:nvPr/>
          </p:nvSpPr>
          <p:spPr bwMode="auto">
            <a:xfrm>
              <a:off x="7845425" y="-2589213"/>
              <a:ext cx="161925" cy="161925"/>
            </a:xfrm>
            <a:custGeom>
              <a:avLst/>
              <a:gdLst>
                <a:gd name="T0" fmla="*/ 41 w 43"/>
                <a:gd name="T1" fmla="*/ 25 h 43"/>
                <a:gd name="T2" fmla="*/ 17 w 43"/>
                <a:gd name="T3" fmla="*/ 40 h 43"/>
                <a:gd name="T4" fmla="*/ 2 w 43"/>
                <a:gd name="T5" fmla="*/ 17 h 43"/>
                <a:gd name="T6" fmla="*/ 26 w 43"/>
                <a:gd name="T7" fmla="*/ 2 h 43"/>
                <a:gd name="T8" fmla="*/ 41 w 43"/>
                <a:gd name="T9" fmla="*/ 25 h 43"/>
              </a:gdLst>
              <a:ahLst/>
              <a:cxnLst>
                <a:cxn ang="0">
                  <a:pos x="T0" y="T1"/>
                </a:cxn>
                <a:cxn ang="0">
                  <a:pos x="T2" y="T3"/>
                </a:cxn>
                <a:cxn ang="0">
                  <a:pos x="T4" y="T5"/>
                </a:cxn>
                <a:cxn ang="0">
                  <a:pos x="T6" y="T7"/>
                </a:cxn>
                <a:cxn ang="0">
                  <a:pos x="T8" y="T9"/>
                </a:cxn>
              </a:cxnLst>
              <a:rect l="0" t="0" r="r" b="b"/>
              <a:pathLst>
                <a:path w="43" h="43">
                  <a:moveTo>
                    <a:pt x="41" y="25"/>
                  </a:moveTo>
                  <a:cubicBezTo>
                    <a:pt x="39" y="36"/>
                    <a:pt x="28" y="43"/>
                    <a:pt x="17" y="40"/>
                  </a:cubicBezTo>
                  <a:cubicBezTo>
                    <a:pt x="7" y="38"/>
                    <a:pt x="0" y="28"/>
                    <a:pt x="2" y="17"/>
                  </a:cubicBezTo>
                  <a:cubicBezTo>
                    <a:pt x="5" y="6"/>
                    <a:pt x="15" y="0"/>
                    <a:pt x="26" y="2"/>
                  </a:cubicBezTo>
                  <a:cubicBezTo>
                    <a:pt x="37" y="4"/>
                    <a:pt x="43" y="15"/>
                    <a:pt x="41" y="25"/>
                  </a:cubicBezTo>
                  <a:close/>
                </a:path>
              </a:pathLst>
            </a:custGeom>
            <a:solidFill>
              <a:srgbClr val="4741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528"/>
            <p:cNvSpPr/>
            <p:nvPr/>
          </p:nvSpPr>
          <p:spPr bwMode="auto">
            <a:xfrm>
              <a:off x="7908925" y="-2554288"/>
              <a:ext cx="71438" cy="66675"/>
            </a:xfrm>
            <a:custGeom>
              <a:avLst/>
              <a:gdLst>
                <a:gd name="T0" fmla="*/ 17 w 19"/>
                <a:gd name="T1" fmla="*/ 14 h 18"/>
                <a:gd name="T2" fmla="*/ 6 w 19"/>
                <a:gd name="T3" fmla="*/ 15 h 18"/>
                <a:gd name="T4" fmla="*/ 2 w 19"/>
                <a:gd name="T5" fmla="*/ 4 h 18"/>
                <a:gd name="T6" fmla="*/ 13 w 19"/>
                <a:gd name="T7" fmla="*/ 3 h 18"/>
                <a:gd name="T8" fmla="*/ 17 w 19"/>
                <a:gd name="T9" fmla="*/ 14 h 18"/>
              </a:gdLst>
              <a:ahLst/>
              <a:cxnLst>
                <a:cxn ang="0">
                  <a:pos x="T0" y="T1"/>
                </a:cxn>
                <a:cxn ang="0">
                  <a:pos x="T2" y="T3"/>
                </a:cxn>
                <a:cxn ang="0">
                  <a:pos x="T4" y="T5"/>
                </a:cxn>
                <a:cxn ang="0">
                  <a:pos x="T6" y="T7"/>
                </a:cxn>
                <a:cxn ang="0">
                  <a:pos x="T8" y="T9"/>
                </a:cxn>
              </a:cxnLst>
              <a:rect l="0" t="0" r="r" b="b"/>
              <a:pathLst>
                <a:path w="19" h="18">
                  <a:moveTo>
                    <a:pt x="17" y="14"/>
                  </a:moveTo>
                  <a:cubicBezTo>
                    <a:pt x="15" y="17"/>
                    <a:pt x="10" y="18"/>
                    <a:pt x="6" y="15"/>
                  </a:cubicBezTo>
                  <a:cubicBezTo>
                    <a:pt x="2" y="13"/>
                    <a:pt x="0" y="8"/>
                    <a:pt x="2" y="4"/>
                  </a:cubicBezTo>
                  <a:cubicBezTo>
                    <a:pt x="4" y="1"/>
                    <a:pt x="9" y="0"/>
                    <a:pt x="13" y="3"/>
                  </a:cubicBezTo>
                  <a:cubicBezTo>
                    <a:pt x="17" y="5"/>
                    <a:pt x="19" y="10"/>
                    <a:pt x="17" y="14"/>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529"/>
            <p:cNvSpPr/>
            <p:nvPr/>
          </p:nvSpPr>
          <p:spPr bwMode="auto">
            <a:xfrm>
              <a:off x="8337550" y="-2513013"/>
              <a:ext cx="160338" cy="165100"/>
            </a:xfrm>
            <a:custGeom>
              <a:avLst/>
              <a:gdLst>
                <a:gd name="T0" fmla="*/ 41 w 43"/>
                <a:gd name="T1" fmla="*/ 26 h 44"/>
                <a:gd name="T2" fmla="*/ 17 w 43"/>
                <a:gd name="T3" fmla="*/ 41 h 44"/>
                <a:gd name="T4" fmla="*/ 2 w 43"/>
                <a:gd name="T5" fmla="*/ 18 h 44"/>
                <a:gd name="T6" fmla="*/ 26 w 43"/>
                <a:gd name="T7" fmla="*/ 3 h 44"/>
                <a:gd name="T8" fmla="*/ 41 w 43"/>
                <a:gd name="T9" fmla="*/ 26 h 44"/>
              </a:gdLst>
              <a:ahLst/>
              <a:cxnLst>
                <a:cxn ang="0">
                  <a:pos x="T0" y="T1"/>
                </a:cxn>
                <a:cxn ang="0">
                  <a:pos x="T2" y="T3"/>
                </a:cxn>
                <a:cxn ang="0">
                  <a:pos x="T4" y="T5"/>
                </a:cxn>
                <a:cxn ang="0">
                  <a:pos x="T6" y="T7"/>
                </a:cxn>
                <a:cxn ang="0">
                  <a:pos x="T8" y="T9"/>
                </a:cxn>
              </a:cxnLst>
              <a:rect l="0" t="0" r="r" b="b"/>
              <a:pathLst>
                <a:path w="43" h="44">
                  <a:moveTo>
                    <a:pt x="41" y="26"/>
                  </a:moveTo>
                  <a:cubicBezTo>
                    <a:pt x="38" y="37"/>
                    <a:pt x="28" y="44"/>
                    <a:pt x="17" y="41"/>
                  </a:cubicBezTo>
                  <a:cubicBezTo>
                    <a:pt x="7" y="39"/>
                    <a:pt x="0" y="28"/>
                    <a:pt x="2" y="18"/>
                  </a:cubicBezTo>
                  <a:cubicBezTo>
                    <a:pt x="5" y="7"/>
                    <a:pt x="15" y="0"/>
                    <a:pt x="26" y="3"/>
                  </a:cubicBezTo>
                  <a:cubicBezTo>
                    <a:pt x="36" y="5"/>
                    <a:pt x="43" y="16"/>
                    <a:pt x="41" y="26"/>
                  </a:cubicBezTo>
                  <a:close/>
                </a:path>
              </a:pathLst>
            </a:custGeom>
            <a:solidFill>
              <a:srgbClr val="4741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530"/>
            <p:cNvSpPr/>
            <p:nvPr/>
          </p:nvSpPr>
          <p:spPr bwMode="auto">
            <a:xfrm>
              <a:off x="8401050" y="-2476500"/>
              <a:ext cx="71438" cy="63500"/>
            </a:xfrm>
            <a:custGeom>
              <a:avLst/>
              <a:gdLst>
                <a:gd name="T0" fmla="*/ 17 w 19"/>
                <a:gd name="T1" fmla="*/ 13 h 17"/>
                <a:gd name="T2" fmla="*/ 6 w 19"/>
                <a:gd name="T3" fmla="*/ 15 h 17"/>
                <a:gd name="T4" fmla="*/ 2 w 19"/>
                <a:gd name="T5" fmla="*/ 4 h 17"/>
                <a:gd name="T6" fmla="*/ 13 w 19"/>
                <a:gd name="T7" fmla="*/ 3 h 17"/>
                <a:gd name="T8" fmla="*/ 17 w 19"/>
                <a:gd name="T9" fmla="*/ 13 h 17"/>
              </a:gdLst>
              <a:ahLst/>
              <a:cxnLst>
                <a:cxn ang="0">
                  <a:pos x="T0" y="T1"/>
                </a:cxn>
                <a:cxn ang="0">
                  <a:pos x="T2" y="T3"/>
                </a:cxn>
                <a:cxn ang="0">
                  <a:pos x="T4" y="T5"/>
                </a:cxn>
                <a:cxn ang="0">
                  <a:pos x="T6" y="T7"/>
                </a:cxn>
                <a:cxn ang="0">
                  <a:pos x="T8" y="T9"/>
                </a:cxn>
              </a:cxnLst>
              <a:rect l="0" t="0" r="r" b="b"/>
              <a:pathLst>
                <a:path w="19" h="17">
                  <a:moveTo>
                    <a:pt x="17" y="13"/>
                  </a:moveTo>
                  <a:cubicBezTo>
                    <a:pt x="15" y="17"/>
                    <a:pt x="10" y="17"/>
                    <a:pt x="6" y="15"/>
                  </a:cubicBezTo>
                  <a:cubicBezTo>
                    <a:pt x="1" y="12"/>
                    <a:pt x="0" y="8"/>
                    <a:pt x="2" y="4"/>
                  </a:cubicBezTo>
                  <a:cubicBezTo>
                    <a:pt x="4" y="1"/>
                    <a:pt x="9" y="0"/>
                    <a:pt x="13" y="3"/>
                  </a:cubicBezTo>
                  <a:cubicBezTo>
                    <a:pt x="17" y="5"/>
                    <a:pt x="19" y="10"/>
                    <a:pt x="17" y="13"/>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531"/>
            <p:cNvSpPr/>
            <p:nvPr/>
          </p:nvSpPr>
          <p:spPr bwMode="auto">
            <a:xfrm>
              <a:off x="7834312" y="-2165350"/>
              <a:ext cx="506413" cy="263525"/>
            </a:xfrm>
            <a:custGeom>
              <a:avLst/>
              <a:gdLst>
                <a:gd name="T0" fmla="*/ 31 w 135"/>
                <a:gd name="T1" fmla="*/ 0 h 70"/>
                <a:gd name="T2" fmla="*/ 21 w 135"/>
                <a:gd name="T3" fmla="*/ 43 h 70"/>
                <a:gd name="T4" fmla="*/ 104 w 135"/>
                <a:gd name="T5" fmla="*/ 63 h 70"/>
                <a:gd name="T6" fmla="*/ 120 w 135"/>
                <a:gd name="T7" fmla="*/ 38 h 70"/>
                <a:gd name="T8" fmla="*/ 31 w 135"/>
                <a:gd name="T9" fmla="*/ 0 h 70"/>
              </a:gdLst>
              <a:ahLst/>
              <a:cxnLst>
                <a:cxn ang="0">
                  <a:pos x="T0" y="T1"/>
                </a:cxn>
                <a:cxn ang="0">
                  <a:pos x="T2" y="T3"/>
                </a:cxn>
                <a:cxn ang="0">
                  <a:pos x="T4" y="T5"/>
                </a:cxn>
                <a:cxn ang="0">
                  <a:pos x="T6" y="T7"/>
                </a:cxn>
                <a:cxn ang="0">
                  <a:pos x="T8" y="T9"/>
                </a:cxn>
              </a:cxnLst>
              <a:rect l="0" t="0" r="r" b="b"/>
              <a:pathLst>
                <a:path w="135" h="70">
                  <a:moveTo>
                    <a:pt x="31" y="0"/>
                  </a:moveTo>
                  <a:cubicBezTo>
                    <a:pt x="31" y="0"/>
                    <a:pt x="0" y="30"/>
                    <a:pt x="21" y="43"/>
                  </a:cubicBezTo>
                  <a:cubicBezTo>
                    <a:pt x="21" y="43"/>
                    <a:pt x="73" y="70"/>
                    <a:pt x="104" y="63"/>
                  </a:cubicBezTo>
                  <a:cubicBezTo>
                    <a:pt x="135" y="56"/>
                    <a:pt x="120" y="38"/>
                    <a:pt x="120" y="38"/>
                  </a:cubicBezTo>
                  <a:cubicBezTo>
                    <a:pt x="120" y="38"/>
                    <a:pt x="49" y="21"/>
                    <a:pt x="31" y="0"/>
                  </a:cubicBezTo>
                  <a:close/>
                </a:path>
              </a:pathLst>
            </a:custGeom>
            <a:solidFill>
              <a:srgbClr val="331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532"/>
            <p:cNvSpPr/>
            <p:nvPr/>
          </p:nvSpPr>
          <p:spPr bwMode="auto">
            <a:xfrm>
              <a:off x="8007350" y="-2047875"/>
              <a:ext cx="333375" cy="134938"/>
            </a:xfrm>
            <a:custGeom>
              <a:avLst/>
              <a:gdLst>
                <a:gd name="T0" fmla="*/ 74 w 89"/>
                <a:gd name="T1" fmla="*/ 7 h 36"/>
                <a:gd name="T2" fmla="*/ 50 w 89"/>
                <a:gd name="T3" fmla="*/ 0 h 36"/>
                <a:gd name="T4" fmla="*/ 0 w 89"/>
                <a:gd name="T5" fmla="*/ 23 h 36"/>
                <a:gd name="T6" fmla="*/ 58 w 89"/>
                <a:gd name="T7" fmla="*/ 32 h 36"/>
                <a:gd name="T8" fmla="*/ 74 w 89"/>
                <a:gd name="T9" fmla="*/ 7 h 36"/>
              </a:gdLst>
              <a:ahLst/>
              <a:cxnLst>
                <a:cxn ang="0">
                  <a:pos x="T0" y="T1"/>
                </a:cxn>
                <a:cxn ang="0">
                  <a:pos x="T2" y="T3"/>
                </a:cxn>
                <a:cxn ang="0">
                  <a:pos x="T4" y="T5"/>
                </a:cxn>
                <a:cxn ang="0">
                  <a:pos x="T6" y="T7"/>
                </a:cxn>
                <a:cxn ang="0">
                  <a:pos x="T8" y="T9"/>
                </a:cxn>
              </a:cxnLst>
              <a:rect l="0" t="0" r="r" b="b"/>
              <a:pathLst>
                <a:path w="89" h="36">
                  <a:moveTo>
                    <a:pt x="74" y="7"/>
                  </a:moveTo>
                  <a:cubicBezTo>
                    <a:pt x="74" y="7"/>
                    <a:pt x="64" y="4"/>
                    <a:pt x="50" y="0"/>
                  </a:cubicBezTo>
                  <a:cubicBezTo>
                    <a:pt x="32" y="3"/>
                    <a:pt x="14" y="11"/>
                    <a:pt x="0" y="23"/>
                  </a:cubicBezTo>
                  <a:cubicBezTo>
                    <a:pt x="18" y="29"/>
                    <a:pt x="41" y="36"/>
                    <a:pt x="58" y="32"/>
                  </a:cubicBezTo>
                  <a:cubicBezTo>
                    <a:pt x="89" y="25"/>
                    <a:pt x="74" y="7"/>
                    <a:pt x="74" y="7"/>
                  </a:cubicBezTo>
                  <a:close/>
                </a:path>
              </a:pathLst>
            </a:custGeom>
            <a:solidFill>
              <a:srgbClr val="4F1D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533"/>
            <p:cNvSpPr/>
            <p:nvPr/>
          </p:nvSpPr>
          <p:spPr bwMode="auto">
            <a:xfrm>
              <a:off x="8318500" y="-2078038"/>
              <a:ext cx="41275" cy="85725"/>
            </a:xfrm>
            <a:custGeom>
              <a:avLst/>
              <a:gdLst>
                <a:gd name="T0" fmla="*/ 7 w 11"/>
                <a:gd name="T1" fmla="*/ 22 h 23"/>
                <a:gd name="T2" fmla="*/ 6 w 11"/>
                <a:gd name="T3" fmla="*/ 11 h 23"/>
                <a:gd name="T4" fmla="*/ 1 w 11"/>
                <a:gd name="T5" fmla="*/ 4 h 23"/>
                <a:gd name="T6" fmla="*/ 7 w 11"/>
                <a:gd name="T7" fmla="*/ 5 h 23"/>
                <a:gd name="T8" fmla="*/ 11 w 11"/>
                <a:gd name="T9" fmla="*/ 14 h 23"/>
                <a:gd name="T10" fmla="*/ 7 w 11"/>
                <a:gd name="T11" fmla="*/ 22 h 23"/>
              </a:gdLst>
              <a:ahLst/>
              <a:cxnLst>
                <a:cxn ang="0">
                  <a:pos x="T0" y="T1"/>
                </a:cxn>
                <a:cxn ang="0">
                  <a:pos x="T2" y="T3"/>
                </a:cxn>
                <a:cxn ang="0">
                  <a:pos x="T4" y="T5"/>
                </a:cxn>
                <a:cxn ang="0">
                  <a:pos x="T6" y="T7"/>
                </a:cxn>
                <a:cxn ang="0">
                  <a:pos x="T8" y="T9"/>
                </a:cxn>
                <a:cxn ang="0">
                  <a:pos x="T10" y="T11"/>
                </a:cxn>
              </a:cxnLst>
              <a:rect l="0" t="0" r="r" b="b"/>
              <a:pathLst>
                <a:path w="11" h="23">
                  <a:moveTo>
                    <a:pt x="7" y="22"/>
                  </a:moveTo>
                  <a:cubicBezTo>
                    <a:pt x="4" y="21"/>
                    <a:pt x="7" y="14"/>
                    <a:pt x="6" y="11"/>
                  </a:cubicBezTo>
                  <a:cubicBezTo>
                    <a:pt x="5" y="9"/>
                    <a:pt x="0" y="6"/>
                    <a:pt x="1" y="4"/>
                  </a:cubicBezTo>
                  <a:cubicBezTo>
                    <a:pt x="2" y="0"/>
                    <a:pt x="6" y="4"/>
                    <a:pt x="7" y="5"/>
                  </a:cubicBezTo>
                  <a:cubicBezTo>
                    <a:pt x="9" y="8"/>
                    <a:pt x="10" y="11"/>
                    <a:pt x="11" y="14"/>
                  </a:cubicBezTo>
                  <a:cubicBezTo>
                    <a:pt x="11" y="14"/>
                    <a:pt x="11" y="23"/>
                    <a:pt x="7" y="22"/>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534"/>
            <p:cNvSpPr/>
            <p:nvPr/>
          </p:nvSpPr>
          <p:spPr bwMode="auto">
            <a:xfrm>
              <a:off x="7466012" y="-2941638"/>
              <a:ext cx="247650" cy="352425"/>
            </a:xfrm>
            <a:custGeom>
              <a:avLst/>
              <a:gdLst>
                <a:gd name="T0" fmla="*/ 17 w 66"/>
                <a:gd name="T1" fmla="*/ 19 h 94"/>
                <a:gd name="T2" fmla="*/ 21 w 66"/>
                <a:gd name="T3" fmla="*/ 7 h 94"/>
                <a:gd name="T4" fmla="*/ 39 w 66"/>
                <a:gd name="T5" fmla="*/ 7 h 94"/>
                <a:gd name="T6" fmla="*/ 51 w 66"/>
                <a:gd name="T7" fmla="*/ 5 h 94"/>
                <a:gd name="T8" fmla="*/ 60 w 66"/>
                <a:gd name="T9" fmla="*/ 43 h 94"/>
                <a:gd name="T10" fmla="*/ 54 w 66"/>
                <a:gd name="T11" fmla="*/ 64 h 94"/>
                <a:gd name="T12" fmla="*/ 21 w 66"/>
                <a:gd name="T13" fmla="*/ 85 h 94"/>
                <a:gd name="T14" fmla="*/ 17 w 66"/>
                <a:gd name="T15" fmla="*/ 94 h 94"/>
                <a:gd name="T16" fmla="*/ 0 w 66"/>
                <a:gd name="T17" fmla="*/ 86 h 94"/>
                <a:gd name="T18" fmla="*/ 17 w 66"/>
                <a:gd name="T19" fmla="*/ 1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4">
                  <a:moveTo>
                    <a:pt x="17" y="19"/>
                  </a:moveTo>
                  <a:cubicBezTo>
                    <a:pt x="17" y="19"/>
                    <a:pt x="17" y="8"/>
                    <a:pt x="21" y="7"/>
                  </a:cubicBezTo>
                  <a:cubicBezTo>
                    <a:pt x="25" y="6"/>
                    <a:pt x="36" y="4"/>
                    <a:pt x="39" y="7"/>
                  </a:cubicBezTo>
                  <a:cubicBezTo>
                    <a:pt x="39" y="7"/>
                    <a:pt x="45" y="0"/>
                    <a:pt x="51" y="5"/>
                  </a:cubicBezTo>
                  <a:cubicBezTo>
                    <a:pt x="51" y="5"/>
                    <a:pt x="66" y="28"/>
                    <a:pt x="60" y="43"/>
                  </a:cubicBezTo>
                  <a:cubicBezTo>
                    <a:pt x="55" y="59"/>
                    <a:pt x="58" y="60"/>
                    <a:pt x="54" y="64"/>
                  </a:cubicBezTo>
                  <a:cubicBezTo>
                    <a:pt x="51" y="69"/>
                    <a:pt x="36" y="84"/>
                    <a:pt x="21" y="85"/>
                  </a:cubicBezTo>
                  <a:cubicBezTo>
                    <a:pt x="17" y="94"/>
                    <a:pt x="17" y="94"/>
                    <a:pt x="17" y="94"/>
                  </a:cubicBezTo>
                  <a:cubicBezTo>
                    <a:pt x="0" y="86"/>
                    <a:pt x="0" y="86"/>
                    <a:pt x="0" y="86"/>
                  </a:cubicBezTo>
                  <a:lnTo>
                    <a:pt x="17" y="19"/>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535"/>
            <p:cNvSpPr/>
            <p:nvPr/>
          </p:nvSpPr>
          <p:spPr bwMode="auto">
            <a:xfrm>
              <a:off x="7466012" y="-2922588"/>
              <a:ext cx="233363" cy="333375"/>
            </a:xfrm>
            <a:custGeom>
              <a:avLst/>
              <a:gdLst>
                <a:gd name="T0" fmla="*/ 60 w 62"/>
                <a:gd name="T1" fmla="*/ 25 h 89"/>
                <a:gd name="T2" fmla="*/ 51 w 62"/>
                <a:gd name="T3" fmla="*/ 21 h 89"/>
                <a:gd name="T4" fmla="*/ 47 w 62"/>
                <a:gd name="T5" fmla="*/ 8 h 89"/>
                <a:gd name="T6" fmla="*/ 41 w 62"/>
                <a:gd name="T7" fmla="*/ 0 h 89"/>
                <a:gd name="T8" fmla="*/ 39 w 62"/>
                <a:gd name="T9" fmla="*/ 2 h 89"/>
                <a:gd name="T10" fmla="*/ 35 w 62"/>
                <a:gd name="T11" fmla="*/ 0 h 89"/>
                <a:gd name="T12" fmla="*/ 36 w 62"/>
                <a:gd name="T13" fmla="*/ 1 h 89"/>
                <a:gd name="T14" fmla="*/ 42 w 62"/>
                <a:gd name="T15" fmla="*/ 15 h 89"/>
                <a:gd name="T16" fmla="*/ 45 w 62"/>
                <a:gd name="T17" fmla="*/ 29 h 89"/>
                <a:gd name="T18" fmla="*/ 37 w 62"/>
                <a:gd name="T19" fmla="*/ 26 h 89"/>
                <a:gd name="T20" fmla="*/ 30 w 62"/>
                <a:gd name="T21" fmla="*/ 7 h 89"/>
                <a:gd name="T22" fmla="*/ 20 w 62"/>
                <a:gd name="T23" fmla="*/ 3 h 89"/>
                <a:gd name="T24" fmla="*/ 17 w 62"/>
                <a:gd name="T25" fmla="*/ 14 h 89"/>
                <a:gd name="T26" fmla="*/ 0 w 62"/>
                <a:gd name="T27" fmla="*/ 81 h 89"/>
                <a:gd name="T28" fmla="*/ 17 w 62"/>
                <a:gd name="T29" fmla="*/ 89 h 89"/>
                <a:gd name="T30" fmla="*/ 21 w 62"/>
                <a:gd name="T31" fmla="*/ 80 h 89"/>
                <a:gd name="T32" fmla="*/ 54 w 62"/>
                <a:gd name="T33" fmla="*/ 59 h 89"/>
                <a:gd name="T34" fmla="*/ 60 w 62"/>
                <a:gd name="T35" fmla="*/ 38 h 89"/>
                <a:gd name="T36" fmla="*/ 61 w 62"/>
                <a:gd name="T37" fmla="*/ 24 h 89"/>
                <a:gd name="T38" fmla="*/ 60 w 62"/>
                <a:gd name="T39" fmla="*/ 2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 h="89">
                  <a:moveTo>
                    <a:pt x="60" y="25"/>
                  </a:moveTo>
                  <a:cubicBezTo>
                    <a:pt x="56" y="28"/>
                    <a:pt x="52" y="26"/>
                    <a:pt x="51" y="21"/>
                  </a:cubicBezTo>
                  <a:cubicBezTo>
                    <a:pt x="50" y="17"/>
                    <a:pt x="50" y="12"/>
                    <a:pt x="47" y="8"/>
                  </a:cubicBezTo>
                  <a:cubicBezTo>
                    <a:pt x="45" y="5"/>
                    <a:pt x="43" y="3"/>
                    <a:pt x="41" y="0"/>
                  </a:cubicBezTo>
                  <a:cubicBezTo>
                    <a:pt x="39" y="1"/>
                    <a:pt x="39" y="2"/>
                    <a:pt x="39" y="2"/>
                  </a:cubicBezTo>
                  <a:cubicBezTo>
                    <a:pt x="38" y="1"/>
                    <a:pt x="37" y="0"/>
                    <a:pt x="35" y="0"/>
                  </a:cubicBezTo>
                  <a:cubicBezTo>
                    <a:pt x="35" y="1"/>
                    <a:pt x="35" y="1"/>
                    <a:pt x="36" y="1"/>
                  </a:cubicBezTo>
                  <a:cubicBezTo>
                    <a:pt x="39" y="5"/>
                    <a:pt x="40" y="10"/>
                    <a:pt x="42" y="15"/>
                  </a:cubicBezTo>
                  <a:cubicBezTo>
                    <a:pt x="43" y="19"/>
                    <a:pt x="47" y="25"/>
                    <a:pt x="45" y="29"/>
                  </a:cubicBezTo>
                  <a:cubicBezTo>
                    <a:pt x="42" y="36"/>
                    <a:pt x="37" y="33"/>
                    <a:pt x="37" y="26"/>
                  </a:cubicBezTo>
                  <a:cubicBezTo>
                    <a:pt x="36" y="19"/>
                    <a:pt x="37" y="11"/>
                    <a:pt x="30" y="7"/>
                  </a:cubicBezTo>
                  <a:cubicBezTo>
                    <a:pt x="27" y="5"/>
                    <a:pt x="23" y="4"/>
                    <a:pt x="20" y="3"/>
                  </a:cubicBezTo>
                  <a:cubicBezTo>
                    <a:pt x="17" y="6"/>
                    <a:pt x="17" y="14"/>
                    <a:pt x="17" y="14"/>
                  </a:cubicBezTo>
                  <a:cubicBezTo>
                    <a:pt x="0" y="81"/>
                    <a:pt x="0" y="81"/>
                    <a:pt x="0" y="81"/>
                  </a:cubicBezTo>
                  <a:cubicBezTo>
                    <a:pt x="17" y="89"/>
                    <a:pt x="17" y="89"/>
                    <a:pt x="17" y="89"/>
                  </a:cubicBezTo>
                  <a:cubicBezTo>
                    <a:pt x="21" y="80"/>
                    <a:pt x="21" y="80"/>
                    <a:pt x="21" y="80"/>
                  </a:cubicBezTo>
                  <a:cubicBezTo>
                    <a:pt x="36" y="79"/>
                    <a:pt x="51" y="64"/>
                    <a:pt x="54" y="59"/>
                  </a:cubicBezTo>
                  <a:cubicBezTo>
                    <a:pt x="58" y="55"/>
                    <a:pt x="55" y="54"/>
                    <a:pt x="60" y="38"/>
                  </a:cubicBezTo>
                  <a:cubicBezTo>
                    <a:pt x="62" y="34"/>
                    <a:pt x="62" y="29"/>
                    <a:pt x="61" y="24"/>
                  </a:cubicBezTo>
                  <a:cubicBezTo>
                    <a:pt x="61" y="24"/>
                    <a:pt x="61" y="24"/>
                    <a:pt x="60" y="25"/>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536"/>
            <p:cNvSpPr/>
            <p:nvPr/>
          </p:nvSpPr>
          <p:spPr bwMode="auto">
            <a:xfrm>
              <a:off x="7421562" y="-2919413"/>
              <a:ext cx="187325" cy="304800"/>
            </a:xfrm>
            <a:custGeom>
              <a:avLst/>
              <a:gdLst>
                <a:gd name="T0" fmla="*/ 5 w 50"/>
                <a:gd name="T1" fmla="*/ 79 h 81"/>
                <a:gd name="T2" fmla="*/ 1 w 50"/>
                <a:gd name="T3" fmla="*/ 70 h 81"/>
                <a:gd name="T4" fmla="*/ 3 w 50"/>
                <a:gd name="T5" fmla="*/ 22 h 81"/>
                <a:gd name="T6" fmla="*/ 23 w 50"/>
                <a:gd name="T7" fmla="*/ 1 h 81"/>
                <a:gd name="T8" fmla="*/ 33 w 50"/>
                <a:gd name="T9" fmla="*/ 6 h 81"/>
                <a:gd name="T10" fmla="*/ 47 w 50"/>
                <a:gd name="T11" fmla="*/ 16 h 81"/>
                <a:gd name="T12" fmla="*/ 47 w 50"/>
                <a:gd name="T13" fmla="*/ 48 h 81"/>
                <a:gd name="T14" fmla="*/ 33 w 50"/>
                <a:gd name="T15" fmla="*/ 49 h 81"/>
                <a:gd name="T16" fmla="*/ 30 w 50"/>
                <a:gd name="T17" fmla="*/ 81 h 81"/>
                <a:gd name="T18" fmla="*/ 5 w 50"/>
                <a:gd name="T19" fmla="*/ 7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81">
                  <a:moveTo>
                    <a:pt x="5" y="79"/>
                  </a:moveTo>
                  <a:cubicBezTo>
                    <a:pt x="1" y="70"/>
                    <a:pt x="1" y="70"/>
                    <a:pt x="1" y="70"/>
                  </a:cubicBezTo>
                  <a:cubicBezTo>
                    <a:pt x="1" y="70"/>
                    <a:pt x="0" y="29"/>
                    <a:pt x="3" y="22"/>
                  </a:cubicBezTo>
                  <a:cubicBezTo>
                    <a:pt x="5" y="15"/>
                    <a:pt x="17" y="0"/>
                    <a:pt x="23" y="1"/>
                  </a:cubicBezTo>
                  <a:cubicBezTo>
                    <a:pt x="30" y="1"/>
                    <a:pt x="33" y="6"/>
                    <a:pt x="33" y="6"/>
                  </a:cubicBezTo>
                  <a:cubicBezTo>
                    <a:pt x="33" y="6"/>
                    <a:pt x="45" y="11"/>
                    <a:pt x="47" y="16"/>
                  </a:cubicBezTo>
                  <a:cubicBezTo>
                    <a:pt x="49" y="22"/>
                    <a:pt x="50" y="48"/>
                    <a:pt x="47" y="48"/>
                  </a:cubicBezTo>
                  <a:cubicBezTo>
                    <a:pt x="45" y="49"/>
                    <a:pt x="33" y="49"/>
                    <a:pt x="33" y="49"/>
                  </a:cubicBezTo>
                  <a:cubicBezTo>
                    <a:pt x="30" y="81"/>
                    <a:pt x="30" y="81"/>
                    <a:pt x="30" y="81"/>
                  </a:cubicBezTo>
                  <a:lnTo>
                    <a:pt x="5" y="79"/>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537"/>
            <p:cNvSpPr/>
            <p:nvPr/>
          </p:nvSpPr>
          <p:spPr bwMode="auto">
            <a:xfrm>
              <a:off x="7424737" y="-2914650"/>
              <a:ext cx="184150" cy="300038"/>
            </a:xfrm>
            <a:custGeom>
              <a:avLst/>
              <a:gdLst>
                <a:gd name="T0" fmla="*/ 46 w 49"/>
                <a:gd name="T1" fmla="*/ 15 h 80"/>
                <a:gd name="T2" fmla="*/ 32 w 49"/>
                <a:gd name="T3" fmla="*/ 5 h 80"/>
                <a:gd name="T4" fmla="*/ 22 w 49"/>
                <a:gd name="T5" fmla="*/ 0 h 80"/>
                <a:gd name="T6" fmla="*/ 18 w 49"/>
                <a:gd name="T7" fmla="*/ 1 h 80"/>
                <a:gd name="T8" fmla="*/ 30 w 49"/>
                <a:gd name="T9" fmla="*/ 7 h 80"/>
                <a:gd name="T10" fmla="*/ 43 w 49"/>
                <a:gd name="T11" fmla="*/ 22 h 80"/>
                <a:gd name="T12" fmla="*/ 32 w 49"/>
                <a:gd name="T13" fmla="*/ 42 h 80"/>
                <a:gd name="T14" fmla="*/ 30 w 49"/>
                <a:gd name="T15" fmla="*/ 37 h 80"/>
                <a:gd name="T16" fmla="*/ 29 w 49"/>
                <a:gd name="T17" fmla="*/ 32 h 80"/>
                <a:gd name="T18" fmla="*/ 23 w 49"/>
                <a:gd name="T19" fmla="*/ 34 h 80"/>
                <a:gd name="T20" fmla="*/ 23 w 49"/>
                <a:gd name="T21" fmla="*/ 36 h 80"/>
                <a:gd name="T22" fmla="*/ 21 w 49"/>
                <a:gd name="T23" fmla="*/ 54 h 80"/>
                <a:gd name="T24" fmla="*/ 21 w 49"/>
                <a:gd name="T25" fmla="*/ 61 h 80"/>
                <a:gd name="T26" fmla="*/ 0 w 49"/>
                <a:gd name="T27" fmla="*/ 61 h 80"/>
                <a:gd name="T28" fmla="*/ 0 w 49"/>
                <a:gd name="T29" fmla="*/ 69 h 80"/>
                <a:gd name="T30" fmla="*/ 4 w 49"/>
                <a:gd name="T31" fmla="*/ 78 h 80"/>
                <a:gd name="T32" fmla="*/ 29 w 49"/>
                <a:gd name="T33" fmla="*/ 80 h 80"/>
                <a:gd name="T34" fmla="*/ 32 w 49"/>
                <a:gd name="T35" fmla="*/ 48 h 80"/>
                <a:gd name="T36" fmla="*/ 46 w 49"/>
                <a:gd name="T37" fmla="*/ 47 h 80"/>
                <a:gd name="T38" fmla="*/ 46 w 49"/>
                <a:gd name="T39" fmla="*/ 1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80">
                  <a:moveTo>
                    <a:pt x="46" y="15"/>
                  </a:moveTo>
                  <a:cubicBezTo>
                    <a:pt x="44" y="10"/>
                    <a:pt x="32" y="5"/>
                    <a:pt x="32" y="5"/>
                  </a:cubicBezTo>
                  <a:cubicBezTo>
                    <a:pt x="32" y="5"/>
                    <a:pt x="29" y="0"/>
                    <a:pt x="22" y="0"/>
                  </a:cubicBezTo>
                  <a:cubicBezTo>
                    <a:pt x="21" y="0"/>
                    <a:pt x="20" y="0"/>
                    <a:pt x="18" y="1"/>
                  </a:cubicBezTo>
                  <a:cubicBezTo>
                    <a:pt x="22" y="3"/>
                    <a:pt x="26" y="5"/>
                    <a:pt x="30" y="7"/>
                  </a:cubicBezTo>
                  <a:cubicBezTo>
                    <a:pt x="37" y="10"/>
                    <a:pt x="41" y="14"/>
                    <a:pt x="43" y="22"/>
                  </a:cubicBezTo>
                  <a:cubicBezTo>
                    <a:pt x="44" y="30"/>
                    <a:pt x="46" y="52"/>
                    <a:pt x="32" y="42"/>
                  </a:cubicBezTo>
                  <a:cubicBezTo>
                    <a:pt x="30" y="41"/>
                    <a:pt x="30" y="39"/>
                    <a:pt x="30" y="37"/>
                  </a:cubicBezTo>
                  <a:cubicBezTo>
                    <a:pt x="30" y="36"/>
                    <a:pt x="29" y="34"/>
                    <a:pt x="29" y="32"/>
                  </a:cubicBezTo>
                  <a:cubicBezTo>
                    <a:pt x="26" y="30"/>
                    <a:pt x="24" y="31"/>
                    <a:pt x="23" y="34"/>
                  </a:cubicBezTo>
                  <a:cubicBezTo>
                    <a:pt x="23" y="36"/>
                    <a:pt x="23" y="36"/>
                    <a:pt x="23" y="36"/>
                  </a:cubicBezTo>
                  <a:cubicBezTo>
                    <a:pt x="21" y="42"/>
                    <a:pt x="19" y="48"/>
                    <a:pt x="21" y="54"/>
                  </a:cubicBezTo>
                  <a:cubicBezTo>
                    <a:pt x="21" y="56"/>
                    <a:pt x="22" y="59"/>
                    <a:pt x="21" y="61"/>
                  </a:cubicBezTo>
                  <a:cubicBezTo>
                    <a:pt x="19" y="71"/>
                    <a:pt x="7" y="66"/>
                    <a:pt x="0" y="61"/>
                  </a:cubicBezTo>
                  <a:cubicBezTo>
                    <a:pt x="0" y="66"/>
                    <a:pt x="0" y="69"/>
                    <a:pt x="0" y="69"/>
                  </a:cubicBezTo>
                  <a:cubicBezTo>
                    <a:pt x="4" y="78"/>
                    <a:pt x="4" y="78"/>
                    <a:pt x="4" y="78"/>
                  </a:cubicBezTo>
                  <a:cubicBezTo>
                    <a:pt x="29" y="80"/>
                    <a:pt x="29" y="80"/>
                    <a:pt x="29" y="80"/>
                  </a:cubicBezTo>
                  <a:cubicBezTo>
                    <a:pt x="32" y="48"/>
                    <a:pt x="32" y="48"/>
                    <a:pt x="32" y="48"/>
                  </a:cubicBezTo>
                  <a:cubicBezTo>
                    <a:pt x="32" y="48"/>
                    <a:pt x="44" y="48"/>
                    <a:pt x="46" y="47"/>
                  </a:cubicBezTo>
                  <a:cubicBezTo>
                    <a:pt x="49" y="47"/>
                    <a:pt x="48" y="21"/>
                    <a:pt x="46" y="15"/>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538"/>
            <p:cNvSpPr/>
            <p:nvPr/>
          </p:nvSpPr>
          <p:spPr bwMode="auto">
            <a:xfrm>
              <a:off x="7581900" y="-2825750"/>
              <a:ext cx="158750" cy="120650"/>
            </a:xfrm>
            <a:custGeom>
              <a:avLst/>
              <a:gdLst>
                <a:gd name="T0" fmla="*/ 34 w 42"/>
                <a:gd name="T1" fmla="*/ 0 h 32"/>
                <a:gd name="T2" fmla="*/ 8 w 42"/>
                <a:gd name="T3" fmla="*/ 14 h 32"/>
                <a:gd name="T4" fmla="*/ 12 w 42"/>
                <a:gd name="T5" fmla="*/ 30 h 32"/>
                <a:gd name="T6" fmla="*/ 39 w 42"/>
                <a:gd name="T7" fmla="*/ 17 h 32"/>
                <a:gd name="T8" fmla="*/ 34 w 42"/>
                <a:gd name="T9" fmla="*/ 0 h 32"/>
              </a:gdLst>
              <a:ahLst/>
              <a:cxnLst>
                <a:cxn ang="0">
                  <a:pos x="T0" y="T1"/>
                </a:cxn>
                <a:cxn ang="0">
                  <a:pos x="T2" y="T3"/>
                </a:cxn>
                <a:cxn ang="0">
                  <a:pos x="T4" y="T5"/>
                </a:cxn>
                <a:cxn ang="0">
                  <a:pos x="T6" y="T7"/>
                </a:cxn>
                <a:cxn ang="0">
                  <a:pos x="T8" y="T9"/>
                </a:cxn>
              </a:cxnLst>
              <a:rect l="0" t="0" r="r" b="b"/>
              <a:pathLst>
                <a:path w="42" h="32">
                  <a:moveTo>
                    <a:pt x="34" y="0"/>
                  </a:moveTo>
                  <a:cubicBezTo>
                    <a:pt x="34" y="0"/>
                    <a:pt x="12" y="5"/>
                    <a:pt x="8" y="14"/>
                  </a:cubicBezTo>
                  <a:cubicBezTo>
                    <a:pt x="4" y="23"/>
                    <a:pt x="0" y="32"/>
                    <a:pt x="12" y="30"/>
                  </a:cubicBezTo>
                  <a:cubicBezTo>
                    <a:pt x="25" y="28"/>
                    <a:pt x="39" y="20"/>
                    <a:pt x="39" y="17"/>
                  </a:cubicBezTo>
                  <a:cubicBezTo>
                    <a:pt x="39" y="14"/>
                    <a:pt x="42" y="1"/>
                    <a:pt x="34" y="0"/>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539"/>
            <p:cNvSpPr/>
            <p:nvPr/>
          </p:nvSpPr>
          <p:spPr bwMode="auto">
            <a:xfrm>
              <a:off x="7581900" y="-2806700"/>
              <a:ext cx="150813" cy="101600"/>
            </a:xfrm>
            <a:custGeom>
              <a:avLst/>
              <a:gdLst>
                <a:gd name="T0" fmla="*/ 33 w 40"/>
                <a:gd name="T1" fmla="*/ 12 h 27"/>
                <a:gd name="T2" fmla="*/ 21 w 40"/>
                <a:gd name="T3" fmla="*/ 15 h 27"/>
                <a:gd name="T4" fmla="*/ 13 w 40"/>
                <a:gd name="T5" fmla="*/ 16 h 27"/>
                <a:gd name="T6" fmla="*/ 16 w 40"/>
                <a:gd name="T7" fmla="*/ 4 h 27"/>
                <a:gd name="T8" fmla="*/ 18 w 40"/>
                <a:gd name="T9" fmla="*/ 0 h 27"/>
                <a:gd name="T10" fmla="*/ 8 w 40"/>
                <a:gd name="T11" fmla="*/ 9 h 27"/>
                <a:gd name="T12" fmla="*/ 12 w 40"/>
                <a:gd name="T13" fmla="*/ 25 h 27"/>
                <a:gd name="T14" fmla="*/ 39 w 40"/>
                <a:gd name="T15" fmla="*/ 12 h 27"/>
                <a:gd name="T16" fmla="*/ 40 w 40"/>
                <a:gd name="T17" fmla="*/ 7 h 27"/>
                <a:gd name="T18" fmla="*/ 33 w 40"/>
                <a:gd name="T19"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27">
                  <a:moveTo>
                    <a:pt x="33" y="12"/>
                  </a:moveTo>
                  <a:cubicBezTo>
                    <a:pt x="30" y="13"/>
                    <a:pt x="25" y="14"/>
                    <a:pt x="21" y="15"/>
                  </a:cubicBezTo>
                  <a:cubicBezTo>
                    <a:pt x="19" y="16"/>
                    <a:pt x="15" y="18"/>
                    <a:pt x="13" y="16"/>
                  </a:cubicBezTo>
                  <a:cubicBezTo>
                    <a:pt x="8" y="14"/>
                    <a:pt x="15" y="6"/>
                    <a:pt x="16" y="4"/>
                  </a:cubicBezTo>
                  <a:cubicBezTo>
                    <a:pt x="17" y="3"/>
                    <a:pt x="17" y="2"/>
                    <a:pt x="18" y="0"/>
                  </a:cubicBezTo>
                  <a:cubicBezTo>
                    <a:pt x="14" y="3"/>
                    <a:pt x="10" y="6"/>
                    <a:pt x="8" y="9"/>
                  </a:cubicBezTo>
                  <a:cubicBezTo>
                    <a:pt x="4" y="18"/>
                    <a:pt x="0" y="27"/>
                    <a:pt x="12" y="25"/>
                  </a:cubicBezTo>
                  <a:cubicBezTo>
                    <a:pt x="25" y="23"/>
                    <a:pt x="39" y="15"/>
                    <a:pt x="39" y="12"/>
                  </a:cubicBezTo>
                  <a:cubicBezTo>
                    <a:pt x="39" y="11"/>
                    <a:pt x="40" y="9"/>
                    <a:pt x="40" y="7"/>
                  </a:cubicBezTo>
                  <a:cubicBezTo>
                    <a:pt x="38" y="9"/>
                    <a:pt x="36" y="10"/>
                    <a:pt x="33" y="12"/>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540"/>
            <p:cNvSpPr/>
            <p:nvPr/>
          </p:nvSpPr>
          <p:spPr bwMode="auto">
            <a:xfrm>
              <a:off x="7339012" y="-2595563"/>
              <a:ext cx="585788" cy="1079500"/>
            </a:xfrm>
            <a:custGeom>
              <a:avLst/>
              <a:gdLst>
                <a:gd name="T0" fmla="*/ 153 w 156"/>
                <a:gd name="T1" fmla="*/ 233 h 288"/>
                <a:gd name="T2" fmla="*/ 79 w 156"/>
                <a:gd name="T3" fmla="*/ 138 h 288"/>
                <a:gd name="T4" fmla="*/ 55 w 156"/>
                <a:gd name="T5" fmla="*/ 13 h 288"/>
                <a:gd name="T6" fmla="*/ 18 w 156"/>
                <a:gd name="T7" fmla="*/ 0 h 288"/>
                <a:gd name="T8" fmla="*/ 32 w 156"/>
                <a:gd name="T9" fmla="*/ 167 h 288"/>
                <a:gd name="T10" fmla="*/ 101 w 156"/>
                <a:gd name="T11" fmla="*/ 287 h 288"/>
                <a:gd name="T12" fmla="*/ 142 w 156"/>
                <a:gd name="T13" fmla="*/ 267 h 288"/>
                <a:gd name="T14" fmla="*/ 153 w 156"/>
                <a:gd name="T15" fmla="*/ 233 h 2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88">
                  <a:moveTo>
                    <a:pt x="153" y="233"/>
                  </a:moveTo>
                  <a:cubicBezTo>
                    <a:pt x="153" y="233"/>
                    <a:pt x="97" y="208"/>
                    <a:pt x="79" y="138"/>
                  </a:cubicBezTo>
                  <a:cubicBezTo>
                    <a:pt x="60" y="69"/>
                    <a:pt x="55" y="13"/>
                    <a:pt x="55" y="13"/>
                  </a:cubicBezTo>
                  <a:cubicBezTo>
                    <a:pt x="18" y="0"/>
                    <a:pt x="18" y="0"/>
                    <a:pt x="18" y="0"/>
                  </a:cubicBezTo>
                  <a:cubicBezTo>
                    <a:pt x="18" y="0"/>
                    <a:pt x="0" y="76"/>
                    <a:pt x="32" y="167"/>
                  </a:cubicBezTo>
                  <a:cubicBezTo>
                    <a:pt x="64" y="258"/>
                    <a:pt x="101" y="287"/>
                    <a:pt x="101" y="287"/>
                  </a:cubicBezTo>
                  <a:cubicBezTo>
                    <a:pt x="101" y="287"/>
                    <a:pt x="128" y="288"/>
                    <a:pt x="142" y="267"/>
                  </a:cubicBezTo>
                  <a:cubicBezTo>
                    <a:pt x="156" y="247"/>
                    <a:pt x="153" y="233"/>
                    <a:pt x="153" y="233"/>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541"/>
            <p:cNvSpPr/>
            <p:nvPr/>
          </p:nvSpPr>
          <p:spPr bwMode="auto">
            <a:xfrm>
              <a:off x="7397750" y="-2595563"/>
              <a:ext cx="527050" cy="1079500"/>
            </a:xfrm>
            <a:custGeom>
              <a:avLst/>
              <a:gdLst>
                <a:gd name="T0" fmla="*/ 137 w 140"/>
                <a:gd name="T1" fmla="*/ 233 h 288"/>
                <a:gd name="T2" fmla="*/ 63 w 140"/>
                <a:gd name="T3" fmla="*/ 138 h 288"/>
                <a:gd name="T4" fmla="*/ 39 w 140"/>
                <a:gd name="T5" fmla="*/ 13 h 288"/>
                <a:gd name="T6" fmla="*/ 2 w 140"/>
                <a:gd name="T7" fmla="*/ 0 h 288"/>
                <a:gd name="T8" fmla="*/ 0 w 140"/>
                <a:gd name="T9" fmla="*/ 13 h 288"/>
                <a:gd name="T10" fmla="*/ 22 w 140"/>
                <a:gd name="T11" fmla="*/ 24 h 288"/>
                <a:gd name="T12" fmla="*/ 27 w 140"/>
                <a:gd name="T13" fmla="*/ 61 h 288"/>
                <a:gd name="T14" fmla="*/ 52 w 140"/>
                <a:gd name="T15" fmla="*/ 170 h 288"/>
                <a:gd name="T16" fmla="*/ 64 w 140"/>
                <a:gd name="T17" fmla="*/ 203 h 288"/>
                <a:gd name="T18" fmla="*/ 77 w 140"/>
                <a:gd name="T19" fmla="*/ 220 h 288"/>
                <a:gd name="T20" fmla="*/ 91 w 140"/>
                <a:gd name="T21" fmla="*/ 247 h 288"/>
                <a:gd name="T22" fmla="*/ 70 w 140"/>
                <a:gd name="T23" fmla="*/ 268 h 288"/>
                <a:gd name="T24" fmla="*/ 68 w 140"/>
                <a:gd name="T25" fmla="*/ 269 h 288"/>
                <a:gd name="T26" fmla="*/ 85 w 140"/>
                <a:gd name="T27" fmla="*/ 287 h 288"/>
                <a:gd name="T28" fmla="*/ 126 w 140"/>
                <a:gd name="T29" fmla="*/ 267 h 288"/>
                <a:gd name="T30" fmla="*/ 137 w 140"/>
                <a:gd name="T31" fmla="*/ 23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0" h="288">
                  <a:moveTo>
                    <a:pt x="137" y="233"/>
                  </a:moveTo>
                  <a:cubicBezTo>
                    <a:pt x="137" y="233"/>
                    <a:pt x="81" y="208"/>
                    <a:pt x="63" y="138"/>
                  </a:cubicBezTo>
                  <a:cubicBezTo>
                    <a:pt x="44" y="69"/>
                    <a:pt x="39" y="13"/>
                    <a:pt x="39" y="13"/>
                  </a:cubicBezTo>
                  <a:cubicBezTo>
                    <a:pt x="2" y="0"/>
                    <a:pt x="2" y="0"/>
                    <a:pt x="2" y="0"/>
                  </a:cubicBezTo>
                  <a:cubicBezTo>
                    <a:pt x="2" y="0"/>
                    <a:pt x="1" y="5"/>
                    <a:pt x="0" y="13"/>
                  </a:cubicBezTo>
                  <a:cubicBezTo>
                    <a:pt x="9" y="15"/>
                    <a:pt x="18" y="16"/>
                    <a:pt x="22" y="24"/>
                  </a:cubicBezTo>
                  <a:cubicBezTo>
                    <a:pt x="29" y="35"/>
                    <a:pt x="27" y="49"/>
                    <a:pt x="27" y="61"/>
                  </a:cubicBezTo>
                  <a:cubicBezTo>
                    <a:pt x="28" y="98"/>
                    <a:pt x="40" y="136"/>
                    <a:pt x="52" y="170"/>
                  </a:cubicBezTo>
                  <a:cubicBezTo>
                    <a:pt x="55" y="181"/>
                    <a:pt x="59" y="192"/>
                    <a:pt x="64" y="203"/>
                  </a:cubicBezTo>
                  <a:cubicBezTo>
                    <a:pt x="67" y="209"/>
                    <a:pt x="72" y="215"/>
                    <a:pt x="77" y="220"/>
                  </a:cubicBezTo>
                  <a:cubicBezTo>
                    <a:pt x="83" y="227"/>
                    <a:pt x="94" y="236"/>
                    <a:pt x="91" y="247"/>
                  </a:cubicBezTo>
                  <a:cubicBezTo>
                    <a:pt x="89" y="257"/>
                    <a:pt x="79" y="264"/>
                    <a:pt x="70" y="268"/>
                  </a:cubicBezTo>
                  <a:cubicBezTo>
                    <a:pt x="69" y="269"/>
                    <a:pt x="69" y="269"/>
                    <a:pt x="68" y="269"/>
                  </a:cubicBezTo>
                  <a:cubicBezTo>
                    <a:pt x="78" y="282"/>
                    <a:pt x="85" y="287"/>
                    <a:pt x="85" y="287"/>
                  </a:cubicBezTo>
                  <a:cubicBezTo>
                    <a:pt x="85" y="287"/>
                    <a:pt x="112" y="288"/>
                    <a:pt x="126" y="267"/>
                  </a:cubicBezTo>
                  <a:cubicBezTo>
                    <a:pt x="140" y="247"/>
                    <a:pt x="137" y="233"/>
                    <a:pt x="137" y="233"/>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542"/>
            <p:cNvSpPr/>
            <p:nvPr/>
          </p:nvSpPr>
          <p:spPr bwMode="auto">
            <a:xfrm>
              <a:off x="7402512" y="-2655888"/>
              <a:ext cx="142875" cy="107950"/>
            </a:xfrm>
            <a:custGeom>
              <a:avLst/>
              <a:gdLst>
                <a:gd name="T0" fmla="*/ 6 w 38"/>
                <a:gd name="T1" fmla="*/ 0 h 29"/>
                <a:gd name="T2" fmla="*/ 0 w 38"/>
                <a:gd name="T3" fmla="*/ 21 h 29"/>
                <a:gd name="T4" fmla="*/ 38 w 38"/>
                <a:gd name="T5" fmla="*/ 29 h 29"/>
                <a:gd name="T6" fmla="*/ 38 w 38"/>
                <a:gd name="T7" fmla="*/ 9 h 29"/>
                <a:gd name="T8" fmla="*/ 6 w 38"/>
                <a:gd name="T9" fmla="*/ 0 h 29"/>
              </a:gdLst>
              <a:ahLst/>
              <a:cxnLst>
                <a:cxn ang="0">
                  <a:pos x="T0" y="T1"/>
                </a:cxn>
                <a:cxn ang="0">
                  <a:pos x="T2" y="T3"/>
                </a:cxn>
                <a:cxn ang="0">
                  <a:pos x="T4" y="T5"/>
                </a:cxn>
                <a:cxn ang="0">
                  <a:pos x="T6" y="T7"/>
                </a:cxn>
                <a:cxn ang="0">
                  <a:pos x="T8" y="T9"/>
                </a:cxn>
              </a:cxnLst>
              <a:rect l="0" t="0" r="r" b="b"/>
              <a:pathLst>
                <a:path w="38" h="29">
                  <a:moveTo>
                    <a:pt x="6" y="0"/>
                  </a:moveTo>
                  <a:cubicBezTo>
                    <a:pt x="6" y="0"/>
                    <a:pt x="3" y="5"/>
                    <a:pt x="0" y="21"/>
                  </a:cubicBezTo>
                  <a:cubicBezTo>
                    <a:pt x="38" y="29"/>
                    <a:pt x="38" y="29"/>
                    <a:pt x="38" y="29"/>
                  </a:cubicBezTo>
                  <a:cubicBezTo>
                    <a:pt x="38" y="9"/>
                    <a:pt x="38" y="9"/>
                    <a:pt x="38" y="9"/>
                  </a:cubicBezTo>
                  <a:cubicBezTo>
                    <a:pt x="38" y="9"/>
                    <a:pt x="24" y="0"/>
                    <a:pt x="6" y="0"/>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2" name="PA_网络歌手-Old Fotos">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4"/>
          <a:stretch>
            <a:fillRect/>
          </a:stretch>
        </p:blipFill>
        <p:spPr>
          <a:xfrm>
            <a:off x="-1489465" y="6355397"/>
            <a:ext cx="487363" cy="487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2" presetClass="entr" presetSubtype="4"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additive="base">
                                        <p:cTn id="9" dur="500" fill="hold"/>
                                        <p:tgtEl>
                                          <p:spTgt spid="4"/>
                                        </p:tgtEl>
                                        <p:attrNameLst>
                                          <p:attrName>ppt_x</p:attrName>
                                        </p:attrNameLst>
                                      </p:cBhvr>
                                      <p:tavLst>
                                        <p:tav tm="0">
                                          <p:val>
                                            <p:strVal val="#ppt_x"/>
                                          </p:val>
                                        </p:tav>
                                        <p:tav tm="100000">
                                          <p:val>
                                            <p:strVal val="#ppt_x"/>
                                          </p:val>
                                        </p:tav>
                                      </p:tavLst>
                                    </p:anim>
                                    <p:anim calcmode="lin" valueType="num">
                                      <p:cBhvr additive="base">
                                        <p:cTn id="10" dur="500" fill="hold"/>
                                        <p:tgtEl>
                                          <p:spTgt spid="4"/>
                                        </p:tgtEl>
                                        <p:attrNameLst>
                                          <p:attrName>ppt_y</p:attrName>
                                        </p:attrNameLst>
                                      </p:cBhvr>
                                      <p:tavLst>
                                        <p:tav tm="0">
                                          <p:val>
                                            <p:strVal val="1+#ppt_h/2"/>
                                          </p:val>
                                        </p:tav>
                                        <p:tav tm="100000">
                                          <p:val>
                                            <p:strVal val="#ppt_y"/>
                                          </p:val>
                                        </p:tav>
                                      </p:tavLst>
                                    </p:anim>
                                  </p:childTnLst>
                                </p:cTn>
                              </p:par>
                            </p:childTnLst>
                          </p:cTn>
                        </p:par>
                        <p:par>
                          <p:cTn id="11" fill="hold">
                            <p:stCondLst>
                              <p:cond delay="0"/>
                            </p:stCondLst>
                            <p:childTnLst>
                              <p:par>
                                <p:cTn id="12" presetID="42"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par>
                                <p:cTn id="17" presetID="2" presetClass="entr" presetSubtype="1" decel="14600" fill="hold" grpId="0" nodeType="withEffect">
                                  <p:stCondLst>
                                    <p:cond delay="1000"/>
                                  </p:stCondLst>
                                  <p:iterate type="lt">
                                    <p:tmPct val="10000"/>
                                  </p:iterate>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fill="hold"/>
                                        <p:tgtEl>
                                          <p:spTgt spid="6"/>
                                        </p:tgtEl>
                                        <p:attrNameLst>
                                          <p:attrName>ppt_x</p:attrName>
                                        </p:attrNameLst>
                                      </p:cBhvr>
                                      <p:tavLst>
                                        <p:tav tm="0">
                                          <p:val>
                                            <p:strVal val="#ppt_x"/>
                                          </p:val>
                                        </p:tav>
                                        <p:tav tm="100000">
                                          <p:val>
                                            <p:strVal val="#ppt_x"/>
                                          </p:val>
                                        </p:tav>
                                      </p:tavLst>
                                    </p:anim>
                                    <p:anim calcmode="lin" valueType="num">
                                      <p:cBhvr additive="base">
                                        <p:cTn id="20" dur="750" fill="hold"/>
                                        <p:tgtEl>
                                          <p:spTgt spid="6"/>
                                        </p:tgtEl>
                                        <p:attrNameLst>
                                          <p:attrName>ppt_y</p:attrName>
                                        </p:attrNameLst>
                                      </p:cBhvr>
                                      <p:tavLst>
                                        <p:tav tm="0">
                                          <p:val>
                                            <p:strVal val="0-#ppt_h/2"/>
                                          </p:val>
                                        </p:tav>
                                        <p:tav tm="100000">
                                          <p:val>
                                            <p:strVal val="#ppt_y"/>
                                          </p:val>
                                        </p:tav>
                                      </p:tavLst>
                                    </p:anim>
                                  </p:childTnLst>
                                </p:cTn>
                              </p:par>
                            </p:childTnLst>
                          </p:cTn>
                        </p:par>
                        <p:par>
                          <p:cTn id="21" fill="hold">
                            <p:stCondLst>
                              <p:cond delay="2474"/>
                            </p:stCondLst>
                            <p:childTnLst>
                              <p:par>
                                <p:cTn id="22" presetID="2" presetClass="entr" presetSubtype="1" decel="14600" fill="hold" grpId="0" nodeType="afterEffect">
                                  <p:stCondLst>
                                    <p:cond delay="0"/>
                                  </p:stCondLst>
                                  <p:iterate type="lt">
                                    <p:tmPct val="10000"/>
                                  </p:iterate>
                                  <p:childTnLst>
                                    <p:set>
                                      <p:cBhvr>
                                        <p:cTn id="23" dur="1" fill="hold">
                                          <p:stCondLst>
                                            <p:cond delay="0"/>
                                          </p:stCondLst>
                                        </p:cTn>
                                        <p:tgtEl>
                                          <p:spTgt spid="8"/>
                                        </p:tgtEl>
                                        <p:attrNameLst>
                                          <p:attrName>style.visibility</p:attrName>
                                        </p:attrNameLst>
                                      </p:cBhvr>
                                      <p:to>
                                        <p:strVal val="visible"/>
                                      </p:to>
                                    </p:set>
                                    <p:anim calcmode="lin" valueType="num">
                                      <p:cBhvr additive="base">
                                        <p:cTn id="24" dur="750" fill="hold"/>
                                        <p:tgtEl>
                                          <p:spTgt spid="8"/>
                                        </p:tgtEl>
                                        <p:attrNameLst>
                                          <p:attrName>ppt_x</p:attrName>
                                        </p:attrNameLst>
                                      </p:cBhvr>
                                      <p:tavLst>
                                        <p:tav tm="0">
                                          <p:val>
                                            <p:strVal val="#ppt_x"/>
                                          </p:val>
                                        </p:tav>
                                        <p:tav tm="100000">
                                          <p:val>
                                            <p:strVal val="#ppt_x"/>
                                          </p:val>
                                        </p:tav>
                                      </p:tavLst>
                                    </p:anim>
                                    <p:anim calcmode="lin" valueType="num">
                                      <p:cBhvr additive="base">
                                        <p:cTn id="25" dur="750" fill="hold"/>
                                        <p:tgtEl>
                                          <p:spTgt spid="8"/>
                                        </p:tgtEl>
                                        <p:attrNameLst>
                                          <p:attrName>ppt_y</p:attrName>
                                        </p:attrNameLst>
                                      </p:cBhvr>
                                      <p:tavLst>
                                        <p:tav tm="0">
                                          <p:val>
                                            <p:strVal val="0-#ppt_h/2"/>
                                          </p:val>
                                        </p:tav>
                                        <p:tav tm="100000">
                                          <p:val>
                                            <p:strVal val="#ppt_y"/>
                                          </p:val>
                                        </p:tav>
                                      </p:tavLst>
                                    </p:anim>
                                  </p:childTnLst>
                                </p:cTn>
                              </p:par>
                              <p:par>
                                <p:cTn id="26" presetID="10" presetClass="entr" presetSubtype="0" fill="hold" grpId="0" nodeType="withEffect">
                                  <p:stCondLst>
                                    <p:cond delay="150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250"/>
                                        <p:tgtEl>
                                          <p:spTgt spid="17"/>
                                        </p:tgtEl>
                                      </p:cBhvr>
                                    </p:animEffect>
                                  </p:childTnLst>
                                </p:cTn>
                              </p:par>
                              <p:par>
                                <p:cTn id="29" presetID="10" presetClass="entr" presetSubtype="0" fill="hold" grpId="0" nodeType="withEffect">
                                  <p:stCondLst>
                                    <p:cond delay="275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750"/>
                                        <p:tgtEl>
                                          <p:spTgt spid="9"/>
                                        </p:tgtEl>
                                      </p:cBhvr>
                                    </p:animEffect>
                                  </p:childTnLst>
                                </p:cTn>
                              </p:par>
                              <p:par>
                                <p:cTn id="32" presetID="10" presetClass="entr" presetSubtype="0" fill="hold" grpId="0" nodeType="withEffect">
                                  <p:stCondLst>
                                    <p:cond delay="275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750"/>
                                        <p:tgtEl>
                                          <p:spTgt spid="10"/>
                                        </p:tgtEl>
                                      </p:cBhvr>
                                    </p:animEffect>
                                  </p:childTnLst>
                                </p:cTn>
                              </p:par>
                              <p:par>
                                <p:cTn id="35" presetID="10" presetClass="entr" presetSubtype="0" fill="hold" grpId="0" nodeType="withEffect">
                                  <p:stCondLst>
                                    <p:cond delay="275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8" repeatCount="indefinite" fill="remove" display="0">
                  <p:stCondLst>
                    <p:cond delay="indefinite"/>
                  </p:stCondLst>
                  <p:endCondLst>
                    <p:cond evt="onStopAudio" delay="0">
                      <p:tgtEl>
                        <p:sldTgt/>
                      </p:tgtEl>
                    </p:cond>
                  </p:endCondLst>
                </p:cTn>
                <p:tgtEl>
                  <p:spTgt spid="2"/>
                </p:tgtEl>
              </p:cMediaNode>
            </p:audio>
          </p:childTnLst>
        </p:cTn>
      </p:par>
    </p:tnLst>
    <p:bldLst>
      <p:bldP spid="6" grpId="0"/>
      <p:bldP spid="8" grpId="0"/>
      <p:bldP spid="9" grpId="0"/>
      <p:bldP spid="10" grpId="0"/>
      <p:bldP spid="11"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66157" y="692730"/>
            <a:ext cx="5242037" cy="4450382"/>
            <a:chOff x="7281863" y="6110288"/>
            <a:chExt cx="5056188" cy="4292600"/>
          </a:xfrm>
        </p:grpSpPr>
        <p:sp>
          <p:nvSpPr>
            <p:cNvPr id="4" name="Freeform 5"/>
            <p:cNvSpPr/>
            <p:nvPr/>
          </p:nvSpPr>
          <p:spPr bwMode="auto">
            <a:xfrm>
              <a:off x="8764588" y="9191625"/>
              <a:ext cx="630238" cy="963613"/>
            </a:xfrm>
            <a:custGeom>
              <a:avLst/>
              <a:gdLst>
                <a:gd name="T0" fmla="*/ 30 w 168"/>
                <a:gd name="T1" fmla="*/ 14 h 257"/>
                <a:gd name="T2" fmla="*/ 140 w 168"/>
                <a:gd name="T3" fmla="*/ 13 h 257"/>
                <a:gd name="T4" fmla="*/ 148 w 168"/>
                <a:gd name="T5" fmla="*/ 87 h 257"/>
                <a:gd name="T6" fmla="*/ 102 w 168"/>
                <a:gd name="T7" fmla="*/ 192 h 257"/>
                <a:gd name="T8" fmla="*/ 90 w 168"/>
                <a:gd name="T9" fmla="*/ 255 h 257"/>
                <a:gd name="T10" fmla="*/ 53 w 168"/>
                <a:gd name="T11" fmla="*/ 257 h 257"/>
                <a:gd name="T12" fmla="*/ 84 w 168"/>
                <a:gd name="T13" fmla="*/ 145 h 257"/>
                <a:gd name="T14" fmla="*/ 120 w 168"/>
                <a:gd name="T15" fmla="*/ 46 h 257"/>
                <a:gd name="T16" fmla="*/ 6 w 168"/>
                <a:gd name="T17" fmla="*/ 48 h 257"/>
                <a:gd name="T18" fmla="*/ 30 w 168"/>
                <a:gd name="T19" fmla="*/ 1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257">
                  <a:moveTo>
                    <a:pt x="30" y="14"/>
                  </a:moveTo>
                  <a:cubicBezTo>
                    <a:pt x="30" y="14"/>
                    <a:pt x="118" y="0"/>
                    <a:pt x="140" y="13"/>
                  </a:cubicBezTo>
                  <a:cubicBezTo>
                    <a:pt x="162" y="26"/>
                    <a:pt x="168" y="51"/>
                    <a:pt x="148" y="87"/>
                  </a:cubicBezTo>
                  <a:cubicBezTo>
                    <a:pt x="137" y="107"/>
                    <a:pt x="115" y="152"/>
                    <a:pt x="102" y="192"/>
                  </a:cubicBezTo>
                  <a:cubicBezTo>
                    <a:pt x="92" y="226"/>
                    <a:pt x="90" y="255"/>
                    <a:pt x="90" y="255"/>
                  </a:cubicBezTo>
                  <a:cubicBezTo>
                    <a:pt x="53" y="257"/>
                    <a:pt x="53" y="257"/>
                    <a:pt x="53" y="257"/>
                  </a:cubicBezTo>
                  <a:cubicBezTo>
                    <a:pt x="53" y="257"/>
                    <a:pt x="56" y="196"/>
                    <a:pt x="84" y="145"/>
                  </a:cubicBezTo>
                  <a:cubicBezTo>
                    <a:pt x="100" y="115"/>
                    <a:pt x="134" y="61"/>
                    <a:pt x="120" y="46"/>
                  </a:cubicBezTo>
                  <a:cubicBezTo>
                    <a:pt x="106" y="31"/>
                    <a:pt x="6" y="48"/>
                    <a:pt x="6" y="48"/>
                  </a:cubicBezTo>
                  <a:cubicBezTo>
                    <a:pt x="6" y="48"/>
                    <a:pt x="0" y="18"/>
                    <a:pt x="30" y="14"/>
                  </a:cubicBezTo>
                  <a:close/>
                </a:path>
              </a:pathLst>
            </a:custGeom>
            <a:solidFill>
              <a:srgbClr val="1F46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6"/>
            <p:cNvSpPr/>
            <p:nvPr/>
          </p:nvSpPr>
          <p:spPr bwMode="auto">
            <a:xfrm>
              <a:off x="8780463" y="9263063"/>
              <a:ext cx="528638" cy="892175"/>
            </a:xfrm>
            <a:custGeom>
              <a:avLst/>
              <a:gdLst>
                <a:gd name="T0" fmla="*/ 24 w 141"/>
                <a:gd name="T1" fmla="*/ 8 h 238"/>
                <a:gd name="T2" fmla="*/ 106 w 141"/>
                <a:gd name="T3" fmla="*/ 5 h 238"/>
                <a:gd name="T4" fmla="*/ 134 w 141"/>
                <a:gd name="T5" fmla="*/ 21 h 238"/>
                <a:gd name="T6" fmla="*/ 124 w 141"/>
                <a:gd name="T7" fmla="*/ 69 h 238"/>
                <a:gd name="T8" fmla="*/ 96 w 141"/>
                <a:gd name="T9" fmla="*/ 118 h 238"/>
                <a:gd name="T10" fmla="*/ 76 w 141"/>
                <a:gd name="T11" fmla="*/ 186 h 238"/>
                <a:gd name="T12" fmla="*/ 69 w 141"/>
                <a:gd name="T13" fmla="*/ 237 h 238"/>
                <a:gd name="T14" fmla="*/ 49 w 141"/>
                <a:gd name="T15" fmla="*/ 238 h 238"/>
                <a:gd name="T16" fmla="*/ 80 w 141"/>
                <a:gd name="T17" fmla="*/ 126 h 238"/>
                <a:gd name="T18" fmla="*/ 116 w 141"/>
                <a:gd name="T19" fmla="*/ 27 h 238"/>
                <a:gd name="T20" fmla="*/ 2 w 141"/>
                <a:gd name="T21" fmla="*/ 29 h 238"/>
                <a:gd name="T22" fmla="*/ 4 w 141"/>
                <a:gd name="T23" fmla="*/ 10 h 238"/>
                <a:gd name="T24" fmla="*/ 24 w 141"/>
                <a:gd name="T25" fmla="*/ 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 h="238">
                  <a:moveTo>
                    <a:pt x="24" y="8"/>
                  </a:moveTo>
                  <a:cubicBezTo>
                    <a:pt x="51" y="4"/>
                    <a:pt x="79" y="0"/>
                    <a:pt x="106" y="5"/>
                  </a:cubicBezTo>
                  <a:cubicBezTo>
                    <a:pt x="116" y="7"/>
                    <a:pt x="129" y="11"/>
                    <a:pt x="134" y="21"/>
                  </a:cubicBezTo>
                  <a:cubicBezTo>
                    <a:pt x="141" y="36"/>
                    <a:pt x="132" y="56"/>
                    <a:pt x="124" y="69"/>
                  </a:cubicBezTo>
                  <a:cubicBezTo>
                    <a:pt x="115" y="86"/>
                    <a:pt x="104" y="101"/>
                    <a:pt x="96" y="118"/>
                  </a:cubicBezTo>
                  <a:cubicBezTo>
                    <a:pt x="87" y="140"/>
                    <a:pt x="81" y="163"/>
                    <a:pt x="76" y="186"/>
                  </a:cubicBezTo>
                  <a:cubicBezTo>
                    <a:pt x="72" y="203"/>
                    <a:pt x="70" y="220"/>
                    <a:pt x="69" y="237"/>
                  </a:cubicBezTo>
                  <a:cubicBezTo>
                    <a:pt x="49" y="238"/>
                    <a:pt x="49" y="238"/>
                    <a:pt x="49" y="238"/>
                  </a:cubicBezTo>
                  <a:cubicBezTo>
                    <a:pt x="49" y="238"/>
                    <a:pt x="52" y="177"/>
                    <a:pt x="80" y="126"/>
                  </a:cubicBezTo>
                  <a:cubicBezTo>
                    <a:pt x="96" y="96"/>
                    <a:pt x="130" y="42"/>
                    <a:pt x="116" y="27"/>
                  </a:cubicBezTo>
                  <a:cubicBezTo>
                    <a:pt x="102" y="12"/>
                    <a:pt x="2" y="29"/>
                    <a:pt x="2" y="29"/>
                  </a:cubicBezTo>
                  <a:cubicBezTo>
                    <a:pt x="2" y="29"/>
                    <a:pt x="0" y="19"/>
                    <a:pt x="4" y="10"/>
                  </a:cubicBezTo>
                  <a:cubicBezTo>
                    <a:pt x="11" y="9"/>
                    <a:pt x="17" y="8"/>
                    <a:pt x="24" y="8"/>
                  </a:cubicBezTo>
                  <a:close/>
                </a:path>
              </a:pathLst>
            </a:custGeom>
            <a:solidFill>
              <a:srgbClr val="1B32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7"/>
            <p:cNvSpPr/>
            <p:nvPr/>
          </p:nvSpPr>
          <p:spPr bwMode="auto">
            <a:xfrm>
              <a:off x="8893176" y="9825038"/>
              <a:ext cx="633413" cy="395288"/>
            </a:xfrm>
            <a:custGeom>
              <a:avLst/>
              <a:gdLst>
                <a:gd name="T0" fmla="*/ 156 w 169"/>
                <a:gd name="T1" fmla="*/ 82 h 105"/>
                <a:gd name="T2" fmla="*/ 21 w 169"/>
                <a:gd name="T3" fmla="*/ 102 h 105"/>
                <a:gd name="T4" fmla="*/ 78 w 169"/>
                <a:gd name="T5" fmla="*/ 18 h 105"/>
                <a:gd name="T6" fmla="*/ 156 w 169"/>
                <a:gd name="T7" fmla="*/ 82 h 105"/>
              </a:gdLst>
              <a:ahLst/>
              <a:cxnLst>
                <a:cxn ang="0">
                  <a:pos x="T0" y="T1"/>
                </a:cxn>
                <a:cxn ang="0">
                  <a:pos x="T2" y="T3"/>
                </a:cxn>
                <a:cxn ang="0">
                  <a:pos x="T4" y="T5"/>
                </a:cxn>
                <a:cxn ang="0">
                  <a:pos x="T6" y="T7"/>
                </a:cxn>
              </a:cxnLst>
              <a:rect l="0" t="0" r="r" b="b"/>
              <a:pathLst>
                <a:path w="169" h="105">
                  <a:moveTo>
                    <a:pt x="156" y="82"/>
                  </a:moveTo>
                  <a:cubicBezTo>
                    <a:pt x="156" y="82"/>
                    <a:pt x="55" y="105"/>
                    <a:pt x="21" y="102"/>
                  </a:cubicBezTo>
                  <a:cubicBezTo>
                    <a:pt x="21" y="102"/>
                    <a:pt x="0" y="37"/>
                    <a:pt x="78" y="18"/>
                  </a:cubicBezTo>
                  <a:cubicBezTo>
                    <a:pt x="155" y="0"/>
                    <a:pt x="169" y="74"/>
                    <a:pt x="156" y="82"/>
                  </a:cubicBezTo>
                  <a:close/>
                </a:path>
              </a:pathLst>
            </a:custGeom>
            <a:solidFill>
              <a:srgbClr val="2A28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8"/>
            <p:cNvSpPr/>
            <p:nvPr/>
          </p:nvSpPr>
          <p:spPr bwMode="auto">
            <a:xfrm>
              <a:off x="8986838" y="9859963"/>
              <a:ext cx="476250" cy="311150"/>
            </a:xfrm>
            <a:custGeom>
              <a:avLst/>
              <a:gdLst>
                <a:gd name="T0" fmla="*/ 0 w 127"/>
                <a:gd name="T1" fmla="*/ 45 h 83"/>
                <a:gd name="T2" fmla="*/ 53 w 127"/>
                <a:gd name="T3" fmla="*/ 9 h 83"/>
                <a:gd name="T4" fmla="*/ 127 w 127"/>
                <a:gd name="T5" fmla="*/ 33 h 83"/>
                <a:gd name="T6" fmla="*/ 0 w 127"/>
                <a:gd name="T7" fmla="*/ 45 h 83"/>
              </a:gdLst>
              <a:ahLst/>
              <a:cxnLst>
                <a:cxn ang="0">
                  <a:pos x="T0" y="T1"/>
                </a:cxn>
                <a:cxn ang="0">
                  <a:pos x="T2" y="T3"/>
                </a:cxn>
                <a:cxn ang="0">
                  <a:pos x="T4" y="T5"/>
                </a:cxn>
                <a:cxn ang="0">
                  <a:pos x="T6" y="T7"/>
                </a:cxn>
              </a:cxnLst>
              <a:rect l="0" t="0" r="r" b="b"/>
              <a:pathLst>
                <a:path w="127" h="83">
                  <a:moveTo>
                    <a:pt x="0" y="45"/>
                  </a:moveTo>
                  <a:cubicBezTo>
                    <a:pt x="8" y="31"/>
                    <a:pt x="23" y="17"/>
                    <a:pt x="53" y="9"/>
                  </a:cubicBezTo>
                  <a:cubicBezTo>
                    <a:pt x="93" y="0"/>
                    <a:pt x="116" y="15"/>
                    <a:pt x="127" y="33"/>
                  </a:cubicBezTo>
                  <a:cubicBezTo>
                    <a:pt x="112" y="67"/>
                    <a:pt x="19" y="83"/>
                    <a:pt x="0" y="45"/>
                  </a:cubicBezTo>
                  <a:close/>
                </a:path>
              </a:pathLst>
            </a:custGeom>
            <a:solidFill>
              <a:srgbClr val="353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9"/>
            <p:cNvSpPr/>
            <p:nvPr/>
          </p:nvSpPr>
          <p:spPr bwMode="auto">
            <a:xfrm>
              <a:off x="9264651" y="9920288"/>
              <a:ext cx="82550" cy="47625"/>
            </a:xfrm>
            <a:custGeom>
              <a:avLst/>
              <a:gdLst>
                <a:gd name="T0" fmla="*/ 1 w 22"/>
                <a:gd name="T1" fmla="*/ 9 h 13"/>
                <a:gd name="T2" fmla="*/ 13 w 22"/>
                <a:gd name="T3" fmla="*/ 12 h 13"/>
                <a:gd name="T4" fmla="*/ 22 w 22"/>
                <a:gd name="T5" fmla="*/ 4 h 13"/>
                <a:gd name="T6" fmla="*/ 10 w 22"/>
                <a:gd name="T7" fmla="*/ 1 h 13"/>
                <a:gd name="T8" fmla="*/ 1 w 22"/>
                <a:gd name="T9" fmla="*/ 9 h 13"/>
              </a:gdLst>
              <a:ahLst/>
              <a:cxnLst>
                <a:cxn ang="0">
                  <a:pos x="T0" y="T1"/>
                </a:cxn>
                <a:cxn ang="0">
                  <a:pos x="T2" y="T3"/>
                </a:cxn>
                <a:cxn ang="0">
                  <a:pos x="T4" y="T5"/>
                </a:cxn>
                <a:cxn ang="0">
                  <a:pos x="T6" y="T7"/>
                </a:cxn>
                <a:cxn ang="0">
                  <a:pos x="T8" y="T9"/>
                </a:cxn>
              </a:cxnLst>
              <a:rect l="0" t="0" r="r" b="b"/>
              <a:pathLst>
                <a:path w="22" h="13">
                  <a:moveTo>
                    <a:pt x="1" y="9"/>
                  </a:moveTo>
                  <a:cubicBezTo>
                    <a:pt x="2" y="12"/>
                    <a:pt x="7" y="13"/>
                    <a:pt x="13" y="12"/>
                  </a:cubicBezTo>
                  <a:cubicBezTo>
                    <a:pt x="18" y="11"/>
                    <a:pt x="22" y="7"/>
                    <a:pt x="22" y="4"/>
                  </a:cubicBezTo>
                  <a:cubicBezTo>
                    <a:pt x="21" y="1"/>
                    <a:pt x="16" y="0"/>
                    <a:pt x="10" y="1"/>
                  </a:cubicBezTo>
                  <a:cubicBezTo>
                    <a:pt x="4" y="3"/>
                    <a:pt x="0" y="6"/>
                    <a:pt x="1" y="9"/>
                  </a:cubicBezTo>
                  <a:close/>
                </a:path>
              </a:pathLst>
            </a:custGeom>
            <a:solidFill>
              <a:srgbClr val="4848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0"/>
            <p:cNvSpPr/>
            <p:nvPr/>
          </p:nvSpPr>
          <p:spPr bwMode="auto">
            <a:xfrm>
              <a:off x="7545388" y="9315450"/>
              <a:ext cx="963613" cy="795338"/>
            </a:xfrm>
            <a:custGeom>
              <a:avLst/>
              <a:gdLst>
                <a:gd name="T0" fmla="*/ 257 w 257"/>
                <a:gd name="T1" fmla="*/ 9 h 212"/>
                <a:gd name="T2" fmla="*/ 155 w 257"/>
                <a:gd name="T3" fmla="*/ 186 h 212"/>
                <a:gd name="T4" fmla="*/ 0 w 257"/>
                <a:gd name="T5" fmla="*/ 208 h 212"/>
                <a:gd name="T6" fmla="*/ 19 w 257"/>
                <a:gd name="T7" fmla="*/ 148 h 212"/>
                <a:gd name="T8" fmla="*/ 162 w 257"/>
                <a:gd name="T9" fmla="*/ 121 h 212"/>
                <a:gd name="T10" fmla="*/ 216 w 257"/>
                <a:gd name="T11" fmla="*/ 0 h 212"/>
                <a:gd name="T12" fmla="*/ 257 w 257"/>
                <a:gd name="T13" fmla="*/ 9 h 212"/>
              </a:gdLst>
              <a:ahLst/>
              <a:cxnLst>
                <a:cxn ang="0">
                  <a:pos x="T0" y="T1"/>
                </a:cxn>
                <a:cxn ang="0">
                  <a:pos x="T2" y="T3"/>
                </a:cxn>
                <a:cxn ang="0">
                  <a:pos x="T4" y="T5"/>
                </a:cxn>
                <a:cxn ang="0">
                  <a:pos x="T6" y="T7"/>
                </a:cxn>
                <a:cxn ang="0">
                  <a:pos x="T8" y="T9"/>
                </a:cxn>
                <a:cxn ang="0">
                  <a:pos x="T10" y="T11"/>
                </a:cxn>
                <a:cxn ang="0">
                  <a:pos x="T12" y="T13"/>
                </a:cxn>
              </a:cxnLst>
              <a:rect l="0" t="0" r="r" b="b"/>
              <a:pathLst>
                <a:path w="257" h="212">
                  <a:moveTo>
                    <a:pt x="257" y="9"/>
                  </a:moveTo>
                  <a:cubicBezTo>
                    <a:pt x="257" y="9"/>
                    <a:pt x="214" y="131"/>
                    <a:pt x="155" y="186"/>
                  </a:cubicBezTo>
                  <a:cubicBezTo>
                    <a:pt x="128" y="212"/>
                    <a:pt x="0" y="208"/>
                    <a:pt x="0" y="208"/>
                  </a:cubicBezTo>
                  <a:cubicBezTo>
                    <a:pt x="19" y="148"/>
                    <a:pt x="19" y="148"/>
                    <a:pt x="19" y="148"/>
                  </a:cubicBezTo>
                  <a:cubicBezTo>
                    <a:pt x="19" y="148"/>
                    <a:pt x="130" y="192"/>
                    <a:pt x="162" y="121"/>
                  </a:cubicBezTo>
                  <a:cubicBezTo>
                    <a:pt x="196" y="47"/>
                    <a:pt x="216" y="0"/>
                    <a:pt x="216" y="0"/>
                  </a:cubicBezTo>
                  <a:lnTo>
                    <a:pt x="257" y="9"/>
                  </a:lnTo>
                  <a:close/>
                </a:path>
              </a:pathLst>
            </a:custGeom>
            <a:solidFill>
              <a:srgbClr val="1F46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1"/>
            <p:cNvSpPr/>
            <p:nvPr/>
          </p:nvSpPr>
          <p:spPr bwMode="auto">
            <a:xfrm>
              <a:off x="7545388" y="9329738"/>
              <a:ext cx="963613" cy="781050"/>
            </a:xfrm>
            <a:custGeom>
              <a:avLst/>
              <a:gdLst>
                <a:gd name="T0" fmla="*/ 233 w 257"/>
                <a:gd name="T1" fmla="*/ 0 h 208"/>
                <a:gd name="T2" fmla="*/ 205 w 257"/>
                <a:gd name="T3" fmla="*/ 73 h 208"/>
                <a:gd name="T4" fmla="*/ 157 w 257"/>
                <a:gd name="T5" fmla="*/ 154 h 208"/>
                <a:gd name="T6" fmla="*/ 67 w 257"/>
                <a:gd name="T7" fmla="*/ 187 h 208"/>
                <a:gd name="T8" fmla="*/ 12 w 257"/>
                <a:gd name="T9" fmla="*/ 186 h 208"/>
                <a:gd name="T10" fmla="*/ 6 w 257"/>
                <a:gd name="T11" fmla="*/ 186 h 208"/>
                <a:gd name="T12" fmla="*/ 0 w 257"/>
                <a:gd name="T13" fmla="*/ 204 h 208"/>
                <a:gd name="T14" fmla="*/ 155 w 257"/>
                <a:gd name="T15" fmla="*/ 182 h 208"/>
                <a:gd name="T16" fmla="*/ 257 w 257"/>
                <a:gd name="T17" fmla="*/ 5 h 208"/>
                <a:gd name="T18" fmla="*/ 233 w 257"/>
                <a:gd name="T19"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7" h="208">
                  <a:moveTo>
                    <a:pt x="233" y="0"/>
                  </a:moveTo>
                  <a:cubicBezTo>
                    <a:pt x="222" y="24"/>
                    <a:pt x="214" y="49"/>
                    <a:pt x="205" y="73"/>
                  </a:cubicBezTo>
                  <a:cubicBezTo>
                    <a:pt x="194" y="102"/>
                    <a:pt x="180" y="133"/>
                    <a:pt x="157" y="154"/>
                  </a:cubicBezTo>
                  <a:cubicBezTo>
                    <a:pt x="133" y="177"/>
                    <a:pt x="99" y="185"/>
                    <a:pt x="67" y="187"/>
                  </a:cubicBezTo>
                  <a:cubicBezTo>
                    <a:pt x="48" y="188"/>
                    <a:pt x="30" y="188"/>
                    <a:pt x="12" y="186"/>
                  </a:cubicBezTo>
                  <a:cubicBezTo>
                    <a:pt x="10" y="186"/>
                    <a:pt x="8" y="186"/>
                    <a:pt x="6" y="186"/>
                  </a:cubicBezTo>
                  <a:cubicBezTo>
                    <a:pt x="0" y="204"/>
                    <a:pt x="0" y="204"/>
                    <a:pt x="0" y="204"/>
                  </a:cubicBezTo>
                  <a:cubicBezTo>
                    <a:pt x="0" y="204"/>
                    <a:pt x="128" y="208"/>
                    <a:pt x="155" y="182"/>
                  </a:cubicBezTo>
                  <a:cubicBezTo>
                    <a:pt x="214" y="127"/>
                    <a:pt x="257" y="5"/>
                    <a:pt x="257" y="5"/>
                  </a:cubicBezTo>
                  <a:lnTo>
                    <a:pt x="233" y="0"/>
                  </a:lnTo>
                  <a:close/>
                </a:path>
              </a:pathLst>
            </a:custGeom>
            <a:solidFill>
              <a:srgbClr val="1B32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2"/>
            <p:cNvSpPr/>
            <p:nvPr/>
          </p:nvSpPr>
          <p:spPr bwMode="auto">
            <a:xfrm>
              <a:off x="7443788" y="9852025"/>
              <a:ext cx="352425" cy="550863"/>
            </a:xfrm>
            <a:custGeom>
              <a:avLst/>
              <a:gdLst>
                <a:gd name="T0" fmla="*/ 0 w 94"/>
                <a:gd name="T1" fmla="*/ 117 h 147"/>
                <a:gd name="T2" fmla="*/ 34 w 94"/>
                <a:gd name="T3" fmla="*/ 0 h 147"/>
                <a:gd name="T4" fmla="*/ 80 w 94"/>
                <a:gd name="T5" fmla="*/ 77 h 147"/>
                <a:gd name="T6" fmla="*/ 0 w 94"/>
                <a:gd name="T7" fmla="*/ 117 h 147"/>
              </a:gdLst>
              <a:ahLst/>
              <a:cxnLst>
                <a:cxn ang="0">
                  <a:pos x="T0" y="T1"/>
                </a:cxn>
                <a:cxn ang="0">
                  <a:pos x="T2" y="T3"/>
                </a:cxn>
                <a:cxn ang="0">
                  <a:pos x="T4" y="T5"/>
                </a:cxn>
                <a:cxn ang="0">
                  <a:pos x="T6" y="T7"/>
                </a:cxn>
              </a:cxnLst>
              <a:rect l="0" t="0" r="r" b="b"/>
              <a:pathLst>
                <a:path w="94" h="147">
                  <a:moveTo>
                    <a:pt x="0" y="117"/>
                  </a:moveTo>
                  <a:cubicBezTo>
                    <a:pt x="0" y="117"/>
                    <a:pt x="19" y="27"/>
                    <a:pt x="34" y="0"/>
                  </a:cubicBezTo>
                  <a:cubicBezTo>
                    <a:pt x="34" y="0"/>
                    <a:pt x="94" y="8"/>
                    <a:pt x="80" y="77"/>
                  </a:cubicBezTo>
                  <a:cubicBezTo>
                    <a:pt x="66" y="147"/>
                    <a:pt x="1" y="131"/>
                    <a:pt x="0" y="117"/>
                  </a:cubicBezTo>
                  <a:close/>
                </a:path>
              </a:pathLst>
            </a:custGeom>
            <a:solidFill>
              <a:srgbClr val="2A28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3"/>
            <p:cNvSpPr/>
            <p:nvPr/>
          </p:nvSpPr>
          <p:spPr bwMode="auto">
            <a:xfrm>
              <a:off x="7488238" y="9931400"/>
              <a:ext cx="274638" cy="404813"/>
            </a:xfrm>
            <a:custGeom>
              <a:avLst/>
              <a:gdLst>
                <a:gd name="T0" fmla="*/ 59 w 73"/>
                <a:gd name="T1" fmla="*/ 0 h 108"/>
                <a:gd name="T2" fmla="*/ 68 w 73"/>
                <a:gd name="T3" fmla="*/ 56 h 108"/>
                <a:gd name="T4" fmla="*/ 21 w 73"/>
                <a:gd name="T5" fmla="*/ 108 h 108"/>
                <a:gd name="T6" fmla="*/ 59 w 73"/>
                <a:gd name="T7" fmla="*/ 0 h 108"/>
              </a:gdLst>
              <a:ahLst/>
              <a:cxnLst>
                <a:cxn ang="0">
                  <a:pos x="T0" y="T1"/>
                </a:cxn>
                <a:cxn ang="0">
                  <a:pos x="T2" y="T3"/>
                </a:cxn>
                <a:cxn ang="0">
                  <a:pos x="T4" y="T5"/>
                </a:cxn>
                <a:cxn ang="0">
                  <a:pos x="T6" y="T7"/>
                </a:cxn>
              </a:cxnLst>
              <a:rect l="0" t="0" r="r" b="b"/>
              <a:pathLst>
                <a:path w="73" h="108">
                  <a:moveTo>
                    <a:pt x="59" y="0"/>
                  </a:moveTo>
                  <a:cubicBezTo>
                    <a:pt x="68" y="12"/>
                    <a:pt x="73" y="29"/>
                    <a:pt x="68" y="56"/>
                  </a:cubicBezTo>
                  <a:cubicBezTo>
                    <a:pt x="61" y="93"/>
                    <a:pt x="40" y="106"/>
                    <a:pt x="21" y="108"/>
                  </a:cubicBezTo>
                  <a:cubicBezTo>
                    <a:pt x="0" y="82"/>
                    <a:pt x="22" y="2"/>
                    <a:pt x="59" y="0"/>
                  </a:cubicBezTo>
                  <a:close/>
                </a:path>
              </a:pathLst>
            </a:custGeom>
            <a:solidFill>
              <a:srgbClr val="353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4"/>
            <p:cNvSpPr/>
            <p:nvPr/>
          </p:nvSpPr>
          <p:spPr bwMode="auto">
            <a:xfrm>
              <a:off x="7620001" y="10201275"/>
              <a:ext cx="74613" cy="44450"/>
            </a:xfrm>
            <a:custGeom>
              <a:avLst/>
              <a:gdLst>
                <a:gd name="T0" fmla="*/ 1 w 20"/>
                <a:gd name="T1" fmla="*/ 4 h 12"/>
                <a:gd name="T2" fmla="*/ 9 w 20"/>
                <a:gd name="T3" fmla="*/ 11 h 12"/>
                <a:gd name="T4" fmla="*/ 19 w 20"/>
                <a:gd name="T5" fmla="*/ 7 h 12"/>
                <a:gd name="T6" fmla="*/ 11 w 20"/>
                <a:gd name="T7" fmla="*/ 1 h 12"/>
                <a:gd name="T8" fmla="*/ 1 w 20"/>
                <a:gd name="T9" fmla="*/ 4 h 12"/>
              </a:gdLst>
              <a:ahLst/>
              <a:cxnLst>
                <a:cxn ang="0">
                  <a:pos x="T0" y="T1"/>
                </a:cxn>
                <a:cxn ang="0">
                  <a:pos x="T2" y="T3"/>
                </a:cxn>
                <a:cxn ang="0">
                  <a:pos x="T4" y="T5"/>
                </a:cxn>
                <a:cxn ang="0">
                  <a:pos x="T6" y="T7"/>
                </a:cxn>
                <a:cxn ang="0">
                  <a:pos x="T8" y="T9"/>
                </a:cxn>
              </a:cxnLst>
              <a:rect l="0" t="0" r="r" b="b"/>
              <a:pathLst>
                <a:path w="20" h="12">
                  <a:moveTo>
                    <a:pt x="1" y="4"/>
                  </a:moveTo>
                  <a:cubicBezTo>
                    <a:pt x="0" y="7"/>
                    <a:pt x="4" y="10"/>
                    <a:pt x="9" y="11"/>
                  </a:cubicBezTo>
                  <a:cubicBezTo>
                    <a:pt x="14" y="12"/>
                    <a:pt x="19" y="10"/>
                    <a:pt x="19" y="7"/>
                  </a:cubicBezTo>
                  <a:cubicBezTo>
                    <a:pt x="20" y="5"/>
                    <a:pt x="16" y="2"/>
                    <a:pt x="11" y="1"/>
                  </a:cubicBezTo>
                  <a:cubicBezTo>
                    <a:pt x="6" y="0"/>
                    <a:pt x="1" y="2"/>
                    <a:pt x="1" y="4"/>
                  </a:cubicBezTo>
                  <a:close/>
                </a:path>
              </a:pathLst>
            </a:custGeom>
            <a:solidFill>
              <a:srgbClr val="4848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5"/>
            <p:cNvSpPr/>
            <p:nvPr/>
          </p:nvSpPr>
          <p:spPr bwMode="auto">
            <a:xfrm>
              <a:off x="8118476" y="8820150"/>
              <a:ext cx="852488" cy="630238"/>
            </a:xfrm>
            <a:custGeom>
              <a:avLst/>
              <a:gdLst>
                <a:gd name="T0" fmla="*/ 227 w 227"/>
                <a:gd name="T1" fmla="*/ 72 h 168"/>
                <a:gd name="T2" fmla="*/ 147 w 227"/>
                <a:gd name="T3" fmla="*/ 162 h 168"/>
                <a:gd name="T4" fmla="*/ 8 w 227"/>
                <a:gd name="T5" fmla="*/ 88 h 168"/>
                <a:gd name="T6" fmla="*/ 15 w 227"/>
                <a:gd name="T7" fmla="*/ 0 h 168"/>
                <a:gd name="T8" fmla="*/ 227 w 227"/>
                <a:gd name="T9" fmla="*/ 72 h 168"/>
              </a:gdLst>
              <a:ahLst/>
              <a:cxnLst>
                <a:cxn ang="0">
                  <a:pos x="T0" y="T1"/>
                </a:cxn>
                <a:cxn ang="0">
                  <a:pos x="T2" y="T3"/>
                </a:cxn>
                <a:cxn ang="0">
                  <a:pos x="T4" y="T5"/>
                </a:cxn>
                <a:cxn ang="0">
                  <a:pos x="T6" y="T7"/>
                </a:cxn>
                <a:cxn ang="0">
                  <a:pos x="T8" y="T9"/>
                </a:cxn>
              </a:cxnLst>
              <a:rect l="0" t="0" r="r" b="b"/>
              <a:pathLst>
                <a:path w="227" h="168">
                  <a:moveTo>
                    <a:pt x="227" y="72"/>
                  </a:moveTo>
                  <a:cubicBezTo>
                    <a:pt x="227" y="72"/>
                    <a:pt x="203" y="157"/>
                    <a:pt x="147" y="162"/>
                  </a:cubicBezTo>
                  <a:cubicBezTo>
                    <a:pt x="91" y="168"/>
                    <a:pt x="16" y="147"/>
                    <a:pt x="8" y="88"/>
                  </a:cubicBezTo>
                  <a:cubicBezTo>
                    <a:pt x="0" y="28"/>
                    <a:pt x="15" y="0"/>
                    <a:pt x="15" y="0"/>
                  </a:cubicBezTo>
                  <a:lnTo>
                    <a:pt x="227" y="72"/>
                  </a:lnTo>
                  <a:close/>
                </a:path>
              </a:pathLst>
            </a:custGeom>
            <a:solidFill>
              <a:srgbClr val="1F46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6"/>
            <p:cNvSpPr/>
            <p:nvPr/>
          </p:nvSpPr>
          <p:spPr bwMode="auto">
            <a:xfrm>
              <a:off x="8118476" y="8820150"/>
              <a:ext cx="852488" cy="630238"/>
            </a:xfrm>
            <a:custGeom>
              <a:avLst/>
              <a:gdLst>
                <a:gd name="T0" fmla="*/ 211 w 227"/>
                <a:gd name="T1" fmla="*/ 66 h 168"/>
                <a:gd name="T2" fmla="*/ 148 w 227"/>
                <a:gd name="T3" fmla="*/ 148 h 168"/>
                <a:gd name="T4" fmla="*/ 145 w 227"/>
                <a:gd name="T5" fmla="*/ 117 h 168"/>
                <a:gd name="T6" fmla="*/ 165 w 227"/>
                <a:gd name="T7" fmla="*/ 69 h 168"/>
                <a:gd name="T8" fmla="*/ 171 w 227"/>
                <a:gd name="T9" fmla="*/ 53 h 168"/>
                <a:gd name="T10" fmla="*/ 80 w 227"/>
                <a:gd name="T11" fmla="*/ 22 h 168"/>
                <a:gd name="T12" fmla="*/ 50 w 227"/>
                <a:gd name="T13" fmla="*/ 52 h 168"/>
                <a:gd name="T14" fmla="*/ 16 w 227"/>
                <a:gd name="T15" fmla="*/ 52 h 168"/>
                <a:gd name="T16" fmla="*/ 19 w 227"/>
                <a:gd name="T17" fmla="*/ 8 h 168"/>
                <a:gd name="T18" fmla="*/ 21 w 227"/>
                <a:gd name="T19" fmla="*/ 2 h 168"/>
                <a:gd name="T20" fmla="*/ 15 w 227"/>
                <a:gd name="T21" fmla="*/ 0 h 168"/>
                <a:gd name="T22" fmla="*/ 8 w 227"/>
                <a:gd name="T23" fmla="*/ 88 h 168"/>
                <a:gd name="T24" fmla="*/ 147 w 227"/>
                <a:gd name="T25" fmla="*/ 162 h 168"/>
                <a:gd name="T26" fmla="*/ 227 w 227"/>
                <a:gd name="T27" fmla="*/ 72 h 168"/>
                <a:gd name="T28" fmla="*/ 211 w 227"/>
                <a:gd name="T29" fmla="*/ 6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168">
                  <a:moveTo>
                    <a:pt x="211" y="66"/>
                  </a:moveTo>
                  <a:cubicBezTo>
                    <a:pt x="203" y="102"/>
                    <a:pt x="185" y="139"/>
                    <a:pt x="148" y="148"/>
                  </a:cubicBezTo>
                  <a:cubicBezTo>
                    <a:pt x="123" y="155"/>
                    <a:pt x="138" y="127"/>
                    <a:pt x="145" y="117"/>
                  </a:cubicBezTo>
                  <a:cubicBezTo>
                    <a:pt x="155" y="101"/>
                    <a:pt x="162" y="87"/>
                    <a:pt x="165" y="69"/>
                  </a:cubicBezTo>
                  <a:cubicBezTo>
                    <a:pt x="166" y="63"/>
                    <a:pt x="170" y="58"/>
                    <a:pt x="171" y="53"/>
                  </a:cubicBezTo>
                  <a:cubicBezTo>
                    <a:pt x="80" y="22"/>
                    <a:pt x="80" y="22"/>
                    <a:pt x="80" y="22"/>
                  </a:cubicBezTo>
                  <a:cubicBezTo>
                    <a:pt x="73" y="34"/>
                    <a:pt x="62" y="44"/>
                    <a:pt x="50" y="52"/>
                  </a:cubicBezTo>
                  <a:cubicBezTo>
                    <a:pt x="40" y="58"/>
                    <a:pt x="24" y="66"/>
                    <a:pt x="16" y="52"/>
                  </a:cubicBezTo>
                  <a:cubicBezTo>
                    <a:pt x="9" y="39"/>
                    <a:pt x="14" y="21"/>
                    <a:pt x="19" y="8"/>
                  </a:cubicBezTo>
                  <a:cubicBezTo>
                    <a:pt x="20" y="6"/>
                    <a:pt x="20" y="4"/>
                    <a:pt x="21" y="2"/>
                  </a:cubicBezTo>
                  <a:cubicBezTo>
                    <a:pt x="15" y="0"/>
                    <a:pt x="15" y="0"/>
                    <a:pt x="15" y="0"/>
                  </a:cubicBezTo>
                  <a:cubicBezTo>
                    <a:pt x="15" y="0"/>
                    <a:pt x="0" y="28"/>
                    <a:pt x="8" y="88"/>
                  </a:cubicBezTo>
                  <a:cubicBezTo>
                    <a:pt x="16" y="147"/>
                    <a:pt x="91" y="168"/>
                    <a:pt x="147" y="162"/>
                  </a:cubicBezTo>
                  <a:cubicBezTo>
                    <a:pt x="203" y="157"/>
                    <a:pt x="227" y="72"/>
                    <a:pt x="227" y="72"/>
                  </a:cubicBezTo>
                  <a:lnTo>
                    <a:pt x="211" y="66"/>
                  </a:lnTo>
                  <a:close/>
                </a:path>
              </a:pathLst>
            </a:custGeom>
            <a:solidFill>
              <a:srgbClr val="1B32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7"/>
            <p:cNvSpPr/>
            <p:nvPr/>
          </p:nvSpPr>
          <p:spPr bwMode="auto">
            <a:xfrm>
              <a:off x="9609138" y="6459538"/>
              <a:ext cx="277813" cy="769938"/>
            </a:xfrm>
            <a:custGeom>
              <a:avLst/>
              <a:gdLst>
                <a:gd name="T0" fmla="*/ 0 w 74"/>
                <a:gd name="T1" fmla="*/ 129 h 205"/>
                <a:gd name="T2" fmla="*/ 25 w 74"/>
                <a:gd name="T3" fmla="*/ 79 h 205"/>
                <a:gd name="T4" fmla="*/ 58 w 74"/>
                <a:gd name="T5" fmla="*/ 1 h 205"/>
                <a:gd name="T6" fmla="*/ 65 w 74"/>
                <a:gd name="T7" fmla="*/ 37 h 205"/>
                <a:gd name="T8" fmla="*/ 64 w 74"/>
                <a:gd name="T9" fmla="*/ 99 h 205"/>
                <a:gd name="T10" fmla="*/ 70 w 74"/>
                <a:gd name="T11" fmla="*/ 125 h 205"/>
                <a:gd name="T12" fmla="*/ 52 w 74"/>
                <a:gd name="T13" fmla="*/ 181 h 205"/>
                <a:gd name="T14" fmla="*/ 14 w 74"/>
                <a:gd name="T15" fmla="*/ 205 h 205"/>
                <a:gd name="T16" fmla="*/ 0 w 74"/>
                <a:gd name="T17" fmla="*/ 129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05">
                  <a:moveTo>
                    <a:pt x="0" y="129"/>
                  </a:moveTo>
                  <a:cubicBezTo>
                    <a:pt x="0" y="129"/>
                    <a:pt x="16" y="104"/>
                    <a:pt x="25" y="79"/>
                  </a:cubicBezTo>
                  <a:cubicBezTo>
                    <a:pt x="34" y="55"/>
                    <a:pt x="42" y="1"/>
                    <a:pt x="58" y="1"/>
                  </a:cubicBezTo>
                  <a:cubicBezTo>
                    <a:pt x="74" y="0"/>
                    <a:pt x="65" y="37"/>
                    <a:pt x="65" y="37"/>
                  </a:cubicBezTo>
                  <a:cubicBezTo>
                    <a:pt x="64" y="99"/>
                    <a:pt x="64" y="99"/>
                    <a:pt x="64" y="99"/>
                  </a:cubicBezTo>
                  <a:cubicBezTo>
                    <a:pt x="64" y="99"/>
                    <a:pt x="72" y="99"/>
                    <a:pt x="70" y="125"/>
                  </a:cubicBezTo>
                  <a:cubicBezTo>
                    <a:pt x="69" y="150"/>
                    <a:pt x="65" y="173"/>
                    <a:pt x="52" y="181"/>
                  </a:cubicBezTo>
                  <a:cubicBezTo>
                    <a:pt x="39" y="189"/>
                    <a:pt x="14" y="205"/>
                    <a:pt x="14" y="205"/>
                  </a:cubicBezTo>
                  <a:lnTo>
                    <a:pt x="0" y="129"/>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8"/>
            <p:cNvSpPr/>
            <p:nvPr/>
          </p:nvSpPr>
          <p:spPr bwMode="auto">
            <a:xfrm>
              <a:off x="9729788" y="6484938"/>
              <a:ext cx="142875" cy="574675"/>
            </a:xfrm>
            <a:custGeom>
              <a:avLst/>
              <a:gdLst>
                <a:gd name="T0" fmla="*/ 34 w 38"/>
                <a:gd name="T1" fmla="*/ 0 h 153"/>
                <a:gd name="T2" fmla="*/ 30 w 38"/>
                <a:gd name="T3" fmla="*/ 2 h 153"/>
                <a:gd name="T4" fmla="*/ 21 w 38"/>
                <a:gd name="T5" fmla="*/ 52 h 153"/>
                <a:gd name="T6" fmla="*/ 14 w 38"/>
                <a:gd name="T7" fmla="*/ 97 h 153"/>
                <a:gd name="T8" fmla="*/ 6 w 38"/>
                <a:gd name="T9" fmla="*/ 118 h 153"/>
                <a:gd name="T10" fmla="*/ 1 w 38"/>
                <a:gd name="T11" fmla="*/ 143 h 153"/>
                <a:gd name="T12" fmla="*/ 4 w 38"/>
                <a:gd name="T13" fmla="*/ 152 h 153"/>
                <a:gd name="T14" fmla="*/ 16 w 38"/>
                <a:gd name="T15" fmla="*/ 137 h 153"/>
                <a:gd name="T16" fmla="*/ 33 w 38"/>
                <a:gd name="T17" fmla="*/ 100 h 153"/>
                <a:gd name="T18" fmla="*/ 38 w 38"/>
                <a:gd name="T19" fmla="*/ 102 h 153"/>
                <a:gd name="T20" fmla="*/ 32 w 38"/>
                <a:gd name="T21" fmla="*/ 92 h 153"/>
                <a:gd name="T22" fmla="*/ 33 w 38"/>
                <a:gd name="T23" fmla="*/ 30 h 153"/>
                <a:gd name="T24" fmla="*/ 34 w 38"/>
                <a:gd name="T25"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153">
                  <a:moveTo>
                    <a:pt x="34" y="0"/>
                  </a:moveTo>
                  <a:cubicBezTo>
                    <a:pt x="33" y="1"/>
                    <a:pt x="31" y="1"/>
                    <a:pt x="30" y="2"/>
                  </a:cubicBezTo>
                  <a:cubicBezTo>
                    <a:pt x="19" y="13"/>
                    <a:pt x="22" y="37"/>
                    <a:pt x="21" y="52"/>
                  </a:cubicBezTo>
                  <a:cubicBezTo>
                    <a:pt x="20" y="67"/>
                    <a:pt x="20" y="83"/>
                    <a:pt x="14" y="97"/>
                  </a:cubicBezTo>
                  <a:cubicBezTo>
                    <a:pt x="11" y="104"/>
                    <a:pt x="8" y="111"/>
                    <a:pt x="6" y="118"/>
                  </a:cubicBezTo>
                  <a:cubicBezTo>
                    <a:pt x="4" y="126"/>
                    <a:pt x="1" y="135"/>
                    <a:pt x="1" y="143"/>
                  </a:cubicBezTo>
                  <a:cubicBezTo>
                    <a:pt x="1" y="145"/>
                    <a:pt x="0" y="153"/>
                    <a:pt x="4" y="152"/>
                  </a:cubicBezTo>
                  <a:cubicBezTo>
                    <a:pt x="11" y="150"/>
                    <a:pt x="15" y="143"/>
                    <a:pt x="16" y="137"/>
                  </a:cubicBezTo>
                  <a:cubicBezTo>
                    <a:pt x="18" y="129"/>
                    <a:pt x="20" y="98"/>
                    <a:pt x="33" y="100"/>
                  </a:cubicBezTo>
                  <a:cubicBezTo>
                    <a:pt x="35" y="101"/>
                    <a:pt x="37" y="101"/>
                    <a:pt x="38" y="102"/>
                  </a:cubicBezTo>
                  <a:cubicBezTo>
                    <a:pt x="36" y="92"/>
                    <a:pt x="32" y="92"/>
                    <a:pt x="32" y="92"/>
                  </a:cubicBezTo>
                  <a:cubicBezTo>
                    <a:pt x="33" y="30"/>
                    <a:pt x="33" y="30"/>
                    <a:pt x="33" y="30"/>
                  </a:cubicBezTo>
                  <a:cubicBezTo>
                    <a:pt x="33" y="30"/>
                    <a:pt x="38" y="11"/>
                    <a:pt x="34" y="0"/>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9"/>
            <p:cNvSpPr/>
            <p:nvPr/>
          </p:nvSpPr>
          <p:spPr bwMode="auto">
            <a:xfrm>
              <a:off x="9609138" y="6856413"/>
              <a:ext cx="214313" cy="373063"/>
            </a:xfrm>
            <a:custGeom>
              <a:avLst/>
              <a:gdLst>
                <a:gd name="T0" fmla="*/ 44 w 57"/>
                <a:gd name="T1" fmla="*/ 74 h 99"/>
                <a:gd name="T2" fmla="*/ 18 w 57"/>
                <a:gd name="T3" fmla="*/ 37 h 99"/>
                <a:gd name="T4" fmla="*/ 13 w 57"/>
                <a:gd name="T5" fmla="*/ 0 h 99"/>
                <a:gd name="T6" fmla="*/ 0 w 57"/>
                <a:gd name="T7" fmla="*/ 23 h 99"/>
                <a:gd name="T8" fmla="*/ 14 w 57"/>
                <a:gd name="T9" fmla="*/ 99 h 99"/>
                <a:gd name="T10" fmla="*/ 52 w 57"/>
                <a:gd name="T11" fmla="*/ 75 h 99"/>
                <a:gd name="T12" fmla="*/ 57 w 57"/>
                <a:gd name="T13" fmla="*/ 71 h 99"/>
                <a:gd name="T14" fmla="*/ 44 w 57"/>
                <a:gd name="T15" fmla="*/ 74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99">
                  <a:moveTo>
                    <a:pt x="44" y="74"/>
                  </a:moveTo>
                  <a:cubicBezTo>
                    <a:pt x="21" y="74"/>
                    <a:pt x="20" y="54"/>
                    <a:pt x="18" y="37"/>
                  </a:cubicBezTo>
                  <a:cubicBezTo>
                    <a:pt x="17" y="24"/>
                    <a:pt x="17" y="11"/>
                    <a:pt x="13" y="0"/>
                  </a:cubicBezTo>
                  <a:cubicBezTo>
                    <a:pt x="6" y="13"/>
                    <a:pt x="0" y="23"/>
                    <a:pt x="0" y="23"/>
                  </a:cubicBezTo>
                  <a:cubicBezTo>
                    <a:pt x="14" y="99"/>
                    <a:pt x="14" y="99"/>
                    <a:pt x="14" y="99"/>
                  </a:cubicBezTo>
                  <a:cubicBezTo>
                    <a:pt x="14" y="99"/>
                    <a:pt x="39" y="83"/>
                    <a:pt x="52" y="75"/>
                  </a:cubicBezTo>
                  <a:cubicBezTo>
                    <a:pt x="54" y="74"/>
                    <a:pt x="55" y="72"/>
                    <a:pt x="57" y="71"/>
                  </a:cubicBezTo>
                  <a:cubicBezTo>
                    <a:pt x="53" y="73"/>
                    <a:pt x="49" y="74"/>
                    <a:pt x="44" y="74"/>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0"/>
            <p:cNvSpPr/>
            <p:nvPr/>
          </p:nvSpPr>
          <p:spPr bwMode="auto">
            <a:xfrm>
              <a:off x="8637588" y="6902450"/>
              <a:ext cx="1054100" cy="1493838"/>
            </a:xfrm>
            <a:custGeom>
              <a:avLst/>
              <a:gdLst>
                <a:gd name="T0" fmla="*/ 55 w 281"/>
                <a:gd name="T1" fmla="*/ 289 h 398"/>
                <a:gd name="T2" fmla="*/ 82 w 281"/>
                <a:gd name="T3" fmla="*/ 215 h 398"/>
                <a:gd name="T4" fmla="*/ 264 w 281"/>
                <a:gd name="T5" fmla="*/ 0 h 398"/>
                <a:gd name="T6" fmla="*/ 281 w 281"/>
                <a:gd name="T7" fmla="*/ 88 h 398"/>
                <a:gd name="T8" fmla="*/ 72 w 281"/>
                <a:gd name="T9" fmla="*/ 340 h 398"/>
                <a:gd name="T10" fmla="*/ 55 w 281"/>
                <a:gd name="T11" fmla="*/ 289 h 398"/>
              </a:gdLst>
              <a:ahLst/>
              <a:cxnLst>
                <a:cxn ang="0">
                  <a:pos x="T0" y="T1"/>
                </a:cxn>
                <a:cxn ang="0">
                  <a:pos x="T2" y="T3"/>
                </a:cxn>
                <a:cxn ang="0">
                  <a:pos x="T4" y="T5"/>
                </a:cxn>
                <a:cxn ang="0">
                  <a:pos x="T6" y="T7"/>
                </a:cxn>
                <a:cxn ang="0">
                  <a:pos x="T8" y="T9"/>
                </a:cxn>
                <a:cxn ang="0">
                  <a:pos x="T10" y="T11"/>
                </a:cxn>
              </a:cxnLst>
              <a:rect l="0" t="0" r="r" b="b"/>
              <a:pathLst>
                <a:path w="281" h="398">
                  <a:moveTo>
                    <a:pt x="55" y="289"/>
                  </a:moveTo>
                  <a:cubicBezTo>
                    <a:pt x="82" y="215"/>
                    <a:pt x="82" y="215"/>
                    <a:pt x="82" y="215"/>
                  </a:cubicBezTo>
                  <a:cubicBezTo>
                    <a:pt x="82" y="215"/>
                    <a:pt x="158" y="153"/>
                    <a:pt x="264" y="0"/>
                  </a:cubicBezTo>
                  <a:cubicBezTo>
                    <a:pt x="281" y="88"/>
                    <a:pt x="281" y="88"/>
                    <a:pt x="281" y="88"/>
                  </a:cubicBezTo>
                  <a:cubicBezTo>
                    <a:pt x="281" y="88"/>
                    <a:pt x="144" y="283"/>
                    <a:pt x="72" y="340"/>
                  </a:cubicBezTo>
                  <a:cubicBezTo>
                    <a:pt x="0" y="398"/>
                    <a:pt x="55" y="289"/>
                    <a:pt x="55" y="289"/>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1"/>
            <p:cNvSpPr/>
            <p:nvPr/>
          </p:nvSpPr>
          <p:spPr bwMode="auto">
            <a:xfrm>
              <a:off x="8637588" y="6902450"/>
              <a:ext cx="1054100" cy="1493838"/>
            </a:xfrm>
            <a:custGeom>
              <a:avLst/>
              <a:gdLst>
                <a:gd name="T0" fmla="*/ 264 w 281"/>
                <a:gd name="T1" fmla="*/ 0 h 398"/>
                <a:gd name="T2" fmla="*/ 230 w 281"/>
                <a:gd name="T3" fmla="*/ 48 h 398"/>
                <a:gd name="T4" fmla="*/ 229 w 281"/>
                <a:gd name="T5" fmla="*/ 55 h 398"/>
                <a:gd name="T6" fmla="*/ 234 w 281"/>
                <a:gd name="T7" fmla="*/ 85 h 398"/>
                <a:gd name="T8" fmla="*/ 227 w 281"/>
                <a:gd name="T9" fmla="*/ 128 h 398"/>
                <a:gd name="T10" fmla="*/ 148 w 281"/>
                <a:gd name="T11" fmla="*/ 232 h 398"/>
                <a:gd name="T12" fmla="*/ 144 w 281"/>
                <a:gd name="T13" fmla="*/ 231 h 398"/>
                <a:gd name="T14" fmla="*/ 136 w 281"/>
                <a:gd name="T15" fmla="*/ 161 h 398"/>
                <a:gd name="T16" fmla="*/ 82 w 281"/>
                <a:gd name="T17" fmla="*/ 215 h 398"/>
                <a:gd name="T18" fmla="*/ 55 w 281"/>
                <a:gd name="T19" fmla="*/ 289 h 398"/>
                <a:gd name="T20" fmla="*/ 72 w 281"/>
                <a:gd name="T21" fmla="*/ 340 h 398"/>
                <a:gd name="T22" fmla="*/ 281 w 281"/>
                <a:gd name="T23" fmla="*/ 88 h 398"/>
                <a:gd name="T24" fmla="*/ 264 w 281"/>
                <a:gd name="T25"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1" h="398">
                  <a:moveTo>
                    <a:pt x="264" y="0"/>
                  </a:moveTo>
                  <a:cubicBezTo>
                    <a:pt x="252" y="17"/>
                    <a:pt x="241" y="33"/>
                    <a:pt x="230" y="48"/>
                  </a:cubicBezTo>
                  <a:cubicBezTo>
                    <a:pt x="229" y="50"/>
                    <a:pt x="229" y="53"/>
                    <a:pt x="229" y="55"/>
                  </a:cubicBezTo>
                  <a:cubicBezTo>
                    <a:pt x="229" y="66"/>
                    <a:pt x="231" y="75"/>
                    <a:pt x="234" y="85"/>
                  </a:cubicBezTo>
                  <a:cubicBezTo>
                    <a:pt x="237" y="102"/>
                    <a:pt x="235" y="113"/>
                    <a:pt x="227" y="128"/>
                  </a:cubicBezTo>
                  <a:cubicBezTo>
                    <a:pt x="204" y="165"/>
                    <a:pt x="176" y="198"/>
                    <a:pt x="148" y="232"/>
                  </a:cubicBezTo>
                  <a:cubicBezTo>
                    <a:pt x="147" y="233"/>
                    <a:pt x="145" y="232"/>
                    <a:pt x="144" y="231"/>
                  </a:cubicBezTo>
                  <a:cubicBezTo>
                    <a:pt x="140" y="208"/>
                    <a:pt x="139" y="184"/>
                    <a:pt x="136" y="161"/>
                  </a:cubicBezTo>
                  <a:cubicBezTo>
                    <a:pt x="102" y="198"/>
                    <a:pt x="82" y="215"/>
                    <a:pt x="82" y="215"/>
                  </a:cubicBezTo>
                  <a:cubicBezTo>
                    <a:pt x="55" y="289"/>
                    <a:pt x="55" y="289"/>
                    <a:pt x="55" y="289"/>
                  </a:cubicBezTo>
                  <a:cubicBezTo>
                    <a:pt x="55" y="289"/>
                    <a:pt x="0" y="398"/>
                    <a:pt x="72" y="340"/>
                  </a:cubicBezTo>
                  <a:cubicBezTo>
                    <a:pt x="144" y="283"/>
                    <a:pt x="281" y="88"/>
                    <a:pt x="281" y="88"/>
                  </a:cubicBezTo>
                  <a:lnTo>
                    <a:pt x="264" y="0"/>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2"/>
            <p:cNvSpPr/>
            <p:nvPr/>
          </p:nvSpPr>
          <p:spPr bwMode="auto">
            <a:xfrm>
              <a:off x="9548813" y="6902450"/>
              <a:ext cx="142875" cy="442913"/>
            </a:xfrm>
            <a:custGeom>
              <a:avLst/>
              <a:gdLst>
                <a:gd name="T0" fmla="*/ 16 w 38"/>
                <a:gd name="T1" fmla="*/ 118 h 118"/>
                <a:gd name="T2" fmla="*/ 38 w 38"/>
                <a:gd name="T3" fmla="*/ 88 h 118"/>
                <a:gd name="T4" fmla="*/ 21 w 38"/>
                <a:gd name="T5" fmla="*/ 0 h 118"/>
                <a:gd name="T6" fmla="*/ 0 w 38"/>
                <a:gd name="T7" fmla="*/ 30 h 118"/>
                <a:gd name="T8" fmla="*/ 16 w 38"/>
                <a:gd name="T9" fmla="*/ 118 h 118"/>
              </a:gdLst>
              <a:ahLst/>
              <a:cxnLst>
                <a:cxn ang="0">
                  <a:pos x="T0" y="T1"/>
                </a:cxn>
                <a:cxn ang="0">
                  <a:pos x="T2" y="T3"/>
                </a:cxn>
                <a:cxn ang="0">
                  <a:pos x="T4" y="T5"/>
                </a:cxn>
                <a:cxn ang="0">
                  <a:pos x="T6" y="T7"/>
                </a:cxn>
                <a:cxn ang="0">
                  <a:pos x="T8" y="T9"/>
                </a:cxn>
              </a:cxnLst>
              <a:rect l="0" t="0" r="r" b="b"/>
              <a:pathLst>
                <a:path w="38" h="118">
                  <a:moveTo>
                    <a:pt x="16" y="118"/>
                  </a:moveTo>
                  <a:cubicBezTo>
                    <a:pt x="30" y="99"/>
                    <a:pt x="38" y="88"/>
                    <a:pt x="38" y="88"/>
                  </a:cubicBezTo>
                  <a:cubicBezTo>
                    <a:pt x="21" y="0"/>
                    <a:pt x="21" y="0"/>
                    <a:pt x="21" y="0"/>
                  </a:cubicBezTo>
                  <a:cubicBezTo>
                    <a:pt x="14" y="11"/>
                    <a:pt x="7" y="20"/>
                    <a:pt x="0" y="30"/>
                  </a:cubicBezTo>
                  <a:cubicBezTo>
                    <a:pt x="3" y="60"/>
                    <a:pt x="8" y="89"/>
                    <a:pt x="16" y="118"/>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3"/>
            <p:cNvSpPr/>
            <p:nvPr/>
          </p:nvSpPr>
          <p:spPr bwMode="auto">
            <a:xfrm>
              <a:off x="7281863" y="8812213"/>
              <a:ext cx="747713" cy="528638"/>
            </a:xfrm>
            <a:custGeom>
              <a:avLst/>
              <a:gdLst>
                <a:gd name="T0" fmla="*/ 156 w 199"/>
                <a:gd name="T1" fmla="*/ 133 h 141"/>
                <a:gd name="T2" fmla="*/ 182 w 199"/>
                <a:gd name="T3" fmla="*/ 135 h 141"/>
                <a:gd name="T4" fmla="*/ 199 w 199"/>
                <a:gd name="T5" fmla="*/ 51 h 141"/>
                <a:gd name="T6" fmla="*/ 178 w 199"/>
                <a:gd name="T7" fmla="*/ 33 h 141"/>
                <a:gd name="T8" fmla="*/ 33 w 199"/>
                <a:gd name="T9" fmla="*/ 1 h 141"/>
                <a:gd name="T10" fmla="*/ 8 w 199"/>
                <a:gd name="T11" fmla="*/ 20 h 141"/>
                <a:gd name="T12" fmla="*/ 4 w 199"/>
                <a:gd name="T13" fmla="*/ 94 h 141"/>
                <a:gd name="T14" fmla="*/ 23 w 199"/>
                <a:gd name="T15" fmla="*/ 105 h 141"/>
                <a:gd name="T16" fmla="*/ 156 w 199"/>
                <a:gd name="T17" fmla="*/ 13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41">
                  <a:moveTo>
                    <a:pt x="156" y="133"/>
                  </a:moveTo>
                  <a:cubicBezTo>
                    <a:pt x="156" y="133"/>
                    <a:pt x="174" y="141"/>
                    <a:pt x="182" y="135"/>
                  </a:cubicBezTo>
                  <a:cubicBezTo>
                    <a:pt x="190" y="129"/>
                    <a:pt x="198" y="60"/>
                    <a:pt x="199" y="51"/>
                  </a:cubicBezTo>
                  <a:cubicBezTo>
                    <a:pt x="199" y="41"/>
                    <a:pt x="187" y="35"/>
                    <a:pt x="178" y="33"/>
                  </a:cubicBezTo>
                  <a:cubicBezTo>
                    <a:pt x="170" y="31"/>
                    <a:pt x="33" y="1"/>
                    <a:pt x="33" y="1"/>
                  </a:cubicBezTo>
                  <a:cubicBezTo>
                    <a:pt x="33" y="1"/>
                    <a:pt x="16" y="0"/>
                    <a:pt x="8" y="20"/>
                  </a:cubicBezTo>
                  <a:cubicBezTo>
                    <a:pt x="1" y="41"/>
                    <a:pt x="0" y="85"/>
                    <a:pt x="4" y="94"/>
                  </a:cubicBezTo>
                  <a:cubicBezTo>
                    <a:pt x="8" y="103"/>
                    <a:pt x="23" y="105"/>
                    <a:pt x="23" y="105"/>
                  </a:cubicBezTo>
                  <a:lnTo>
                    <a:pt x="156" y="133"/>
                  </a:lnTo>
                  <a:close/>
                </a:path>
              </a:pathLst>
            </a:custGeom>
            <a:solidFill>
              <a:srgbClr val="3D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4"/>
            <p:cNvSpPr/>
            <p:nvPr/>
          </p:nvSpPr>
          <p:spPr bwMode="auto">
            <a:xfrm>
              <a:off x="7920038" y="8928100"/>
              <a:ext cx="109538" cy="398463"/>
            </a:xfrm>
            <a:custGeom>
              <a:avLst/>
              <a:gdLst>
                <a:gd name="T0" fmla="*/ 8 w 29"/>
                <a:gd name="T1" fmla="*/ 2 h 106"/>
                <a:gd name="T2" fmla="*/ 29 w 29"/>
                <a:gd name="T3" fmla="*/ 20 h 106"/>
                <a:gd name="T4" fmla="*/ 12 w 29"/>
                <a:gd name="T5" fmla="*/ 104 h 106"/>
                <a:gd name="T6" fmla="*/ 6 w 29"/>
                <a:gd name="T7" fmla="*/ 106 h 106"/>
                <a:gd name="T8" fmla="*/ 22 w 29"/>
                <a:gd name="T9" fmla="*/ 25 h 106"/>
                <a:gd name="T10" fmla="*/ 21 w 29"/>
                <a:gd name="T11" fmla="*/ 23 h 106"/>
                <a:gd name="T12" fmla="*/ 3 w 29"/>
                <a:gd name="T13" fmla="*/ 1 h 106"/>
                <a:gd name="T14" fmla="*/ 0 w 29"/>
                <a:gd name="T15" fmla="*/ 0 h 106"/>
                <a:gd name="T16" fmla="*/ 8 w 29"/>
                <a:gd name="T17" fmla="*/ 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06">
                  <a:moveTo>
                    <a:pt x="8" y="2"/>
                  </a:moveTo>
                  <a:cubicBezTo>
                    <a:pt x="17" y="4"/>
                    <a:pt x="29" y="10"/>
                    <a:pt x="29" y="20"/>
                  </a:cubicBezTo>
                  <a:cubicBezTo>
                    <a:pt x="28" y="29"/>
                    <a:pt x="20" y="98"/>
                    <a:pt x="12" y="104"/>
                  </a:cubicBezTo>
                  <a:cubicBezTo>
                    <a:pt x="10" y="105"/>
                    <a:pt x="8" y="106"/>
                    <a:pt x="6" y="106"/>
                  </a:cubicBezTo>
                  <a:cubicBezTo>
                    <a:pt x="20" y="82"/>
                    <a:pt x="26" y="53"/>
                    <a:pt x="22" y="25"/>
                  </a:cubicBezTo>
                  <a:cubicBezTo>
                    <a:pt x="22" y="24"/>
                    <a:pt x="21" y="24"/>
                    <a:pt x="21" y="23"/>
                  </a:cubicBezTo>
                  <a:cubicBezTo>
                    <a:pt x="19" y="13"/>
                    <a:pt x="14" y="8"/>
                    <a:pt x="3" y="1"/>
                  </a:cubicBezTo>
                  <a:cubicBezTo>
                    <a:pt x="2" y="1"/>
                    <a:pt x="1" y="0"/>
                    <a:pt x="0" y="0"/>
                  </a:cubicBezTo>
                  <a:cubicBezTo>
                    <a:pt x="5" y="1"/>
                    <a:pt x="7" y="2"/>
                    <a:pt x="8" y="2"/>
                  </a:cubicBezTo>
                  <a:close/>
                </a:path>
              </a:pathLst>
            </a:custGeom>
            <a:solidFill>
              <a:srgbClr val="2827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5"/>
            <p:cNvSpPr/>
            <p:nvPr/>
          </p:nvSpPr>
          <p:spPr bwMode="auto">
            <a:xfrm>
              <a:off x="7281863" y="8812213"/>
              <a:ext cx="211138" cy="360363"/>
            </a:xfrm>
            <a:custGeom>
              <a:avLst/>
              <a:gdLst>
                <a:gd name="T0" fmla="*/ 56 w 56"/>
                <a:gd name="T1" fmla="*/ 6 h 96"/>
                <a:gd name="T2" fmla="*/ 25 w 56"/>
                <a:gd name="T3" fmla="*/ 12 h 96"/>
                <a:gd name="T4" fmla="*/ 6 w 56"/>
                <a:gd name="T5" fmla="*/ 53 h 96"/>
                <a:gd name="T6" fmla="*/ 2 w 56"/>
                <a:gd name="T7" fmla="*/ 84 h 96"/>
                <a:gd name="T8" fmla="*/ 5 w 56"/>
                <a:gd name="T9" fmla="*/ 96 h 96"/>
                <a:gd name="T10" fmla="*/ 4 w 56"/>
                <a:gd name="T11" fmla="*/ 94 h 96"/>
                <a:gd name="T12" fmla="*/ 8 w 56"/>
                <a:gd name="T13" fmla="*/ 20 h 96"/>
                <a:gd name="T14" fmla="*/ 33 w 56"/>
                <a:gd name="T15" fmla="*/ 1 h 96"/>
                <a:gd name="T16" fmla="*/ 56 w 56"/>
                <a:gd name="T17" fmla="*/ 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96">
                  <a:moveTo>
                    <a:pt x="56" y="6"/>
                  </a:moveTo>
                  <a:cubicBezTo>
                    <a:pt x="45" y="5"/>
                    <a:pt x="33" y="5"/>
                    <a:pt x="25" y="12"/>
                  </a:cubicBezTo>
                  <a:cubicBezTo>
                    <a:pt x="13" y="22"/>
                    <a:pt x="8" y="38"/>
                    <a:pt x="6" y="53"/>
                  </a:cubicBezTo>
                  <a:cubicBezTo>
                    <a:pt x="5" y="63"/>
                    <a:pt x="2" y="74"/>
                    <a:pt x="2" y="84"/>
                  </a:cubicBezTo>
                  <a:cubicBezTo>
                    <a:pt x="2" y="89"/>
                    <a:pt x="4" y="93"/>
                    <a:pt x="5" y="96"/>
                  </a:cubicBezTo>
                  <a:cubicBezTo>
                    <a:pt x="5" y="96"/>
                    <a:pt x="4" y="95"/>
                    <a:pt x="4" y="94"/>
                  </a:cubicBezTo>
                  <a:cubicBezTo>
                    <a:pt x="0" y="85"/>
                    <a:pt x="1" y="41"/>
                    <a:pt x="8" y="20"/>
                  </a:cubicBezTo>
                  <a:cubicBezTo>
                    <a:pt x="16" y="0"/>
                    <a:pt x="33" y="1"/>
                    <a:pt x="33" y="1"/>
                  </a:cubicBezTo>
                  <a:cubicBezTo>
                    <a:pt x="33" y="1"/>
                    <a:pt x="42" y="3"/>
                    <a:pt x="56" y="6"/>
                  </a:cubicBezTo>
                  <a:close/>
                </a:path>
              </a:pathLst>
            </a:custGeom>
            <a:solidFill>
              <a:srgbClr val="2827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6"/>
            <p:cNvSpPr/>
            <p:nvPr/>
          </p:nvSpPr>
          <p:spPr bwMode="auto">
            <a:xfrm>
              <a:off x="7397751" y="8828088"/>
              <a:ext cx="541338" cy="490538"/>
            </a:xfrm>
            <a:custGeom>
              <a:avLst/>
              <a:gdLst>
                <a:gd name="T0" fmla="*/ 10 w 144"/>
                <a:gd name="T1" fmla="*/ 42 h 131"/>
                <a:gd name="T2" fmla="*/ 12 w 144"/>
                <a:gd name="T3" fmla="*/ 0 h 131"/>
                <a:gd name="T4" fmla="*/ 144 w 144"/>
                <a:gd name="T5" fmla="*/ 28 h 131"/>
                <a:gd name="T6" fmla="*/ 140 w 144"/>
                <a:gd name="T7" fmla="*/ 67 h 131"/>
                <a:gd name="T8" fmla="*/ 130 w 144"/>
                <a:gd name="T9" fmla="*/ 131 h 131"/>
                <a:gd name="T10" fmla="*/ 125 w 144"/>
                <a:gd name="T11" fmla="*/ 129 h 131"/>
                <a:gd name="T12" fmla="*/ 0 w 144"/>
                <a:gd name="T13" fmla="*/ 103 h 131"/>
                <a:gd name="T14" fmla="*/ 10 w 144"/>
                <a:gd name="T15" fmla="*/ 42 h 1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131">
                  <a:moveTo>
                    <a:pt x="10" y="42"/>
                  </a:moveTo>
                  <a:cubicBezTo>
                    <a:pt x="11" y="28"/>
                    <a:pt x="11" y="14"/>
                    <a:pt x="12" y="0"/>
                  </a:cubicBezTo>
                  <a:cubicBezTo>
                    <a:pt x="42" y="6"/>
                    <a:pt x="125" y="24"/>
                    <a:pt x="144" y="28"/>
                  </a:cubicBezTo>
                  <a:cubicBezTo>
                    <a:pt x="142" y="41"/>
                    <a:pt x="142" y="54"/>
                    <a:pt x="140" y="67"/>
                  </a:cubicBezTo>
                  <a:cubicBezTo>
                    <a:pt x="137" y="89"/>
                    <a:pt x="133" y="110"/>
                    <a:pt x="130" y="131"/>
                  </a:cubicBezTo>
                  <a:cubicBezTo>
                    <a:pt x="127" y="130"/>
                    <a:pt x="125" y="129"/>
                    <a:pt x="125" y="129"/>
                  </a:cubicBezTo>
                  <a:cubicBezTo>
                    <a:pt x="0" y="103"/>
                    <a:pt x="0" y="103"/>
                    <a:pt x="0" y="103"/>
                  </a:cubicBezTo>
                  <a:cubicBezTo>
                    <a:pt x="3" y="82"/>
                    <a:pt x="8" y="62"/>
                    <a:pt x="10" y="42"/>
                  </a:cubicBez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7"/>
            <p:cNvSpPr/>
            <p:nvPr/>
          </p:nvSpPr>
          <p:spPr bwMode="auto">
            <a:xfrm>
              <a:off x="7653338" y="9120188"/>
              <a:ext cx="263525" cy="161925"/>
            </a:xfrm>
            <a:custGeom>
              <a:avLst/>
              <a:gdLst>
                <a:gd name="T0" fmla="*/ 43 w 70"/>
                <a:gd name="T1" fmla="*/ 15 h 43"/>
                <a:gd name="T2" fmla="*/ 70 w 70"/>
                <a:gd name="T3" fmla="*/ 0 h 43"/>
                <a:gd name="T4" fmla="*/ 68 w 70"/>
                <a:gd name="T5" fmla="*/ 15 h 43"/>
                <a:gd name="T6" fmla="*/ 40 w 70"/>
                <a:gd name="T7" fmla="*/ 31 h 43"/>
                <a:gd name="T8" fmla="*/ 17 w 70"/>
                <a:gd name="T9" fmla="*/ 43 h 43"/>
                <a:gd name="T10" fmla="*/ 0 w 70"/>
                <a:gd name="T11" fmla="*/ 39 h 43"/>
                <a:gd name="T12" fmla="*/ 43 w 70"/>
                <a:gd name="T13" fmla="*/ 15 h 43"/>
              </a:gdLst>
              <a:ahLst/>
              <a:cxnLst>
                <a:cxn ang="0">
                  <a:pos x="T0" y="T1"/>
                </a:cxn>
                <a:cxn ang="0">
                  <a:pos x="T2" y="T3"/>
                </a:cxn>
                <a:cxn ang="0">
                  <a:pos x="T4" y="T5"/>
                </a:cxn>
                <a:cxn ang="0">
                  <a:pos x="T6" y="T7"/>
                </a:cxn>
                <a:cxn ang="0">
                  <a:pos x="T8" y="T9"/>
                </a:cxn>
                <a:cxn ang="0">
                  <a:pos x="T10" y="T11"/>
                </a:cxn>
                <a:cxn ang="0">
                  <a:pos x="T12" y="T13"/>
                </a:cxn>
              </a:cxnLst>
              <a:rect l="0" t="0" r="r" b="b"/>
              <a:pathLst>
                <a:path w="70" h="43">
                  <a:moveTo>
                    <a:pt x="43" y="15"/>
                  </a:moveTo>
                  <a:cubicBezTo>
                    <a:pt x="52" y="10"/>
                    <a:pt x="61" y="5"/>
                    <a:pt x="70" y="0"/>
                  </a:cubicBezTo>
                  <a:cubicBezTo>
                    <a:pt x="70" y="5"/>
                    <a:pt x="69" y="10"/>
                    <a:pt x="68" y="15"/>
                  </a:cubicBezTo>
                  <a:cubicBezTo>
                    <a:pt x="59" y="21"/>
                    <a:pt x="50" y="26"/>
                    <a:pt x="40" y="31"/>
                  </a:cubicBezTo>
                  <a:cubicBezTo>
                    <a:pt x="32" y="35"/>
                    <a:pt x="24" y="38"/>
                    <a:pt x="17" y="43"/>
                  </a:cubicBezTo>
                  <a:cubicBezTo>
                    <a:pt x="0" y="39"/>
                    <a:pt x="0" y="39"/>
                    <a:pt x="0" y="39"/>
                  </a:cubicBezTo>
                  <a:cubicBezTo>
                    <a:pt x="15" y="33"/>
                    <a:pt x="29" y="24"/>
                    <a:pt x="43" y="15"/>
                  </a:cubicBez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8"/>
            <p:cNvSpPr/>
            <p:nvPr/>
          </p:nvSpPr>
          <p:spPr bwMode="auto">
            <a:xfrm>
              <a:off x="7593013" y="9064625"/>
              <a:ext cx="334963" cy="198438"/>
            </a:xfrm>
            <a:custGeom>
              <a:avLst/>
              <a:gdLst>
                <a:gd name="T0" fmla="*/ 24 w 89"/>
                <a:gd name="T1" fmla="*/ 38 h 53"/>
                <a:gd name="T2" fmla="*/ 50 w 89"/>
                <a:gd name="T3" fmla="*/ 25 h 53"/>
                <a:gd name="T4" fmla="*/ 89 w 89"/>
                <a:gd name="T5" fmla="*/ 0 h 53"/>
                <a:gd name="T6" fmla="*/ 88 w 89"/>
                <a:gd name="T7" fmla="*/ 4 h 53"/>
                <a:gd name="T8" fmla="*/ 87 w 89"/>
                <a:gd name="T9" fmla="*/ 10 h 53"/>
                <a:gd name="T10" fmla="*/ 60 w 89"/>
                <a:gd name="T11" fmla="*/ 25 h 53"/>
                <a:gd name="T12" fmla="*/ 9 w 89"/>
                <a:gd name="T13" fmla="*/ 53 h 53"/>
                <a:gd name="T14" fmla="*/ 0 w 89"/>
                <a:gd name="T15" fmla="*/ 51 h 53"/>
                <a:gd name="T16" fmla="*/ 24 w 89"/>
                <a:gd name="T17" fmla="*/ 3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53">
                  <a:moveTo>
                    <a:pt x="24" y="38"/>
                  </a:moveTo>
                  <a:cubicBezTo>
                    <a:pt x="32" y="34"/>
                    <a:pt x="41" y="29"/>
                    <a:pt x="50" y="25"/>
                  </a:cubicBezTo>
                  <a:cubicBezTo>
                    <a:pt x="63" y="17"/>
                    <a:pt x="76" y="9"/>
                    <a:pt x="89" y="0"/>
                  </a:cubicBezTo>
                  <a:cubicBezTo>
                    <a:pt x="88" y="2"/>
                    <a:pt x="88" y="3"/>
                    <a:pt x="88" y="4"/>
                  </a:cubicBezTo>
                  <a:cubicBezTo>
                    <a:pt x="88" y="6"/>
                    <a:pt x="87" y="8"/>
                    <a:pt x="87" y="10"/>
                  </a:cubicBezTo>
                  <a:cubicBezTo>
                    <a:pt x="78" y="15"/>
                    <a:pt x="69" y="20"/>
                    <a:pt x="60" y="25"/>
                  </a:cubicBezTo>
                  <a:cubicBezTo>
                    <a:pt x="43" y="35"/>
                    <a:pt x="27" y="46"/>
                    <a:pt x="9" y="53"/>
                  </a:cubicBezTo>
                  <a:cubicBezTo>
                    <a:pt x="0" y="51"/>
                    <a:pt x="0" y="51"/>
                    <a:pt x="0" y="51"/>
                  </a:cubicBezTo>
                  <a:cubicBezTo>
                    <a:pt x="4" y="44"/>
                    <a:pt x="18" y="41"/>
                    <a:pt x="24" y="38"/>
                  </a:cubicBez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9"/>
            <p:cNvSpPr/>
            <p:nvPr/>
          </p:nvSpPr>
          <p:spPr bwMode="auto">
            <a:xfrm>
              <a:off x="7440613" y="8839200"/>
              <a:ext cx="438150" cy="449263"/>
            </a:xfrm>
            <a:custGeom>
              <a:avLst/>
              <a:gdLst>
                <a:gd name="T0" fmla="*/ 92 w 117"/>
                <a:gd name="T1" fmla="*/ 101 h 120"/>
                <a:gd name="T2" fmla="*/ 111 w 117"/>
                <a:gd name="T3" fmla="*/ 92 h 120"/>
                <a:gd name="T4" fmla="*/ 112 w 117"/>
                <a:gd name="T5" fmla="*/ 57 h 120"/>
                <a:gd name="T6" fmla="*/ 110 w 117"/>
                <a:gd name="T7" fmla="*/ 20 h 120"/>
                <a:gd name="T8" fmla="*/ 20 w 117"/>
                <a:gd name="T9" fmla="*/ 0 h 120"/>
                <a:gd name="T10" fmla="*/ 15 w 117"/>
                <a:gd name="T11" fmla="*/ 30 h 120"/>
                <a:gd name="T12" fmla="*/ 4 w 117"/>
                <a:gd name="T13" fmla="*/ 74 h 120"/>
                <a:gd name="T14" fmla="*/ 0 w 117"/>
                <a:gd name="T15" fmla="*/ 102 h 120"/>
                <a:gd name="T16" fmla="*/ 82 w 117"/>
                <a:gd name="T17" fmla="*/ 120 h 120"/>
                <a:gd name="T18" fmla="*/ 92 w 117"/>
                <a:gd name="T19" fmla="*/ 10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20">
                  <a:moveTo>
                    <a:pt x="92" y="101"/>
                  </a:moveTo>
                  <a:cubicBezTo>
                    <a:pt x="98" y="96"/>
                    <a:pt x="107" y="100"/>
                    <a:pt x="111" y="92"/>
                  </a:cubicBezTo>
                  <a:cubicBezTo>
                    <a:pt x="117" y="81"/>
                    <a:pt x="115" y="68"/>
                    <a:pt x="112" y="57"/>
                  </a:cubicBezTo>
                  <a:cubicBezTo>
                    <a:pt x="109" y="43"/>
                    <a:pt x="108" y="32"/>
                    <a:pt x="110" y="20"/>
                  </a:cubicBezTo>
                  <a:cubicBezTo>
                    <a:pt x="84" y="14"/>
                    <a:pt x="46" y="6"/>
                    <a:pt x="20" y="0"/>
                  </a:cubicBezTo>
                  <a:cubicBezTo>
                    <a:pt x="19" y="11"/>
                    <a:pt x="18" y="21"/>
                    <a:pt x="15" y="30"/>
                  </a:cubicBezTo>
                  <a:cubicBezTo>
                    <a:pt x="11" y="45"/>
                    <a:pt x="7" y="59"/>
                    <a:pt x="4" y="74"/>
                  </a:cubicBezTo>
                  <a:cubicBezTo>
                    <a:pt x="2" y="83"/>
                    <a:pt x="0" y="93"/>
                    <a:pt x="0" y="102"/>
                  </a:cubicBezTo>
                  <a:cubicBezTo>
                    <a:pt x="82" y="120"/>
                    <a:pt x="82" y="120"/>
                    <a:pt x="82" y="120"/>
                  </a:cubicBezTo>
                  <a:cubicBezTo>
                    <a:pt x="83" y="112"/>
                    <a:pt x="86" y="105"/>
                    <a:pt x="92" y="101"/>
                  </a:cubicBezTo>
                  <a:close/>
                </a:path>
              </a:pathLst>
            </a:custGeom>
            <a:solidFill>
              <a:srgbClr val="51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0"/>
            <p:cNvSpPr/>
            <p:nvPr/>
          </p:nvSpPr>
          <p:spPr bwMode="auto">
            <a:xfrm>
              <a:off x="7342188" y="8988425"/>
              <a:ext cx="55563" cy="76200"/>
            </a:xfrm>
            <a:custGeom>
              <a:avLst/>
              <a:gdLst>
                <a:gd name="T0" fmla="*/ 35 w 35"/>
                <a:gd name="T1" fmla="*/ 31 h 48"/>
                <a:gd name="T2" fmla="*/ 0 w 35"/>
                <a:gd name="T3" fmla="*/ 48 h 48"/>
                <a:gd name="T4" fmla="*/ 12 w 35"/>
                <a:gd name="T5" fmla="*/ 0 h 48"/>
                <a:gd name="T6" fmla="*/ 35 w 35"/>
                <a:gd name="T7" fmla="*/ 31 h 48"/>
              </a:gdLst>
              <a:ahLst/>
              <a:cxnLst>
                <a:cxn ang="0">
                  <a:pos x="T0" y="T1"/>
                </a:cxn>
                <a:cxn ang="0">
                  <a:pos x="T2" y="T3"/>
                </a:cxn>
                <a:cxn ang="0">
                  <a:pos x="T4" y="T5"/>
                </a:cxn>
                <a:cxn ang="0">
                  <a:pos x="T6" y="T7"/>
                </a:cxn>
              </a:cxnLst>
              <a:rect l="0" t="0" r="r" b="b"/>
              <a:pathLst>
                <a:path w="35" h="48">
                  <a:moveTo>
                    <a:pt x="35" y="31"/>
                  </a:moveTo>
                  <a:lnTo>
                    <a:pt x="0" y="48"/>
                  </a:lnTo>
                  <a:lnTo>
                    <a:pt x="12" y="0"/>
                  </a:lnTo>
                  <a:lnTo>
                    <a:pt x="35" y="31"/>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1"/>
            <p:cNvSpPr/>
            <p:nvPr/>
          </p:nvSpPr>
          <p:spPr bwMode="auto">
            <a:xfrm>
              <a:off x="7443788" y="8834438"/>
              <a:ext cx="412750" cy="477838"/>
            </a:xfrm>
            <a:custGeom>
              <a:avLst/>
              <a:gdLst>
                <a:gd name="T0" fmla="*/ 39 w 110"/>
                <a:gd name="T1" fmla="*/ 0 h 127"/>
                <a:gd name="T2" fmla="*/ 12 w 110"/>
                <a:gd name="T3" fmla="*/ 56 h 127"/>
                <a:gd name="T4" fmla="*/ 8 w 110"/>
                <a:gd name="T5" fmla="*/ 107 h 127"/>
                <a:gd name="T6" fmla="*/ 25 w 110"/>
                <a:gd name="T7" fmla="*/ 110 h 127"/>
                <a:gd name="T8" fmla="*/ 39 w 110"/>
                <a:gd name="T9" fmla="*/ 120 h 127"/>
                <a:gd name="T10" fmla="*/ 54 w 110"/>
                <a:gd name="T11" fmla="*/ 113 h 127"/>
                <a:gd name="T12" fmla="*/ 71 w 110"/>
                <a:gd name="T13" fmla="*/ 125 h 127"/>
                <a:gd name="T14" fmla="*/ 80 w 110"/>
                <a:gd name="T15" fmla="*/ 113 h 127"/>
                <a:gd name="T16" fmla="*/ 81 w 110"/>
                <a:gd name="T17" fmla="*/ 88 h 127"/>
                <a:gd name="T18" fmla="*/ 92 w 110"/>
                <a:gd name="T19" fmla="*/ 97 h 127"/>
                <a:gd name="T20" fmla="*/ 108 w 110"/>
                <a:gd name="T21" fmla="*/ 76 h 127"/>
                <a:gd name="T22" fmla="*/ 97 w 110"/>
                <a:gd name="T23" fmla="*/ 16 h 127"/>
                <a:gd name="T24" fmla="*/ 39 w 110"/>
                <a:gd name="T2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 h="127">
                  <a:moveTo>
                    <a:pt x="39" y="0"/>
                  </a:moveTo>
                  <a:cubicBezTo>
                    <a:pt x="39" y="0"/>
                    <a:pt x="20" y="29"/>
                    <a:pt x="12" y="56"/>
                  </a:cubicBezTo>
                  <a:cubicBezTo>
                    <a:pt x="4" y="83"/>
                    <a:pt x="0" y="100"/>
                    <a:pt x="8" y="107"/>
                  </a:cubicBezTo>
                  <a:cubicBezTo>
                    <a:pt x="16" y="114"/>
                    <a:pt x="23" y="114"/>
                    <a:pt x="25" y="110"/>
                  </a:cubicBezTo>
                  <a:cubicBezTo>
                    <a:pt x="25" y="110"/>
                    <a:pt x="26" y="119"/>
                    <a:pt x="39" y="120"/>
                  </a:cubicBezTo>
                  <a:cubicBezTo>
                    <a:pt x="52" y="120"/>
                    <a:pt x="54" y="113"/>
                    <a:pt x="54" y="113"/>
                  </a:cubicBezTo>
                  <a:cubicBezTo>
                    <a:pt x="54" y="113"/>
                    <a:pt x="57" y="124"/>
                    <a:pt x="71" y="125"/>
                  </a:cubicBezTo>
                  <a:cubicBezTo>
                    <a:pt x="81" y="127"/>
                    <a:pt x="80" y="113"/>
                    <a:pt x="80" y="113"/>
                  </a:cubicBezTo>
                  <a:cubicBezTo>
                    <a:pt x="81" y="88"/>
                    <a:pt x="81" y="88"/>
                    <a:pt x="81" y="88"/>
                  </a:cubicBezTo>
                  <a:cubicBezTo>
                    <a:pt x="81" y="88"/>
                    <a:pt x="83" y="97"/>
                    <a:pt x="92" y="97"/>
                  </a:cubicBezTo>
                  <a:cubicBezTo>
                    <a:pt x="101" y="96"/>
                    <a:pt x="110" y="94"/>
                    <a:pt x="108" y="76"/>
                  </a:cubicBezTo>
                  <a:cubicBezTo>
                    <a:pt x="107" y="58"/>
                    <a:pt x="97" y="16"/>
                    <a:pt x="97" y="16"/>
                  </a:cubicBezTo>
                  <a:lnTo>
                    <a:pt x="39" y="0"/>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2"/>
            <p:cNvSpPr/>
            <p:nvPr/>
          </p:nvSpPr>
          <p:spPr bwMode="auto">
            <a:xfrm>
              <a:off x="7716838" y="8985250"/>
              <a:ext cx="131763" cy="307975"/>
            </a:xfrm>
            <a:custGeom>
              <a:avLst/>
              <a:gdLst>
                <a:gd name="T0" fmla="*/ 4 w 35"/>
                <a:gd name="T1" fmla="*/ 22 h 82"/>
                <a:gd name="T2" fmla="*/ 13 w 35"/>
                <a:gd name="T3" fmla="*/ 0 h 82"/>
                <a:gd name="T4" fmla="*/ 15 w 35"/>
                <a:gd name="T5" fmla="*/ 1 h 82"/>
                <a:gd name="T6" fmla="*/ 10 w 35"/>
                <a:gd name="T7" fmla="*/ 38 h 82"/>
                <a:gd name="T8" fmla="*/ 35 w 35"/>
                <a:gd name="T9" fmla="*/ 44 h 82"/>
                <a:gd name="T10" fmla="*/ 19 w 35"/>
                <a:gd name="T11" fmla="*/ 57 h 82"/>
                <a:gd name="T12" fmla="*/ 8 w 35"/>
                <a:gd name="T13" fmla="*/ 48 h 82"/>
                <a:gd name="T14" fmla="*/ 7 w 35"/>
                <a:gd name="T15" fmla="*/ 73 h 82"/>
                <a:gd name="T16" fmla="*/ 5 w 35"/>
                <a:gd name="T17" fmla="*/ 82 h 82"/>
                <a:gd name="T18" fmla="*/ 1 w 35"/>
                <a:gd name="T19" fmla="*/ 58 h 82"/>
                <a:gd name="T20" fmla="*/ 4 w 35"/>
                <a:gd name="T21" fmla="*/ 2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82">
                  <a:moveTo>
                    <a:pt x="4" y="22"/>
                  </a:moveTo>
                  <a:cubicBezTo>
                    <a:pt x="5" y="17"/>
                    <a:pt x="6" y="1"/>
                    <a:pt x="13" y="0"/>
                  </a:cubicBezTo>
                  <a:cubicBezTo>
                    <a:pt x="14" y="0"/>
                    <a:pt x="14" y="1"/>
                    <a:pt x="15" y="1"/>
                  </a:cubicBezTo>
                  <a:cubicBezTo>
                    <a:pt x="7" y="10"/>
                    <a:pt x="6" y="26"/>
                    <a:pt x="10" y="38"/>
                  </a:cubicBezTo>
                  <a:cubicBezTo>
                    <a:pt x="15" y="48"/>
                    <a:pt x="27" y="50"/>
                    <a:pt x="35" y="44"/>
                  </a:cubicBezTo>
                  <a:cubicBezTo>
                    <a:pt x="34" y="55"/>
                    <a:pt x="27" y="56"/>
                    <a:pt x="19" y="57"/>
                  </a:cubicBezTo>
                  <a:cubicBezTo>
                    <a:pt x="10" y="57"/>
                    <a:pt x="8" y="48"/>
                    <a:pt x="8" y="48"/>
                  </a:cubicBezTo>
                  <a:cubicBezTo>
                    <a:pt x="7" y="73"/>
                    <a:pt x="7" y="73"/>
                    <a:pt x="7" y="73"/>
                  </a:cubicBezTo>
                  <a:cubicBezTo>
                    <a:pt x="7" y="73"/>
                    <a:pt x="7" y="78"/>
                    <a:pt x="5" y="82"/>
                  </a:cubicBezTo>
                  <a:cubicBezTo>
                    <a:pt x="5" y="74"/>
                    <a:pt x="1" y="66"/>
                    <a:pt x="1" y="58"/>
                  </a:cubicBezTo>
                  <a:cubicBezTo>
                    <a:pt x="0" y="46"/>
                    <a:pt x="2" y="34"/>
                    <a:pt x="4" y="22"/>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3"/>
            <p:cNvSpPr/>
            <p:nvPr/>
          </p:nvSpPr>
          <p:spPr bwMode="auto">
            <a:xfrm>
              <a:off x="7504113" y="8834438"/>
              <a:ext cx="330200" cy="176213"/>
            </a:xfrm>
            <a:custGeom>
              <a:avLst/>
              <a:gdLst>
                <a:gd name="T0" fmla="*/ 79 w 88"/>
                <a:gd name="T1" fmla="*/ 38 h 47"/>
                <a:gd name="T2" fmla="*/ 78 w 88"/>
                <a:gd name="T3" fmla="*/ 37 h 47"/>
                <a:gd name="T4" fmla="*/ 18 w 88"/>
                <a:gd name="T5" fmla="*/ 31 h 47"/>
                <a:gd name="T6" fmla="*/ 0 w 88"/>
                <a:gd name="T7" fmla="*/ 44 h 47"/>
                <a:gd name="T8" fmla="*/ 23 w 88"/>
                <a:gd name="T9" fmla="*/ 0 h 47"/>
                <a:gd name="T10" fmla="*/ 81 w 88"/>
                <a:gd name="T11" fmla="*/ 16 h 47"/>
                <a:gd name="T12" fmla="*/ 88 w 88"/>
                <a:gd name="T13" fmla="*/ 47 h 47"/>
                <a:gd name="T14" fmla="*/ 79 w 88"/>
                <a:gd name="T15" fmla="*/ 38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47">
                  <a:moveTo>
                    <a:pt x="79" y="38"/>
                  </a:moveTo>
                  <a:cubicBezTo>
                    <a:pt x="79" y="38"/>
                    <a:pt x="79" y="38"/>
                    <a:pt x="78" y="37"/>
                  </a:cubicBezTo>
                  <a:cubicBezTo>
                    <a:pt x="59" y="32"/>
                    <a:pt x="38" y="25"/>
                    <a:pt x="18" y="31"/>
                  </a:cubicBezTo>
                  <a:cubicBezTo>
                    <a:pt x="10" y="33"/>
                    <a:pt x="5" y="38"/>
                    <a:pt x="0" y="44"/>
                  </a:cubicBezTo>
                  <a:cubicBezTo>
                    <a:pt x="9" y="21"/>
                    <a:pt x="23" y="0"/>
                    <a:pt x="23" y="0"/>
                  </a:cubicBezTo>
                  <a:cubicBezTo>
                    <a:pt x="81" y="16"/>
                    <a:pt x="81" y="16"/>
                    <a:pt x="81" y="16"/>
                  </a:cubicBezTo>
                  <a:cubicBezTo>
                    <a:pt x="81" y="16"/>
                    <a:pt x="85" y="31"/>
                    <a:pt x="88" y="47"/>
                  </a:cubicBezTo>
                  <a:cubicBezTo>
                    <a:pt x="85" y="43"/>
                    <a:pt x="83" y="40"/>
                    <a:pt x="79" y="38"/>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4"/>
            <p:cNvSpPr/>
            <p:nvPr/>
          </p:nvSpPr>
          <p:spPr bwMode="auto">
            <a:xfrm>
              <a:off x="7518401" y="9086850"/>
              <a:ext cx="63500" cy="184150"/>
            </a:xfrm>
            <a:custGeom>
              <a:avLst/>
              <a:gdLst>
                <a:gd name="T0" fmla="*/ 2 w 17"/>
                <a:gd name="T1" fmla="*/ 40 h 49"/>
                <a:gd name="T2" fmla="*/ 10 w 17"/>
                <a:gd name="T3" fmla="*/ 5 h 49"/>
                <a:gd name="T4" fmla="*/ 15 w 17"/>
                <a:gd name="T5" fmla="*/ 7 h 49"/>
                <a:gd name="T6" fmla="*/ 11 w 17"/>
                <a:gd name="T7" fmla="*/ 17 h 49"/>
                <a:gd name="T8" fmla="*/ 9 w 17"/>
                <a:gd name="T9" fmla="*/ 27 h 49"/>
                <a:gd name="T10" fmla="*/ 9 w 17"/>
                <a:gd name="T11" fmla="*/ 49 h 49"/>
                <a:gd name="T12" fmla="*/ 5 w 17"/>
                <a:gd name="T13" fmla="*/ 43 h 49"/>
                <a:gd name="T14" fmla="*/ 0 w 17"/>
                <a:gd name="T15" fmla="*/ 46 h 49"/>
                <a:gd name="T16" fmla="*/ 2 w 17"/>
                <a:gd name="T17" fmla="*/ 4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49">
                  <a:moveTo>
                    <a:pt x="2" y="40"/>
                  </a:moveTo>
                  <a:cubicBezTo>
                    <a:pt x="4" y="29"/>
                    <a:pt x="3" y="15"/>
                    <a:pt x="10" y="5"/>
                  </a:cubicBezTo>
                  <a:cubicBezTo>
                    <a:pt x="13" y="0"/>
                    <a:pt x="17" y="3"/>
                    <a:pt x="15" y="7"/>
                  </a:cubicBezTo>
                  <a:cubicBezTo>
                    <a:pt x="14" y="11"/>
                    <a:pt x="12" y="14"/>
                    <a:pt x="11" y="17"/>
                  </a:cubicBezTo>
                  <a:cubicBezTo>
                    <a:pt x="10" y="20"/>
                    <a:pt x="10" y="24"/>
                    <a:pt x="9" y="27"/>
                  </a:cubicBezTo>
                  <a:cubicBezTo>
                    <a:pt x="9" y="31"/>
                    <a:pt x="7" y="41"/>
                    <a:pt x="9" y="49"/>
                  </a:cubicBezTo>
                  <a:cubicBezTo>
                    <a:pt x="5" y="47"/>
                    <a:pt x="5" y="43"/>
                    <a:pt x="5" y="43"/>
                  </a:cubicBezTo>
                  <a:cubicBezTo>
                    <a:pt x="4" y="45"/>
                    <a:pt x="2" y="46"/>
                    <a:pt x="0" y="46"/>
                  </a:cubicBezTo>
                  <a:cubicBezTo>
                    <a:pt x="0" y="44"/>
                    <a:pt x="1" y="42"/>
                    <a:pt x="2" y="40"/>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5"/>
            <p:cNvSpPr/>
            <p:nvPr/>
          </p:nvSpPr>
          <p:spPr bwMode="auto">
            <a:xfrm>
              <a:off x="7623176" y="9105900"/>
              <a:ext cx="49213" cy="187325"/>
            </a:xfrm>
            <a:custGeom>
              <a:avLst/>
              <a:gdLst>
                <a:gd name="T0" fmla="*/ 2 w 13"/>
                <a:gd name="T1" fmla="*/ 35 h 50"/>
                <a:gd name="T2" fmla="*/ 8 w 13"/>
                <a:gd name="T3" fmla="*/ 0 h 50"/>
                <a:gd name="T4" fmla="*/ 7 w 13"/>
                <a:gd name="T5" fmla="*/ 29 h 50"/>
                <a:gd name="T6" fmla="*/ 13 w 13"/>
                <a:gd name="T7" fmla="*/ 50 h 50"/>
                <a:gd name="T8" fmla="*/ 6 w 13"/>
                <a:gd name="T9" fmla="*/ 41 h 50"/>
                <a:gd name="T10" fmla="*/ 0 w 13"/>
                <a:gd name="T11" fmla="*/ 46 h 50"/>
                <a:gd name="T12" fmla="*/ 2 w 13"/>
                <a:gd name="T13" fmla="*/ 35 h 50"/>
              </a:gdLst>
              <a:ahLst/>
              <a:cxnLst>
                <a:cxn ang="0">
                  <a:pos x="T0" y="T1"/>
                </a:cxn>
                <a:cxn ang="0">
                  <a:pos x="T2" y="T3"/>
                </a:cxn>
                <a:cxn ang="0">
                  <a:pos x="T4" y="T5"/>
                </a:cxn>
                <a:cxn ang="0">
                  <a:pos x="T6" y="T7"/>
                </a:cxn>
                <a:cxn ang="0">
                  <a:pos x="T8" y="T9"/>
                </a:cxn>
                <a:cxn ang="0">
                  <a:pos x="T10" y="T11"/>
                </a:cxn>
                <a:cxn ang="0">
                  <a:pos x="T12" y="T13"/>
                </a:cxn>
              </a:cxnLst>
              <a:rect l="0" t="0" r="r" b="b"/>
              <a:pathLst>
                <a:path w="13" h="50">
                  <a:moveTo>
                    <a:pt x="2" y="35"/>
                  </a:moveTo>
                  <a:cubicBezTo>
                    <a:pt x="2" y="29"/>
                    <a:pt x="2" y="6"/>
                    <a:pt x="8" y="0"/>
                  </a:cubicBezTo>
                  <a:cubicBezTo>
                    <a:pt x="7" y="9"/>
                    <a:pt x="4" y="19"/>
                    <a:pt x="7" y="29"/>
                  </a:cubicBezTo>
                  <a:cubicBezTo>
                    <a:pt x="8" y="36"/>
                    <a:pt x="10" y="43"/>
                    <a:pt x="13" y="50"/>
                  </a:cubicBezTo>
                  <a:cubicBezTo>
                    <a:pt x="7" y="46"/>
                    <a:pt x="6" y="41"/>
                    <a:pt x="6" y="41"/>
                  </a:cubicBezTo>
                  <a:cubicBezTo>
                    <a:pt x="6" y="41"/>
                    <a:pt x="5" y="44"/>
                    <a:pt x="0" y="46"/>
                  </a:cubicBezTo>
                  <a:cubicBezTo>
                    <a:pt x="1" y="42"/>
                    <a:pt x="1" y="38"/>
                    <a:pt x="2" y="35"/>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6"/>
            <p:cNvSpPr/>
            <p:nvPr/>
          </p:nvSpPr>
          <p:spPr bwMode="auto">
            <a:xfrm>
              <a:off x="7545388" y="8031163"/>
              <a:ext cx="833438" cy="890588"/>
            </a:xfrm>
            <a:custGeom>
              <a:avLst/>
              <a:gdLst>
                <a:gd name="T0" fmla="*/ 190 w 222"/>
                <a:gd name="T1" fmla="*/ 0 h 237"/>
                <a:gd name="T2" fmla="*/ 0 w 222"/>
                <a:gd name="T3" fmla="*/ 229 h 237"/>
                <a:gd name="T4" fmla="*/ 74 w 222"/>
                <a:gd name="T5" fmla="*/ 237 h 237"/>
                <a:gd name="T6" fmla="*/ 188 w 222"/>
                <a:gd name="T7" fmla="*/ 67 h 237"/>
                <a:gd name="T8" fmla="*/ 222 w 222"/>
                <a:gd name="T9" fmla="*/ 32 h 237"/>
                <a:gd name="T10" fmla="*/ 190 w 222"/>
                <a:gd name="T11" fmla="*/ 0 h 237"/>
              </a:gdLst>
              <a:ahLst/>
              <a:cxnLst>
                <a:cxn ang="0">
                  <a:pos x="T0" y="T1"/>
                </a:cxn>
                <a:cxn ang="0">
                  <a:pos x="T2" y="T3"/>
                </a:cxn>
                <a:cxn ang="0">
                  <a:pos x="T4" y="T5"/>
                </a:cxn>
                <a:cxn ang="0">
                  <a:pos x="T6" y="T7"/>
                </a:cxn>
                <a:cxn ang="0">
                  <a:pos x="T8" y="T9"/>
                </a:cxn>
                <a:cxn ang="0">
                  <a:pos x="T10" y="T11"/>
                </a:cxn>
              </a:cxnLst>
              <a:rect l="0" t="0" r="r" b="b"/>
              <a:pathLst>
                <a:path w="222" h="237">
                  <a:moveTo>
                    <a:pt x="190" y="0"/>
                  </a:moveTo>
                  <a:cubicBezTo>
                    <a:pt x="190" y="0"/>
                    <a:pt x="47" y="18"/>
                    <a:pt x="0" y="229"/>
                  </a:cubicBezTo>
                  <a:cubicBezTo>
                    <a:pt x="74" y="237"/>
                    <a:pt x="74" y="237"/>
                    <a:pt x="74" y="237"/>
                  </a:cubicBezTo>
                  <a:cubicBezTo>
                    <a:pt x="74" y="237"/>
                    <a:pt x="99" y="72"/>
                    <a:pt x="188" y="67"/>
                  </a:cubicBezTo>
                  <a:cubicBezTo>
                    <a:pt x="212" y="66"/>
                    <a:pt x="222" y="40"/>
                    <a:pt x="222" y="32"/>
                  </a:cubicBezTo>
                  <a:cubicBezTo>
                    <a:pt x="220" y="3"/>
                    <a:pt x="190" y="0"/>
                    <a:pt x="190" y="0"/>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7"/>
            <p:cNvSpPr/>
            <p:nvPr/>
          </p:nvSpPr>
          <p:spPr bwMode="auto">
            <a:xfrm>
              <a:off x="7545388" y="8031163"/>
              <a:ext cx="833438" cy="890588"/>
            </a:xfrm>
            <a:custGeom>
              <a:avLst/>
              <a:gdLst>
                <a:gd name="T0" fmla="*/ 222 w 222"/>
                <a:gd name="T1" fmla="*/ 32 h 237"/>
                <a:gd name="T2" fmla="*/ 190 w 222"/>
                <a:gd name="T3" fmla="*/ 0 h 237"/>
                <a:gd name="T4" fmla="*/ 155 w 222"/>
                <a:gd name="T5" fmla="*/ 11 h 237"/>
                <a:gd name="T6" fmla="*/ 151 w 222"/>
                <a:gd name="T7" fmla="*/ 54 h 237"/>
                <a:gd name="T8" fmla="*/ 128 w 222"/>
                <a:gd name="T9" fmla="*/ 91 h 237"/>
                <a:gd name="T10" fmla="*/ 91 w 222"/>
                <a:gd name="T11" fmla="*/ 131 h 237"/>
                <a:gd name="T12" fmla="*/ 74 w 222"/>
                <a:gd name="T13" fmla="*/ 168 h 237"/>
                <a:gd name="T14" fmla="*/ 56 w 222"/>
                <a:gd name="T15" fmla="*/ 197 h 237"/>
                <a:gd name="T16" fmla="*/ 28 w 222"/>
                <a:gd name="T17" fmla="*/ 200 h 237"/>
                <a:gd name="T18" fmla="*/ 8 w 222"/>
                <a:gd name="T19" fmla="*/ 196 h 237"/>
                <a:gd name="T20" fmla="*/ 0 w 222"/>
                <a:gd name="T21" fmla="*/ 229 h 237"/>
                <a:gd name="T22" fmla="*/ 74 w 222"/>
                <a:gd name="T23" fmla="*/ 237 h 237"/>
                <a:gd name="T24" fmla="*/ 188 w 222"/>
                <a:gd name="T25" fmla="*/ 67 h 237"/>
                <a:gd name="T26" fmla="*/ 222 w 222"/>
                <a:gd name="T27" fmla="*/ 3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2" h="237">
                  <a:moveTo>
                    <a:pt x="222" y="32"/>
                  </a:moveTo>
                  <a:cubicBezTo>
                    <a:pt x="220" y="3"/>
                    <a:pt x="190" y="0"/>
                    <a:pt x="190" y="0"/>
                  </a:cubicBezTo>
                  <a:cubicBezTo>
                    <a:pt x="190" y="0"/>
                    <a:pt x="175" y="2"/>
                    <a:pt x="155" y="11"/>
                  </a:cubicBezTo>
                  <a:cubicBezTo>
                    <a:pt x="154" y="25"/>
                    <a:pt x="155" y="40"/>
                    <a:pt x="151" y="54"/>
                  </a:cubicBezTo>
                  <a:cubicBezTo>
                    <a:pt x="147" y="69"/>
                    <a:pt x="138" y="80"/>
                    <a:pt x="128" y="91"/>
                  </a:cubicBezTo>
                  <a:cubicBezTo>
                    <a:pt x="115" y="104"/>
                    <a:pt x="101" y="116"/>
                    <a:pt x="91" y="131"/>
                  </a:cubicBezTo>
                  <a:cubicBezTo>
                    <a:pt x="83" y="142"/>
                    <a:pt x="79" y="155"/>
                    <a:pt x="74" y="168"/>
                  </a:cubicBezTo>
                  <a:cubicBezTo>
                    <a:pt x="70" y="178"/>
                    <a:pt x="65" y="190"/>
                    <a:pt x="56" y="197"/>
                  </a:cubicBezTo>
                  <a:cubicBezTo>
                    <a:pt x="48" y="203"/>
                    <a:pt x="36" y="202"/>
                    <a:pt x="28" y="200"/>
                  </a:cubicBezTo>
                  <a:cubicBezTo>
                    <a:pt x="21" y="199"/>
                    <a:pt x="15" y="198"/>
                    <a:pt x="8" y="196"/>
                  </a:cubicBezTo>
                  <a:cubicBezTo>
                    <a:pt x="5" y="206"/>
                    <a:pt x="2" y="218"/>
                    <a:pt x="0" y="229"/>
                  </a:cubicBezTo>
                  <a:cubicBezTo>
                    <a:pt x="74" y="237"/>
                    <a:pt x="74" y="237"/>
                    <a:pt x="74" y="237"/>
                  </a:cubicBezTo>
                  <a:cubicBezTo>
                    <a:pt x="74" y="237"/>
                    <a:pt x="99" y="72"/>
                    <a:pt x="188" y="67"/>
                  </a:cubicBezTo>
                  <a:cubicBezTo>
                    <a:pt x="212" y="66"/>
                    <a:pt x="222" y="40"/>
                    <a:pt x="222" y="32"/>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8"/>
            <p:cNvSpPr/>
            <p:nvPr/>
          </p:nvSpPr>
          <p:spPr bwMode="auto">
            <a:xfrm>
              <a:off x="7545388" y="8797925"/>
              <a:ext cx="292100" cy="123825"/>
            </a:xfrm>
            <a:custGeom>
              <a:avLst/>
              <a:gdLst>
                <a:gd name="T0" fmla="*/ 51 w 78"/>
                <a:gd name="T1" fmla="*/ 10 h 33"/>
                <a:gd name="T2" fmla="*/ 6 w 78"/>
                <a:gd name="T3" fmla="*/ 0 h 33"/>
                <a:gd name="T4" fmla="*/ 0 w 78"/>
                <a:gd name="T5" fmla="*/ 25 h 33"/>
                <a:gd name="T6" fmla="*/ 74 w 78"/>
                <a:gd name="T7" fmla="*/ 33 h 33"/>
                <a:gd name="T8" fmla="*/ 78 w 78"/>
                <a:gd name="T9" fmla="*/ 14 h 33"/>
                <a:gd name="T10" fmla="*/ 51 w 78"/>
                <a:gd name="T11" fmla="*/ 10 h 33"/>
              </a:gdLst>
              <a:ahLst/>
              <a:cxnLst>
                <a:cxn ang="0">
                  <a:pos x="T0" y="T1"/>
                </a:cxn>
                <a:cxn ang="0">
                  <a:pos x="T2" y="T3"/>
                </a:cxn>
                <a:cxn ang="0">
                  <a:pos x="T4" y="T5"/>
                </a:cxn>
                <a:cxn ang="0">
                  <a:pos x="T6" y="T7"/>
                </a:cxn>
                <a:cxn ang="0">
                  <a:pos x="T8" y="T9"/>
                </a:cxn>
                <a:cxn ang="0">
                  <a:pos x="T10" y="T11"/>
                </a:cxn>
              </a:cxnLst>
              <a:rect l="0" t="0" r="r" b="b"/>
              <a:pathLst>
                <a:path w="78" h="33">
                  <a:moveTo>
                    <a:pt x="51" y="10"/>
                  </a:moveTo>
                  <a:cubicBezTo>
                    <a:pt x="36" y="8"/>
                    <a:pt x="21" y="2"/>
                    <a:pt x="6" y="0"/>
                  </a:cubicBezTo>
                  <a:cubicBezTo>
                    <a:pt x="4" y="8"/>
                    <a:pt x="2" y="16"/>
                    <a:pt x="0" y="25"/>
                  </a:cubicBezTo>
                  <a:cubicBezTo>
                    <a:pt x="74" y="33"/>
                    <a:pt x="74" y="33"/>
                    <a:pt x="74" y="33"/>
                  </a:cubicBezTo>
                  <a:cubicBezTo>
                    <a:pt x="74" y="33"/>
                    <a:pt x="76" y="25"/>
                    <a:pt x="78" y="14"/>
                  </a:cubicBezTo>
                  <a:cubicBezTo>
                    <a:pt x="69" y="13"/>
                    <a:pt x="60" y="12"/>
                    <a:pt x="51" y="10"/>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9"/>
            <p:cNvSpPr/>
            <p:nvPr/>
          </p:nvSpPr>
          <p:spPr bwMode="auto">
            <a:xfrm>
              <a:off x="8104188" y="7862888"/>
              <a:ext cx="971550" cy="1309688"/>
            </a:xfrm>
            <a:custGeom>
              <a:avLst/>
              <a:gdLst>
                <a:gd name="T0" fmla="*/ 41 w 259"/>
                <a:gd name="T1" fmla="*/ 42 h 349"/>
                <a:gd name="T2" fmla="*/ 18 w 259"/>
                <a:gd name="T3" fmla="*/ 74 h 349"/>
                <a:gd name="T4" fmla="*/ 14 w 259"/>
                <a:gd name="T5" fmla="*/ 267 h 349"/>
                <a:gd name="T6" fmla="*/ 232 w 259"/>
                <a:gd name="T7" fmla="*/ 337 h 349"/>
                <a:gd name="T8" fmla="*/ 248 w 259"/>
                <a:gd name="T9" fmla="*/ 68 h 349"/>
                <a:gd name="T10" fmla="*/ 179 w 259"/>
                <a:gd name="T11" fmla="*/ 7 h 349"/>
                <a:gd name="T12" fmla="*/ 41 w 259"/>
                <a:gd name="T13" fmla="*/ 42 h 349"/>
              </a:gdLst>
              <a:ahLst/>
              <a:cxnLst>
                <a:cxn ang="0">
                  <a:pos x="T0" y="T1"/>
                </a:cxn>
                <a:cxn ang="0">
                  <a:pos x="T2" y="T3"/>
                </a:cxn>
                <a:cxn ang="0">
                  <a:pos x="T4" y="T5"/>
                </a:cxn>
                <a:cxn ang="0">
                  <a:pos x="T6" y="T7"/>
                </a:cxn>
                <a:cxn ang="0">
                  <a:pos x="T8" y="T9"/>
                </a:cxn>
                <a:cxn ang="0">
                  <a:pos x="T10" y="T11"/>
                </a:cxn>
                <a:cxn ang="0">
                  <a:pos x="T12" y="T13"/>
                </a:cxn>
              </a:cxnLst>
              <a:rect l="0" t="0" r="r" b="b"/>
              <a:pathLst>
                <a:path w="259" h="349">
                  <a:moveTo>
                    <a:pt x="41" y="42"/>
                  </a:moveTo>
                  <a:cubicBezTo>
                    <a:pt x="41" y="42"/>
                    <a:pt x="20" y="49"/>
                    <a:pt x="18" y="74"/>
                  </a:cubicBezTo>
                  <a:cubicBezTo>
                    <a:pt x="15" y="98"/>
                    <a:pt x="0" y="240"/>
                    <a:pt x="14" y="267"/>
                  </a:cubicBezTo>
                  <a:cubicBezTo>
                    <a:pt x="28" y="295"/>
                    <a:pt x="229" y="349"/>
                    <a:pt x="232" y="337"/>
                  </a:cubicBezTo>
                  <a:cubicBezTo>
                    <a:pt x="234" y="325"/>
                    <a:pt x="259" y="177"/>
                    <a:pt x="248" y="68"/>
                  </a:cubicBezTo>
                  <a:cubicBezTo>
                    <a:pt x="248" y="68"/>
                    <a:pt x="222" y="0"/>
                    <a:pt x="179" y="7"/>
                  </a:cubicBezTo>
                  <a:cubicBezTo>
                    <a:pt x="136" y="14"/>
                    <a:pt x="41" y="42"/>
                    <a:pt x="41" y="42"/>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40"/>
            <p:cNvSpPr/>
            <p:nvPr/>
          </p:nvSpPr>
          <p:spPr bwMode="auto">
            <a:xfrm>
              <a:off x="8156576" y="7983538"/>
              <a:ext cx="277813" cy="322263"/>
            </a:xfrm>
            <a:custGeom>
              <a:avLst/>
              <a:gdLst>
                <a:gd name="T0" fmla="*/ 44 w 74"/>
                <a:gd name="T1" fmla="*/ 36 h 86"/>
                <a:gd name="T2" fmla="*/ 74 w 74"/>
                <a:gd name="T3" fmla="*/ 22 h 86"/>
                <a:gd name="T4" fmla="*/ 63 w 74"/>
                <a:gd name="T5" fmla="*/ 0 h 86"/>
                <a:gd name="T6" fmla="*/ 27 w 74"/>
                <a:gd name="T7" fmla="*/ 10 h 86"/>
                <a:gd name="T8" fmla="*/ 4 w 74"/>
                <a:gd name="T9" fmla="*/ 42 h 86"/>
                <a:gd name="T10" fmla="*/ 0 w 74"/>
                <a:gd name="T11" fmla="*/ 86 h 86"/>
                <a:gd name="T12" fmla="*/ 44 w 74"/>
                <a:gd name="T13" fmla="*/ 36 h 86"/>
              </a:gdLst>
              <a:ahLst/>
              <a:cxnLst>
                <a:cxn ang="0">
                  <a:pos x="T0" y="T1"/>
                </a:cxn>
                <a:cxn ang="0">
                  <a:pos x="T2" y="T3"/>
                </a:cxn>
                <a:cxn ang="0">
                  <a:pos x="T4" y="T5"/>
                </a:cxn>
                <a:cxn ang="0">
                  <a:pos x="T6" y="T7"/>
                </a:cxn>
                <a:cxn ang="0">
                  <a:pos x="T8" y="T9"/>
                </a:cxn>
                <a:cxn ang="0">
                  <a:pos x="T10" y="T11"/>
                </a:cxn>
                <a:cxn ang="0">
                  <a:pos x="T12" y="T13"/>
                </a:cxn>
              </a:cxnLst>
              <a:rect l="0" t="0" r="r" b="b"/>
              <a:pathLst>
                <a:path w="74" h="86">
                  <a:moveTo>
                    <a:pt x="44" y="36"/>
                  </a:moveTo>
                  <a:cubicBezTo>
                    <a:pt x="53" y="29"/>
                    <a:pt x="63" y="25"/>
                    <a:pt x="74" y="22"/>
                  </a:cubicBezTo>
                  <a:cubicBezTo>
                    <a:pt x="69" y="15"/>
                    <a:pt x="65" y="7"/>
                    <a:pt x="63" y="0"/>
                  </a:cubicBezTo>
                  <a:cubicBezTo>
                    <a:pt x="42" y="6"/>
                    <a:pt x="27" y="10"/>
                    <a:pt x="27" y="10"/>
                  </a:cubicBezTo>
                  <a:cubicBezTo>
                    <a:pt x="27" y="10"/>
                    <a:pt x="6" y="17"/>
                    <a:pt x="4" y="42"/>
                  </a:cubicBezTo>
                  <a:cubicBezTo>
                    <a:pt x="3" y="49"/>
                    <a:pt x="1" y="66"/>
                    <a:pt x="0" y="86"/>
                  </a:cubicBezTo>
                  <a:cubicBezTo>
                    <a:pt x="20" y="78"/>
                    <a:pt x="28" y="50"/>
                    <a:pt x="44" y="36"/>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41"/>
            <p:cNvSpPr/>
            <p:nvPr/>
          </p:nvSpPr>
          <p:spPr bwMode="auto">
            <a:xfrm>
              <a:off x="8359776" y="7885113"/>
              <a:ext cx="473075" cy="1208088"/>
            </a:xfrm>
            <a:custGeom>
              <a:avLst/>
              <a:gdLst>
                <a:gd name="T0" fmla="*/ 124 w 126"/>
                <a:gd name="T1" fmla="*/ 161 h 322"/>
                <a:gd name="T2" fmla="*/ 120 w 126"/>
                <a:gd name="T3" fmla="*/ 112 h 322"/>
                <a:gd name="T4" fmla="*/ 112 w 126"/>
                <a:gd name="T5" fmla="*/ 69 h 322"/>
                <a:gd name="T6" fmla="*/ 126 w 126"/>
                <a:gd name="T7" fmla="*/ 1 h 322"/>
                <a:gd name="T8" fmla="*/ 111 w 126"/>
                <a:gd name="T9" fmla="*/ 1 h 322"/>
                <a:gd name="T10" fmla="*/ 13 w 126"/>
                <a:gd name="T11" fmla="*/ 25 h 322"/>
                <a:gd name="T12" fmla="*/ 27 w 126"/>
                <a:gd name="T13" fmla="*/ 50 h 322"/>
                <a:gd name="T14" fmla="*/ 51 w 126"/>
                <a:gd name="T15" fmla="*/ 75 h 322"/>
                <a:gd name="T16" fmla="*/ 55 w 126"/>
                <a:gd name="T17" fmla="*/ 152 h 322"/>
                <a:gd name="T18" fmla="*/ 36 w 126"/>
                <a:gd name="T19" fmla="*/ 238 h 322"/>
                <a:gd name="T20" fmla="*/ 0 w 126"/>
                <a:gd name="T21" fmla="*/ 291 h 322"/>
                <a:gd name="T22" fmla="*/ 99 w 126"/>
                <a:gd name="T23" fmla="*/ 322 h 322"/>
                <a:gd name="T24" fmla="*/ 124 w 126"/>
                <a:gd name="T25" fmla="*/ 16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 h="322">
                  <a:moveTo>
                    <a:pt x="124" y="161"/>
                  </a:moveTo>
                  <a:cubicBezTo>
                    <a:pt x="124" y="145"/>
                    <a:pt x="123" y="128"/>
                    <a:pt x="120" y="112"/>
                  </a:cubicBezTo>
                  <a:cubicBezTo>
                    <a:pt x="118" y="98"/>
                    <a:pt x="113" y="84"/>
                    <a:pt x="112" y="69"/>
                  </a:cubicBezTo>
                  <a:cubicBezTo>
                    <a:pt x="111" y="46"/>
                    <a:pt x="118" y="23"/>
                    <a:pt x="126" y="1"/>
                  </a:cubicBezTo>
                  <a:cubicBezTo>
                    <a:pt x="121" y="0"/>
                    <a:pt x="116" y="0"/>
                    <a:pt x="111" y="1"/>
                  </a:cubicBezTo>
                  <a:cubicBezTo>
                    <a:pt x="86" y="5"/>
                    <a:pt x="44" y="16"/>
                    <a:pt x="13" y="25"/>
                  </a:cubicBezTo>
                  <a:cubicBezTo>
                    <a:pt x="16" y="33"/>
                    <a:pt x="21" y="42"/>
                    <a:pt x="27" y="50"/>
                  </a:cubicBezTo>
                  <a:cubicBezTo>
                    <a:pt x="34" y="60"/>
                    <a:pt x="43" y="66"/>
                    <a:pt x="51" y="75"/>
                  </a:cubicBezTo>
                  <a:cubicBezTo>
                    <a:pt x="68" y="95"/>
                    <a:pt x="58" y="129"/>
                    <a:pt x="55" y="152"/>
                  </a:cubicBezTo>
                  <a:cubicBezTo>
                    <a:pt x="50" y="181"/>
                    <a:pt x="50" y="213"/>
                    <a:pt x="36" y="238"/>
                  </a:cubicBezTo>
                  <a:cubicBezTo>
                    <a:pt x="35" y="240"/>
                    <a:pt x="16" y="280"/>
                    <a:pt x="0" y="291"/>
                  </a:cubicBezTo>
                  <a:cubicBezTo>
                    <a:pt x="30" y="302"/>
                    <a:pt x="68" y="314"/>
                    <a:pt x="99" y="322"/>
                  </a:cubicBezTo>
                  <a:cubicBezTo>
                    <a:pt x="114" y="270"/>
                    <a:pt x="123" y="215"/>
                    <a:pt x="124" y="161"/>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42"/>
            <p:cNvSpPr/>
            <p:nvPr/>
          </p:nvSpPr>
          <p:spPr bwMode="auto">
            <a:xfrm>
              <a:off x="8929688" y="7972425"/>
              <a:ext cx="115888" cy="509588"/>
            </a:xfrm>
            <a:custGeom>
              <a:avLst/>
              <a:gdLst>
                <a:gd name="T0" fmla="*/ 5 w 31"/>
                <a:gd name="T1" fmla="*/ 0 h 136"/>
                <a:gd name="T2" fmla="*/ 7 w 31"/>
                <a:gd name="T3" fmla="*/ 67 h 136"/>
                <a:gd name="T4" fmla="*/ 30 w 31"/>
                <a:gd name="T5" fmla="*/ 136 h 136"/>
                <a:gd name="T6" fmla="*/ 28 w 31"/>
                <a:gd name="T7" fmla="*/ 39 h 136"/>
                <a:gd name="T8" fmla="*/ 5 w 31"/>
                <a:gd name="T9" fmla="*/ 0 h 136"/>
              </a:gdLst>
              <a:ahLst/>
              <a:cxnLst>
                <a:cxn ang="0">
                  <a:pos x="T0" y="T1"/>
                </a:cxn>
                <a:cxn ang="0">
                  <a:pos x="T2" y="T3"/>
                </a:cxn>
                <a:cxn ang="0">
                  <a:pos x="T4" y="T5"/>
                </a:cxn>
                <a:cxn ang="0">
                  <a:pos x="T6" y="T7"/>
                </a:cxn>
                <a:cxn ang="0">
                  <a:pos x="T8" y="T9"/>
                </a:cxn>
              </a:cxnLst>
              <a:rect l="0" t="0" r="r" b="b"/>
              <a:pathLst>
                <a:path w="31" h="136">
                  <a:moveTo>
                    <a:pt x="5" y="0"/>
                  </a:moveTo>
                  <a:cubicBezTo>
                    <a:pt x="0" y="22"/>
                    <a:pt x="3" y="45"/>
                    <a:pt x="7" y="67"/>
                  </a:cubicBezTo>
                  <a:cubicBezTo>
                    <a:pt x="12" y="91"/>
                    <a:pt x="18" y="115"/>
                    <a:pt x="30" y="136"/>
                  </a:cubicBezTo>
                  <a:cubicBezTo>
                    <a:pt x="31" y="103"/>
                    <a:pt x="31" y="69"/>
                    <a:pt x="28" y="39"/>
                  </a:cubicBezTo>
                  <a:cubicBezTo>
                    <a:pt x="28" y="39"/>
                    <a:pt x="20" y="17"/>
                    <a:pt x="5" y="0"/>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3"/>
            <p:cNvSpPr/>
            <p:nvPr/>
          </p:nvSpPr>
          <p:spPr bwMode="auto">
            <a:xfrm>
              <a:off x="8704263" y="7813675"/>
              <a:ext cx="307975" cy="379413"/>
            </a:xfrm>
            <a:custGeom>
              <a:avLst/>
              <a:gdLst>
                <a:gd name="T0" fmla="*/ 67 w 82"/>
                <a:gd name="T1" fmla="*/ 0 h 101"/>
                <a:gd name="T2" fmla="*/ 80 w 82"/>
                <a:gd name="T3" fmla="*/ 65 h 101"/>
                <a:gd name="T4" fmla="*/ 55 w 82"/>
                <a:gd name="T5" fmla="*/ 91 h 101"/>
                <a:gd name="T6" fmla="*/ 4 w 82"/>
                <a:gd name="T7" fmla="*/ 88 h 101"/>
                <a:gd name="T8" fmla="*/ 0 w 82"/>
                <a:gd name="T9" fmla="*/ 69 h 101"/>
                <a:gd name="T10" fmla="*/ 67 w 82"/>
                <a:gd name="T11" fmla="*/ 0 h 101"/>
              </a:gdLst>
              <a:ahLst/>
              <a:cxnLst>
                <a:cxn ang="0">
                  <a:pos x="T0" y="T1"/>
                </a:cxn>
                <a:cxn ang="0">
                  <a:pos x="T2" y="T3"/>
                </a:cxn>
                <a:cxn ang="0">
                  <a:pos x="T4" y="T5"/>
                </a:cxn>
                <a:cxn ang="0">
                  <a:pos x="T6" y="T7"/>
                </a:cxn>
                <a:cxn ang="0">
                  <a:pos x="T8" y="T9"/>
                </a:cxn>
                <a:cxn ang="0">
                  <a:pos x="T10" y="T11"/>
                </a:cxn>
              </a:cxnLst>
              <a:rect l="0" t="0" r="r" b="b"/>
              <a:pathLst>
                <a:path w="82" h="101">
                  <a:moveTo>
                    <a:pt x="67" y="0"/>
                  </a:moveTo>
                  <a:cubicBezTo>
                    <a:pt x="67" y="0"/>
                    <a:pt x="82" y="54"/>
                    <a:pt x="80" y="65"/>
                  </a:cubicBezTo>
                  <a:cubicBezTo>
                    <a:pt x="78" y="75"/>
                    <a:pt x="69" y="87"/>
                    <a:pt x="55" y="91"/>
                  </a:cubicBezTo>
                  <a:cubicBezTo>
                    <a:pt x="20" y="101"/>
                    <a:pt x="4" y="88"/>
                    <a:pt x="4" y="88"/>
                  </a:cubicBezTo>
                  <a:cubicBezTo>
                    <a:pt x="0" y="69"/>
                    <a:pt x="0" y="69"/>
                    <a:pt x="0" y="69"/>
                  </a:cubicBezTo>
                  <a:lnTo>
                    <a:pt x="67" y="0"/>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4"/>
            <p:cNvSpPr/>
            <p:nvPr/>
          </p:nvSpPr>
          <p:spPr bwMode="auto">
            <a:xfrm>
              <a:off x="8701088" y="7766050"/>
              <a:ext cx="322263" cy="374650"/>
            </a:xfrm>
            <a:custGeom>
              <a:avLst/>
              <a:gdLst>
                <a:gd name="T0" fmla="*/ 71 w 86"/>
                <a:gd name="T1" fmla="*/ 0 h 100"/>
                <a:gd name="T2" fmla="*/ 84 w 86"/>
                <a:gd name="T3" fmla="*/ 64 h 100"/>
                <a:gd name="T4" fmla="*/ 59 w 86"/>
                <a:gd name="T5" fmla="*/ 90 h 100"/>
                <a:gd name="T6" fmla="*/ 12 w 86"/>
                <a:gd name="T7" fmla="*/ 98 h 100"/>
                <a:gd name="T8" fmla="*/ 0 w 86"/>
                <a:gd name="T9" fmla="*/ 62 h 100"/>
                <a:gd name="T10" fmla="*/ 71 w 86"/>
                <a:gd name="T11" fmla="*/ 0 h 100"/>
              </a:gdLst>
              <a:ahLst/>
              <a:cxnLst>
                <a:cxn ang="0">
                  <a:pos x="T0" y="T1"/>
                </a:cxn>
                <a:cxn ang="0">
                  <a:pos x="T2" y="T3"/>
                </a:cxn>
                <a:cxn ang="0">
                  <a:pos x="T4" y="T5"/>
                </a:cxn>
                <a:cxn ang="0">
                  <a:pos x="T6" y="T7"/>
                </a:cxn>
                <a:cxn ang="0">
                  <a:pos x="T8" y="T9"/>
                </a:cxn>
                <a:cxn ang="0">
                  <a:pos x="T10" y="T11"/>
                </a:cxn>
              </a:cxnLst>
              <a:rect l="0" t="0" r="r" b="b"/>
              <a:pathLst>
                <a:path w="86" h="100">
                  <a:moveTo>
                    <a:pt x="71" y="0"/>
                  </a:moveTo>
                  <a:cubicBezTo>
                    <a:pt x="71" y="0"/>
                    <a:pt x="86" y="53"/>
                    <a:pt x="84" y="64"/>
                  </a:cubicBezTo>
                  <a:cubicBezTo>
                    <a:pt x="82" y="75"/>
                    <a:pt x="73" y="86"/>
                    <a:pt x="59" y="90"/>
                  </a:cubicBezTo>
                  <a:cubicBezTo>
                    <a:pt x="24" y="100"/>
                    <a:pt x="12" y="98"/>
                    <a:pt x="12" y="98"/>
                  </a:cubicBezTo>
                  <a:cubicBezTo>
                    <a:pt x="0" y="62"/>
                    <a:pt x="0" y="62"/>
                    <a:pt x="0" y="62"/>
                  </a:cubicBezTo>
                  <a:lnTo>
                    <a:pt x="71" y="0"/>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5"/>
            <p:cNvSpPr/>
            <p:nvPr/>
          </p:nvSpPr>
          <p:spPr bwMode="auto">
            <a:xfrm>
              <a:off x="8701088" y="7766050"/>
              <a:ext cx="296863" cy="277813"/>
            </a:xfrm>
            <a:custGeom>
              <a:avLst/>
              <a:gdLst>
                <a:gd name="T0" fmla="*/ 48 w 79"/>
                <a:gd name="T1" fmla="*/ 39 h 74"/>
                <a:gd name="T2" fmla="*/ 4 w 79"/>
                <a:gd name="T3" fmla="*/ 74 h 74"/>
                <a:gd name="T4" fmla="*/ 0 w 79"/>
                <a:gd name="T5" fmla="*/ 62 h 74"/>
                <a:gd name="T6" fmla="*/ 71 w 79"/>
                <a:gd name="T7" fmla="*/ 0 h 74"/>
                <a:gd name="T8" fmla="*/ 79 w 79"/>
                <a:gd name="T9" fmla="*/ 32 h 74"/>
                <a:gd name="T10" fmla="*/ 48 w 79"/>
                <a:gd name="T11" fmla="*/ 39 h 74"/>
              </a:gdLst>
              <a:ahLst/>
              <a:cxnLst>
                <a:cxn ang="0">
                  <a:pos x="T0" y="T1"/>
                </a:cxn>
                <a:cxn ang="0">
                  <a:pos x="T2" y="T3"/>
                </a:cxn>
                <a:cxn ang="0">
                  <a:pos x="T4" y="T5"/>
                </a:cxn>
                <a:cxn ang="0">
                  <a:pos x="T6" y="T7"/>
                </a:cxn>
                <a:cxn ang="0">
                  <a:pos x="T8" y="T9"/>
                </a:cxn>
                <a:cxn ang="0">
                  <a:pos x="T10" y="T11"/>
                </a:cxn>
              </a:cxnLst>
              <a:rect l="0" t="0" r="r" b="b"/>
              <a:pathLst>
                <a:path w="79" h="74">
                  <a:moveTo>
                    <a:pt x="48" y="39"/>
                  </a:moveTo>
                  <a:cubicBezTo>
                    <a:pt x="31" y="47"/>
                    <a:pt x="19" y="63"/>
                    <a:pt x="4" y="74"/>
                  </a:cubicBezTo>
                  <a:cubicBezTo>
                    <a:pt x="0" y="62"/>
                    <a:pt x="0" y="62"/>
                    <a:pt x="0" y="62"/>
                  </a:cubicBezTo>
                  <a:cubicBezTo>
                    <a:pt x="71" y="0"/>
                    <a:pt x="71" y="0"/>
                    <a:pt x="71" y="0"/>
                  </a:cubicBezTo>
                  <a:cubicBezTo>
                    <a:pt x="71" y="0"/>
                    <a:pt x="76" y="16"/>
                    <a:pt x="79" y="32"/>
                  </a:cubicBezTo>
                  <a:cubicBezTo>
                    <a:pt x="69" y="33"/>
                    <a:pt x="58" y="35"/>
                    <a:pt x="48" y="39"/>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6"/>
            <p:cNvSpPr/>
            <p:nvPr/>
          </p:nvSpPr>
          <p:spPr bwMode="auto">
            <a:xfrm>
              <a:off x="8247063" y="7934325"/>
              <a:ext cx="363538" cy="250825"/>
            </a:xfrm>
            <a:custGeom>
              <a:avLst/>
              <a:gdLst>
                <a:gd name="T0" fmla="*/ 0 w 97"/>
                <a:gd name="T1" fmla="*/ 0 h 67"/>
                <a:gd name="T2" fmla="*/ 14 w 97"/>
                <a:gd name="T3" fmla="*/ 49 h 67"/>
                <a:gd name="T4" fmla="*/ 97 w 97"/>
                <a:gd name="T5" fmla="*/ 60 h 67"/>
                <a:gd name="T6" fmla="*/ 77 w 97"/>
                <a:gd name="T7" fmla="*/ 6 h 67"/>
                <a:gd name="T8" fmla="*/ 0 w 97"/>
                <a:gd name="T9" fmla="*/ 0 h 67"/>
              </a:gdLst>
              <a:ahLst/>
              <a:cxnLst>
                <a:cxn ang="0">
                  <a:pos x="T0" y="T1"/>
                </a:cxn>
                <a:cxn ang="0">
                  <a:pos x="T2" y="T3"/>
                </a:cxn>
                <a:cxn ang="0">
                  <a:pos x="T4" y="T5"/>
                </a:cxn>
                <a:cxn ang="0">
                  <a:pos x="T6" y="T7"/>
                </a:cxn>
                <a:cxn ang="0">
                  <a:pos x="T8" y="T9"/>
                </a:cxn>
              </a:cxnLst>
              <a:rect l="0" t="0" r="r" b="b"/>
              <a:pathLst>
                <a:path w="97" h="67">
                  <a:moveTo>
                    <a:pt x="0" y="0"/>
                  </a:moveTo>
                  <a:cubicBezTo>
                    <a:pt x="0" y="0"/>
                    <a:pt x="10" y="45"/>
                    <a:pt x="14" y="49"/>
                  </a:cubicBezTo>
                  <a:cubicBezTo>
                    <a:pt x="18" y="53"/>
                    <a:pt x="27" y="67"/>
                    <a:pt x="97" y="60"/>
                  </a:cubicBezTo>
                  <a:cubicBezTo>
                    <a:pt x="77" y="6"/>
                    <a:pt x="77" y="6"/>
                    <a:pt x="77" y="6"/>
                  </a:cubicBezTo>
                  <a:lnTo>
                    <a:pt x="0" y="0"/>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7"/>
            <p:cNvSpPr/>
            <p:nvPr/>
          </p:nvSpPr>
          <p:spPr bwMode="auto">
            <a:xfrm>
              <a:off x="8224838" y="7900988"/>
              <a:ext cx="349250" cy="254000"/>
            </a:xfrm>
            <a:custGeom>
              <a:avLst/>
              <a:gdLst>
                <a:gd name="T0" fmla="*/ 0 w 93"/>
                <a:gd name="T1" fmla="*/ 0 h 68"/>
                <a:gd name="T2" fmla="*/ 14 w 93"/>
                <a:gd name="T3" fmla="*/ 49 h 68"/>
                <a:gd name="T4" fmla="*/ 93 w 93"/>
                <a:gd name="T5" fmla="*/ 61 h 68"/>
                <a:gd name="T6" fmla="*/ 72 w 93"/>
                <a:gd name="T7" fmla="*/ 7 h 68"/>
                <a:gd name="T8" fmla="*/ 0 w 93"/>
                <a:gd name="T9" fmla="*/ 0 h 68"/>
              </a:gdLst>
              <a:ahLst/>
              <a:cxnLst>
                <a:cxn ang="0">
                  <a:pos x="T0" y="T1"/>
                </a:cxn>
                <a:cxn ang="0">
                  <a:pos x="T2" y="T3"/>
                </a:cxn>
                <a:cxn ang="0">
                  <a:pos x="T4" y="T5"/>
                </a:cxn>
                <a:cxn ang="0">
                  <a:pos x="T6" y="T7"/>
                </a:cxn>
                <a:cxn ang="0">
                  <a:pos x="T8" y="T9"/>
                </a:cxn>
              </a:cxnLst>
              <a:rect l="0" t="0" r="r" b="b"/>
              <a:pathLst>
                <a:path w="93" h="68">
                  <a:moveTo>
                    <a:pt x="0" y="0"/>
                  </a:moveTo>
                  <a:cubicBezTo>
                    <a:pt x="0" y="0"/>
                    <a:pt x="10" y="45"/>
                    <a:pt x="14" y="49"/>
                  </a:cubicBezTo>
                  <a:cubicBezTo>
                    <a:pt x="17" y="53"/>
                    <a:pt x="23" y="68"/>
                    <a:pt x="93" y="61"/>
                  </a:cubicBezTo>
                  <a:cubicBezTo>
                    <a:pt x="72" y="7"/>
                    <a:pt x="72" y="7"/>
                    <a:pt x="72" y="7"/>
                  </a:cubicBezTo>
                  <a:lnTo>
                    <a:pt x="0" y="0"/>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8"/>
            <p:cNvSpPr/>
            <p:nvPr/>
          </p:nvSpPr>
          <p:spPr bwMode="auto">
            <a:xfrm>
              <a:off x="8224838" y="7900988"/>
              <a:ext cx="319088" cy="146050"/>
            </a:xfrm>
            <a:custGeom>
              <a:avLst/>
              <a:gdLst>
                <a:gd name="T0" fmla="*/ 32 w 85"/>
                <a:gd name="T1" fmla="*/ 23 h 39"/>
                <a:gd name="T2" fmla="*/ 5 w 85"/>
                <a:gd name="T3" fmla="*/ 23 h 39"/>
                <a:gd name="T4" fmla="*/ 0 w 85"/>
                <a:gd name="T5" fmla="*/ 0 h 39"/>
                <a:gd name="T6" fmla="*/ 72 w 85"/>
                <a:gd name="T7" fmla="*/ 7 h 39"/>
                <a:gd name="T8" fmla="*/ 85 w 85"/>
                <a:gd name="T9" fmla="*/ 39 h 39"/>
                <a:gd name="T10" fmla="*/ 32 w 85"/>
                <a:gd name="T11" fmla="*/ 23 h 39"/>
              </a:gdLst>
              <a:ahLst/>
              <a:cxnLst>
                <a:cxn ang="0">
                  <a:pos x="T0" y="T1"/>
                </a:cxn>
                <a:cxn ang="0">
                  <a:pos x="T2" y="T3"/>
                </a:cxn>
                <a:cxn ang="0">
                  <a:pos x="T4" y="T5"/>
                </a:cxn>
                <a:cxn ang="0">
                  <a:pos x="T6" y="T7"/>
                </a:cxn>
                <a:cxn ang="0">
                  <a:pos x="T8" y="T9"/>
                </a:cxn>
                <a:cxn ang="0">
                  <a:pos x="T10" y="T11"/>
                </a:cxn>
              </a:cxnLst>
              <a:rect l="0" t="0" r="r" b="b"/>
              <a:pathLst>
                <a:path w="85" h="39">
                  <a:moveTo>
                    <a:pt x="32" y="23"/>
                  </a:moveTo>
                  <a:cubicBezTo>
                    <a:pt x="23" y="23"/>
                    <a:pt x="14" y="23"/>
                    <a:pt x="5" y="23"/>
                  </a:cubicBezTo>
                  <a:cubicBezTo>
                    <a:pt x="2" y="12"/>
                    <a:pt x="0" y="0"/>
                    <a:pt x="0" y="0"/>
                  </a:cubicBezTo>
                  <a:cubicBezTo>
                    <a:pt x="72" y="7"/>
                    <a:pt x="72" y="7"/>
                    <a:pt x="72" y="7"/>
                  </a:cubicBezTo>
                  <a:cubicBezTo>
                    <a:pt x="85" y="39"/>
                    <a:pt x="85" y="39"/>
                    <a:pt x="85" y="39"/>
                  </a:cubicBezTo>
                  <a:cubicBezTo>
                    <a:pt x="68" y="33"/>
                    <a:pt x="50" y="24"/>
                    <a:pt x="32" y="23"/>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9"/>
            <p:cNvSpPr/>
            <p:nvPr/>
          </p:nvSpPr>
          <p:spPr bwMode="auto">
            <a:xfrm>
              <a:off x="8112126" y="8099425"/>
              <a:ext cx="746125" cy="1295400"/>
            </a:xfrm>
            <a:custGeom>
              <a:avLst/>
              <a:gdLst>
                <a:gd name="T0" fmla="*/ 135 w 199"/>
                <a:gd name="T1" fmla="*/ 2 h 345"/>
                <a:gd name="T2" fmla="*/ 112 w 199"/>
                <a:gd name="T3" fmla="*/ 185 h 345"/>
                <a:gd name="T4" fmla="*/ 14 w 199"/>
                <a:gd name="T5" fmla="*/ 265 h 345"/>
                <a:gd name="T6" fmla="*/ 0 w 199"/>
                <a:gd name="T7" fmla="*/ 327 h 345"/>
                <a:gd name="T8" fmla="*/ 117 w 199"/>
                <a:gd name="T9" fmla="*/ 332 h 345"/>
                <a:gd name="T10" fmla="*/ 160 w 199"/>
                <a:gd name="T11" fmla="*/ 0 h 345"/>
                <a:gd name="T12" fmla="*/ 135 w 199"/>
                <a:gd name="T13" fmla="*/ 2 h 345"/>
              </a:gdLst>
              <a:ahLst/>
              <a:cxnLst>
                <a:cxn ang="0">
                  <a:pos x="T0" y="T1"/>
                </a:cxn>
                <a:cxn ang="0">
                  <a:pos x="T2" y="T3"/>
                </a:cxn>
                <a:cxn ang="0">
                  <a:pos x="T4" y="T5"/>
                </a:cxn>
                <a:cxn ang="0">
                  <a:pos x="T6" y="T7"/>
                </a:cxn>
                <a:cxn ang="0">
                  <a:pos x="T8" y="T9"/>
                </a:cxn>
                <a:cxn ang="0">
                  <a:pos x="T10" y="T11"/>
                </a:cxn>
                <a:cxn ang="0">
                  <a:pos x="T12" y="T13"/>
                </a:cxn>
              </a:cxnLst>
              <a:rect l="0" t="0" r="r" b="b"/>
              <a:pathLst>
                <a:path w="199" h="345">
                  <a:moveTo>
                    <a:pt x="135" y="2"/>
                  </a:moveTo>
                  <a:cubicBezTo>
                    <a:pt x="135" y="2"/>
                    <a:pt x="134" y="129"/>
                    <a:pt x="112" y="185"/>
                  </a:cubicBezTo>
                  <a:cubicBezTo>
                    <a:pt x="92" y="235"/>
                    <a:pt x="53" y="258"/>
                    <a:pt x="14" y="265"/>
                  </a:cubicBezTo>
                  <a:cubicBezTo>
                    <a:pt x="0" y="327"/>
                    <a:pt x="0" y="327"/>
                    <a:pt x="0" y="327"/>
                  </a:cubicBezTo>
                  <a:cubicBezTo>
                    <a:pt x="0" y="327"/>
                    <a:pt x="63" y="345"/>
                    <a:pt x="117" y="332"/>
                  </a:cubicBezTo>
                  <a:cubicBezTo>
                    <a:pt x="171" y="319"/>
                    <a:pt x="199" y="24"/>
                    <a:pt x="160" y="0"/>
                  </a:cubicBezTo>
                  <a:lnTo>
                    <a:pt x="135" y="2"/>
                  </a:lnTo>
                  <a:close/>
                </a:path>
              </a:pathLst>
            </a:custGeom>
            <a:solidFill>
              <a:srgbClr val="9D9D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50"/>
            <p:cNvSpPr/>
            <p:nvPr/>
          </p:nvSpPr>
          <p:spPr bwMode="auto">
            <a:xfrm>
              <a:off x="8145463" y="8099425"/>
              <a:ext cx="712788" cy="1282700"/>
            </a:xfrm>
            <a:custGeom>
              <a:avLst/>
              <a:gdLst>
                <a:gd name="T0" fmla="*/ 151 w 190"/>
                <a:gd name="T1" fmla="*/ 0 h 342"/>
                <a:gd name="T2" fmla="*/ 139 w 190"/>
                <a:gd name="T3" fmla="*/ 1 h 342"/>
                <a:gd name="T4" fmla="*/ 148 w 190"/>
                <a:gd name="T5" fmla="*/ 49 h 342"/>
                <a:gd name="T6" fmla="*/ 145 w 190"/>
                <a:gd name="T7" fmla="*/ 114 h 342"/>
                <a:gd name="T8" fmla="*/ 128 w 190"/>
                <a:gd name="T9" fmla="*/ 224 h 342"/>
                <a:gd name="T10" fmla="*/ 65 w 190"/>
                <a:gd name="T11" fmla="*/ 302 h 342"/>
                <a:gd name="T12" fmla="*/ 0 w 190"/>
                <a:gd name="T13" fmla="*/ 329 h 342"/>
                <a:gd name="T14" fmla="*/ 108 w 190"/>
                <a:gd name="T15" fmla="*/ 332 h 342"/>
                <a:gd name="T16" fmla="*/ 151 w 190"/>
                <a:gd name="T17"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342">
                  <a:moveTo>
                    <a:pt x="151" y="0"/>
                  </a:moveTo>
                  <a:cubicBezTo>
                    <a:pt x="139" y="1"/>
                    <a:pt x="139" y="1"/>
                    <a:pt x="139" y="1"/>
                  </a:cubicBezTo>
                  <a:cubicBezTo>
                    <a:pt x="142" y="17"/>
                    <a:pt x="147" y="33"/>
                    <a:pt x="148" y="49"/>
                  </a:cubicBezTo>
                  <a:cubicBezTo>
                    <a:pt x="148" y="71"/>
                    <a:pt x="147" y="92"/>
                    <a:pt x="145" y="114"/>
                  </a:cubicBezTo>
                  <a:cubicBezTo>
                    <a:pt x="142" y="150"/>
                    <a:pt x="140" y="188"/>
                    <a:pt x="128" y="224"/>
                  </a:cubicBezTo>
                  <a:cubicBezTo>
                    <a:pt x="117" y="258"/>
                    <a:pt x="96" y="285"/>
                    <a:pt x="65" y="302"/>
                  </a:cubicBezTo>
                  <a:cubicBezTo>
                    <a:pt x="45" y="314"/>
                    <a:pt x="23" y="322"/>
                    <a:pt x="0" y="329"/>
                  </a:cubicBezTo>
                  <a:cubicBezTo>
                    <a:pt x="20" y="334"/>
                    <a:pt x="67" y="342"/>
                    <a:pt x="108" y="332"/>
                  </a:cubicBezTo>
                  <a:cubicBezTo>
                    <a:pt x="162" y="319"/>
                    <a:pt x="190" y="24"/>
                    <a:pt x="151" y="0"/>
                  </a:cubicBez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51"/>
            <p:cNvSpPr/>
            <p:nvPr/>
          </p:nvSpPr>
          <p:spPr bwMode="auto">
            <a:xfrm>
              <a:off x="8602663" y="8148638"/>
              <a:ext cx="161925" cy="254000"/>
            </a:xfrm>
            <a:custGeom>
              <a:avLst/>
              <a:gdLst>
                <a:gd name="T0" fmla="*/ 43 w 43"/>
                <a:gd name="T1" fmla="*/ 21 h 68"/>
                <a:gd name="T2" fmla="*/ 38 w 43"/>
                <a:gd name="T3" fmla="*/ 0 h 68"/>
                <a:gd name="T4" fmla="*/ 24 w 43"/>
                <a:gd name="T5" fmla="*/ 17 h 68"/>
                <a:gd name="T6" fmla="*/ 2 w 43"/>
                <a:gd name="T7" fmla="*/ 36 h 68"/>
                <a:gd name="T8" fmla="*/ 0 w 43"/>
                <a:gd name="T9" fmla="*/ 68 h 68"/>
                <a:gd name="T10" fmla="*/ 43 w 43"/>
                <a:gd name="T11" fmla="*/ 21 h 68"/>
              </a:gdLst>
              <a:ahLst/>
              <a:cxnLst>
                <a:cxn ang="0">
                  <a:pos x="T0" y="T1"/>
                </a:cxn>
                <a:cxn ang="0">
                  <a:pos x="T2" y="T3"/>
                </a:cxn>
                <a:cxn ang="0">
                  <a:pos x="T4" y="T5"/>
                </a:cxn>
                <a:cxn ang="0">
                  <a:pos x="T6" y="T7"/>
                </a:cxn>
                <a:cxn ang="0">
                  <a:pos x="T8" y="T9"/>
                </a:cxn>
                <a:cxn ang="0">
                  <a:pos x="T10" y="T11"/>
                </a:cxn>
              </a:cxnLst>
              <a:rect l="0" t="0" r="r" b="b"/>
              <a:pathLst>
                <a:path w="43" h="68">
                  <a:moveTo>
                    <a:pt x="43" y="21"/>
                  </a:moveTo>
                  <a:cubicBezTo>
                    <a:pt x="42" y="13"/>
                    <a:pt x="40" y="6"/>
                    <a:pt x="38" y="0"/>
                  </a:cubicBezTo>
                  <a:cubicBezTo>
                    <a:pt x="34" y="6"/>
                    <a:pt x="29" y="12"/>
                    <a:pt x="24" y="17"/>
                  </a:cubicBezTo>
                  <a:cubicBezTo>
                    <a:pt x="18" y="24"/>
                    <a:pt x="10" y="30"/>
                    <a:pt x="2" y="36"/>
                  </a:cubicBezTo>
                  <a:cubicBezTo>
                    <a:pt x="2" y="46"/>
                    <a:pt x="1" y="57"/>
                    <a:pt x="0" y="68"/>
                  </a:cubicBezTo>
                  <a:cubicBezTo>
                    <a:pt x="19" y="57"/>
                    <a:pt x="32" y="40"/>
                    <a:pt x="43" y="21"/>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52"/>
            <p:cNvSpPr/>
            <p:nvPr/>
          </p:nvSpPr>
          <p:spPr bwMode="auto">
            <a:xfrm>
              <a:off x="8550276" y="8437563"/>
              <a:ext cx="230188" cy="300038"/>
            </a:xfrm>
            <a:custGeom>
              <a:avLst/>
              <a:gdLst>
                <a:gd name="T0" fmla="*/ 37 w 61"/>
                <a:gd name="T1" fmla="*/ 54 h 80"/>
                <a:gd name="T2" fmla="*/ 60 w 61"/>
                <a:gd name="T3" fmla="*/ 27 h 80"/>
                <a:gd name="T4" fmla="*/ 61 w 61"/>
                <a:gd name="T5" fmla="*/ 0 h 80"/>
                <a:gd name="T6" fmla="*/ 7 w 61"/>
                <a:gd name="T7" fmla="*/ 45 h 80"/>
                <a:gd name="T8" fmla="*/ 0 w 61"/>
                <a:gd name="T9" fmla="*/ 80 h 80"/>
                <a:gd name="T10" fmla="*/ 37 w 61"/>
                <a:gd name="T11" fmla="*/ 54 h 80"/>
              </a:gdLst>
              <a:ahLst/>
              <a:cxnLst>
                <a:cxn ang="0">
                  <a:pos x="T0" y="T1"/>
                </a:cxn>
                <a:cxn ang="0">
                  <a:pos x="T2" y="T3"/>
                </a:cxn>
                <a:cxn ang="0">
                  <a:pos x="T4" y="T5"/>
                </a:cxn>
                <a:cxn ang="0">
                  <a:pos x="T6" y="T7"/>
                </a:cxn>
                <a:cxn ang="0">
                  <a:pos x="T8" y="T9"/>
                </a:cxn>
                <a:cxn ang="0">
                  <a:pos x="T10" y="T11"/>
                </a:cxn>
              </a:cxnLst>
              <a:rect l="0" t="0" r="r" b="b"/>
              <a:pathLst>
                <a:path w="61" h="80">
                  <a:moveTo>
                    <a:pt x="37" y="54"/>
                  </a:moveTo>
                  <a:cubicBezTo>
                    <a:pt x="46" y="45"/>
                    <a:pt x="53" y="37"/>
                    <a:pt x="60" y="27"/>
                  </a:cubicBezTo>
                  <a:cubicBezTo>
                    <a:pt x="61" y="18"/>
                    <a:pt x="61" y="9"/>
                    <a:pt x="61" y="0"/>
                  </a:cubicBezTo>
                  <a:cubicBezTo>
                    <a:pt x="47" y="19"/>
                    <a:pt x="29" y="36"/>
                    <a:pt x="7" y="45"/>
                  </a:cubicBezTo>
                  <a:cubicBezTo>
                    <a:pt x="5" y="57"/>
                    <a:pt x="3" y="69"/>
                    <a:pt x="0" y="80"/>
                  </a:cubicBezTo>
                  <a:cubicBezTo>
                    <a:pt x="14" y="75"/>
                    <a:pt x="27" y="64"/>
                    <a:pt x="37" y="54"/>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53"/>
            <p:cNvSpPr/>
            <p:nvPr/>
          </p:nvSpPr>
          <p:spPr bwMode="auto">
            <a:xfrm>
              <a:off x="8408988" y="8745538"/>
              <a:ext cx="352425" cy="239713"/>
            </a:xfrm>
            <a:custGeom>
              <a:avLst/>
              <a:gdLst>
                <a:gd name="T0" fmla="*/ 51 w 94"/>
                <a:gd name="T1" fmla="*/ 58 h 64"/>
                <a:gd name="T2" fmla="*/ 89 w 94"/>
                <a:gd name="T3" fmla="*/ 38 h 64"/>
                <a:gd name="T4" fmla="*/ 94 w 94"/>
                <a:gd name="T5" fmla="*/ 0 h 64"/>
                <a:gd name="T6" fmla="*/ 75 w 94"/>
                <a:gd name="T7" fmla="*/ 16 h 64"/>
                <a:gd name="T8" fmla="*/ 17 w 94"/>
                <a:gd name="T9" fmla="*/ 43 h 64"/>
                <a:gd name="T10" fmla="*/ 0 w 94"/>
                <a:gd name="T11" fmla="*/ 62 h 64"/>
                <a:gd name="T12" fmla="*/ 51 w 94"/>
                <a:gd name="T13" fmla="*/ 58 h 64"/>
              </a:gdLst>
              <a:ahLst/>
              <a:cxnLst>
                <a:cxn ang="0">
                  <a:pos x="T0" y="T1"/>
                </a:cxn>
                <a:cxn ang="0">
                  <a:pos x="T2" y="T3"/>
                </a:cxn>
                <a:cxn ang="0">
                  <a:pos x="T4" y="T5"/>
                </a:cxn>
                <a:cxn ang="0">
                  <a:pos x="T6" y="T7"/>
                </a:cxn>
                <a:cxn ang="0">
                  <a:pos x="T8" y="T9"/>
                </a:cxn>
                <a:cxn ang="0">
                  <a:pos x="T10" y="T11"/>
                </a:cxn>
                <a:cxn ang="0">
                  <a:pos x="T12" y="T13"/>
                </a:cxn>
              </a:cxnLst>
              <a:rect l="0" t="0" r="r" b="b"/>
              <a:pathLst>
                <a:path w="94" h="64">
                  <a:moveTo>
                    <a:pt x="51" y="58"/>
                  </a:moveTo>
                  <a:cubicBezTo>
                    <a:pt x="64" y="53"/>
                    <a:pt x="77" y="46"/>
                    <a:pt x="89" y="38"/>
                  </a:cubicBezTo>
                  <a:cubicBezTo>
                    <a:pt x="91" y="25"/>
                    <a:pt x="93" y="13"/>
                    <a:pt x="94" y="0"/>
                  </a:cubicBezTo>
                  <a:cubicBezTo>
                    <a:pt x="88" y="6"/>
                    <a:pt x="82" y="11"/>
                    <a:pt x="75" y="16"/>
                  </a:cubicBezTo>
                  <a:cubicBezTo>
                    <a:pt x="58" y="29"/>
                    <a:pt x="37" y="35"/>
                    <a:pt x="17" y="43"/>
                  </a:cubicBezTo>
                  <a:cubicBezTo>
                    <a:pt x="11" y="50"/>
                    <a:pt x="6" y="57"/>
                    <a:pt x="0" y="62"/>
                  </a:cubicBezTo>
                  <a:cubicBezTo>
                    <a:pt x="17" y="64"/>
                    <a:pt x="34" y="64"/>
                    <a:pt x="51" y="58"/>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54"/>
            <p:cNvSpPr/>
            <p:nvPr/>
          </p:nvSpPr>
          <p:spPr bwMode="auto">
            <a:xfrm>
              <a:off x="8239126" y="9048750"/>
              <a:ext cx="461963" cy="198438"/>
            </a:xfrm>
            <a:custGeom>
              <a:avLst/>
              <a:gdLst>
                <a:gd name="T0" fmla="*/ 107 w 123"/>
                <a:gd name="T1" fmla="*/ 53 h 53"/>
                <a:gd name="T2" fmla="*/ 123 w 123"/>
                <a:gd name="T3" fmla="*/ 7 h 53"/>
                <a:gd name="T4" fmla="*/ 17 w 123"/>
                <a:gd name="T5" fmla="*/ 0 h 53"/>
                <a:gd name="T6" fmla="*/ 0 w 123"/>
                <a:gd name="T7" fmla="*/ 7 h 53"/>
                <a:gd name="T8" fmla="*/ 107 w 123"/>
                <a:gd name="T9" fmla="*/ 53 h 53"/>
              </a:gdLst>
              <a:ahLst/>
              <a:cxnLst>
                <a:cxn ang="0">
                  <a:pos x="T0" y="T1"/>
                </a:cxn>
                <a:cxn ang="0">
                  <a:pos x="T2" y="T3"/>
                </a:cxn>
                <a:cxn ang="0">
                  <a:pos x="T4" y="T5"/>
                </a:cxn>
                <a:cxn ang="0">
                  <a:pos x="T6" y="T7"/>
                </a:cxn>
                <a:cxn ang="0">
                  <a:pos x="T8" y="T9"/>
                </a:cxn>
              </a:cxnLst>
              <a:rect l="0" t="0" r="r" b="b"/>
              <a:pathLst>
                <a:path w="123" h="53">
                  <a:moveTo>
                    <a:pt x="107" y="53"/>
                  </a:moveTo>
                  <a:cubicBezTo>
                    <a:pt x="113" y="40"/>
                    <a:pt x="118" y="25"/>
                    <a:pt x="123" y="7"/>
                  </a:cubicBezTo>
                  <a:cubicBezTo>
                    <a:pt x="89" y="15"/>
                    <a:pt x="51" y="10"/>
                    <a:pt x="17" y="0"/>
                  </a:cubicBezTo>
                  <a:cubicBezTo>
                    <a:pt x="11" y="3"/>
                    <a:pt x="6" y="5"/>
                    <a:pt x="0" y="7"/>
                  </a:cubicBezTo>
                  <a:cubicBezTo>
                    <a:pt x="28" y="37"/>
                    <a:pt x="67" y="49"/>
                    <a:pt x="107" y="53"/>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55"/>
            <p:cNvSpPr/>
            <p:nvPr/>
          </p:nvSpPr>
          <p:spPr bwMode="auto">
            <a:xfrm>
              <a:off x="8112126" y="9188450"/>
              <a:ext cx="442913" cy="206375"/>
            </a:xfrm>
            <a:custGeom>
              <a:avLst/>
              <a:gdLst>
                <a:gd name="T0" fmla="*/ 110 w 118"/>
                <a:gd name="T1" fmla="*/ 41 h 55"/>
                <a:gd name="T2" fmla="*/ 38 w 118"/>
                <a:gd name="T3" fmla="*/ 20 h 55"/>
                <a:gd name="T4" fmla="*/ 11 w 118"/>
                <a:gd name="T5" fmla="*/ 2 h 55"/>
                <a:gd name="T6" fmla="*/ 8 w 118"/>
                <a:gd name="T7" fmla="*/ 0 h 55"/>
                <a:gd name="T8" fmla="*/ 0 w 118"/>
                <a:gd name="T9" fmla="*/ 37 h 55"/>
                <a:gd name="T10" fmla="*/ 117 w 118"/>
                <a:gd name="T11" fmla="*/ 42 h 55"/>
                <a:gd name="T12" fmla="*/ 118 w 118"/>
                <a:gd name="T13" fmla="*/ 42 h 55"/>
                <a:gd name="T14" fmla="*/ 110 w 118"/>
                <a:gd name="T15" fmla="*/ 41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55">
                  <a:moveTo>
                    <a:pt x="110" y="41"/>
                  </a:moveTo>
                  <a:cubicBezTo>
                    <a:pt x="86" y="36"/>
                    <a:pt x="59" y="32"/>
                    <a:pt x="38" y="20"/>
                  </a:cubicBezTo>
                  <a:cubicBezTo>
                    <a:pt x="29" y="15"/>
                    <a:pt x="20" y="9"/>
                    <a:pt x="11" y="2"/>
                  </a:cubicBezTo>
                  <a:cubicBezTo>
                    <a:pt x="10" y="1"/>
                    <a:pt x="9" y="0"/>
                    <a:pt x="8" y="0"/>
                  </a:cubicBezTo>
                  <a:cubicBezTo>
                    <a:pt x="0" y="37"/>
                    <a:pt x="0" y="37"/>
                    <a:pt x="0" y="37"/>
                  </a:cubicBezTo>
                  <a:cubicBezTo>
                    <a:pt x="0" y="37"/>
                    <a:pt x="63" y="55"/>
                    <a:pt x="117" y="42"/>
                  </a:cubicBezTo>
                  <a:cubicBezTo>
                    <a:pt x="117" y="42"/>
                    <a:pt x="117" y="42"/>
                    <a:pt x="118" y="42"/>
                  </a:cubicBezTo>
                  <a:cubicBezTo>
                    <a:pt x="115" y="41"/>
                    <a:pt x="112" y="41"/>
                    <a:pt x="110" y="41"/>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6"/>
            <p:cNvSpPr/>
            <p:nvPr/>
          </p:nvSpPr>
          <p:spPr bwMode="auto">
            <a:xfrm>
              <a:off x="8539163" y="7978775"/>
              <a:ext cx="233363" cy="169863"/>
            </a:xfrm>
            <a:custGeom>
              <a:avLst/>
              <a:gdLst>
                <a:gd name="T0" fmla="*/ 55 w 62"/>
                <a:gd name="T1" fmla="*/ 0 h 45"/>
                <a:gd name="T2" fmla="*/ 53 w 62"/>
                <a:gd name="T3" fmla="*/ 39 h 45"/>
                <a:gd name="T4" fmla="*/ 24 w 62"/>
                <a:gd name="T5" fmla="*/ 45 h 45"/>
                <a:gd name="T6" fmla="*/ 0 w 62"/>
                <a:gd name="T7" fmla="*/ 8 h 45"/>
                <a:gd name="T8" fmla="*/ 55 w 62"/>
                <a:gd name="T9" fmla="*/ 0 h 45"/>
              </a:gdLst>
              <a:ahLst/>
              <a:cxnLst>
                <a:cxn ang="0">
                  <a:pos x="T0" y="T1"/>
                </a:cxn>
                <a:cxn ang="0">
                  <a:pos x="T2" y="T3"/>
                </a:cxn>
                <a:cxn ang="0">
                  <a:pos x="T4" y="T5"/>
                </a:cxn>
                <a:cxn ang="0">
                  <a:pos x="T6" y="T7"/>
                </a:cxn>
                <a:cxn ang="0">
                  <a:pos x="T8" y="T9"/>
                </a:cxn>
              </a:cxnLst>
              <a:rect l="0" t="0" r="r" b="b"/>
              <a:pathLst>
                <a:path w="62" h="45">
                  <a:moveTo>
                    <a:pt x="55" y="0"/>
                  </a:moveTo>
                  <a:cubicBezTo>
                    <a:pt x="58" y="7"/>
                    <a:pt x="62" y="32"/>
                    <a:pt x="53" y="39"/>
                  </a:cubicBezTo>
                  <a:cubicBezTo>
                    <a:pt x="48" y="43"/>
                    <a:pt x="37" y="45"/>
                    <a:pt x="24" y="45"/>
                  </a:cubicBezTo>
                  <a:cubicBezTo>
                    <a:pt x="0" y="44"/>
                    <a:pt x="0" y="8"/>
                    <a:pt x="0" y="8"/>
                  </a:cubicBezTo>
                  <a:lnTo>
                    <a:pt x="55" y="0"/>
                  </a:ln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7"/>
            <p:cNvSpPr/>
            <p:nvPr/>
          </p:nvSpPr>
          <p:spPr bwMode="auto">
            <a:xfrm>
              <a:off x="7631113" y="6297613"/>
              <a:ext cx="1504950" cy="1763713"/>
            </a:xfrm>
            <a:custGeom>
              <a:avLst/>
              <a:gdLst>
                <a:gd name="T0" fmla="*/ 36 w 401"/>
                <a:gd name="T1" fmla="*/ 237 h 470"/>
                <a:gd name="T2" fmla="*/ 69 w 401"/>
                <a:gd name="T3" fmla="*/ 405 h 470"/>
                <a:gd name="T4" fmla="*/ 115 w 401"/>
                <a:gd name="T5" fmla="*/ 449 h 470"/>
                <a:gd name="T6" fmla="*/ 226 w 401"/>
                <a:gd name="T7" fmla="*/ 447 h 470"/>
                <a:gd name="T8" fmla="*/ 279 w 401"/>
                <a:gd name="T9" fmla="*/ 465 h 470"/>
                <a:gd name="T10" fmla="*/ 308 w 401"/>
                <a:gd name="T11" fmla="*/ 440 h 470"/>
                <a:gd name="T12" fmla="*/ 382 w 401"/>
                <a:gd name="T13" fmla="*/ 410 h 470"/>
                <a:gd name="T14" fmla="*/ 398 w 401"/>
                <a:gd name="T15" fmla="*/ 363 h 470"/>
                <a:gd name="T16" fmla="*/ 366 w 401"/>
                <a:gd name="T17" fmla="*/ 162 h 470"/>
                <a:gd name="T18" fmla="*/ 292 w 401"/>
                <a:gd name="T19" fmla="*/ 45 h 470"/>
                <a:gd name="T20" fmla="*/ 36 w 401"/>
                <a:gd name="T21" fmla="*/ 237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 h="470">
                  <a:moveTo>
                    <a:pt x="36" y="237"/>
                  </a:moveTo>
                  <a:cubicBezTo>
                    <a:pt x="36" y="237"/>
                    <a:pt x="55" y="366"/>
                    <a:pt x="69" y="405"/>
                  </a:cubicBezTo>
                  <a:cubicBezTo>
                    <a:pt x="83" y="444"/>
                    <a:pt x="91" y="447"/>
                    <a:pt x="115" y="449"/>
                  </a:cubicBezTo>
                  <a:cubicBezTo>
                    <a:pt x="138" y="451"/>
                    <a:pt x="214" y="442"/>
                    <a:pt x="226" y="447"/>
                  </a:cubicBezTo>
                  <a:cubicBezTo>
                    <a:pt x="238" y="452"/>
                    <a:pt x="263" y="470"/>
                    <a:pt x="279" y="465"/>
                  </a:cubicBezTo>
                  <a:cubicBezTo>
                    <a:pt x="294" y="461"/>
                    <a:pt x="299" y="444"/>
                    <a:pt x="308" y="440"/>
                  </a:cubicBezTo>
                  <a:cubicBezTo>
                    <a:pt x="317" y="436"/>
                    <a:pt x="371" y="416"/>
                    <a:pt x="382" y="410"/>
                  </a:cubicBezTo>
                  <a:cubicBezTo>
                    <a:pt x="394" y="404"/>
                    <a:pt x="401" y="392"/>
                    <a:pt x="398" y="363"/>
                  </a:cubicBezTo>
                  <a:cubicBezTo>
                    <a:pt x="395" y="334"/>
                    <a:pt x="386" y="216"/>
                    <a:pt x="366" y="162"/>
                  </a:cubicBezTo>
                  <a:cubicBezTo>
                    <a:pt x="345" y="107"/>
                    <a:pt x="331" y="62"/>
                    <a:pt x="292" y="45"/>
                  </a:cubicBezTo>
                  <a:cubicBezTo>
                    <a:pt x="279" y="36"/>
                    <a:pt x="0" y="0"/>
                    <a:pt x="36" y="237"/>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8"/>
            <p:cNvSpPr/>
            <p:nvPr/>
          </p:nvSpPr>
          <p:spPr bwMode="auto">
            <a:xfrm>
              <a:off x="8997951" y="7037388"/>
              <a:ext cx="296863" cy="385763"/>
            </a:xfrm>
            <a:custGeom>
              <a:avLst/>
              <a:gdLst>
                <a:gd name="T0" fmla="*/ 20 w 79"/>
                <a:gd name="T1" fmla="*/ 103 h 103"/>
                <a:gd name="T2" fmla="*/ 43 w 79"/>
                <a:gd name="T3" fmla="*/ 12 h 103"/>
                <a:gd name="T4" fmla="*/ 0 w 79"/>
                <a:gd name="T5" fmla="*/ 37 h 103"/>
                <a:gd name="T6" fmla="*/ 20 w 79"/>
                <a:gd name="T7" fmla="*/ 103 h 103"/>
              </a:gdLst>
              <a:ahLst/>
              <a:cxnLst>
                <a:cxn ang="0">
                  <a:pos x="T0" y="T1"/>
                </a:cxn>
                <a:cxn ang="0">
                  <a:pos x="T2" y="T3"/>
                </a:cxn>
                <a:cxn ang="0">
                  <a:pos x="T4" y="T5"/>
                </a:cxn>
                <a:cxn ang="0">
                  <a:pos x="T6" y="T7"/>
                </a:cxn>
              </a:cxnLst>
              <a:rect l="0" t="0" r="r" b="b"/>
              <a:pathLst>
                <a:path w="79" h="103">
                  <a:moveTo>
                    <a:pt x="20" y="103"/>
                  </a:moveTo>
                  <a:cubicBezTo>
                    <a:pt x="79" y="94"/>
                    <a:pt x="72" y="24"/>
                    <a:pt x="43" y="12"/>
                  </a:cubicBezTo>
                  <a:cubicBezTo>
                    <a:pt x="14" y="0"/>
                    <a:pt x="0" y="37"/>
                    <a:pt x="0" y="37"/>
                  </a:cubicBezTo>
                  <a:lnTo>
                    <a:pt x="20" y="103"/>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59"/>
            <p:cNvSpPr/>
            <p:nvPr/>
          </p:nvSpPr>
          <p:spPr bwMode="auto">
            <a:xfrm>
              <a:off x="7581901" y="7254875"/>
              <a:ext cx="274638" cy="360363"/>
            </a:xfrm>
            <a:custGeom>
              <a:avLst/>
              <a:gdLst>
                <a:gd name="T0" fmla="*/ 73 w 73"/>
                <a:gd name="T1" fmla="*/ 88 h 96"/>
                <a:gd name="T2" fmla="*/ 26 w 73"/>
                <a:gd name="T3" fmla="*/ 80 h 96"/>
                <a:gd name="T4" fmla="*/ 33 w 73"/>
                <a:gd name="T5" fmla="*/ 7 h 96"/>
                <a:gd name="T6" fmla="*/ 70 w 73"/>
                <a:gd name="T7" fmla="*/ 38 h 96"/>
                <a:gd name="T8" fmla="*/ 73 w 73"/>
                <a:gd name="T9" fmla="*/ 88 h 96"/>
              </a:gdLst>
              <a:ahLst/>
              <a:cxnLst>
                <a:cxn ang="0">
                  <a:pos x="T0" y="T1"/>
                </a:cxn>
                <a:cxn ang="0">
                  <a:pos x="T2" y="T3"/>
                </a:cxn>
                <a:cxn ang="0">
                  <a:pos x="T4" y="T5"/>
                </a:cxn>
                <a:cxn ang="0">
                  <a:pos x="T6" y="T7"/>
                </a:cxn>
                <a:cxn ang="0">
                  <a:pos x="T8" y="T9"/>
                </a:cxn>
              </a:cxnLst>
              <a:rect l="0" t="0" r="r" b="b"/>
              <a:pathLst>
                <a:path w="73" h="96">
                  <a:moveTo>
                    <a:pt x="73" y="88"/>
                  </a:moveTo>
                  <a:cubicBezTo>
                    <a:pt x="73" y="88"/>
                    <a:pt x="49" y="96"/>
                    <a:pt x="26" y="80"/>
                  </a:cubicBezTo>
                  <a:cubicBezTo>
                    <a:pt x="4" y="64"/>
                    <a:pt x="0" y="13"/>
                    <a:pt x="33" y="7"/>
                  </a:cubicBezTo>
                  <a:cubicBezTo>
                    <a:pt x="67" y="0"/>
                    <a:pt x="70" y="38"/>
                    <a:pt x="70" y="38"/>
                  </a:cubicBezTo>
                  <a:lnTo>
                    <a:pt x="73" y="88"/>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60"/>
            <p:cNvSpPr/>
            <p:nvPr/>
          </p:nvSpPr>
          <p:spPr bwMode="auto">
            <a:xfrm>
              <a:off x="7653338" y="6230938"/>
              <a:ext cx="1449388" cy="1763713"/>
            </a:xfrm>
            <a:custGeom>
              <a:avLst/>
              <a:gdLst>
                <a:gd name="T0" fmla="*/ 35 w 386"/>
                <a:gd name="T1" fmla="*/ 237 h 470"/>
                <a:gd name="T2" fmla="*/ 52 w 386"/>
                <a:gd name="T3" fmla="*/ 367 h 470"/>
                <a:gd name="T4" fmla="*/ 63 w 386"/>
                <a:gd name="T5" fmla="*/ 412 h 470"/>
                <a:gd name="T6" fmla="*/ 111 w 386"/>
                <a:gd name="T7" fmla="*/ 450 h 470"/>
                <a:gd name="T8" fmla="*/ 204 w 386"/>
                <a:gd name="T9" fmla="*/ 457 h 470"/>
                <a:gd name="T10" fmla="*/ 266 w 386"/>
                <a:gd name="T11" fmla="*/ 466 h 470"/>
                <a:gd name="T12" fmla="*/ 297 w 386"/>
                <a:gd name="T13" fmla="*/ 448 h 470"/>
                <a:gd name="T14" fmla="*/ 368 w 386"/>
                <a:gd name="T15" fmla="*/ 412 h 470"/>
                <a:gd name="T16" fmla="*/ 383 w 386"/>
                <a:gd name="T17" fmla="*/ 365 h 470"/>
                <a:gd name="T18" fmla="*/ 345 w 386"/>
                <a:gd name="T19" fmla="*/ 164 h 470"/>
                <a:gd name="T20" fmla="*/ 280 w 386"/>
                <a:gd name="T21" fmla="*/ 47 h 470"/>
                <a:gd name="T22" fmla="*/ 35 w 386"/>
                <a:gd name="T23" fmla="*/ 237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6" h="470">
                  <a:moveTo>
                    <a:pt x="35" y="237"/>
                  </a:moveTo>
                  <a:cubicBezTo>
                    <a:pt x="35" y="237"/>
                    <a:pt x="41" y="314"/>
                    <a:pt x="52" y="367"/>
                  </a:cubicBezTo>
                  <a:cubicBezTo>
                    <a:pt x="55" y="383"/>
                    <a:pt x="59" y="403"/>
                    <a:pt x="63" y="412"/>
                  </a:cubicBezTo>
                  <a:cubicBezTo>
                    <a:pt x="76" y="451"/>
                    <a:pt x="89" y="448"/>
                    <a:pt x="111" y="450"/>
                  </a:cubicBezTo>
                  <a:cubicBezTo>
                    <a:pt x="118" y="451"/>
                    <a:pt x="170" y="450"/>
                    <a:pt x="204" y="457"/>
                  </a:cubicBezTo>
                  <a:cubicBezTo>
                    <a:pt x="226" y="461"/>
                    <a:pt x="243" y="470"/>
                    <a:pt x="266" y="466"/>
                  </a:cubicBezTo>
                  <a:cubicBezTo>
                    <a:pt x="284" y="464"/>
                    <a:pt x="282" y="455"/>
                    <a:pt x="297" y="448"/>
                  </a:cubicBezTo>
                  <a:cubicBezTo>
                    <a:pt x="334" y="431"/>
                    <a:pt x="364" y="415"/>
                    <a:pt x="368" y="412"/>
                  </a:cubicBezTo>
                  <a:cubicBezTo>
                    <a:pt x="379" y="406"/>
                    <a:pt x="386" y="394"/>
                    <a:pt x="383" y="365"/>
                  </a:cubicBezTo>
                  <a:cubicBezTo>
                    <a:pt x="380" y="336"/>
                    <a:pt x="365" y="219"/>
                    <a:pt x="345" y="164"/>
                  </a:cubicBezTo>
                  <a:cubicBezTo>
                    <a:pt x="326" y="110"/>
                    <a:pt x="317" y="64"/>
                    <a:pt x="280" y="47"/>
                  </a:cubicBezTo>
                  <a:cubicBezTo>
                    <a:pt x="268" y="38"/>
                    <a:pt x="0" y="0"/>
                    <a:pt x="35" y="237"/>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61"/>
            <p:cNvSpPr/>
            <p:nvPr/>
          </p:nvSpPr>
          <p:spPr bwMode="auto">
            <a:xfrm>
              <a:off x="7773988" y="6253163"/>
              <a:ext cx="1069975" cy="723900"/>
            </a:xfrm>
            <a:custGeom>
              <a:avLst/>
              <a:gdLst>
                <a:gd name="T0" fmla="*/ 88 w 285"/>
                <a:gd name="T1" fmla="*/ 190 h 193"/>
                <a:gd name="T2" fmla="*/ 178 w 285"/>
                <a:gd name="T3" fmla="*/ 166 h 193"/>
                <a:gd name="T4" fmla="*/ 285 w 285"/>
                <a:gd name="T5" fmla="*/ 94 h 193"/>
                <a:gd name="T6" fmla="*/ 248 w 285"/>
                <a:gd name="T7" fmla="*/ 41 h 193"/>
                <a:gd name="T8" fmla="*/ 0 w 285"/>
                <a:gd name="T9" fmla="*/ 184 h 193"/>
                <a:gd name="T10" fmla="*/ 39 w 285"/>
                <a:gd name="T11" fmla="*/ 189 h 193"/>
                <a:gd name="T12" fmla="*/ 88 w 285"/>
                <a:gd name="T13" fmla="*/ 190 h 193"/>
              </a:gdLst>
              <a:ahLst/>
              <a:cxnLst>
                <a:cxn ang="0">
                  <a:pos x="T0" y="T1"/>
                </a:cxn>
                <a:cxn ang="0">
                  <a:pos x="T2" y="T3"/>
                </a:cxn>
                <a:cxn ang="0">
                  <a:pos x="T4" y="T5"/>
                </a:cxn>
                <a:cxn ang="0">
                  <a:pos x="T6" y="T7"/>
                </a:cxn>
                <a:cxn ang="0">
                  <a:pos x="T8" y="T9"/>
                </a:cxn>
                <a:cxn ang="0">
                  <a:pos x="T10" y="T11"/>
                </a:cxn>
                <a:cxn ang="0">
                  <a:pos x="T12" y="T13"/>
                </a:cxn>
              </a:cxnLst>
              <a:rect l="0" t="0" r="r" b="b"/>
              <a:pathLst>
                <a:path w="285" h="193">
                  <a:moveTo>
                    <a:pt x="88" y="190"/>
                  </a:moveTo>
                  <a:cubicBezTo>
                    <a:pt x="119" y="184"/>
                    <a:pt x="146" y="177"/>
                    <a:pt x="178" y="166"/>
                  </a:cubicBezTo>
                  <a:cubicBezTo>
                    <a:pt x="221" y="152"/>
                    <a:pt x="250" y="118"/>
                    <a:pt x="285" y="94"/>
                  </a:cubicBezTo>
                  <a:cubicBezTo>
                    <a:pt x="274" y="65"/>
                    <a:pt x="271" y="51"/>
                    <a:pt x="248" y="41"/>
                  </a:cubicBezTo>
                  <a:cubicBezTo>
                    <a:pt x="237" y="33"/>
                    <a:pt x="6" y="0"/>
                    <a:pt x="0" y="184"/>
                  </a:cubicBezTo>
                  <a:cubicBezTo>
                    <a:pt x="13" y="186"/>
                    <a:pt x="26" y="188"/>
                    <a:pt x="39" y="189"/>
                  </a:cubicBezTo>
                  <a:cubicBezTo>
                    <a:pt x="54" y="187"/>
                    <a:pt x="73" y="193"/>
                    <a:pt x="88" y="190"/>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62"/>
            <p:cNvSpPr/>
            <p:nvPr/>
          </p:nvSpPr>
          <p:spPr bwMode="auto">
            <a:xfrm>
              <a:off x="7586663" y="6715125"/>
              <a:ext cx="415925" cy="933450"/>
            </a:xfrm>
            <a:custGeom>
              <a:avLst/>
              <a:gdLst>
                <a:gd name="T0" fmla="*/ 0 w 111"/>
                <a:gd name="T1" fmla="*/ 0 h 249"/>
                <a:gd name="T2" fmla="*/ 23 w 111"/>
                <a:gd name="T3" fmla="*/ 154 h 249"/>
                <a:gd name="T4" fmla="*/ 37 w 111"/>
                <a:gd name="T5" fmla="*/ 150 h 249"/>
                <a:gd name="T6" fmla="*/ 69 w 111"/>
                <a:gd name="T7" fmla="*/ 178 h 249"/>
                <a:gd name="T8" fmla="*/ 87 w 111"/>
                <a:gd name="T9" fmla="*/ 245 h 249"/>
                <a:gd name="T10" fmla="*/ 100 w 111"/>
                <a:gd name="T11" fmla="*/ 248 h 249"/>
                <a:gd name="T12" fmla="*/ 111 w 111"/>
                <a:gd name="T13" fmla="*/ 241 h 249"/>
                <a:gd name="T14" fmla="*/ 73 w 111"/>
                <a:gd name="T15" fmla="*/ 12 h 249"/>
                <a:gd name="T16" fmla="*/ 0 w 111"/>
                <a:gd name="T17"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249">
                  <a:moveTo>
                    <a:pt x="0" y="0"/>
                  </a:moveTo>
                  <a:cubicBezTo>
                    <a:pt x="0" y="0"/>
                    <a:pt x="11" y="114"/>
                    <a:pt x="23" y="154"/>
                  </a:cubicBezTo>
                  <a:cubicBezTo>
                    <a:pt x="23" y="154"/>
                    <a:pt x="29" y="151"/>
                    <a:pt x="37" y="150"/>
                  </a:cubicBezTo>
                  <a:cubicBezTo>
                    <a:pt x="48" y="149"/>
                    <a:pt x="62" y="153"/>
                    <a:pt x="69" y="178"/>
                  </a:cubicBezTo>
                  <a:cubicBezTo>
                    <a:pt x="81" y="222"/>
                    <a:pt x="87" y="245"/>
                    <a:pt x="87" y="245"/>
                  </a:cubicBezTo>
                  <a:cubicBezTo>
                    <a:pt x="87" y="245"/>
                    <a:pt x="89" y="249"/>
                    <a:pt x="100" y="248"/>
                  </a:cubicBezTo>
                  <a:cubicBezTo>
                    <a:pt x="111" y="246"/>
                    <a:pt x="111" y="241"/>
                    <a:pt x="111" y="241"/>
                  </a:cubicBezTo>
                  <a:cubicBezTo>
                    <a:pt x="73" y="12"/>
                    <a:pt x="73" y="12"/>
                    <a:pt x="73" y="12"/>
                  </a:cubicBezTo>
                  <a:lnTo>
                    <a:pt x="0" y="0"/>
                  </a:ln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3"/>
            <p:cNvSpPr/>
            <p:nvPr/>
          </p:nvSpPr>
          <p:spPr bwMode="auto">
            <a:xfrm>
              <a:off x="7658101" y="7210425"/>
              <a:ext cx="146050" cy="96838"/>
            </a:xfrm>
            <a:custGeom>
              <a:avLst/>
              <a:gdLst>
                <a:gd name="T0" fmla="*/ 39 w 39"/>
                <a:gd name="T1" fmla="*/ 24 h 26"/>
                <a:gd name="T2" fmla="*/ 23 w 39"/>
                <a:gd name="T3" fmla="*/ 0 h 26"/>
                <a:gd name="T4" fmla="*/ 0 w 39"/>
                <a:gd name="T5" fmla="*/ 4 h 26"/>
                <a:gd name="T6" fmla="*/ 0 w 39"/>
                <a:gd name="T7" fmla="*/ 4 h 26"/>
                <a:gd name="T8" fmla="*/ 4 w 39"/>
                <a:gd name="T9" fmla="*/ 22 h 26"/>
                <a:gd name="T10" fmla="*/ 18 w 39"/>
                <a:gd name="T11" fmla="*/ 18 h 26"/>
                <a:gd name="T12" fmla="*/ 36 w 39"/>
                <a:gd name="T13" fmla="*/ 23 h 26"/>
                <a:gd name="T14" fmla="*/ 37 w 39"/>
                <a:gd name="T15" fmla="*/ 24 h 26"/>
                <a:gd name="T16" fmla="*/ 37 w 39"/>
                <a:gd name="T17" fmla="*/ 24 h 26"/>
                <a:gd name="T18" fmla="*/ 39 w 39"/>
                <a:gd name="T19" fmla="*/ 26 h 26"/>
                <a:gd name="T20" fmla="*/ 39 w 39"/>
                <a:gd name="T21" fmla="*/ 25 h 26"/>
                <a:gd name="T22" fmla="*/ 39 w 39"/>
                <a:gd name="T23"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26">
                  <a:moveTo>
                    <a:pt x="39" y="24"/>
                  </a:moveTo>
                  <a:cubicBezTo>
                    <a:pt x="35" y="15"/>
                    <a:pt x="30" y="7"/>
                    <a:pt x="23" y="0"/>
                  </a:cubicBezTo>
                  <a:cubicBezTo>
                    <a:pt x="15" y="1"/>
                    <a:pt x="8" y="3"/>
                    <a:pt x="0" y="4"/>
                  </a:cubicBezTo>
                  <a:cubicBezTo>
                    <a:pt x="0" y="4"/>
                    <a:pt x="0" y="4"/>
                    <a:pt x="0" y="4"/>
                  </a:cubicBezTo>
                  <a:cubicBezTo>
                    <a:pt x="1" y="11"/>
                    <a:pt x="3" y="17"/>
                    <a:pt x="4" y="22"/>
                  </a:cubicBezTo>
                  <a:cubicBezTo>
                    <a:pt x="4" y="22"/>
                    <a:pt x="10" y="19"/>
                    <a:pt x="18" y="18"/>
                  </a:cubicBezTo>
                  <a:cubicBezTo>
                    <a:pt x="24" y="18"/>
                    <a:pt x="31" y="19"/>
                    <a:pt x="36" y="23"/>
                  </a:cubicBezTo>
                  <a:cubicBezTo>
                    <a:pt x="37" y="24"/>
                    <a:pt x="37" y="24"/>
                    <a:pt x="37" y="24"/>
                  </a:cubicBezTo>
                  <a:cubicBezTo>
                    <a:pt x="37" y="24"/>
                    <a:pt x="37" y="24"/>
                    <a:pt x="37" y="24"/>
                  </a:cubicBezTo>
                  <a:cubicBezTo>
                    <a:pt x="38" y="25"/>
                    <a:pt x="39" y="26"/>
                    <a:pt x="39" y="26"/>
                  </a:cubicBezTo>
                  <a:cubicBezTo>
                    <a:pt x="39" y="26"/>
                    <a:pt x="39" y="26"/>
                    <a:pt x="39" y="25"/>
                  </a:cubicBezTo>
                  <a:cubicBezTo>
                    <a:pt x="39" y="25"/>
                    <a:pt x="39" y="24"/>
                    <a:pt x="39" y="24"/>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4"/>
            <p:cNvSpPr/>
            <p:nvPr/>
          </p:nvSpPr>
          <p:spPr bwMode="auto">
            <a:xfrm>
              <a:off x="7586663" y="6751638"/>
              <a:ext cx="303213" cy="211138"/>
            </a:xfrm>
            <a:custGeom>
              <a:avLst/>
              <a:gdLst>
                <a:gd name="T0" fmla="*/ 0 w 81"/>
                <a:gd name="T1" fmla="*/ 0 h 56"/>
                <a:gd name="T2" fmla="*/ 5 w 81"/>
                <a:gd name="T3" fmla="*/ 34 h 56"/>
                <a:gd name="T4" fmla="*/ 81 w 81"/>
                <a:gd name="T5" fmla="*/ 50 h 56"/>
                <a:gd name="T6" fmla="*/ 78 w 81"/>
                <a:gd name="T7" fmla="*/ 21 h 56"/>
                <a:gd name="T8" fmla="*/ 0 w 81"/>
                <a:gd name="T9" fmla="*/ 0 h 56"/>
              </a:gdLst>
              <a:ahLst/>
              <a:cxnLst>
                <a:cxn ang="0">
                  <a:pos x="T0" y="T1"/>
                </a:cxn>
                <a:cxn ang="0">
                  <a:pos x="T2" y="T3"/>
                </a:cxn>
                <a:cxn ang="0">
                  <a:pos x="T4" y="T5"/>
                </a:cxn>
                <a:cxn ang="0">
                  <a:pos x="T6" y="T7"/>
                </a:cxn>
                <a:cxn ang="0">
                  <a:pos x="T8" y="T9"/>
                </a:cxn>
              </a:cxnLst>
              <a:rect l="0" t="0" r="r" b="b"/>
              <a:pathLst>
                <a:path w="81" h="56">
                  <a:moveTo>
                    <a:pt x="0" y="0"/>
                  </a:moveTo>
                  <a:cubicBezTo>
                    <a:pt x="5" y="34"/>
                    <a:pt x="5" y="34"/>
                    <a:pt x="5" y="34"/>
                  </a:cubicBezTo>
                  <a:cubicBezTo>
                    <a:pt x="5" y="34"/>
                    <a:pt x="45" y="56"/>
                    <a:pt x="81" y="50"/>
                  </a:cubicBezTo>
                  <a:cubicBezTo>
                    <a:pt x="78" y="21"/>
                    <a:pt x="78" y="21"/>
                    <a:pt x="78" y="21"/>
                  </a:cubicBezTo>
                  <a:lnTo>
                    <a:pt x="0" y="0"/>
                  </a:ln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5"/>
            <p:cNvSpPr/>
            <p:nvPr/>
          </p:nvSpPr>
          <p:spPr bwMode="auto">
            <a:xfrm>
              <a:off x="7391401" y="6110288"/>
              <a:ext cx="1831975" cy="1403350"/>
            </a:xfrm>
            <a:custGeom>
              <a:avLst/>
              <a:gdLst>
                <a:gd name="T0" fmla="*/ 91 w 488"/>
                <a:gd name="T1" fmla="*/ 44 h 374"/>
                <a:gd name="T2" fmla="*/ 170 w 488"/>
                <a:gd name="T3" fmla="*/ 73 h 374"/>
                <a:gd name="T4" fmla="*/ 295 w 488"/>
                <a:gd name="T5" fmla="*/ 6 h 374"/>
                <a:gd name="T6" fmla="*/ 391 w 488"/>
                <a:gd name="T7" fmla="*/ 59 h 374"/>
                <a:gd name="T8" fmla="*/ 471 w 488"/>
                <a:gd name="T9" fmla="*/ 81 h 374"/>
                <a:gd name="T10" fmla="*/ 471 w 488"/>
                <a:gd name="T11" fmla="*/ 259 h 374"/>
                <a:gd name="T12" fmla="*/ 467 w 488"/>
                <a:gd name="T13" fmla="*/ 258 h 374"/>
                <a:gd name="T14" fmla="*/ 457 w 488"/>
                <a:gd name="T15" fmla="*/ 257 h 374"/>
                <a:gd name="T16" fmla="*/ 435 w 488"/>
                <a:gd name="T17" fmla="*/ 271 h 374"/>
                <a:gd name="T18" fmla="*/ 443 w 488"/>
                <a:gd name="T19" fmla="*/ 363 h 374"/>
                <a:gd name="T20" fmla="*/ 428 w 488"/>
                <a:gd name="T21" fmla="*/ 372 h 374"/>
                <a:gd name="T22" fmla="*/ 413 w 488"/>
                <a:gd name="T23" fmla="*/ 368 h 374"/>
                <a:gd name="T24" fmla="*/ 387 w 488"/>
                <a:gd name="T25" fmla="*/ 200 h 374"/>
                <a:gd name="T26" fmla="*/ 363 w 488"/>
                <a:gd name="T27" fmla="*/ 137 h 374"/>
                <a:gd name="T28" fmla="*/ 159 w 488"/>
                <a:gd name="T29" fmla="*/ 215 h 374"/>
                <a:gd name="T30" fmla="*/ 0 w 488"/>
                <a:gd name="T31" fmla="*/ 86 h 374"/>
                <a:gd name="T32" fmla="*/ 51 w 488"/>
                <a:gd name="T33" fmla="*/ 105 h 374"/>
                <a:gd name="T34" fmla="*/ 53 w 488"/>
                <a:gd name="T35" fmla="*/ 53 h 374"/>
                <a:gd name="T36" fmla="*/ 79 w 488"/>
                <a:gd name="T37" fmla="*/ 84 h 374"/>
                <a:gd name="T38" fmla="*/ 91 w 488"/>
                <a:gd name="T39" fmla="*/ 4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8" h="374">
                  <a:moveTo>
                    <a:pt x="91" y="44"/>
                  </a:moveTo>
                  <a:cubicBezTo>
                    <a:pt x="91" y="44"/>
                    <a:pt x="109" y="91"/>
                    <a:pt x="170" y="73"/>
                  </a:cubicBezTo>
                  <a:cubicBezTo>
                    <a:pt x="230" y="55"/>
                    <a:pt x="244" y="11"/>
                    <a:pt x="295" y="6"/>
                  </a:cubicBezTo>
                  <a:cubicBezTo>
                    <a:pt x="345" y="0"/>
                    <a:pt x="386" y="28"/>
                    <a:pt x="391" y="59"/>
                  </a:cubicBezTo>
                  <a:cubicBezTo>
                    <a:pt x="391" y="59"/>
                    <a:pt x="444" y="33"/>
                    <a:pt x="471" y="81"/>
                  </a:cubicBezTo>
                  <a:cubicBezTo>
                    <a:pt x="488" y="111"/>
                    <a:pt x="478" y="166"/>
                    <a:pt x="471" y="259"/>
                  </a:cubicBezTo>
                  <a:cubicBezTo>
                    <a:pt x="471" y="259"/>
                    <a:pt x="469" y="258"/>
                    <a:pt x="467" y="258"/>
                  </a:cubicBezTo>
                  <a:cubicBezTo>
                    <a:pt x="464" y="257"/>
                    <a:pt x="461" y="256"/>
                    <a:pt x="457" y="257"/>
                  </a:cubicBezTo>
                  <a:cubicBezTo>
                    <a:pt x="450" y="257"/>
                    <a:pt x="441" y="262"/>
                    <a:pt x="435" y="271"/>
                  </a:cubicBezTo>
                  <a:cubicBezTo>
                    <a:pt x="425" y="285"/>
                    <a:pt x="443" y="363"/>
                    <a:pt x="443" y="363"/>
                  </a:cubicBezTo>
                  <a:cubicBezTo>
                    <a:pt x="443" y="363"/>
                    <a:pt x="442" y="369"/>
                    <a:pt x="428" y="372"/>
                  </a:cubicBezTo>
                  <a:cubicBezTo>
                    <a:pt x="415" y="374"/>
                    <a:pt x="413" y="368"/>
                    <a:pt x="413" y="368"/>
                  </a:cubicBezTo>
                  <a:cubicBezTo>
                    <a:pt x="413" y="368"/>
                    <a:pt x="398" y="276"/>
                    <a:pt x="387" y="200"/>
                  </a:cubicBezTo>
                  <a:cubicBezTo>
                    <a:pt x="382" y="168"/>
                    <a:pt x="370" y="145"/>
                    <a:pt x="363" y="137"/>
                  </a:cubicBezTo>
                  <a:cubicBezTo>
                    <a:pt x="363" y="137"/>
                    <a:pt x="280" y="221"/>
                    <a:pt x="159" y="215"/>
                  </a:cubicBezTo>
                  <a:cubicBezTo>
                    <a:pt x="39" y="209"/>
                    <a:pt x="15" y="138"/>
                    <a:pt x="0" y="86"/>
                  </a:cubicBezTo>
                  <a:cubicBezTo>
                    <a:pt x="0" y="86"/>
                    <a:pt x="21" y="100"/>
                    <a:pt x="51" y="105"/>
                  </a:cubicBezTo>
                  <a:cubicBezTo>
                    <a:pt x="51" y="105"/>
                    <a:pt x="36" y="73"/>
                    <a:pt x="53" y="53"/>
                  </a:cubicBezTo>
                  <a:cubicBezTo>
                    <a:pt x="53" y="53"/>
                    <a:pt x="62" y="77"/>
                    <a:pt x="79" y="84"/>
                  </a:cubicBezTo>
                  <a:cubicBezTo>
                    <a:pt x="79" y="84"/>
                    <a:pt x="68" y="66"/>
                    <a:pt x="91" y="44"/>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6"/>
            <p:cNvSpPr/>
            <p:nvPr/>
          </p:nvSpPr>
          <p:spPr bwMode="auto">
            <a:xfrm>
              <a:off x="9004301" y="6973888"/>
              <a:ext cx="161925" cy="190500"/>
            </a:xfrm>
            <a:custGeom>
              <a:avLst/>
              <a:gdLst>
                <a:gd name="T0" fmla="*/ 42 w 43"/>
                <a:gd name="T1" fmla="*/ 16 h 51"/>
                <a:gd name="T2" fmla="*/ 42 w 43"/>
                <a:gd name="T3" fmla="*/ 13 h 51"/>
                <a:gd name="T4" fmla="*/ 42 w 43"/>
                <a:gd name="T5" fmla="*/ 9 h 51"/>
                <a:gd name="T6" fmla="*/ 43 w 43"/>
                <a:gd name="T7" fmla="*/ 6 h 51"/>
                <a:gd name="T8" fmla="*/ 43 w 43"/>
                <a:gd name="T9" fmla="*/ 1 h 51"/>
                <a:gd name="T10" fmla="*/ 43 w 43"/>
                <a:gd name="T11" fmla="*/ 0 h 51"/>
                <a:gd name="T12" fmla="*/ 13 w 43"/>
                <a:gd name="T13" fmla="*/ 10 h 51"/>
                <a:gd name="T14" fmla="*/ 2 w 43"/>
                <a:gd name="T15" fmla="*/ 51 h 51"/>
                <a:gd name="T16" fmla="*/ 2 w 43"/>
                <a:gd name="T17" fmla="*/ 51 h 51"/>
                <a:gd name="T18" fmla="*/ 5 w 43"/>
                <a:gd name="T19" fmla="*/ 41 h 51"/>
                <a:gd name="T20" fmla="*/ 27 w 43"/>
                <a:gd name="T21" fmla="*/ 27 h 51"/>
                <a:gd name="T22" fmla="*/ 37 w 43"/>
                <a:gd name="T23" fmla="*/ 28 h 51"/>
                <a:gd name="T24" fmla="*/ 40 w 43"/>
                <a:gd name="T25" fmla="*/ 29 h 51"/>
                <a:gd name="T26" fmla="*/ 41 w 43"/>
                <a:gd name="T27" fmla="*/ 29 h 51"/>
                <a:gd name="T28" fmla="*/ 41 w 43"/>
                <a:gd name="T29" fmla="*/ 21 h 51"/>
                <a:gd name="T30" fmla="*/ 42 w 43"/>
                <a:gd name="T31" fmla="*/ 1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 h="51">
                  <a:moveTo>
                    <a:pt x="42" y="16"/>
                  </a:moveTo>
                  <a:cubicBezTo>
                    <a:pt x="42" y="15"/>
                    <a:pt x="42" y="14"/>
                    <a:pt x="42" y="13"/>
                  </a:cubicBezTo>
                  <a:cubicBezTo>
                    <a:pt x="42" y="12"/>
                    <a:pt x="42" y="11"/>
                    <a:pt x="42" y="9"/>
                  </a:cubicBezTo>
                  <a:cubicBezTo>
                    <a:pt x="42" y="8"/>
                    <a:pt x="43" y="7"/>
                    <a:pt x="43" y="6"/>
                  </a:cubicBezTo>
                  <a:cubicBezTo>
                    <a:pt x="43" y="4"/>
                    <a:pt x="43" y="2"/>
                    <a:pt x="43" y="1"/>
                  </a:cubicBezTo>
                  <a:cubicBezTo>
                    <a:pt x="43" y="0"/>
                    <a:pt x="43" y="0"/>
                    <a:pt x="43" y="0"/>
                  </a:cubicBezTo>
                  <a:cubicBezTo>
                    <a:pt x="33" y="2"/>
                    <a:pt x="23" y="5"/>
                    <a:pt x="13" y="10"/>
                  </a:cubicBezTo>
                  <a:cubicBezTo>
                    <a:pt x="4" y="29"/>
                    <a:pt x="0" y="49"/>
                    <a:pt x="2" y="51"/>
                  </a:cubicBezTo>
                  <a:cubicBezTo>
                    <a:pt x="2" y="51"/>
                    <a:pt x="2" y="51"/>
                    <a:pt x="2" y="51"/>
                  </a:cubicBezTo>
                  <a:cubicBezTo>
                    <a:pt x="3" y="46"/>
                    <a:pt x="3" y="43"/>
                    <a:pt x="5" y="41"/>
                  </a:cubicBezTo>
                  <a:cubicBezTo>
                    <a:pt x="11" y="32"/>
                    <a:pt x="20" y="27"/>
                    <a:pt x="27" y="27"/>
                  </a:cubicBezTo>
                  <a:cubicBezTo>
                    <a:pt x="31" y="26"/>
                    <a:pt x="34" y="27"/>
                    <a:pt x="37" y="28"/>
                  </a:cubicBezTo>
                  <a:cubicBezTo>
                    <a:pt x="38" y="28"/>
                    <a:pt x="40" y="28"/>
                    <a:pt x="40" y="29"/>
                  </a:cubicBezTo>
                  <a:cubicBezTo>
                    <a:pt x="41" y="29"/>
                    <a:pt x="41" y="29"/>
                    <a:pt x="41" y="29"/>
                  </a:cubicBezTo>
                  <a:cubicBezTo>
                    <a:pt x="41" y="26"/>
                    <a:pt x="41" y="24"/>
                    <a:pt x="41" y="21"/>
                  </a:cubicBezTo>
                  <a:cubicBezTo>
                    <a:pt x="42" y="20"/>
                    <a:pt x="42" y="18"/>
                    <a:pt x="42" y="16"/>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67"/>
            <p:cNvSpPr/>
            <p:nvPr/>
          </p:nvSpPr>
          <p:spPr bwMode="auto">
            <a:xfrm>
              <a:off x="7908926" y="6977063"/>
              <a:ext cx="165100" cy="192088"/>
            </a:xfrm>
            <a:custGeom>
              <a:avLst/>
              <a:gdLst>
                <a:gd name="T0" fmla="*/ 44 w 44"/>
                <a:gd name="T1" fmla="*/ 17 h 51"/>
                <a:gd name="T2" fmla="*/ 18 w 44"/>
                <a:gd name="T3" fmla="*/ 4 h 51"/>
                <a:gd name="T4" fmla="*/ 0 w 44"/>
                <a:gd name="T5" fmla="*/ 34 h 51"/>
                <a:gd name="T6" fmla="*/ 2 w 44"/>
                <a:gd name="T7" fmla="*/ 51 h 51"/>
                <a:gd name="T8" fmla="*/ 44 w 44"/>
                <a:gd name="T9" fmla="*/ 17 h 51"/>
              </a:gdLst>
              <a:ahLst/>
              <a:cxnLst>
                <a:cxn ang="0">
                  <a:pos x="T0" y="T1"/>
                </a:cxn>
                <a:cxn ang="0">
                  <a:pos x="T2" y="T3"/>
                </a:cxn>
                <a:cxn ang="0">
                  <a:pos x="T4" y="T5"/>
                </a:cxn>
                <a:cxn ang="0">
                  <a:pos x="T6" y="T7"/>
                </a:cxn>
                <a:cxn ang="0">
                  <a:pos x="T8" y="T9"/>
                </a:cxn>
              </a:cxnLst>
              <a:rect l="0" t="0" r="r" b="b"/>
              <a:pathLst>
                <a:path w="44" h="51">
                  <a:moveTo>
                    <a:pt x="44" y="17"/>
                  </a:moveTo>
                  <a:cubicBezTo>
                    <a:pt x="44" y="17"/>
                    <a:pt x="32" y="0"/>
                    <a:pt x="18" y="4"/>
                  </a:cubicBezTo>
                  <a:cubicBezTo>
                    <a:pt x="3" y="9"/>
                    <a:pt x="0" y="34"/>
                    <a:pt x="0" y="34"/>
                  </a:cubicBezTo>
                  <a:cubicBezTo>
                    <a:pt x="2" y="51"/>
                    <a:pt x="2" y="51"/>
                    <a:pt x="2" y="51"/>
                  </a:cubicBezTo>
                  <a:cubicBezTo>
                    <a:pt x="2" y="51"/>
                    <a:pt x="17" y="19"/>
                    <a:pt x="44" y="17"/>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68"/>
            <p:cNvSpPr/>
            <p:nvPr/>
          </p:nvSpPr>
          <p:spPr bwMode="auto">
            <a:xfrm>
              <a:off x="8651876" y="6891338"/>
              <a:ext cx="192088" cy="168275"/>
            </a:xfrm>
            <a:custGeom>
              <a:avLst/>
              <a:gdLst>
                <a:gd name="T0" fmla="*/ 12 w 51"/>
                <a:gd name="T1" fmla="*/ 2 h 45"/>
                <a:gd name="T2" fmla="*/ 3 w 51"/>
                <a:gd name="T3" fmla="*/ 29 h 45"/>
                <a:gd name="T4" fmla="*/ 40 w 51"/>
                <a:gd name="T5" fmla="*/ 45 h 45"/>
                <a:gd name="T6" fmla="*/ 47 w 51"/>
                <a:gd name="T7" fmla="*/ 30 h 45"/>
                <a:gd name="T8" fmla="*/ 12 w 51"/>
                <a:gd name="T9" fmla="*/ 2 h 45"/>
              </a:gdLst>
              <a:ahLst/>
              <a:cxnLst>
                <a:cxn ang="0">
                  <a:pos x="T0" y="T1"/>
                </a:cxn>
                <a:cxn ang="0">
                  <a:pos x="T2" y="T3"/>
                </a:cxn>
                <a:cxn ang="0">
                  <a:pos x="T4" y="T5"/>
                </a:cxn>
                <a:cxn ang="0">
                  <a:pos x="T6" y="T7"/>
                </a:cxn>
                <a:cxn ang="0">
                  <a:pos x="T8" y="T9"/>
                </a:cxn>
              </a:cxnLst>
              <a:rect l="0" t="0" r="r" b="b"/>
              <a:pathLst>
                <a:path w="51" h="45">
                  <a:moveTo>
                    <a:pt x="12" y="2"/>
                  </a:moveTo>
                  <a:cubicBezTo>
                    <a:pt x="12" y="2"/>
                    <a:pt x="0" y="17"/>
                    <a:pt x="3" y="29"/>
                  </a:cubicBezTo>
                  <a:cubicBezTo>
                    <a:pt x="3" y="29"/>
                    <a:pt x="25" y="23"/>
                    <a:pt x="40" y="45"/>
                  </a:cubicBezTo>
                  <a:cubicBezTo>
                    <a:pt x="40" y="45"/>
                    <a:pt x="51" y="38"/>
                    <a:pt x="47" y="30"/>
                  </a:cubicBezTo>
                  <a:cubicBezTo>
                    <a:pt x="43" y="21"/>
                    <a:pt x="30" y="0"/>
                    <a:pt x="12" y="2"/>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69"/>
            <p:cNvSpPr/>
            <p:nvPr/>
          </p:nvSpPr>
          <p:spPr bwMode="auto">
            <a:xfrm>
              <a:off x="8013701" y="7191375"/>
              <a:ext cx="184150" cy="184150"/>
            </a:xfrm>
            <a:custGeom>
              <a:avLst/>
              <a:gdLst>
                <a:gd name="T0" fmla="*/ 48 w 49"/>
                <a:gd name="T1" fmla="*/ 22 h 49"/>
                <a:gd name="T2" fmla="*/ 27 w 49"/>
                <a:gd name="T3" fmla="*/ 48 h 49"/>
                <a:gd name="T4" fmla="*/ 1 w 49"/>
                <a:gd name="T5" fmla="*/ 27 h 49"/>
                <a:gd name="T6" fmla="*/ 22 w 49"/>
                <a:gd name="T7" fmla="*/ 1 h 49"/>
                <a:gd name="T8" fmla="*/ 48 w 49"/>
                <a:gd name="T9" fmla="*/ 22 h 49"/>
              </a:gdLst>
              <a:ahLst/>
              <a:cxnLst>
                <a:cxn ang="0">
                  <a:pos x="T0" y="T1"/>
                </a:cxn>
                <a:cxn ang="0">
                  <a:pos x="T2" y="T3"/>
                </a:cxn>
                <a:cxn ang="0">
                  <a:pos x="T4" y="T5"/>
                </a:cxn>
                <a:cxn ang="0">
                  <a:pos x="T6" y="T7"/>
                </a:cxn>
                <a:cxn ang="0">
                  <a:pos x="T8" y="T9"/>
                </a:cxn>
              </a:cxnLst>
              <a:rect l="0" t="0" r="r" b="b"/>
              <a:pathLst>
                <a:path w="49" h="49">
                  <a:moveTo>
                    <a:pt x="48" y="22"/>
                  </a:moveTo>
                  <a:cubicBezTo>
                    <a:pt x="49" y="35"/>
                    <a:pt x="40" y="46"/>
                    <a:pt x="27" y="48"/>
                  </a:cubicBezTo>
                  <a:cubicBezTo>
                    <a:pt x="14" y="49"/>
                    <a:pt x="2" y="40"/>
                    <a:pt x="1" y="27"/>
                  </a:cubicBezTo>
                  <a:cubicBezTo>
                    <a:pt x="0" y="14"/>
                    <a:pt x="9" y="3"/>
                    <a:pt x="22" y="1"/>
                  </a:cubicBezTo>
                  <a:cubicBezTo>
                    <a:pt x="35" y="0"/>
                    <a:pt x="46" y="9"/>
                    <a:pt x="48" y="22"/>
                  </a:cubicBezTo>
                  <a:close/>
                </a:path>
              </a:pathLst>
            </a:custGeom>
            <a:solidFill>
              <a:srgbClr val="4741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70"/>
            <p:cNvSpPr/>
            <p:nvPr/>
          </p:nvSpPr>
          <p:spPr bwMode="auto">
            <a:xfrm>
              <a:off x="8062913" y="7205663"/>
              <a:ext cx="96838" cy="71438"/>
            </a:xfrm>
            <a:custGeom>
              <a:avLst/>
              <a:gdLst>
                <a:gd name="T0" fmla="*/ 25 w 26"/>
                <a:gd name="T1" fmla="*/ 12 h 19"/>
                <a:gd name="T2" fmla="*/ 11 w 26"/>
                <a:gd name="T3" fmla="*/ 18 h 19"/>
                <a:gd name="T4" fmla="*/ 1 w 26"/>
                <a:gd name="T5" fmla="*/ 7 h 19"/>
                <a:gd name="T6" fmla="*/ 15 w 26"/>
                <a:gd name="T7" fmla="*/ 1 h 19"/>
                <a:gd name="T8" fmla="*/ 25 w 26"/>
                <a:gd name="T9" fmla="*/ 12 h 19"/>
              </a:gdLst>
              <a:ahLst/>
              <a:cxnLst>
                <a:cxn ang="0">
                  <a:pos x="T0" y="T1"/>
                </a:cxn>
                <a:cxn ang="0">
                  <a:pos x="T2" y="T3"/>
                </a:cxn>
                <a:cxn ang="0">
                  <a:pos x="T4" y="T5"/>
                </a:cxn>
                <a:cxn ang="0">
                  <a:pos x="T6" y="T7"/>
                </a:cxn>
                <a:cxn ang="0">
                  <a:pos x="T8" y="T9"/>
                </a:cxn>
              </a:cxnLst>
              <a:rect l="0" t="0" r="r" b="b"/>
              <a:pathLst>
                <a:path w="26" h="19">
                  <a:moveTo>
                    <a:pt x="25" y="12"/>
                  </a:moveTo>
                  <a:cubicBezTo>
                    <a:pt x="24" y="17"/>
                    <a:pt x="17" y="19"/>
                    <a:pt x="11" y="18"/>
                  </a:cubicBezTo>
                  <a:cubicBezTo>
                    <a:pt x="5" y="16"/>
                    <a:pt x="0" y="11"/>
                    <a:pt x="1" y="7"/>
                  </a:cubicBezTo>
                  <a:cubicBezTo>
                    <a:pt x="2" y="2"/>
                    <a:pt x="8" y="0"/>
                    <a:pt x="15" y="1"/>
                  </a:cubicBezTo>
                  <a:cubicBezTo>
                    <a:pt x="21" y="3"/>
                    <a:pt x="26" y="8"/>
                    <a:pt x="25" y="12"/>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71"/>
            <p:cNvSpPr/>
            <p:nvPr/>
          </p:nvSpPr>
          <p:spPr bwMode="auto">
            <a:xfrm>
              <a:off x="8632826" y="7089775"/>
              <a:ext cx="184150" cy="187325"/>
            </a:xfrm>
            <a:custGeom>
              <a:avLst/>
              <a:gdLst>
                <a:gd name="T0" fmla="*/ 48 w 49"/>
                <a:gd name="T1" fmla="*/ 22 h 50"/>
                <a:gd name="T2" fmla="*/ 27 w 49"/>
                <a:gd name="T3" fmla="*/ 48 h 50"/>
                <a:gd name="T4" fmla="*/ 1 w 49"/>
                <a:gd name="T5" fmla="*/ 28 h 50"/>
                <a:gd name="T6" fmla="*/ 22 w 49"/>
                <a:gd name="T7" fmla="*/ 2 h 50"/>
                <a:gd name="T8" fmla="*/ 48 w 49"/>
                <a:gd name="T9" fmla="*/ 22 h 50"/>
              </a:gdLst>
              <a:ahLst/>
              <a:cxnLst>
                <a:cxn ang="0">
                  <a:pos x="T0" y="T1"/>
                </a:cxn>
                <a:cxn ang="0">
                  <a:pos x="T2" y="T3"/>
                </a:cxn>
                <a:cxn ang="0">
                  <a:pos x="T4" y="T5"/>
                </a:cxn>
                <a:cxn ang="0">
                  <a:pos x="T6" y="T7"/>
                </a:cxn>
                <a:cxn ang="0">
                  <a:pos x="T8" y="T9"/>
                </a:cxn>
              </a:cxnLst>
              <a:rect l="0" t="0" r="r" b="b"/>
              <a:pathLst>
                <a:path w="49" h="50">
                  <a:moveTo>
                    <a:pt x="48" y="22"/>
                  </a:moveTo>
                  <a:cubicBezTo>
                    <a:pt x="49" y="35"/>
                    <a:pt x="40" y="47"/>
                    <a:pt x="27" y="48"/>
                  </a:cubicBezTo>
                  <a:cubicBezTo>
                    <a:pt x="14" y="50"/>
                    <a:pt x="3" y="41"/>
                    <a:pt x="1" y="28"/>
                  </a:cubicBezTo>
                  <a:cubicBezTo>
                    <a:pt x="0" y="15"/>
                    <a:pt x="9" y="3"/>
                    <a:pt x="22" y="2"/>
                  </a:cubicBezTo>
                  <a:cubicBezTo>
                    <a:pt x="35" y="0"/>
                    <a:pt x="46" y="10"/>
                    <a:pt x="48" y="22"/>
                  </a:cubicBezTo>
                  <a:close/>
                </a:path>
              </a:pathLst>
            </a:custGeom>
            <a:solidFill>
              <a:srgbClr val="4741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72"/>
            <p:cNvSpPr/>
            <p:nvPr/>
          </p:nvSpPr>
          <p:spPr bwMode="auto">
            <a:xfrm>
              <a:off x="8682038" y="7105650"/>
              <a:ext cx="98425" cy="74613"/>
            </a:xfrm>
            <a:custGeom>
              <a:avLst/>
              <a:gdLst>
                <a:gd name="T0" fmla="*/ 25 w 26"/>
                <a:gd name="T1" fmla="*/ 13 h 20"/>
                <a:gd name="T2" fmla="*/ 11 w 26"/>
                <a:gd name="T3" fmla="*/ 18 h 20"/>
                <a:gd name="T4" fmla="*/ 1 w 26"/>
                <a:gd name="T5" fmla="*/ 7 h 20"/>
                <a:gd name="T6" fmla="*/ 15 w 26"/>
                <a:gd name="T7" fmla="*/ 2 h 20"/>
                <a:gd name="T8" fmla="*/ 25 w 26"/>
                <a:gd name="T9" fmla="*/ 13 h 20"/>
              </a:gdLst>
              <a:ahLst/>
              <a:cxnLst>
                <a:cxn ang="0">
                  <a:pos x="T0" y="T1"/>
                </a:cxn>
                <a:cxn ang="0">
                  <a:pos x="T2" y="T3"/>
                </a:cxn>
                <a:cxn ang="0">
                  <a:pos x="T4" y="T5"/>
                </a:cxn>
                <a:cxn ang="0">
                  <a:pos x="T6" y="T7"/>
                </a:cxn>
                <a:cxn ang="0">
                  <a:pos x="T8" y="T9"/>
                </a:cxn>
              </a:cxnLst>
              <a:rect l="0" t="0" r="r" b="b"/>
              <a:pathLst>
                <a:path w="26" h="20">
                  <a:moveTo>
                    <a:pt x="25" y="13"/>
                  </a:moveTo>
                  <a:cubicBezTo>
                    <a:pt x="24" y="17"/>
                    <a:pt x="18" y="20"/>
                    <a:pt x="11" y="18"/>
                  </a:cubicBezTo>
                  <a:cubicBezTo>
                    <a:pt x="5" y="17"/>
                    <a:pt x="0" y="12"/>
                    <a:pt x="1" y="7"/>
                  </a:cubicBezTo>
                  <a:cubicBezTo>
                    <a:pt x="2" y="3"/>
                    <a:pt x="9" y="0"/>
                    <a:pt x="15" y="2"/>
                  </a:cubicBezTo>
                  <a:cubicBezTo>
                    <a:pt x="21" y="3"/>
                    <a:pt x="26" y="8"/>
                    <a:pt x="25" y="13"/>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73"/>
            <p:cNvSpPr/>
            <p:nvPr/>
          </p:nvSpPr>
          <p:spPr bwMode="auto">
            <a:xfrm>
              <a:off x="9072563" y="7194550"/>
              <a:ext cx="214313" cy="225425"/>
            </a:xfrm>
            <a:custGeom>
              <a:avLst/>
              <a:gdLst>
                <a:gd name="T0" fmla="*/ 7 w 57"/>
                <a:gd name="T1" fmla="*/ 60 h 60"/>
                <a:gd name="T2" fmla="*/ 0 w 57"/>
                <a:gd name="T3" fmla="*/ 57 h 60"/>
                <a:gd name="T4" fmla="*/ 40 w 57"/>
                <a:gd name="T5" fmla="*/ 0 h 60"/>
                <a:gd name="T6" fmla="*/ 7 w 57"/>
                <a:gd name="T7" fmla="*/ 60 h 60"/>
              </a:gdLst>
              <a:ahLst/>
              <a:cxnLst>
                <a:cxn ang="0">
                  <a:pos x="T0" y="T1"/>
                </a:cxn>
                <a:cxn ang="0">
                  <a:pos x="T2" y="T3"/>
                </a:cxn>
                <a:cxn ang="0">
                  <a:pos x="T4" y="T5"/>
                </a:cxn>
                <a:cxn ang="0">
                  <a:pos x="T6" y="T7"/>
                </a:cxn>
              </a:cxnLst>
              <a:rect l="0" t="0" r="r" b="b"/>
              <a:pathLst>
                <a:path w="57" h="60">
                  <a:moveTo>
                    <a:pt x="7" y="60"/>
                  </a:moveTo>
                  <a:cubicBezTo>
                    <a:pt x="0" y="57"/>
                    <a:pt x="0" y="57"/>
                    <a:pt x="0" y="57"/>
                  </a:cubicBezTo>
                  <a:cubicBezTo>
                    <a:pt x="0" y="57"/>
                    <a:pt x="45" y="33"/>
                    <a:pt x="40" y="0"/>
                  </a:cubicBezTo>
                  <a:cubicBezTo>
                    <a:pt x="40" y="0"/>
                    <a:pt x="57" y="35"/>
                    <a:pt x="7" y="60"/>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74"/>
            <p:cNvSpPr/>
            <p:nvPr/>
          </p:nvSpPr>
          <p:spPr bwMode="auto">
            <a:xfrm>
              <a:off x="7646988" y="7315200"/>
              <a:ext cx="160338" cy="214313"/>
            </a:xfrm>
            <a:custGeom>
              <a:avLst/>
              <a:gdLst>
                <a:gd name="T0" fmla="*/ 43 w 43"/>
                <a:gd name="T1" fmla="*/ 55 h 57"/>
                <a:gd name="T2" fmla="*/ 16 w 43"/>
                <a:gd name="T3" fmla="*/ 14 h 57"/>
                <a:gd name="T4" fmla="*/ 18 w 43"/>
                <a:gd name="T5" fmla="*/ 49 h 57"/>
                <a:gd name="T6" fmla="*/ 43 w 43"/>
                <a:gd name="T7" fmla="*/ 55 h 57"/>
              </a:gdLst>
              <a:ahLst/>
              <a:cxnLst>
                <a:cxn ang="0">
                  <a:pos x="T0" y="T1"/>
                </a:cxn>
                <a:cxn ang="0">
                  <a:pos x="T2" y="T3"/>
                </a:cxn>
                <a:cxn ang="0">
                  <a:pos x="T4" y="T5"/>
                </a:cxn>
                <a:cxn ang="0">
                  <a:pos x="T6" y="T7"/>
                </a:cxn>
              </a:cxnLst>
              <a:rect l="0" t="0" r="r" b="b"/>
              <a:pathLst>
                <a:path w="43" h="57">
                  <a:moveTo>
                    <a:pt x="43" y="55"/>
                  </a:moveTo>
                  <a:cubicBezTo>
                    <a:pt x="43" y="55"/>
                    <a:pt x="42" y="0"/>
                    <a:pt x="16" y="14"/>
                  </a:cubicBezTo>
                  <a:cubicBezTo>
                    <a:pt x="0" y="23"/>
                    <a:pt x="5" y="41"/>
                    <a:pt x="18" y="49"/>
                  </a:cubicBezTo>
                  <a:cubicBezTo>
                    <a:pt x="25" y="55"/>
                    <a:pt x="36" y="57"/>
                    <a:pt x="43" y="55"/>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75"/>
            <p:cNvSpPr/>
            <p:nvPr/>
          </p:nvSpPr>
          <p:spPr bwMode="auto">
            <a:xfrm>
              <a:off x="7646988" y="7389813"/>
              <a:ext cx="160338" cy="150813"/>
            </a:xfrm>
            <a:custGeom>
              <a:avLst/>
              <a:gdLst>
                <a:gd name="T0" fmla="*/ 43 w 43"/>
                <a:gd name="T1" fmla="*/ 34 h 40"/>
                <a:gd name="T2" fmla="*/ 42 w 43"/>
                <a:gd name="T3" fmla="*/ 20 h 40"/>
                <a:gd name="T4" fmla="*/ 9 w 43"/>
                <a:gd name="T5" fmla="*/ 20 h 40"/>
                <a:gd name="T6" fmla="*/ 43 w 43"/>
                <a:gd name="T7" fmla="*/ 34 h 40"/>
              </a:gdLst>
              <a:ahLst/>
              <a:cxnLst>
                <a:cxn ang="0">
                  <a:pos x="T0" y="T1"/>
                </a:cxn>
                <a:cxn ang="0">
                  <a:pos x="T2" y="T3"/>
                </a:cxn>
                <a:cxn ang="0">
                  <a:pos x="T4" y="T5"/>
                </a:cxn>
                <a:cxn ang="0">
                  <a:pos x="T6" y="T7"/>
                </a:cxn>
              </a:cxnLst>
              <a:rect l="0" t="0" r="r" b="b"/>
              <a:pathLst>
                <a:path w="43" h="40">
                  <a:moveTo>
                    <a:pt x="43" y="34"/>
                  </a:moveTo>
                  <a:cubicBezTo>
                    <a:pt x="42" y="20"/>
                    <a:pt x="42" y="20"/>
                    <a:pt x="42" y="20"/>
                  </a:cubicBezTo>
                  <a:cubicBezTo>
                    <a:pt x="42" y="20"/>
                    <a:pt x="0" y="0"/>
                    <a:pt x="9" y="20"/>
                  </a:cubicBezTo>
                  <a:cubicBezTo>
                    <a:pt x="19" y="40"/>
                    <a:pt x="43" y="34"/>
                    <a:pt x="43" y="34"/>
                  </a:cubicBezTo>
                  <a:close/>
                </a:path>
              </a:pathLst>
            </a:custGeom>
            <a:solidFill>
              <a:srgbClr val="E5BE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76"/>
            <p:cNvSpPr/>
            <p:nvPr/>
          </p:nvSpPr>
          <p:spPr bwMode="auto">
            <a:xfrm>
              <a:off x="7977188" y="7381875"/>
              <a:ext cx="52388" cy="23813"/>
            </a:xfrm>
            <a:custGeom>
              <a:avLst/>
              <a:gdLst>
                <a:gd name="T0" fmla="*/ 14 w 14"/>
                <a:gd name="T1" fmla="*/ 2 h 6"/>
                <a:gd name="T2" fmla="*/ 11 w 14"/>
                <a:gd name="T3" fmla="*/ 5 h 6"/>
                <a:gd name="T4" fmla="*/ 3 w 14"/>
                <a:gd name="T5" fmla="*/ 6 h 6"/>
                <a:gd name="T6" fmla="*/ 0 w 14"/>
                <a:gd name="T7" fmla="*/ 4 h 6"/>
                <a:gd name="T8" fmla="*/ 0 w 14"/>
                <a:gd name="T9" fmla="*/ 4 h 6"/>
                <a:gd name="T10" fmla="*/ 2 w 14"/>
                <a:gd name="T11" fmla="*/ 1 h 6"/>
                <a:gd name="T12" fmla="*/ 11 w 14"/>
                <a:gd name="T13" fmla="*/ 0 h 6"/>
                <a:gd name="T14" fmla="*/ 14 w 14"/>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6">
                  <a:moveTo>
                    <a:pt x="14" y="2"/>
                  </a:moveTo>
                  <a:cubicBezTo>
                    <a:pt x="14" y="3"/>
                    <a:pt x="13" y="5"/>
                    <a:pt x="11" y="5"/>
                  </a:cubicBezTo>
                  <a:cubicBezTo>
                    <a:pt x="3" y="6"/>
                    <a:pt x="3" y="6"/>
                    <a:pt x="3" y="6"/>
                  </a:cubicBezTo>
                  <a:cubicBezTo>
                    <a:pt x="1" y="6"/>
                    <a:pt x="0" y="5"/>
                    <a:pt x="0" y="4"/>
                  </a:cubicBezTo>
                  <a:cubicBezTo>
                    <a:pt x="0" y="4"/>
                    <a:pt x="0" y="4"/>
                    <a:pt x="0" y="4"/>
                  </a:cubicBezTo>
                  <a:cubicBezTo>
                    <a:pt x="0" y="2"/>
                    <a:pt x="1" y="1"/>
                    <a:pt x="2" y="1"/>
                  </a:cubicBezTo>
                  <a:cubicBezTo>
                    <a:pt x="11" y="0"/>
                    <a:pt x="11" y="0"/>
                    <a:pt x="11" y="0"/>
                  </a:cubicBezTo>
                  <a:cubicBezTo>
                    <a:pt x="12" y="0"/>
                    <a:pt x="13" y="1"/>
                    <a:pt x="14" y="2"/>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77"/>
            <p:cNvSpPr/>
            <p:nvPr/>
          </p:nvSpPr>
          <p:spPr bwMode="auto">
            <a:xfrm>
              <a:off x="8858251" y="7243763"/>
              <a:ext cx="41275" cy="22225"/>
            </a:xfrm>
            <a:custGeom>
              <a:avLst/>
              <a:gdLst>
                <a:gd name="T0" fmla="*/ 11 w 11"/>
                <a:gd name="T1" fmla="*/ 2 h 6"/>
                <a:gd name="T2" fmla="*/ 10 w 11"/>
                <a:gd name="T3" fmla="*/ 5 h 6"/>
                <a:gd name="T4" fmla="*/ 2 w 11"/>
                <a:gd name="T5" fmla="*/ 6 h 6"/>
                <a:gd name="T6" fmla="*/ 0 w 11"/>
                <a:gd name="T7" fmla="*/ 4 h 6"/>
                <a:gd name="T8" fmla="*/ 0 w 11"/>
                <a:gd name="T9" fmla="*/ 4 h 6"/>
                <a:gd name="T10" fmla="*/ 1 w 11"/>
                <a:gd name="T11" fmla="*/ 1 h 6"/>
                <a:gd name="T12" fmla="*/ 9 w 11"/>
                <a:gd name="T13" fmla="*/ 1 h 6"/>
                <a:gd name="T14" fmla="*/ 11 w 11"/>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6">
                  <a:moveTo>
                    <a:pt x="11" y="2"/>
                  </a:moveTo>
                  <a:cubicBezTo>
                    <a:pt x="11" y="4"/>
                    <a:pt x="11" y="5"/>
                    <a:pt x="10" y="5"/>
                  </a:cubicBezTo>
                  <a:cubicBezTo>
                    <a:pt x="2" y="6"/>
                    <a:pt x="2" y="6"/>
                    <a:pt x="2" y="6"/>
                  </a:cubicBezTo>
                  <a:cubicBezTo>
                    <a:pt x="1" y="6"/>
                    <a:pt x="0" y="5"/>
                    <a:pt x="0" y="4"/>
                  </a:cubicBezTo>
                  <a:cubicBezTo>
                    <a:pt x="0" y="4"/>
                    <a:pt x="0" y="4"/>
                    <a:pt x="0" y="4"/>
                  </a:cubicBezTo>
                  <a:cubicBezTo>
                    <a:pt x="0" y="3"/>
                    <a:pt x="0" y="2"/>
                    <a:pt x="1" y="1"/>
                  </a:cubicBezTo>
                  <a:cubicBezTo>
                    <a:pt x="9" y="1"/>
                    <a:pt x="9" y="1"/>
                    <a:pt x="9" y="1"/>
                  </a:cubicBezTo>
                  <a:cubicBezTo>
                    <a:pt x="10" y="0"/>
                    <a:pt x="11" y="1"/>
                    <a:pt x="11" y="2"/>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8"/>
            <p:cNvSpPr/>
            <p:nvPr/>
          </p:nvSpPr>
          <p:spPr bwMode="auto">
            <a:xfrm>
              <a:off x="8555038" y="7912100"/>
              <a:ext cx="127000" cy="44450"/>
            </a:xfrm>
            <a:custGeom>
              <a:avLst/>
              <a:gdLst>
                <a:gd name="T0" fmla="*/ 33 w 34"/>
                <a:gd name="T1" fmla="*/ 4 h 12"/>
                <a:gd name="T2" fmla="*/ 17 w 34"/>
                <a:gd name="T3" fmla="*/ 11 h 12"/>
                <a:gd name="T4" fmla="*/ 0 w 34"/>
                <a:gd name="T5" fmla="*/ 8 h 12"/>
                <a:gd name="T6" fmla="*/ 16 w 34"/>
                <a:gd name="T7" fmla="*/ 1 h 12"/>
                <a:gd name="T8" fmla="*/ 33 w 34"/>
                <a:gd name="T9" fmla="*/ 4 h 12"/>
              </a:gdLst>
              <a:ahLst/>
              <a:cxnLst>
                <a:cxn ang="0">
                  <a:pos x="T0" y="T1"/>
                </a:cxn>
                <a:cxn ang="0">
                  <a:pos x="T2" y="T3"/>
                </a:cxn>
                <a:cxn ang="0">
                  <a:pos x="T4" y="T5"/>
                </a:cxn>
                <a:cxn ang="0">
                  <a:pos x="T6" y="T7"/>
                </a:cxn>
                <a:cxn ang="0">
                  <a:pos x="T8" y="T9"/>
                </a:cxn>
              </a:cxnLst>
              <a:rect l="0" t="0" r="r" b="b"/>
              <a:pathLst>
                <a:path w="34" h="12">
                  <a:moveTo>
                    <a:pt x="33" y="4"/>
                  </a:moveTo>
                  <a:cubicBezTo>
                    <a:pt x="34" y="7"/>
                    <a:pt x="26" y="10"/>
                    <a:pt x="17" y="11"/>
                  </a:cubicBezTo>
                  <a:cubicBezTo>
                    <a:pt x="8" y="12"/>
                    <a:pt x="1" y="11"/>
                    <a:pt x="0" y="8"/>
                  </a:cubicBezTo>
                  <a:cubicBezTo>
                    <a:pt x="0" y="5"/>
                    <a:pt x="7" y="2"/>
                    <a:pt x="16" y="1"/>
                  </a:cubicBezTo>
                  <a:cubicBezTo>
                    <a:pt x="25" y="0"/>
                    <a:pt x="33" y="1"/>
                    <a:pt x="33" y="4"/>
                  </a:cubicBezTo>
                  <a:close/>
                </a:path>
              </a:pathLst>
            </a:custGeom>
            <a:solidFill>
              <a:srgbClr val="FFE9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79"/>
            <p:cNvSpPr/>
            <p:nvPr/>
          </p:nvSpPr>
          <p:spPr bwMode="auto">
            <a:xfrm>
              <a:off x="8851901" y="6350000"/>
              <a:ext cx="265113" cy="461963"/>
            </a:xfrm>
            <a:custGeom>
              <a:avLst/>
              <a:gdLst>
                <a:gd name="T0" fmla="*/ 0 w 71"/>
                <a:gd name="T1" fmla="*/ 70 h 123"/>
                <a:gd name="T2" fmla="*/ 20 w 71"/>
                <a:gd name="T3" fmla="*/ 112 h 123"/>
                <a:gd name="T4" fmla="*/ 22 w 71"/>
                <a:gd name="T5" fmla="*/ 123 h 123"/>
                <a:gd name="T6" fmla="*/ 71 w 71"/>
                <a:gd name="T7" fmla="*/ 43 h 123"/>
                <a:gd name="T8" fmla="*/ 61 w 71"/>
                <a:gd name="T9" fmla="*/ 18 h 123"/>
                <a:gd name="T10" fmla="*/ 20 w 71"/>
                <a:gd name="T11" fmla="*/ 17 h 123"/>
                <a:gd name="T12" fmla="*/ 15 w 71"/>
                <a:gd name="T13" fmla="*/ 45 h 123"/>
                <a:gd name="T14" fmla="*/ 10 w 71"/>
                <a:gd name="T15" fmla="*/ 59 h 123"/>
                <a:gd name="T16" fmla="*/ 0 w 71"/>
                <a:gd name="T17" fmla="*/ 7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23">
                  <a:moveTo>
                    <a:pt x="0" y="70"/>
                  </a:moveTo>
                  <a:cubicBezTo>
                    <a:pt x="14" y="79"/>
                    <a:pt x="17" y="96"/>
                    <a:pt x="20" y="112"/>
                  </a:cubicBezTo>
                  <a:cubicBezTo>
                    <a:pt x="21" y="115"/>
                    <a:pt x="21" y="119"/>
                    <a:pt x="22" y="123"/>
                  </a:cubicBezTo>
                  <a:cubicBezTo>
                    <a:pt x="36" y="109"/>
                    <a:pt x="71" y="61"/>
                    <a:pt x="71" y="43"/>
                  </a:cubicBezTo>
                  <a:cubicBezTo>
                    <a:pt x="71" y="34"/>
                    <a:pt x="65" y="26"/>
                    <a:pt x="61" y="18"/>
                  </a:cubicBezTo>
                  <a:cubicBezTo>
                    <a:pt x="57" y="11"/>
                    <a:pt x="40" y="0"/>
                    <a:pt x="20" y="17"/>
                  </a:cubicBezTo>
                  <a:cubicBezTo>
                    <a:pt x="18" y="27"/>
                    <a:pt x="17" y="36"/>
                    <a:pt x="15" y="45"/>
                  </a:cubicBezTo>
                  <a:cubicBezTo>
                    <a:pt x="14" y="50"/>
                    <a:pt x="12" y="54"/>
                    <a:pt x="10" y="59"/>
                  </a:cubicBezTo>
                  <a:cubicBezTo>
                    <a:pt x="8" y="63"/>
                    <a:pt x="3" y="66"/>
                    <a:pt x="0" y="70"/>
                  </a:cubicBezTo>
                  <a:close/>
                </a:path>
              </a:pathLst>
            </a:custGeom>
            <a:solidFill>
              <a:srgbClr val="5139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80"/>
            <p:cNvSpPr/>
            <p:nvPr/>
          </p:nvSpPr>
          <p:spPr bwMode="auto">
            <a:xfrm>
              <a:off x="8704263" y="6354763"/>
              <a:ext cx="161925" cy="266700"/>
            </a:xfrm>
            <a:custGeom>
              <a:avLst/>
              <a:gdLst>
                <a:gd name="T0" fmla="*/ 43 w 43"/>
                <a:gd name="T1" fmla="*/ 2 h 71"/>
                <a:gd name="T2" fmla="*/ 0 w 43"/>
                <a:gd name="T3" fmla="*/ 71 h 71"/>
                <a:gd name="T4" fmla="*/ 42 w 43"/>
                <a:gd name="T5" fmla="*/ 4 h 71"/>
                <a:gd name="T6" fmla="*/ 43 w 43"/>
                <a:gd name="T7" fmla="*/ 2 h 71"/>
              </a:gdLst>
              <a:ahLst/>
              <a:cxnLst>
                <a:cxn ang="0">
                  <a:pos x="T0" y="T1"/>
                </a:cxn>
                <a:cxn ang="0">
                  <a:pos x="T2" y="T3"/>
                </a:cxn>
                <a:cxn ang="0">
                  <a:pos x="T4" y="T5"/>
                </a:cxn>
                <a:cxn ang="0">
                  <a:pos x="T6" y="T7"/>
                </a:cxn>
              </a:cxnLst>
              <a:rect l="0" t="0" r="r" b="b"/>
              <a:pathLst>
                <a:path w="43" h="71">
                  <a:moveTo>
                    <a:pt x="43" y="2"/>
                  </a:moveTo>
                  <a:cubicBezTo>
                    <a:pt x="30" y="0"/>
                    <a:pt x="11" y="62"/>
                    <a:pt x="0" y="71"/>
                  </a:cubicBezTo>
                  <a:cubicBezTo>
                    <a:pt x="23" y="62"/>
                    <a:pt x="42" y="27"/>
                    <a:pt x="42" y="4"/>
                  </a:cubicBezTo>
                  <a:lnTo>
                    <a:pt x="43" y="2"/>
                  </a:ln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81"/>
            <p:cNvSpPr/>
            <p:nvPr/>
          </p:nvSpPr>
          <p:spPr bwMode="auto">
            <a:xfrm>
              <a:off x="8302626" y="6170613"/>
              <a:ext cx="406400" cy="138113"/>
            </a:xfrm>
            <a:custGeom>
              <a:avLst/>
              <a:gdLst>
                <a:gd name="T0" fmla="*/ 0 w 108"/>
                <a:gd name="T1" fmla="*/ 37 h 37"/>
                <a:gd name="T2" fmla="*/ 38 w 108"/>
                <a:gd name="T3" fmla="*/ 8 h 37"/>
                <a:gd name="T4" fmla="*/ 51 w 108"/>
                <a:gd name="T5" fmla="*/ 3 h 37"/>
                <a:gd name="T6" fmla="*/ 87 w 108"/>
                <a:gd name="T7" fmla="*/ 5 h 37"/>
                <a:gd name="T8" fmla="*/ 108 w 108"/>
                <a:gd name="T9" fmla="*/ 18 h 37"/>
                <a:gd name="T10" fmla="*/ 86 w 108"/>
                <a:gd name="T11" fmla="*/ 21 h 37"/>
                <a:gd name="T12" fmla="*/ 64 w 108"/>
                <a:gd name="T13" fmla="*/ 22 h 37"/>
                <a:gd name="T14" fmla="*/ 22 w 108"/>
                <a:gd name="T15" fmla="*/ 28 h 37"/>
                <a:gd name="T16" fmla="*/ 0 w 108"/>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37">
                  <a:moveTo>
                    <a:pt x="0" y="37"/>
                  </a:moveTo>
                  <a:cubicBezTo>
                    <a:pt x="13" y="28"/>
                    <a:pt x="24" y="15"/>
                    <a:pt x="38" y="8"/>
                  </a:cubicBezTo>
                  <a:cubicBezTo>
                    <a:pt x="42" y="5"/>
                    <a:pt x="46" y="4"/>
                    <a:pt x="51" y="3"/>
                  </a:cubicBezTo>
                  <a:cubicBezTo>
                    <a:pt x="64" y="0"/>
                    <a:pt x="75" y="0"/>
                    <a:pt x="87" y="5"/>
                  </a:cubicBezTo>
                  <a:cubicBezTo>
                    <a:pt x="93" y="8"/>
                    <a:pt x="104" y="12"/>
                    <a:pt x="108" y="18"/>
                  </a:cubicBezTo>
                  <a:cubicBezTo>
                    <a:pt x="108" y="17"/>
                    <a:pt x="88" y="21"/>
                    <a:pt x="86" y="21"/>
                  </a:cubicBezTo>
                  <a:cubicBezTo>
                    <a:pt x="79" y="21"/>
                    <a:pt x="72" y="22"/>
                    <a:pt x="64" y="22"/>
                  </a:cubicBezTo>
                  <a:cubicBezTo>
                    <a:pt x="50" y="23"/>
                    <a:pt x="35" y="23"/>
                    <a:pt x="22" y="28"/>
                  </a:cubicBezTo>
                  <a:cubicBezTo>
                    <a:pt x="14" y="30"/>
                    <a:pt x="8" y="36"/>
                    <a:pt x="0" y="37"/>
                  </a:cubicBezTo>
                  <a:close/>
                </a:path>
              </a:pathLst>
            </a:custGeom>
            <a:solidFill>
              <a:srgbClr val="5139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82"/>
            <p:cNvSpPr/>
            <p:nvPr/>
          </p:nvSpPr>
          <p:spPr bwMode="auto">
            <a:xfrm>
              <a:off x="7575551" y="6421438"/>
              <a:ext cx="209550" cy="187325"/>
            </a:xfrm>
            <a:custGeom>
              <a:avLst/>
              <a:gdLst>
                <a:gd name="T0" fmla="*/ 0 w 56"/>
                <a:gd name="T1" fmla="*/ 0 h 50"/>
                <a:gd name="T2" fmla="*/ 4 w 56"/>
                <a:gd name="T3" fmla="*/ 14 h 50"/>
                <a:gd name="T4" fmla="*/ 12 w 56"/>
                <a:gd name="T5" fmla="*/ 27 h 50"/>
                <a:gd name="T6" fmla="*/ 32 w 56"/>
                <a:gd name="T7" fmla="*/ 42 h 50"/>
                <a:gd name="T8" fmla="*/ 56 w 56"/>
                <a:gd name="T9" fmla="*/ 50 h 50"/>
                <a:gd name="T10" fmla="*/ 13 w 56"/>
                <a:gd name="T11" fmla="*/ 18 h 50"/>
                <a:gd name="T12" fmla="*/ 7 w 56"/>
                <a:gd name="T13" fmla="*/ 9 h 50"/>
                <a:gd name="T14" fmla="*/ 0 w 56"/>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50">
                  <a:moveTo>
                    <a:pt x="0" y="0"/>
                  </a:moveTo>
                  <a:cubicBezTo>
                    <a:pt x="0" y="5"/>
                    <a:pt x="2" y="10"/>
                    <a:pt x="4" y="14"/>
                  </a:cubicBezTo>
                  <a:cubicBezTo>
                    <a:pt x="6" y="19"/>
                    <a:pt x="9" y="23"/>
                    <a:pt x="12" y="27"/>
                  </a:cubicBezTo>
                  <a:cubicBezTo>
                    <a:pt x="18" y="34"/>
                    <a:pt x="24" y="39"/>
                    <a:pt x="32" y="42"/>
                  </a:cubicBezTo>
                  <a:cubicBezTo>
                    <a:pt x="39" y="45"/>
                    <a:pt x="48" y="50"/>
                    <a:pt x="56" y="50"/>
                  </a:cubicBezTo>
                  <a:cubicBezTo>
                    <a:pt x="37" y="45"/>
                    <a:pt x="24" y="34"/>
                    <a:pt x="13" y="18"/>
                  </a:cubicBezTo>
                  <a:cubicBezTo>
                    <a:pt x="10" y="15"/>
                    <a:pt x="9" y="12"/>
                    <a:pt x="7" y="9"/>
                  </a:cubicBezTo>
                  <a:cubicBezTo>
                    <a:pt x="5" y="6"/>
                    <a:pt x="3" y="1"/>
                    <a:pt x="0" y="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83"/>
            <p:cNvSpPr/>
            <p:nvPr/>
          </p:nvSpPr>
          <p:spPr bwMode="auto">
            <a:xfrm>
              <a:off x="7705726" y="6388100"/>
              <a:ext cx="180975" cy="138113"/>
            </a:xfrm>
            <a:custGeom>
              <a:avLst/>
              <a:gdLst>
                <a:gd name="T0" fmla="*/ 41 w 48"/>
                <a:gd name="T1" fmla="*/ 33 h 37"/>
                <a:gd name="T2" fmla="*/ 16 w 48"/>
                <a:gd name="T3" fmla="*/ 17 h 37"/>
                <a:gd name="T4" fmla="*/ 0 w 48"/>
                <a:gd name="T5" fmla="*/ 0 h 37"/>
                <a:gd name="T6" fmla="*/ 14 w 48"/>
                <a:gd name="T7" fmla="*/ 25 h 37"/>
                <a:gd name="T8" fmla="*/ 48 w 48"/>
                <a:gd name="T9" fmla="*/ 37 h 37"/>
                <a:gd name="T10" fmla="*/ 48 w 48"/>
                <a:gd name="T11" fmla="*/ 36 h 37"/>
                <a:gd name="T12" fmla="*/ 41 w 48"/>
                <a:gd name="T13" fmla="*/ 33 h 37"/>
              </a:gdLst>
              <a:ahLst/>
              <a:cxnLst>
                <a:cxn ang="0">
                  <a:pos x="T0" y="T1"/>
                </a:cxn>
                <a:cxn ang="0">
                  <a:pos x="T2" y="T3"/>
                </a:cxn>
                <a:cxn ang="0">
                  <a:pos x="T4" y="T5"/>
                </a:cxn>
                <a:cxn ang="0">
                  <a:pos x="T6" y="T7"/>
                </a:cxn>
                <a:cxn ang="0">
                  <a:pos x="T8" y="T9"/>
                </a:cxn>
                <a:cxn ang="0">
                  <a:pos x="T10" y="T11"/>
                </a:cxn>
                <a:cxn ang="0">
                  <a:pos x="T12" y="T13"/>
                </a:cxn>
              </a:cxnLst>
              <a:rect l="0" t="0" r="r" b="b"/>
              <a:pathLst>
                <a:path w="48" h="37">
                  <a:moveTo>
                    <a:pt x="41" y="33"/>
                  </a:moveTo>
                  <a:cubicBezTo>
                    <a:pt x="32" y="29"/>
                    <a:pt x="22" y="24"/>
                    <a:pt x="16" y="17"/>
                  </a:cubicBezTo>
                  <a:cubicBezTo>
                    <a:pt x="11" y="10"/>
                    <a:pt x="6" y="5"/>
                    <a:pt x="0" y="0"/>
                  </a:cubicBezTo>
                  <a:cubicBezTo>
                    <a:pt x="2" y="8"/>
                    <a:pt x="8" y="20"/>
                    <a:pt x="14" y="25"/>
                  </a:cubicBezTo>
                  <a:cubicBezTo>
                    <a:pt x="21" y="33"/>
                    <a:pt x="37" y="36"/>
                    <a:pt x="48" y="37"/>
                  </a:cubicBezTo>
                  <a:cubicBezTo>
                    <a:pt x="48" y="36"/>
                    <a:pt x="48" y="36"/>
                    <a:pt x="48" y="36"/>
                  </a:cubicBezTo>
                  <a:cubicBezTo>
                    <a:pt x="45" y="36"/>
                    <a:pt x="43" y="35"/>
                    <a:pt x="41" y="33"/>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84"/>
            <p:cNvSpPr/>
            <p:nvPr/>
          </p:nvSpPr>
          <p:spPr bwMode="auto">
            <a:xfrm>
              <a:off x="8239126" y="7153275"/>
              <a:ext cx="465138" cy="541338"/>
            </a:xfrm>
            <a:custGeom>
              <a:avLst/>
              <a:gdLst>
                <a:gd name="T0" fmla="*/ 21 w 124"/>
                <a:gd name="T1" fmla="*/ 23 h 144"/>
                <a:gd name="T2" fmla="*/ 36 w 124"/>
                <a:gd name="T3" fmla="*/ 122 h 144"/>
                <a:gd name="T4" fmla="*/ 116 w 124"/>
                <a:gd name="T5" fmla="*/ 101 h 144"/>
                <a:gd name="T6" fmla="*/ 80 w 124"/>
                <a:gd name="T7" fmla="*/ 12 h 144"/>
                <a:gd name="T8" fmla="*/ 50 w 124"/>
                <a:gd name="T9" fmla="*/ 3 h 144"/>
                <a:gd name="T10" fmla="*/ 21 w 124"/>
                <a:gd name="T11" fmla="*/ 23 h 144"/>
              </a:gdLst>
              <a:ahLst/>
              <a:cxnLst>
                <a:cxn ang="0">
                  <a:pos x="T0" y="T1"/>
                </a:cxn>
                <a:cxn ang="0">
                  <a:pos x="T2" y="T3"/>
                </a:cxn>
                <a:cxn ang="0">
                  <a:pos x="T4" y="T5"/>
                </a:cxn>
                <a:cxn ang="0">
                  <a:pos x="T6" y="T7"/>
                </a:cxn>
                <a:cxn ang="0">
                  <a:pos x="T8" y="T9"/>
                </a:cxn>
                <a:cxn ang="0">
                  <a:pos x="T10" y="T11"/>
                </a:cxn>
              </a:cxnLst>
              <a:rect l="0" t="0" r="r" b="b"/>
              <a:pathLst>
                <a:path w="124" h="144">
                  <a:moveTo>
                    <a:pt x="21" y="23"/>
                  </a:moveTo>
                  <a:cubicBezTo>
                    <a:pt x="21" y="23"/>
                    <a:pt x="0" y="99"/>
                    <a:pt x="36" y="122"/>
                  </a:cubicBezTo>
                  <a:cubicBezTo>
                    <a:pt x="73" y="144"/>
                    <a:pt x="112" y="122"/>
                    <a:pt x="116" y="101"/>
                  </a:cubicBezTo>
                  <a:cubicBezTo>
                    <a:pt x="124" y="65"/>
                    <a:pt x="92" y="58"/>
                    <a:pt x="80" y="12"/>
                  </a:cubicBezTo>
                  <a:cubicBezTo>
                    <a:pt x="80" y="12"/>
                    <a:pt x="69" y="0"/>
                    <a:pt x="50" y="3"/>
                  </a:cubicBezTo>
                  <a:cubicBezTo>
                    <a:pt x="32" y="5"/>
                    <a:pt x="21" y="23"/>
                    <a:pt x="21" y="23"/>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85"/>
            <p:cNvSpPr/>
            <p:nvPr/>
          </p:nvSpPr>
          <p:spPr bwMode="auto">
            <a:xfrm>
              <a:off x="8255001" y="7150100"/>
              <a:ext cx="415925" cy="476250"/>
            </a:xfrm>
            <a:custGeom>
              <a:avLst/>
              <a:gdLst>
                <a:gd name="T0" fmla="*/ 20 w 111"/>
                <a:gd name="T1" fmla="*/ 20 h 127"/>
                <a:gd name="T2" fmla="*/ 33 w 111"/>
                <a:gd name="T3" fmla="*/ 106 h 127"/>
                <a:gd name="T4" fmla="*/ 104 w 111"/>
                <a:gd name="T5" fmla="*/ 88 h 127"/>
                <a:gd name="T6" fmla="*/ 72 w 111"/>
                <a:gd name="T7" fmla="*/ 8 h 127"/>
                <a:gd name="T8" fmla="*/ 46 w 111"/>
                <a:gd name="T9" fmla="*/ 2 h 127"/>
                <a:gd name="T10" fmla="*/ 20 w 111"/>
                <a:gd name="T11" fmla="*/ 20 h 127"/>
              </a:gdLst>
              <a:ahLst/>
              <a:cxnLst>
                <a:cxn ang="0">
                  <a:pos x="T0" y="T1"/>
                </a:cxn>
                <a:cxn ang="0">
                  <a:pos x="T2" y="T3"/>
                </a:cxn>
                <a:cxn ang="0">
                  <a:pos x="T4" y="T5"/>
                </a:cxn>
                <a:cxn ang="0">
                  <a:pos x="T6" y="T7"/>
                </a:cxn>
                <a:cxn ang="0">
                  <a:pos x="T8" y="T9"/>
                </a:cxn>
                <a:cxn ang="0">
                  <a:pos x="T10" y="T11"/>
                </a:cxn>
              </a:cxnLst>
              <a:rect l="0" t="0" r="r" b="b"/>
              <a:pathLst>
                <a:path w="111" h="127">
                  <a:moveTo>
                    <a:pt x="20" y="20"/>
                  </a:moveTo>
                  <a:cubicBezTo>
                    <a:pt x="20" y="20"/>
                    <a:pt x="0" y="85"/>
                    <a:pt x="33" y="106"/>
                  </a:cubicBezTo>
                  <a:cubicBezTo>
                    <a:pt x="65" y="127"/>
                    <a:pt x="101" y="107"/>
                    <a:pt x="104" y="88"/>
                  </a:cubicBezTo>
                  <a:cubicBezTo>
                    <a:pt x="111" y="54"/>
                    <a:pt x="83" y="51"/>
                    <a:pt x="72" y="8"/>
                  </a:cubicBezTo>
                  <a:cubicBezTo>
                    <a:pt x="72" y="8"/>
                    <a:pt x="62" y="0"/>
                    <a:pt x="46" y="2"/>
                  </a:cubicBezTo>
                  <a:cubicBezTo>
                    <a:pt x="29" y="4"/>
                    <a:pt x="20" y="20"/>
                    <a:pt x="20" y="20"/>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86"/>
            <p:cNvSpPr/>
            <p:nvPr/>
          </p:nvSpPr>
          <p:spPr bwMode="auto">
            <a:xfrm>
              <a:off x="8475663" y="7499350"/>
              <a:ext cx="71438" cy="36513"/>
            </a:xfrm>
            <a:custGeom>
              <a:avLst/>
              <a:gdLst>
                <a:gd name="T0" fmla="*/ 18 w 19"/>
                <a:gd name="T1" fmla="*/ 3 h 10"/>
                <a:gd name="T2" fmla="*/ 10 w 19"/>
                <a:gd name="T3" fmla="*/ 9 h 10"/>
                <a:gd name="T4" fmla="*/ 0 w 19"/>
                <a:gd name="T5" fmla="*/ 7 h 10"/>
                <a:gd name="T6" fmla="*/ 9 w 19"/>
                <a:gd name="T7" fmla="*/ 1 h 10"/>
                <a:gd name="T8" fmla="*/ 18 w 19"/>
                <a:gd name="T9" fmla="*/ 3 h 10"/>
              </a:gdLst>
              <a:ahLst/>
              <a:cxnLst>
                <a:cxn ang="0">
                  <a:pos x="T0" y="T1"/>
                </a:cxn>
                <a:cxn ang="0">
                  <a:pos x="T2" y="T3"/>
                </a:cxn>
                <a:cxn ang="0">
                  <a:pos x="T4" y="T5"/>
                </a:cxn>
                <a:cxn ang="0">
                  <a:pos x="T6" y="T7"/>
                </a:cxn>
                <a:cxn ang="0">
                  <a:pos x="T8" y="T9"/>
                </a:cxn>
              </a:cxnLst>
              <a:rect l="0" t="0" r="r" b="b"/>
              <a:pathLst>
                <a:path w="19" h="10">
                  <a:moveTo>
                    <a:pt x="18" y="3"/>
                  </a:moveTo>
                  <a:cubicBezTo>
                    <a:pt x="19" y="6"/>
                    <a:pt x="15" y="8"/>
                    <a:pt x="10" y="9"/>
                  </a:cubicBezTo>
                  <a:cubicBezTo>
                    <a:pt x="5" y="10"/>
                    <a:pt x="0" y="9"/>
                    <a:pt x="0" y="7"/>
                  </a:cubicBezTo>
                  <a:cubicBezTo>
                    <a:pt x="0" y="4"/>
                    <a:pt x="4" y="2"/>
                    <a:pt x="9" y="1"/>
                  </a:cubicBezTo>
                  <a:cubicBezTo>
                    <a:pt x="14" y="0"/>
                    <a:pt x="18" y="1"/>
                    <a:pt x="18" y="3"/>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87"/>
            <p:cNvSpPr/>
            <p:nvPr/>
          </p:nvSpPr>
          <p:spPr bwMode="auto">
            <a:xfrm>
              <a:off x="9009063" y="7142163"/>
              <a:ext cx="179388" cy="195263"/>
            </a:xfrm>
            <a:custGeom>
              <a:avLst/>
              <a:gdLst>
                <a:gd name="T0" fmla="*/ 17 w 48"/>
                <a:gd name="T1" fmla="*/ 52 h 52"/>
                <a:gd name="T2" fmla="*/ 30 w 48"/>
                <a:gd name="T3" fmla="*/ 5 h 52"/>
                <a:gd name="T4" fmla="*/ 40 w 48"/>
                <a:gd name="T5" fmla="*/ 39 h 52"/>
                <a:gd name="T6" fmla="*/ 17 w 48"/>
                <a:gd name="T7" fmla="*/ 52 h 52"/>
              </a:gdLst>
              <a:ahLst/>
              <a:cxnLst>
                <a:cxn ang="0">
                  <a:pos x="T0" y="T1"/>
                </a:cxn>
                <a:cxn ang="0">
                  <a:pos x="T2" y="T3"/>
                </a:cxn>
                <a:cxn ang="0">
                  <a:pos x="T4" y="T5"/>
                </a:cxn>
                <a:cxn ang="0">
                  <a:pos x="T6" y="T7"/>
                </a:cxn>
              </a:cxnLst>
              <a:rect l="0" t="0" r="r" b="b"/>
              <a:pathLst>
                <a:path w="48" h="52">
                  <a:moveTo>
                    <a:pt x="17" y="52"/>
                  </a:moveTo>
                  <a:cubicBezTo>
                    <a:pt x="17" y="52"/>
                    <a:pt x="0" y="0"/>
                    <a:pt x="30" y="5"/>
                  </a:cubicBezTo>
                  <a:cubicBezTo>
                    <a:pt x="48" y="8"/>
                    <a:pt x="48" y="26"/>
                    <a:pt x="40" y="39"/>
                  </a:cubicBezTo>
                  <a:cubicBezTo>
                    <a:pt x="34" y="46"/>
                    <a:pt x="25" y="52"/>
                    <a:pt x="17" y="52"/>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88"/>
            <p:cNvSpPr/>
            <p:nvPr/>
          </p:nvSpPr>
          <p:spPr bwMode="auto">
            <a:xfrm>
              <a:off x="9061451" y="7161213"/>
              <a:ext cx="123825" cy="176213"/>
            </a:xfrm>
            <a:custGeom>
              <a:avLst/>
              <a:gdLst>
                <a:gd name="T0" fmla="*/ 3 w 33"/>
                <a:gd name="T1" fmla="*/ 47 h 47"/>
                <a:gd name="T2" fmla="*/ 0 w 33"/>
                <a:gd name="T3" fmla="*/ 33 h 47"/>
                <a:gd name="T4" fmla="*/ 31 w 33"/>
                <a:gd name="T5" fmla="*/ 22 h 47"/>
                <a:gd name="T6" fmla="*/ 3 w 33"/>
                <a:gd name="T7" fmla="*/ 47 h 47"/>
              </a:gdLst>
              <a:ahLst/>
              <a:cxnLst>
                <a:cxn ang="0">
                  <a:pos x="T0" y="T1"/>
                </a:cxn>
                <a:cxn ang="0">
                  <a:pos x="T2" y="T3"/>
                </a:cxn>
                <a:cxn ang="0">
                  <a:pos x="T4" y="T5"/>
                </a:cxn>
                <a:cxn ang="0">
                  <a:pos x="T6" y="T7"/>
                </a:cxn>
              </a:cxnLst>
              <a:rect l="0" t="0" r="r" b="b"/>
              <a:pathLst>
                <a:path w="33" h="47">
                  <a:moveTo>
                    <a:pt x="3" y="47"/>
                  </a:moveTo>
                  <a:cubicBezTo>
                    <a:pt x="0" y="33"/>
                    <a:pt x="0" y="33"/>
                    <a:pt x="0" y="33"/>
                  </a:cubicBezTo>
                  <a:cubicBezTo>
                    <a:pt x="0" y="33"/>
                    <a:pt x="33" y="0"/>
                    <a:pt x="31" y="22"/>
                  </a:cubicBezTo>
                  <a:cubicBezTo>
                    <a:pt x="28" y="44"/>
                    <a:pt x="3" y="47"/>
                    <a:pt x="3" y="47"/>
                  </a:cubicBezTo>
                  <a:close/>
                </a:path>
              </a:pathLst>
            </a:custGeom>
            <a:solidFill>
              <a:srgbClr val="E5BE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89"/>
            <p:cNvSpPr/>
            <p:nvPr/>
          </p:nvSpPr>
          <p:spPr bwMode="auto">
            <a:xfrm>
              <a:off x="8307388" y="7659688"/>
              <a:ext cx="520700" cy="236538"/>
            </a:xfrm>
            <a:custGeom>
              <a:avLst/>
              <a:gdLst>
                <a:gd name="T0" fmla="*/ 0 w 139"/>
                <a:gd name="T1" fmla="*/ 17 h 63"/>
                <a:gd name="T2" fmla="*/ 73 w 139"/>
                <a:gd name="T3" fmla="*/ 8 h 63"/>
                <a:gd name="T4" fmla="*/ 139 w 139"/>
                <a:gd name="T5" fmla="*/ 0 h 63"/>
                <a:gd name="T6" fmla="*/ 122 w 139"/>
                <a:gd name="T7" fmla="*/ 39 h 63"/>
                <a:gd name="T8" fmla="*/ 41 w 139"/>
                <a:gd name="T9" fmla="*/ 56 h 63"/>
                <a:gd name="T10" fmla="*/ 0 w 139"/>
                <a:gd name="T11" fmla="*/ 17 h 63"/>
              </a:gdLst>
              <a:ahLst/>
              <a:cxnLst>
                <a:cxn ang="0">
                  <a:pos x="T0" y="T1"/>
                </a:cxn>
                <a:cxn ang="0">
                  <a:pos x="T2" y="T3"/>
                </a:cxn>
                <a:cxn ang="0">
                  <a:pos x="T4" y="T5"/>
                </a:cxn>
                <a:cxn ang="0">
                  <a:pos x="T6" y="T7"/>
                </a:cxn>
                <a:cxn ang="0">
                  <a:pos x="T8" y="T9"/>
                </a:cxn>
                <a:cxn ang="0">
                  <a:pos x="T10" y="T11"/>
                </a:cxn>
              </a:cxnLst>
              <a:rect l="0" t="0" r="r" b="b"/>
              <a:pathLst>
                <a:path w="139" h="63">
                  <a:moveTo>
                    <a:pt x="0" y="17"/>
                  </a:moveTo>
                  <a:cubicBezTo>
                    <a:pt x="0" y="17"/>
                    <a:pt x="49" y="13"/>
                    <a:pt x="73" y="8"/>
                  </a:cubicBezTo>
                  <a:cubicBezTo>
                    <a:pt x="98" y="3"/>
                    <a:pt x="139" y="0"/>
                    <a:pt x="139" y="0"/>
                  </a:cubicBezTo>
                  <a:cubicBezTo>
                    <a:pt x="139" y="0"/>
                    <a:pt x="138" y="23"/>
                    <a:pt x="122" y="39"/>
                  </a:cubicBezTo>
                  <a:cubicBezTo>
                    <a:pt x="106" y="55"/>
                    <a:pt x="61" y="63"/>
                    <a:pt x="41" y="56"/>
                  </a:cubicBezTo>
                  <a:cubicBezTo>
                    <a:pt x="20" y="49"/>
                    <a:pt x="0" y="17"/>
                    <a:pt x="0" y="17"/>
                  </a:cubicBezTo>
                  <a:close/>
                </a:path>
              </a:pathLst>
            </a:custGeom>
            <a:solidFill>
              <a:srgbClr val="331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90"/>
            <p:cNvSpPr/>
            <p:nvPr/>
          </p:nvSpPr>
          <p:spPr bwMode="auto">
            <a:xfrm>
              <a:off x="8307388" y="7712075"/>
              <a:ext cx="366713" cy="173038"/>
            </a:xfrm>
            <a:custGeom>
              <a:avLst/>
              <a:gdLst>
                <a:gd name="T0" fmla="*/ 91 w 98"/>
                <a:gd name="T1" fmla="*/ 26 h 46"/>
                <a:gd name="T2" fmla="*/ 34 w 98"/>
                <a:gd name="T3" fmla="*/ 0 h 46"/>
                <a:gd name="T4" fmla="*/ 0 w 98"/>
                <a:gd name="T5" fmla="*/ 3 h 46"/>
                <a:gd name="T6" fmla="*/ 41 w 98"/>
                <a:gd name="T7" fmla="*/ 42 h 46"/>
                <a:gd name="T8" fmla="*/ 98 w 98"/>
                <a:gd name="T9" fmla="*/ 38 h 46"/>
                <a:gd name="T10" fmla="*/ 91 w 98"/>
                <a:gd name="T11" fmla="*/ 26 h 46"/>
              </a:gdLst>
              <a:ahLst/>
              <a:cxnLst>
                <a:cxn ang="0">
                  <a:pos x="T0" y="T1"/>
                </a:cxn>
                <a:cxn ang="0">
                  <a:pos x="T2" y="T3"/>
                </a:cxn>
                <a:cxn ang="0">
                  <a:pos x="T4" y="T5"/>
                </a:cxn>
                <a:cxn ang="0">
                  <a:pos x="T6" y="T7"/>
                </a:cxn>
                <a:cxn ang="0">
                  <a:pos x="T8" y="T9"/>
                </a:cxn>
                <a:cxn ang="0">
                  <a:pos x="T10" y="T11"/>
                </a:cxn>
              </a:cxnLst>
              <a:rect l="0" t="0" r="r" b="b"/>
              <a:pathLst>
                <a:path w="98" h="46">
                  <a:moveTo>
                    <a:pt x="91" y="26"/>
                  </a:moveTo>
                  <a:cubicBezTo>
                    <a:pt x="85" y="5"/>
                    <a:pt x="52" y="2"/>
                    <a:pt x="34" y="0"/>
                  </a:cubicBezTo>
                  <a:cubicBezTo>
                    <a:pt x="16" y="2"/>
                    <a:pt x="0" y="3"/>
                    <a:pt x="0" y="3"/>
                  </a:cubicBezTo>
                  <a:cubicBezTo>
                    <a:pt x="0" y="3"/>
                    <a:pt x="20" y="35"/>
                    <a:pt x="41" y="42"/>
                  </a:cubicBezTo>
                  <a:cubicBezTo>
                    <a:pt x="54" y="46"/>
                    <a:pt x="78" y="45"/>
                    <a:pt x="98" y="38"/>
                  </a:cubicBezTo>
                  <a:cubicBezTo>
                    <a:pt x="95" y="36"/>
                    <a:pt x="92" y="32"/>
                    <a:pt x="91" y="26"/>
                  </a:cubicBezTo>
                  <a:close/>
                </a:path>
              </a:pathLst>
            </a:custGeom>
            <a:solidFill>
              <a:srgbClr val="4F1D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91"/>
            <p:cNvSpPr/>
            <p:nvPr/>
          </p:nvSpPr>
          <p:spPr bwMode="auto">
            <a:xfrm>
              <a:off x="8220076" y="7656513"/>
              <a:ext cx="76200" cy="127000"/>
            </a:xfrm>
            <a:custGeom>
              <a:avLst/>
              <a:gdLst>
                <a:gd name="T0" fmla="*/ 18 w 20"/>
                <a:gd name="T1" fmla="*/ 7 h 34"/>
                <a:gd name="T2" fmla="*/ 10 w 20"/>
                <a:gd name="T3" fmla="*/ 20 h 34"/>
                <a:gd name="T4" fmla="*/ 6 w 20"/>
                <a:gd name="T5" fmla="*/ 32 h 34"/>
                <a:gd name="T6" fmla="*/ 6 w 20"/>
                <a:gd name="T7" fmla="*/ 7 h 34"/>
                <a:gd name="T8" fmla="*/ 18 w 20"/>
                <a:gd name="T9" fmla="*/ 7 h 34"/>
              </a:gdLst>
              <a:ahLst/>
              <a:cxnLst>
                <a:cxn ang="0">
                  <a:pos x="T0" y="T1"/>
                </a:cxn>
                <a:cxn ang="0">
                  <a:pos x="T2" y="T3"/>
                </a:cxn>
                <a:cxn ang="0">
                  <a:pos x="T4" y="T5"/>
                </a:cxn>
                <a:cxn ang="0">
                  <a:pos x="T6" y="T7"/>
                </a:cxn>
                <a:cxn ang="0">
                  <a:pos x="T8" y="T9"/>
                </a:cxn>
              </a:cxnLst>
              <a:rect l="0" t="0" r="r" b="b"/>
              <a:pathLst>
                <a:path w="20" h="34">
                  <a:moveTo>
                    <a:pt x="18" y="7"/>
                  </a:moveTo>
                  <a:cubicBezTo>
                    <a:pt x="17" y="16"/>
                    <a:pt x="11" y="13"/>
                    <a:pt x="10" y="20"/>
                  </a:cubicBezTo>
                  <a:cubicBezTo>
                    <a:pt x="10" y="26"/>
                    <a:pt x="13" y="34"/>
                    <a:pt x="6" y="32"/>
                  </a:cubicBezTo>
                  <a:cubicBezTo>
                    <a:pt x="0" y="22"/>
                    <a:pt x="0" y="14"/>
                    <a:pt x="6" y="7"/>
                  </a:cubicBezTo>
                  <a:cubicBezTo>
                    <a:pt x="6" y="7"/>
                    <a:pt x="20" y="0"/>
                    <a:pt x="18" y="7"/>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92"/>
            <p:cNvSpPr/>
            <p:nvPr/>
          </p:nvSpPr>
          <p:spPr bwMode="auto">
            <a:xfrm>
              <a:off x="11144251" y="9367838"/>
              <a:ext cx="808038" cy="652463"/>
            </a:xfrm>
            <a:custGeom>
              <a:avLst/>
              <a:gdLst>
                <a:gd name="T0" fmla="*/ 0 w 215"/>
                <a:gd name="T1" fmla="*/ 5 h 174"/>
                <a:gd name="T2" fmla="*/ 83 w 215"/>
                <a:gd name="T3" fmla="*/ 148 h 174"/>
                <a:gd name="T4" fmla="*/ 92 w 215"/>
                <a:gd name="T5" fmla="*/ 170 h 174"/>
                <a:gd name="T6" fmla="*/ 113 w 215"/>
                <a:gd name="T7" fmla="*/ 151 h 174"/>
                <a:gd name="T8" fmla="*/ 175 w 215"/>
                <a:gd name="T9" fmla="*/ 138 h 174"/>
                <a:gd name="T10" fmla="*/ 215 w 215"/>
                <a:gd name="T11" fmla="*/ 126 h 174"/>
                <a:gd name="T12" fmla="*/ 198 w 215"/>
                <a:gd name="T13" fmla="*/ 94 h 174"/>
                <a:gd name="T14" fmla="*/ 109 w 215"/>
                <a:gd name="T15" fmla="*/ 127 h 174"/>
                <a:gd name="T16" fmla="*/ 41 w 215"/>
                <a:gd name="T17" fmla="*/ 0 h 174"/>
                <a:gd name="T18" fmla="*/ 0 w 215"/>
                <a:gd name="T19" fmla="*/ 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174">
                  <a:moveTo>
                    <a:pt x="0" y="5"/>
                  </a:moveTo>
                  <a:cubicBezTo>
                    <a:pt x="0" y="5"/>
                    <a:pt x="53" y="120"/>
                    <a:pt x="83" y="148"/>
                  </a:cubicBezTo>
                  <a:cubicBezTo>
                    <a:pt x="83" y="148"/>
                    <a:pt x="79" y="167"/>
                    <a:pt x="92" y="170"/>
                  </a:cubicBezTo>
                  <a:cubicBezTo>
                    <a:pt x="105" y="174"/>
                    <a:pt x="113" y="151"/>
                    <a:pt x="113" y="151"/>
                  </a:cubicBezTo>
                  <a:cubicBezTo>
                    <a:pt x="175" y="138"/>
                    <a:pt x="175" y="138"/>
                    <a:pt x="175" y="138"/>
                  </a:cubicBezTo>
                  <a:cubicBezTo>
                    <a:pt x="215" y="126"/>
                    <a:pt x="215" y="126"/>
                    <a:pt x="215" y="126"/>
                  </a:cubicBezTo>
                  <a:cubicBezTo>
                    <a:pt x="198" y="94"/>
                    <a:pt x="198" y="94"/>
                    <a:pt x="198" y="94"/>
                  </a:cubicBezTo>
                  <a:cubicBezTo>
                    <a:pt x="198" y="94"/>
                    <a:pt x="122" y="128"/>
                    <a:pt x="109" y="127"/>
                  </a:cubicBezTo>
                  <a:cubicBezTo>
                    <a:pt x="97" y="126"/>
                    <a:pt x="44" y="52"/>
                    <a:pt x="41" y="0"/>
                  </a:cubicBezTo>
                  <a:lnTo>
                    <a:pt x="0" y="5"/>
                  </a:lnTo>
                  <a:close/>
                </a:path>
              </a:pathLst>
            </a:custGeom>
            <a:solidFill>
              <a:srgbClr val="2D2B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93"/>
            <p:cNvSpPr/>
            <p:nvPr/>
          </p:nvSpPr>
          <p:spPr bwMode="auto">
            <a:xfrm>
              <a:off x="11144251" y="9367838"/>
              <a:ext cx="769938" cy="558800"/>
            </a:xfrm>
            <a:custGeom>
              <a:avLst/>
              <a:gdLst>
                <a:gd name="T0" fmla="*/ 30 w 205"/>
                <a:gd name="T1" fmla="*/ 25 h 149"/>
                <a:gd name="T2" fmla="*/ 34 w 205"/>
                <a:gd name="T3" fmla="*/ 39 h 149"/>
                <a:gd name="T4" fmla="*/ 45 w 205"/>
                <a:gd name="T5" fmla="*/ 61 h 149"/>
                <a:gd name="T6" fmla="*/ 71 w 205"/>
                <a:gd name="T7" fmla="*/ 110 h 149"/>
                <a:gd name="T8" fmla="*/ 88 w 205"/>
                <a:gd name="T9" fmla="*/ 134 h 149"/>
                <a:gd name="T10" fmla="*/ 94 w 205"/>
                <a:gd name="T11" fmla="*/ 144 h 149"/>
                <a:gd name="T12" fmla="*/ 108 w 205"/>
                <a:gd name="T13" fmla="*/ 143 h 149"/>
                <a:gd name="T14" fmla="*/ 148 w 205"/>
                <a:gd name="T15" fmla="*/ 127 h 149"/>
                <a:gd name="T16" fmla="*/ 188 w 205"/>
                <a:gd name="T17" fmla="*/ 114 h 149"/>
                <a:gd name="T18" fmla="*/ 205 w 205"/>
                <a:gd name="T19" fmla="*/ 108 h 149"/>
                <a:gd name="T20" fmla="*/ 198 w 205"/>
                <a:gd name="T21" fmla="*/ 94 h 149"/>
                <a:gd name="T22" fmla="*/ 109 w 205"/>
                <a:gd name="T23" fmla="*/ 127 h 149"/>
                <a:gd name="T24" fmla="*/ 41 w 205"/>
                <a:gd name="T25" fmla="*/ 0 h 149"/>
                <a:gd name="T26" fmla="*/ 0 w 205"/>
                <a:gd name="T27" fmla="*/ 5 h 149"/>
                <a:gd name="T28" fmla="*/ 7 w 205"/>
                <a:gd name="T29" fmla="*/ 20 h 149"/>
                <a:gd name="T30" fmla="*/ 30 w 205"/>
                <a:gd name="T31" fmla="*/ 2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5" h="149">
                  <a:moveTo>
                    <a:pt x="30" y="25"/>
                  </a:moveTo>
                  <a:cubicBezTo>
                    <a:pt x="32" y="29"/>
                    <a:pt x="33" y="34"/>
                    <a:pt x="34" y="39"/>
                  </a:cubicBezTo>
                  <a:cubicBezTo>
                    <a:pt x="38" y="46"/>
                    <a:pt x="41" y="54"/>
                    <a:pt x="45" y="61"/>
                  </a:cubicBezTo>
                  <a:cubicBezTo>
                    <a:pt x="53" y="78"/>
                    <a:pt x="62" y="94"/>
                    <a:pt x="71" y="110"/>
                  </a:cubicBezTo>
                  <a:cubicBezTo>
                    <a:pt x="76" y="118"/>
                    <a:pt x="82" y="126"/>
                    <a:pt x="88" y="134"/>
                  </a:cubicBezTo>
                  <a:cubicBezTo>
                    <a:pt x="90" y="138"/>
                    <a:pt x="91" y="141"/>
                    <a:pt x="94" y="144"/>
                  </a:cubicBezTo>
                  <a:cubicBezTo>
                    <a:pt x="99" y="149"/>
                    <a:pt x="104" y="146"/>
                    <a:pt x="108" y="143"/>
                  </a:cubicBezTo>
                  <a:cubicBezTo>
                    <a:pt x="121" y="136"/>
                    <a:pt x="133" y="131"/>
                    <a:pt x="148" y="127"/>
                  </a:cubicBezTo>
                  <a:cubicBezTo>
                    <a:pt x="161" y="123"/>
                    <a:pt x="175" y="119"/>
                    <a:pt x="188" y="114"/>
                  </a:cubicBezTo>
                  <a:cubicBezTo>
                    <a:pt x="194" y="112"/>
                    <a:pt x="199" y="110"/>
                    <a:pt x="205" y="108"/>
                  </a:cubicBezTo>
                  <a:cubicBezTo>
                    <a:pt x="198" y="94"/>
                    <a:pt x="198" y="94"/>
                    <a:pt x="198" y="94"/>
                  </a:cubicBezTo>
                  <a:cubicBezTo>
                    <a:pt x="198" y="94"/>
                    <a:pt x="122" y="128"/>
                    <a:pt x="109" y="127"/>
                  </a:cubicBezTo>
                  <a:cubicBezTo>
                    <a:pt x="97" y="126"/>
                    <a:pt x="44" y="52"/>
                    <a:pt x="41" y="0"/>
                  </a:cubicBezTo>
                  <a:cubicBezTo>
                    <a:pt x="0" y="5"/>
                    <a:pt x="0" y="5"/>
                    <a:pt x="0" y="5"/>
                  </a:cubicBezTo>
                  <a:cubicBezTo>
                    <a:pt x="0" y="5"/>
                    <a:pt x="3" y="10"/>
                    <a:pt x="7" y="20"/>
                  </a:cubicBezTo>
                  <a:cubicBezTo>
                    <a:pt x="16" y="19"/>
                    <a:pt x="26" y="18"/>
                    <a:pt x="30" y="25"/>
                  </a:cubicBezTo>
                  <a:close/>
                </a:path>
              </a:pathLst>
            </a:custGeom>
            <a:solidFill>
              <a:srgbClr val="1E1D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94"/>
            <p:cNvSpPr/>
            <p:nvPr/>
          </p:nvSpPr>
          <p:spPr bwMode="auto">
            <a:xfrm>
              <a:off x="10615613" y="9164638"/>
              <a:ext cx="896938" cy="901700"/>
            </a:xfrm>
            <a:custGeom>
              <a:avLst/>
              <a:gdLst>
                <a:gd name="T0" fmla="*/ 143 w 239"/>
                <a:gd name="T1" fmla="*/ 39 h 240"/>
                <a:gd name="T2" fmla="*/ 46 w 239"/>
                <a:gd name="T3" fmla="*/ 32 h 240"/>
                <a:gd name="T4" fmla="*/ 21 w 239"/>
                <a:gd name="T5" fmla="*/ 10 h 240"/>
                <a:gd name="T6" fmla="*/ 24 w 239"/>
                <a:gd name="T7" fmla="*/ 38 h 240"/>
                <a:gd name="T8" fmla="*/ 0 w 239"/>
                <a:gd name="T9" fmla="*/ 192 h 240"/>
                <a:gd name="T10" fmla="*/ 1 w 239"/>
                <a:gd name="T11" fmla="*/ 239 h 240"/>
                <a:gd name="T12" fmla="*/ 36 w 239"/>
                <a:gd name="T13" fmla="*/ 240 h 240"/>
                <a:gd name="T14" fmla="*/ 51 w 239"/>
                <a:gd name="T15" fmla="*/ 57 h 240"/>
                <a:gd name="T16" fmla="*/ 180 w 239"/>
                <a:gd name="T17" fmla="*/ 63 h 240"/>
                <a:gd name="T18" fmla="*/ 143 w 239"/>
                <a:gd name="T19" fmla="*/ 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240">
                  <a:moveTo>
                    <a:pt x="143" y="39"/>
                  </a:moveTo>
                  <a:cubicBezTo>
                    <a:pt x="143" y="39"/>
                    <a:pt x="73" y="47"/>
                    <a:pt x="46" y="32"/>
                  </a:cubicBezTo>
                  <a:cubicBezTo>
                    <a:pt x="46" y="32"/>
                    <a:pt x="39" y="0"/>
                    <a:pt x="21" y="10"/>
                  </a:cubicBezTo>
                  <a:cubicBezTo>
                    <a:pt x="3" y="20"/>
                    <a:pt x="24" y="38"/>
                    <a:pt x="24" y="38"/>
                  </a:cubicBezTo>
                  <a:cubicBezTo>
                    <a:pt x="24" y="38"/>
                    <a:pt x="3" y="92"/>
                    <a:pt x="0" y="192"/>
                  </a:cubicBezTo>
                  <a:cubicBezTo>
                    <a:pt x="1" y="239"/>
                    <a:pt x="1" y="239"/>
                    <a:pt x="1" y="239"/>
                  </a:cubicBezTo>
                  <a:cubicBezTo>
                    <a:pt x="36" y="240"/>
                    <a:pt x="36" y="240"/>
                    <a:pt x="36" y="240"/>
                  </a:cubicBezTo>
                  <a:cubicBezTo>
                    <a:pt x="36" y="240"/>
                    <a:pt x="17" y="120"/>
                    <a:pt x="51" y="57"/>
                  </a:cubicBezTo>
                  <a:cubicBezTo>
                    <a:pt x="51" y="57"/>
                    <a:pt x="121" y="85"/>
                    <a:pt x="180" y="63"/>
                  </a:cubicBezTo>
                  <a:cubicBezTo>
                    <a:pt x="239" y="42"/>
                    <a:pt x="143" y="39"/>
                    <a:pt x="143" y="39"/>
                  </a:cubicBezTo>
                  <a:close/>
                </a:path>
              </a:pathLst>
            </a:custGeom>
            <a:solidFill>
              <a:srgbClr val="2D2B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95"/>
            <p:cNvSpPr/>
            <p:nvPr/>
          </p:nvSpPr>
          <p:spPr bwMode="auto">
            <a:xfrm>
              <a:off x="10671176" y="9164638"/>
              <a:ext cx="255588" cy="173038"/>
            </a:xfrm>
            <a:custGeom>
              <a:avLst/>
              <a:gdLst>
                <a:gd name="T0" fmla="*/ 34 w 68"/>
                <a:gd name="T1" fmla="*/ 39 h 46"/>
                <a:gd name="T2" fmla="*/ 60 w 68"/>
                <a:gd name="T3" fmla="*/ 45 h 46"/>
                <a:gd name="T4" fmla="*/ 68 w 68"/>
                <a:gd name="T5" fmla="*/ 41 h 46"/>
                <a:gd name="T6" fmla="*/ 31 w 68"/>
                <a:gd name="T7" fmla="*/ 32 h 46"/>
                <a:gd name="T8" fmla="*/ 6 w 68"/>
                <a:gd name="T9" fmla="*/ 10 h 46"/>
                <a:gd name="T10" fmla="*/ 0 w 68"/>
                <a:gd name="T11" fmla="*/ 16 h 46"/>
                <a:gd name="T12" fmla="*/ 34 w 68"/>
                <a:gd name="T13" fmla="*/ 39 h 46"/>
              </a:gdLst>
              <a:ahLst/>
              <a:cxnLst>
                <a:cxn ang="0">
                  <a:pos x="T0" y="T1"/>
                </a:cxn>
                <a:cxn ang="0">
                  <a:pos x="T2" y="T3"/>
                </a:cxn>
                <a:cxn ang="0">
                  <a:pos x="T4" y="T5"/>
                </a:cxn>
                <a:cxn ang="0">
                  <a:pos x="T6" y="T7"/>
                </a:cxn>
                <a:cxn ang="0">
                  <a:pos x="T8" y="T9"/>
                </a:cxn>
                <a:cxn ang="0">
                  <a:pos x="T10" y="T11"/>
                </a:cxn>
                <a:cxn ang="0">
                  <a:pos x="T12" y="T13"/>
                </a:cxn>
              </a:cxnLst>
              <a:rect l="0" t="0" r="r" b="b"/>
              <a:pathLst>
                <a:path w="68" h="46">
                  <a:moveTo>
                    <a:pt x="34" y="39"/>
                  </a:moveTo>
                  <a:cubicBezTo>
                    <a:pt x="42" y="42"/>
                    <a:pt x="51" y="44"/>
                    <a:pt x="60" y="45"/>
                  </a:cubicBezTo>
                  <a:cubicBezTo>
                    <a:pt x="65" y="46"/>
                    <a:pt x="67" y="44"/>
                    <a:pt x="68" y="41"/>
                  </a:cubicBezTo>
                  <a:cubicBezTo>
                    <a:pt x="54" y="40"/>
                    <a:pt x="40" y="37"/>
                    <a:pt x="31" y="32"/>
                  </a:cubicBezTo>
                  <a:cubicBezTo>
                    <a:pt x="31" y="32"/>
                    <a:pt x="24" y="0"/>
                    <a:pt x="6" y="10"/>
                  </a:cubicBezTo>
                  <a:cubicBezTo>
                    <a:pt x="3" y="12"/>
                    <a:pt x="1" y="14"/>
                    <a:pt x="0" y="16"/>
                  </a:cubicBezTo>
                  <a:cubicBezTo>
                    <a:pt x="9" y="27"/>
                    <a:pt x="20" y="34"/>
                    <a:pt x="34" y="39"/>
                  </a:cubicBezTo>
                  <a:close/>
                </a:path>
              </a:pathLst>
            </a:custGeom>
            <a:solidFill>
              <a:srgbClr val="1E1D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96"/>
            <p:cNvSpPr/>
            <p:nvPr/>
          </p:nvSpPr>
          <p:spPr bwMode="auto">
            <a:xfrm>
              <a:off x="10971213" y="9312275"/>
              <a:ext cx="319088" cy="74613"/>
            </a:xfrm>
            <a:custGeom>
              <a:avLst/>
              <a:gdLst>
                <a:gd name="T0" fmla="*/ 15 w 85"/>
                <a:gd name="T1" fmla="*/ 15 h 20"/>
                <a:gd name="T2" fmla="*/ 15 w 85"/>
                <a:gd name="T3" fmla="*/ 15 h 20"/>
                <a:gd name="T4" fmla="*/ 85 w 85"/>
                <a:gd name="T5" fmla="*/ 3 h 20"/>
                <a:gd name="T6" fmla="*/ 48 w 85"/>
                <a:gd name="T7" fmla="*/ 0 h 20"/>
                <a:gd name="T8" fmla="*/ 0 w 85"/>
                <a:gd name="T9" fmla="*/ 2 h 20"/>
                <a:gd name="T10" fmla="*/ 15 w 85"/>
                <a:gd name="T11" fmla="*/ 15 h 20"/>
              </a:gdLst>
              <a:ahLst/>
              <a:cxnLst>
                <a:cxn ang="0">
                  <a:pos x="T0" y="T1"/>
                </a:cxn>
                <a:cxn ang="0">
                  <a:pos x="T2" y="T3"/>
                </a:cxn>
                <a:cxn ang="0">
                  <a:pos x="T4" y="T5"/>
                </a:cxn>
                <a:cxn ang="0">
                  <a:pos x="T6" y="T7"/>
                </a:cxn>
                <a:cxn ang="0">
                  <a:pos x="T8" y="T9"/>
                </a:cxn>
                <a:cxn ang="0">
                  <a:pos x="T10" y="T11"/>
                </a:cxn>
              </a:cxnLst>
              <a:rect l="0" t="0" r="r" b="b"/>
              <a:pathLst>
                <a:path w="85" h="20">
                  <a:moveTo>
                    <a:pt x="15" y="15"/>
                  </a:moveTo>
                  <a:cubicBezTo>
                    <a:pt x="15" y="15"/>
                    <a:pt x="15" y="15"/>
                    <a:pt x="15" y="15"/>
                  </a:cubicBezTo>
                  <a:cubicBezTo>
                    <a:pt x="39" y="17"/>
                    <a:pt x="67" y="20"/>
                    <a:pt x="85" y="3"/>
                  </a:cubicBezTo>
                  <a:cubicBezTo>
                    <a:pt x="69" y="0"/>
                    <a:pt x="48" y="0"/>
                    <a:pt x="48" y="0"/>
                  </a:cubicBezTo>
                  <a:cubicBezTo>
                    <a:pt x="48" y="0"/>
                    <a:pt x="25" y="3"/>
                    <a:pt x="0" y="2"/>
                  </a:cubicBezTo>
                  <a:cubicBezTo>
                    <a:pt x="3" y="7"/>
                    <a:pt x="9" y="12"/>
                    <a:pt x="15" y="15"/>
                  </a:cubicBezTo>
                  <a:close/>
                </a:path>
              </a:pathLst>
            </a:custGeom>
            <a:solidFill>
              <a:srgbClr val="1E1D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97"/>
            <p:cNvSpPr/>
            <p:nvPr/>
          </p:nvSpPr>
          <p:spPr bwMode="auto">
            <a:xfrm>
              <a:off x="10675938" y="9326563"/>
              <a:ext cx="720725" cy="739775"/>
            </a:xfrm>
            <a:custGeom>
              <a:avLst/>
              <a:gdLst>
                <a:gd name="T0" fmla="*/ 169 w 192"/>
                <a:gd name="T1" fmla="*/ 0 h 197"/>
                <a:gd name="T2" fmla="*/ 117 w 192"/>
                <a:gd name="T3" fmla="*/ 17 h 197"/>
                <a:gd name="T4" fmla="*/ 76 w 192"/>
                <a:gd name="T5" fmla="*/ 14 h 197"/>
                <a:gd name="T6" fmla="*/ 38 w 192"/>
                <a:gd name="T7" fmla="*/ 6 h 197"/>
                <a:gd name="T8" fmla="*/ 18 w 192"/>
                <a:gd name="T9" fmla="*/ 22 h 197"/>
                <a:gd name="T10" fmla="*/ 10 w 192"/>
                <a:gd name="T11" fmla="*/ 50 h 197"/>
                <a:gd name="T12" fmla="*/ 2 w 192"/>
                <a:gd name="T13" fmla="*/ 102 h 197"/>
                <a:gd name="T14" fmla="*/ 0 w 192"/>
                <a:gd name="T15" fmla="*/ 156 h 197"/>
                <a:gd name="T16" fmla="*/ 2 w 192"/>
                <a:gd name="T17" fmla="*/ 196 h 197"/>
                <a:gd name="T18" fmla="*/ 20 w 192"/>
                <a:gd name="T19" fmla="*/ 197 h 197"/>
                <a:gd name="T20" fmla="*/ 35 w 192"/>
                <a:gd name="T21" fmla="*/ 14 h 197"/>
                <a:gd name="T22" fmla="*/ 164 w 192"/>
                <a:gd name="T23" fmla="*/ 20 h 197"/>
                <a:gd name="T24" fmla="*/ 169 w 192"/>
                <a:gd name="T2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 h="197">
                  <a:moveTo>
                    <a:pt x="169" y="0"/>
                  </a:moveTo>
                  <a:cubicBezTo>
                    <a:pt x="155" y="14"/>
                    <a:pt x="136" y="17"/>
                    <a:pt x="117" y="17"/>
                  </a:cubicBezTo>
                  <a:cubicBezTo>
                    <a:pt x="103" y="16"/>
                    <a:pt x="89" y="14"/>
                    <a:pt x="76" y="14"/>
                  </a:cubicBezTo>
                  <a:cubicBezTo>
                    <a:pt x="62" y="13"/>
                    <a:pt x="51" y="9"/>
                    <a:pt x="38" y="6"/>
                  </a:cubicBezTo>
                  <a:cubicBezTo>
                    <a:pt x="26" y="2"/>
                    <a:pt x="22" y="11"/>
                    <a:pt x="18" y="22"/>
                  </a:cubicBezTo>
                  <a:cubicBezTo>
                    <a:pt x="15" y="31"/>
                    <a:pt x="12" y="40"/>
                    <a:pt x="10" y="50"/>
                  </a:cubicBezTo>
                  <a:cubicBezTo>
                    <a:pt x="6" y="67"/>
                    <a:pt x="3" y="84"/>
                    <a:pt x="2" y="102"/>
                  </a:cubicBezTo>
                  <a:cubicBezTo>
                    <a:pt x="0" y="120"/>
                    <a:pt x="1" y="138"/>
                    <a:pt x="0" y="156"/>
                  </a:cubicBezTo>
                  <a:cubicBezTo>
                    <a:pt x="0" y="169"/>
                    <a:pt x="0" y="183"/>
                    <a:pt x="2" y="196"/>
                  </a:cubicBezTo>
                  <a:cubicBezTo>
                    <a:pt x="20" y="197"/>
                    <a:pt x="20" y="197"/>
                    <a:pt x="20" y="197"/>
                  </a:cubicBezTo>
                  <a:cubicBezTo>
                    <a:pt x="20" y="197"/>
                    <a:pt x="1" y="77"/>
                    <a:pt x="35" y="14"/>
                  </a:cubicBezTo>
                  <a:cubicBezTo>
                    <a:pt x="35" y="14"/>
                    <a:pt x="105" y="42"/>
                    <a:pt x="164" y="20"/>
                  </a:cubicBezTo>
                  <a:cubicBezTo>
                    <a:pt x="192" y="10"/>
                    <a:pt x="185" y="4"/>
                    <a:pt x="169" y="0"/>
                  </a:cubicBezTo>
                  <a:close/>
                </a:path>
              </a:pathLst>
            </a:custGeom>
            <a:solidFill>
              <a:srgbClr val="1E1D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98"/>
            <p:cNvSpPr/>
            <p:nvPr/>
          </p:nvSpPr>
          <p:spPr bwMode="auto">
            <a:xfrm>
              <a:off x="10772776" y="8891588"/>
              <a:ext cx="822325" cy="600075"/>
            </a:xfrm>
            <a:custGeom>
              <a:avLst/>
              <a:gdLst>
                <a:gd name="T0" fmla="*/ 0 w 219"/>
                <a:gd name="T1" fmla="*/ 0 h 160"/>
                <a:gd name="T2" fmla="*/ 104 w 219"/>
                <a:gd name="T3" fmla="*/ 137 h 160"/>
                <a:gd name="T4" fmla="*/ 219 w 219"/>
                <a:gd name="T5" fmla="*/ 50 h 160"/>
                <a:gd name="T6" fmla="*/ 0 w 219"/>
                <a:gd name="T7" fmla="*/ 0 h 160"/>
              </a:gdLst>
              <a:ahLst/>
              <a:cxnLst>
                <a:cxn ang="0">
                  <a:pos x="T0" y="T1"/>
                </a:cxn>
                <a:cxn ang="0">
                  <a:pos x="T2" y="T3"/>
                </a:cxn>
                <a:cxn ang="0">
                  <a:pos x="T4" y="T5"/>
                </a:cxn>
                <a:cxn ang="0">
                  <a:pos x="T6" y="T7"/>
                </a:cxn>
              </a:cxnLst>
              <a:rect l="0" t="0" r="r" b="b"/>
              <a:pathLst>
                <a:path w="219" h="160">
                  <a:moveTo>
                    <a:pt x="0" y="0"/>
                  </a:moveTo>
                  <a:cubicBezTo>
                    <a:pt x="0" y="0"/>
                    <a:pt x="17" y="114"/>
                    <a:pt x="104" y="137"/>
                  </a:cubicBezTo>
                  <a:cubicBezTo>
                    <a:pt x="191" y="160"/>
                    <a:pt x="219" y="50"/>
                    <a:pt x="219" y="50"/>
                  </a:cubicBezTo>
                  <a:lnTo>
                    <a:pt x="0" y="0"/>
                  </a:lnTo>
                  <a:close/>
                </a:path>
              </a:pathLst>
            </a:custGeom>
            <a:solidFill>
              <a:srgbClr val="2D2B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99"/>
            <p:cNvSpPr>
              <a:spLocks noEditPoints="1"/>
            </p:cNvSpPr>
            <p:nvPr/>
          </p:nvSpPr>
          <p:spPr bwMode="auto">
            <a:xfrm>
              <a:off x="10772776" y="8891588"/>
              <a:ext cx="822325" cy="600075"/>
            </a:xfrm>
            <a:custGeom>
              <a:avLst/>
              <a:gdLst>
                <a:gd name="T0" fmla="*/ 0 w 219"/>
                <a:gd name="T1" fmla="*/ 0 h 160"/>
                <a:gd name="T2" fmla="*/ 104 w 219"/>
                <a:gd name="T3" fmla="*/ 137 h 160"/>
                <a:gd name="T4" fmla="*/ 219 w 219"/>
                <a:gd name="T5" fmla="*/ 50 h 160"/>
                <a:gd name="T6" fmla="*/ 0 w 219"/>
                <a:gd name="T7" fmla="*/ 0 h 160"/>
                <a:gd name="T8" fmla="*/ 155 w 219"/>
                <a:gd name="T9" fmla="*/ 120 h 160"/>
                <a:gd name="T10" fmla="*/ 78 w 219"/>
                <a:gd name="T11" fmla="*/ 113 h 160"/>
                <a:gd name="T12" fmla="*/ 53 w 219"/>
                <a:gd name="T13" fmla="*/ 91 h 160"/>
                <a:gd name="T14" fmla="*/ 46 w 219"/>
                <a:gd name="T15" fmla="*/ 43 h 160"/>
                <a:gd name="T16" fmla="*/ 48 w 219"/>
                <a:gd name="T17" fmla="*/ 39 h 160"/>
                <a:gd name="T18" fmla="*/ 98 w 219"/>
                <a:gd name="T19" fmla="*/ 65 h 160"/>
                <a:gd name="T20" fmla="*/ 152 w 219"/>
                <a:gd name="T21" fmla="*/ 76 h 160"/>
                <a:gd name="T22" fmla="*/ 164 w 219"/>
                <a:gd name="T23" fmla="*/ 93 h 160"/>
                <a:gd name="T24" fmla="*/ 155 w 219"/>
                <a:gd name="T25" fmla="*/ 12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9" h="160">
                  <a:moveTo>
                    <a:pt x="0" y="0"/>
                  </a:moveTo>
                  <a:cubicBezTo>
                    <a:pt x="0" y="0"/>
                    <a:pt x="17" y="114"/>
                    <a:pt x="104" y="137"/>
                  </a:cubicBezTo>
                  <a:cubicBezTo>
                    <a:pt x="191" y="160"/>
                    <a:pt x="219" y="50"/>
                    <a:pt x="219" y="50"/>
                  </a:cubicBezTo>
                  <a:lnTo>
                    <a:pt x="0" y="0"/>
                  </a:lnTo>
                  <a:close/>
                  <a:moveTo>
                    <a:pt x="155" y="120"/>
                  </a:moveTo>
                  <a:cubicBezTo>
                    <a:pt x="133" y="137"/>
                    <a:pt x="98" y="127"/>
                    <a:pt x="78" y="113"/>
                  </a:cubicBezTo>
                  <a:cubicBezTo>
                    <a:pt x="70" y="108"/>
                    <a:pt x="55" y="102"/>
                    <a:pt x="53" y="91"/>
                  </a:cubicBezTo>
                  <a:cubicBezTo>
                    <a:pt x="49" y="76"/>
                    <a:pt x="49" y="59"/>
                    <a:pt x="46" y="43"/>
                  </a:cubicBezTo>
                  <a:cubicBezTo>
                    <a:pt x="45" y="42"/>
                    <a:pt x="46" y="38"/>
                    <a:pt x="48" y="39"/>
                  </a:cubicBezTo>
                  <a:cubicBezTo>
                    <a:pt x="65" y="48"/>
                    <a:pt x="80" y="59"/>
                    <a:pt x="98" y="65"/>
                  </a:cubicBezTo>
                  <a:cubicBezTo>
                    <a:pt x="116" y="71"/>
                    <a:pt x="133" y="74"/>
                    <a:pt x="152" y="76"/>
                  </a:cubicBezTo>
                  <a:cubicBezTo>
                    <a:pt x="165" y="77"/>
                    <a:pt x="164" y="83"/>
                    <a:pt x="164" y="93"/>
                  </a:cubicBezTo>
                  <a:cubicBezTo>
                    <a:pt x="163" y="104"/>
                    <a:pt x="164" y="113"/>
                    <a:pt x="155" y="120"/>
                  </a:cubicBezTo>
                  <a:close/>
                </a:path>
              </a:pathLst>
            </a:custGeom>
            <a:solidFill>
              <a:srgbClr val="1E1D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00"/>
            <p:cNvSpPr/>
            <p:nvPr/>
          </p:nvSpPr>
          <p:spPr bwMode="auto">
            <a:xfrm>
              <a:off x="9837738" y="6437313"/>
              <a:ext cx="271463" cy="709613"/>
            </a:xfrm>
            <a:custGeom>
              <a:avLst/>
              <a:gdLst>
                <a:gd name="T0" fmla="*/ 72 w 72"/>
                <a:gd name="T1" fmla="*/ 130 h 189"/>
                <a:gd name="T2" fmla="*/ 47 w 72"/>
                <a:gd name="T3" fmla="*/ 80 h 189"/>
                <a:gd name="T4" fmla="*/ 16 w 72"/>
                <a:gd name="T5" fmla="*/ 0 h 189"/>
                <a:gd name="T6" fmla="*/ 8 w 72"/>
                <a:gd name="T7" fmla="*/ 36 h 189"/>
                <a:gd name="T8" fmla="*/ 8 w 72"/>
                <a:gd name="T9" fmla="*/ 99 h 189"/>
                <a:gd name="T10" fmla="*/ 1 w 72"/>
                <a:gd name="T11" fmla="*/ 110 h 189"/>
                <a:gd name="T12" fmla="*/ 9 w 72"/>
                <a:gd name="T13" fmla="*/ 122 h 189"/>
                <a:gd name="T14" fmla="*/ 5 w 72"/>
                <a:gd name="T15" fmla="*/ 141 h 189"/>
                <a:gd name="T16" fmla="*/ 18 w 72"/>
                <a:gd name="T17" fmla="*/ 181 h 189"/>
                <a:gd name="T18" fmla="*/ 70 w 72"/>
                <a:gd name="T19" fmla="*/ 185 h 189"/>
                <a:gd name="T20" fmla="*/ 72 w 72"/>
                <a:gd name="T21" fmla="*/ 13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189">
                  <a:moveTo>
                    <a:pt x="72" y="130"/>
                  </a:moveTo>
                  <a:cubicBezTo>
                    <a:pt x="72" y="130"/>
                    <a:pt x="55" y="105"/>
                    <a:pt x="47" y="80"/>
                  </a:cubicBezTo>
                  <a:cubicBezTo>
                    <a:pt x="39" y="55"/>
                    <a:pt x="32" y="1"/>
                    <a:pt x="16" y="0"/>
                  </a:cubicBezTo>
                  <a:cubicBezTo>
                    <a:pt x="0" y="0"/>
                    <a:pt x="8" y="36"/>
                    <a:pt x="8" y="36"/>
                  </a:cubicBezTo>
                  <a:cubicBezTo>
                    <a:pt x="8" y="99"/>
                    <a:pt x="8" y="99"/>
                    <a:pt x="8" y="99"/>
                  </a:cubicBezTo>
                  <a:cubicBezTo>
                    <a:pt x="4" y="99"/>
                    <a:pt x="2" y="107"/>
                    <a:pt x="1" y="110"/>
                  </a:cubicBezTo>
                  <a:cubicBezTo>
                    <a:pt x="0" y="118"/>
                    <a:pt x="7" y="115"/>
                    <a:pt x="9" y="122"/>
                  </a:cubicBezTo>
                  <a:cubicBezTo>
                    <a:pt x="11" y="127"/>
                    <a:pt x="6" y="136"/>
                    <a:pt x="5" y="141"/>
                  </a:cubicBezTo>
                  <a:cubicBezTo>
                    <a:pt x="3" y="155"/>
                    <a:pt x="5" y="172"/>
                    <a:pt x="18" y="181"/>
                  </a:cubicBezTo>
                  <a:cubicBezTo>
                    <a:pt x="31" y="189"/>
                    <a:pt x="70" y="185"/>
                    <a:pt x="70" y="185"/>
                  </a:cubicBezTo>
                  <a:lnTo>
                    <a:pt x="72" y="130"/>
                  </a:lnTo>
                  <a:close/>
                </a:path>
              </a:pathLst>
            </a:custGeom>
            <a:solidFill>
              <a:srgbClr val="E8B2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01"/>
            <p:cNvSpPr/>
            <p:nvPr/>
          </p:nvSpPr>
          <p:spPr bwMode="auto">
            <a:xfrm>
              <a:off x="9837738" y="6845300"/>
              <a:ext cx="71438" cy="211138"/>
            </a:xfrm>
            <a:custGeom>
              <a:avLst/>
              <a:gdLst>
                <a:gd name="T0" fmla="*/ 6 w 19"/>
                <a:gd name="T1" fmla="*/ 56 h 56"/>
                <a:gd name="T2" fmla="*/ 8 w 19"/>
                <a:gd name="T3" fmla="*/ 49 h 56"/>
                <a:gd name="T4" fmla="*/ 5 w 19"/>
                <a:gd name="T5" fmla="*/ 4 h 56"/>
                <a:gd name="T6" fmla="*/ 2 w 19"/>
                <a:gd name="T7" fmla="*/ 0 h 56"/>
                <a:gd name="T8" fmla="*/ 1 w 19"/>
                <a:gd name="T9" fmla="*/ 1 h 56"/>
                <a:gd name="T10" fmla="*/ 9 w 19"/>
                <a:gd name="T11" fmla="*/ 13 h 56"/>
                <a:gd name="T12" fmla="*/ 5 w 19"/>
                <a:gd name="T13" fmla="*/ 32 h 56"/>
                <a:gd name="T14" fmla="*/ 6 w 19"/>
                <a:gd name="T15" fmla="*/ 56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56">
                  <a:moveTo>
                    <a:pt x="6" y="56"/>
                  </a:moveTo>
                  <a:cubicBezTo>
                    <a:pt x="7" y="54"/>
                    <a:pt x="8" y="51"/>
                    <a:pt x="8" y="49"/>
                  </a:cubicBezTo>
                  <a:cubicBezTo>
                    <a:pt x="13" y="33"/>
                    <a:pt x="19" y="16"/>
                    <a:pt x="5" y="4"/>
                  </a:cubicBezTo>
                  <a:cubicBezTo>
                    <a:pt x="4" y="3"/>
                    <a:pt x="2" y="1"/>
                    <a:pt x="2" y="0"/>
                  </a:cubicBezTo>
                  <a:cubicBezTo>
                    <a:pt x="1" y="0"/>
                    <a:pt x="1" y="1"/>
                    <a:pt x="1" y="1"/>
                  </a:cubicBezTo>
                  <a:cubicBezTo>
                    <a:pt x="0" y="9"/>
                    <a:pt x="7" y="6"/>
                    <a:pt x="9" y="13"/>
                  </a:cubicBezTo>
                  <a:cubicBezTo>
                    <a:pt x="11" y="18"/>
                    <a:pt x="6" y="27"/>
                    <a:pt x="5" y="32"/>
                  </a:cubicBezTo>
                  <a:cubicBezTo>
                    <a:pt x="4" y="40"/>
                    <a:pt x="4" y="48"/>
                    <a:pt x="6" y="56"/>
                  </a:cubicBezTo>
                  <a:close/>
                </a:path>
              </a:pathLst>
            </a:custGeom>
            <a:solidFill>
              <a:srgbClr val="E0A4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02"/>
            <p:cNvSpPr/>
            <p:nvPr/>
          </p:nvSpPr>
          <p:spPr bwMode="auto">
            <a:xfrm>
              <a:off x="9845676" y="6462713"/>
              <a:ext cx="134938" cy="574675"/>
            </a:xfrm>
            <a:custGeom>
              <a:avLst/>
              <a:gdLst>
                <a:gd name="T0" fmla="*/ 5 w 36"/>
                <a:gd name="T1" fmla="*/ 0 h 153"/>
                <a:gd name="T2" fmla="*/ 10 w 36"/>
                <a:gd name="T3" fmla="*/ 2 h 153"/>
                <a:gd name="T4" fmla="*/ 18 w 36"/>
                <a:gd name="T5" fmla="*/ 51 h 153"/>
                <a:gd name="T6" fmla="*/ 24 w 36"/>
                <a:gd name="T7" fmla="*/ 97 h 153"/>
                <a:gd name="T8" fmla="*/ 31 w 36"/>
                <a:gd name="T9" fmla="*/ 118 h 153"/>
                <a:gd name="T10" fmla="*/ 36 w 36"/>
                <a:gd name="T11" fmla="*/ 143 h 153"/>
                <a:gd name="T12" fmla="*/ 32 w 36"/>
                <a:gd name="T13" fmla="*/ 152 h 153"/>
                <a:gd name="T14" fmla="*/ 21 w 36"/>
                <a:gd name="T15" fmla="*/ 137 h 153"/>
                <a:gd name="T16" fmla="*/ 4 w 36"/>
                <a:gd name="T17" fmla="*/ 100 h 153"/>
                <a:gd name="T18" fmla="*/ 0 w 36"/>
                <a:gd name="T19" fmla="*/ 102 h 153"/>
                <a:gd name="T20" fmla="*/ 6 w 36"/>
                <a:gd name="T21" fmla="*/ 92 h 153"/>
                <a:gd name="T22" fmla="*/ 6 w 36"/>
                <a:gd name="T23" fmla="*/ 29 h 153"/>
                <a:gd name="T24" fmla="*/ 5 w 36"/>
                <a:gd name="T25"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153">
                  <a:moveTo>
                    <a:pt x="5" y="0"/>
                  </a:moveTo>
                  <a:cubicBezTo>
                    <a:pt x="7" y="0"/>
                    <a:pt x="8" y="1"/>
                    <a:pt x="10" y="2"/>
                  </a:cubicBezTo>
                  <a:cubicBezTo>
                    <a:pt x="20" y="13"/>
                    <a:pt x="17" y="37"/>
                    <a:pt x="18" y="51"/>
                  </a:cubicBezTo>
                  <a:cubicBezTo>
                    <a:pt x="19" y="67"/>
                    <a:pt x="18" y="83"/>
                    <a:pt x="24" y="97"/>
                  </a:cubicBezTo>
                  <a:cubicBezTo>
                    <a:pt x="27" y="104"/>
                    <a:pt x="29" y="111"/>
                    <a:pt x="31" y="118"/>
                  </a:cubicBezTo>
                  <a:cubicBezTo>
                    <a:pt x="33" y="126"/>
                    <a:pt x="36" y="135"/>
                    <a:pt x="36" y="143"/>
                  </a:cubicBezTo>
                  <a:cubicBezTo>
                    <a:pt x="36" y="145"/>
                    <a:pt x="36" y="153"/>
                    <a:pt x="32" y="152"/>
                  </a:cubicBezTo>
                  <a:cubicBezTo>
                    <a:pt x="25" y="150"/>
                    <a:pt x="22" y="143"/>
                    <a:pt x="21" y="137"/>
                  </a:cubicBezTo>
                  <a:cubicBezTo>
                    <a:pt x="19" y="129"/>
                    <a:pt x="18" y="98"/>
                    <a:pt x="4" y="100"/>
                  </a:cubicBezTo>
                  <a:cubicBezTo>
                    <a:pt x="2" y="100"/>
                    <a:pt x="1" y="101"/>
                    <a:pt x="0" y="102"/>
                  </a:cubicBezTo>
                  <a:cubicBezTo>
                    <a:pt x="1" y="92"/>
                    <a:pt x="6" y="92"/>
                    <a:pt x="6" y="92"/>
                  </a:cubicBezTo>
                  <a:cubicBezTo>
                    <a:pt x="6" y="29"/>
                    <a:pt x="6" y="29"/>
                    <a:pt x="6" y="29"/>
                  </a:cubicBezTo>
                  <a:cubicBezTo>
                    <a:pt x="6" y="29"/>
                    <a:pt x="2" y="10"/>
                    <a:pt x="5" y="0"/>
                  </a:cubicBezTo>
                  <a:close/>
                </a:path>
              </a:pathLst>
            </a:custGeom>
            <a:solidFill>
              <a:srgbClr val="E0A4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03"/>
            <p:cNvSpPr/>
            <p:nvPr/>
          </p:nvSpPr>
          <p:spPr bwMode="auto">
            <a:xfrm>
              <a:off x="9886951" y="6838950"/>
              <a:ext cx="222250" cy="307975"/>
            </a:xfrm>
            <a:custGeom>
              <a:avLst/>
              <a:gdLst>
                <a:gd name="T0" fmla="*/ 14 w 59"/>
                <a:gd name="T1" fmla="*/ 73 h 82"/>
                <a:gd name="T2" fmla="*/ 40 w 59"/>
                <a:gd name="T3" fmla="*/ 36 h 82"/>
                <a:gd name="T4" fmla="*/ 46 w 59"/>
                <a:gd name="T5" fmla="*/ 0 h 82"/>
                <a:gd name="T6" fmla="*/ 59 w 59"/>
                <a:gd name="T7" fmla="*/ 23 h 82"/>
                <a:gd name="T8" fmla="*/ 57 w 59"/>
                <a:gd name="T9" fmla="*/ 78 h 82"/>
                <a:gd name="T10" fmla="*/ 5 w 59"/>
                <a:gd name="T11" fmla="*/ 74 h 82"/>
                <a:gd name="T12" fmla="*/ 0 w 59"/>
                <a:gd name="T13" fmla="*/ 69 h 82"/>
                <a:gd name="T14" fmla="*/ 14 w 59"/>
                <a:gd name="T15" fmla="*/ 73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82">
                  <a:moveTo>
                    <a:pt x="14" y="73"/>
                  </a:moveTo>
                  <a:cubicBezTo>
                    <a:pt x="36" y="73"/>
                    <a:pt x="38" y="54"/>
                    <a:pt x="40" y="36"/>
                  </a:cubicBezTo>
                  <a:cubicBezTo>
                    <a:pt x="41" y="24"/>
                    <a:pt x="42" y="11"/>
                    <a:pt x="46" y="0"/>
                  </a:cubicBezTo>
                  <a:cubicBezTo>
                    <a:pt x="52" y="13"/>
                    <a:pt x="59" y="23"/>
                    <a:pt x="59" y="23"/>
                  </a:cubicBezTo>
                  <a:cubicBezTo>
                    <a:pt x="57" y="78"/>
                    <a:pt x="57" y="78"/>
                    <a:pt x="57" y="78"/>
                  </a:cubicBezTo>
                  <a:cubicBezTo>
                    <a:pt x="57" y="78"/>
                    <a:pt x="18" y="82"/>
                    <a:pt x="5" y="74"/>
                  </a:cubicBezTo>
                  <a:cubicBezTo>
                    <a:pt x="3" y="73"/>
                    <a:pt x="2" y="71"/>
                    <a:pt x="0" y="69"/>
                  </a:cubicBezTo>
                  <a:cubicBezTo>
                    <a:pt x="4" y="71"/>
                    <a:pt x="8" y="73"/>
                    <a:pt x="14" y="73"/>
                  </a:cubicBezTo>
                  <a:close/>
                </a:path>
              </a:pathLst>
            </a:custGeom>
            <a:solidFill>
              <a:srgbClr val="E0A4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04"/>
            <p:cNvSpPr/>
            <p:nvPr/>
          </p:nvSpPr>
          <p:spPr bwMode="auto">
            <a:xfrm>
              <a:off x="10120313" y="6880225"/>
              <a:ext cx="881063" cy="1098550"/>
            </a:xfrm>
            <a:custGeom>
              <a:avLst/>
              <a:gdLst>
                <a:gd name="T0" fmla="*/ 206 w 235"/>
                <a:gd name="T1" fmla="*/ 181 h 293"/>
                <a:gd name="T2" fmla="*/ 25 w 235"/>
                <a:gd name="T3" fmla="*/ 22 h 293"/>
                <a:gd name="T4" fmla="*/ 1 w 235"/>
                <a:gd name="T5" fmla="*/ 0 h 293"/>
                <a:gd name="T6" fmla="*/ 0 w 235"/>
                <a:gd name="T7" fmla="*/ 89 h 293"/>
                <a:gd name="T8" fmla="*/ 6 w 235"/>
                <a:gd name="T9" fmla="*/ 91 h 293"/>
                <a:gd name="T10" fmla="*/ 199 w 235"/>
                <a:gd name="T11" fmla="*/ 293 h 293"/>
                <a:gd name="T12" fmla="*/ 206 w 235"/>
                <a:gd name="T13" fmla="*/ 181 h 293"/>
              </a:gdLst>
              <a:ahLst/>
              <a:cxnLst>
                <a:cxn ang="0">
                  <a:pos x="T0" y="T1"/>
                </a:cxn>
                <a:cxn ang="0">
                  <a:pos x="T2" y="T3"/>
                </a:cxn>
                <a:cxn ang="0">
                  <a:pos x="T4" y="T5"/>
                </a:cxn>
                <a:cxn ang="0">
                  <a:pos x="T6" y="T7"/>
                </a:cxn>
                <a:cxn ang="0">
                  <a:pos x="T8" y="T9"/>
                </a:cxn>
                <a:cxn ang="0">
                  <a:pos x="T10" y="T11"/>
                </a:cxn>
                <a:cxn ang="0">
                  <a:pos x="T12" y="T13"/>
                </a:cxn>
              </a:cxnLst>
              <a:rect l="0" t="0" r="r" b="b"/>
              <a:pathLst>
                <a:path w="235" h="293">
                  <a:moveTo>
                    <a:pt x="206" y="181"/>
                  </a:moveTo>
                  <a:cubicBezTo>
                    <a:pt x="25" y="22"/>
                    <a:pt x="25" y="22"/>
                    <a:pt x="25" y="22"/>
                  </a:cubicBezTo>
                  <a:cubicBezTo>
                    <a:pt x="1" y="0"/>
                    <a:pt x="1" y="0"/>
                    <a:pt x="1" y="0"/>
                  </a:cubicBezTo>
                  <a:cubicBezTo>
                    <a:pt x="1" y="30"/>
                    <a:pt x="1" y="59"/>
                    <a:pt x="0" y="89"/>
                  </a:cubicBezTo>
                  <a:cubicBezTo>
                    <a:pt x="6" y="91"/>
                    <a:pt x="6" y="91"/>
                    <a:pt x="6" y="91"/>
                  </a:cubicBezTo>
                  <a:cubicBezTo>
                    <a:pt x="199" y="293"/>
                    <a:pt x="199" y="293"/>
                    <a:pt x="199" y="293"/>
                  </a:cubicBezTo>
                  <a:cubicBezTo>
                    <a:pt x="235" y="264"/>
                    <a:pt x="206" y="181"/>
                    <a:pt x="206" y="181"/>
                  </a:cubicBezTo>
                  <a:close/>
                </a:path>
              </a:pathLst>
            </a:custGeom>
            <a:solidFill>
              <a:srgbClr val="C348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05"/>
            <p:cNvSpPr/>
            <p:nvPr/>
          </p:nvSpPr>
          <p:spPr bwMode="auto">
            <a:xfrm>
              <a:off x="10112376" y="6891338"/>
              <a:ext cx="889000" cy="1087438"/>
            </a:xfrm>
            <a:custGeom>
              <a:avLst/>
              <a:gdLst>
                <a:gd name="T0" fmla="*/ 208 w 237"/>
                <a:gd name="T1" fmla="*/ 178 h 290"/>
                <a:gd name="T2" fmla="*/ 186 w 237"/>
                <a:gd name="T3" fmla="*/ 158 h 290"/>
                <a:gd name="T4" fmla="*/ 176 w 237"/>
                <a:gd name="T5" fmla="*/ 180 h 290"/>
                <a:gd name="T6" fmla="*/ 157 w 237"/>
                <a:gd name="T7" fmla="*/ 202 h 290"/>
                <a:gd name="T8" fmla="*/ 129 w 237"/>
                <a:gd name="T9" fmla="*/ 192 h 290"/>
                <a:gd name="T10" fmla="*/ 89 w 237"/>
                <a:gd name="T11" fmla="*/ 149 h 290"/>
                <a:gd name="T12" fmla="*/ 51 w 237"/>
                <a:gd name="T13" fmla="*/ 112 h 290"/>
                <a:gd name="T14" fmla="*/ 20 w 237"/>
                <a:gd name="T15" fmla="*/ 80 h 290"/>
                <a:gd name="T16" fmla="*/ 29 w 237"/>
                <a:gd name="T17" fmla="*/ 20 h 290"/>
                <a:gd name="T18" fmla="*/ 27 w 237"/>
                <a:gd name="T19" fmla="*/ 19 h 290"/>
                <a:gd name="T20" fmla="*/ 7 w 237"/>
                <a:gd name="T21" fmla="*/ 0 h 290"/>
                <a:gd name="T22" fmla="*/ 1 w 237"/>
                <a:gd name="T23" fmla="*/ 68 h 290"/>
                <a:gd name="T24" fmla="*/ 0 w 237"/>
                <a:gd name="T25" fmla="*/ 86 h 290"/>
                <a:gd name="T26" fmla="*/ 8 w 237"/>
                <a:gd name="T27" fmla="*/ 88 h 290"/>
                <a:gd name="T28" fmla="*/ 201 w 237"/>
                <a:gd name="T29" fmla="*/ 290 h 290"/>
                <a:gd name="T30" fmla="*/ 208 w 237"/>
                <a:gd name="T31" fmla="*/ 178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7" h="290">
                  <a:moveTo>
                    <a:pt x="208" y="178"/>
                  </a:moveTo>
                  <a:cubicBezTo>
                    <a:pt x="186" y="158"/>
                    <a:pt x="186" y="158"/>
                    <a:pt x="186" y="158"/>
                  </a:cubicBezTo>
                  <a:cubicBezTo>
                    <a:pt x="182" y="166"/>
                    <a:pt x="179" y="173"/>
                    <a:pt x="176" y="180"/>
                  </a:cubicBezTo>
                  <a:cubicBezTo>
                    <a:pt x="172" y="188"/>
                    <a:pt x="166" y="199"/>
                    <a:pt x="157" y="202"/>
                  </a:cubicBezTo>
                  <a:cubicBezTo>
                    <a:pt x="146" y="206"/>
                    <a:pt x="137" y="199"/>
                    <a:pt x="129" y="192"/>
                  </a:cubicBezTo>
                  <a:cubicBezTo>
                    <a:pt x="114" y="179"/>
                    <a:pt x="102" y="164"/>
                    <a:pt x="89" y="149"/>
                  </a:cubicBezTo>
                  <a:cubicBezTo>
                    <a:pt x="78" y="135"/>
                    <a:pt x="65" y="124"/>
                    <a:pt x="51" y="112"/>
                  </a:cubicBezTo>
                  <a:cubicBezTo>
                    <a:pt x="40" y="103"/>
                    <a:pt x="28" y="93"/>
                    <a:pt x="20" y="80"/>
                  </a:cubicBezTo>
                  <a:cubicBezTo>
                    <a:pt x="8" y="61"/>
                    <a:pt x="16" y="39"/>
                    <a:pt x="29" y="20"/>
                  </a:cubicBezTo>
                  <a:cubicBezTo>
                    <a:pt x="27" y="19"/>
                    <a:pt x="27" y="19"/>
                    <a:pt x="27" y="19"/>
                  </a:cubicBezTo>
                  <a:cubicBezTo>
                    <a:pt x="7" y="0"/>
                    <a:pt x="7" y="0"/>
                    <a:pt x="7" y="0"/>
                  </a:cubicBezTo>
                  <a:cubicBezTo>
                    <a:pt x="4" y="23"/>
                    <a:pt x="4" y="46"/>
                    <a:pt x="1" y="68"/>
                  </a:cubicBezTo>
                  <a:cubicBezTo>
                    <a:pt x="1" y="74"/>
                    <a:pt x="0" y="80"/>
                    <a:pt x="0" y="86"/>
                  </a:cubicBezTo>
                  <a:cubicBezTo>
                    <a:pt x="8" y="88"/>
                    <a:pt x="8" y="88"/>
                    <a:pt x="8" y="88"/>
                  </a:cubicBezTo>
                  <a:cubicBezTo>
                    <a:pt x="201" y="290"/>
                    <a:pt x="201" y="290"/>
                    <a:pt x="201" y="290"/>
                  </a:cubicBezTo>
                  <a:cubicBezTo>
                    <a:pt x="237" y="261"/>
                    <a:pt x="208" y="178"/>
                    <a:pt x="208" y="178"/>
                  </a:cubicBezTo>
                  <a:close/>
                </a:path>
              </a:pathLst>
            </a:custGeom>
            <a:solidFill>
              <a:srgbClr val="B23F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06"/>
            <p:cNvSpPr/>
            <p:nvPr/>
          </p:nvSpPr>
          <p:spPr bwMode="auto">
            <a:xfrm>
              <a:off x="10056813" y="6834188"/>
              <a:ext cx="141288" cy="382588"/>
            </a:xfrm>
            <a:custGeom>
              <a:avLst/>
              <a:gdLst>
                <a:gd name="T0" fmla="*/ 38 w 38"/>
                <a:gd name="T1" fmla="*/ 30 h 102"/>
                <a:gd name="T2" fmla="*/ 6 w 38"/>
                <a:gd name="T3" fmla="*/ 0 h 102"/>
                <a:gd name="T4" fmla="*/ 0 w 38"/>
                <a:gd name="T5" fmla="*/ 97 h 102"/>
                <a:gd name="T6" fmla="*/ 20 w 38"/>
                <a:gd name="T7" fmla="*/ 102 h 102"/>
                <a:gd name="T8" fmla="*/ 38 w 38"/>
                <a:gd name="T9" fmla="*/ 30 h 102"/>
              </a:gdLst>
              <a:ahLst/>
              <a:cxnLst>
                <a:cxn ang="0">
                  <a:pos x="T0" y="T1"/>
                </a:cxn>
                <a:cxn ang="0">
                  <a:pos x="T2" y="T3"/>
                </a:cxn>
                <a:cxn ang="0">
                  <a:pos x="T4" y="T5"/>
                </a:cxn>
                <a:cxn ang="0">
                  <a:pos x="T6" y="T7"/>
                </a:cxn>
                <a:cxn ang="0">
                  <a:pos x="T8" y="T9"/>
                </a:cxn>
              </a:cxnLst>
              <a:rect l="0" t="0" r="r" b="b"/>
              <a:pathLst>
                <a:path w="38" h="102">
                  <a:moveTo>
                    <a:pt x="38" y="30"/>
                  </a:moveTo>
                  <a:cubicBezTo>
                    <a:pt x="6" y="0"/>
                    <a:pt x="6" y="0"/>
                    <a:pt x="6" y="0"/>
                  </a:cubicBezTo>
                  <a:cubicBezTo>
                    <a:pt x="0" y="97"/>
                    <a:pt x="0" y="97"/>
                    <a:pt x="0" y="97"/>
                  </a:cubicBezTo>
                  <a:cubicBezTo>
                    <a:pt x="20" y="102"/>
                    <a:pt x="20" y="102"/>
                    <a:pt x="20" y="102"/>
                  </a:cubicBezTo>
                  <a:cubicBezTo>
                    <a:pt x="20" y="77"/>
                    <a:pt x="26" y="52"/>
                    <a:pt x="38" y="30"/>
                  </a:cubicBezTo>
                  <a:close/>
                </a:path>
              </a:pathLst>
            </a:custGeom>
            <a:solidFill>
              <a:srgbClr val="E9D9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07"/>
            <p:cNvSpPr/>
            <p:nvPr/>
          </p:nvSpPr>
          <p:spPr bwMode="auto">
            <a:xfrm>
              <a:off x="11053763" y="8039100"/>
              <a:ext cx="312738" cy="506413"/>
            </a:xfrm>
            <a:custGeom>
              <a:avLst/>
              <a:gdLst>
                <a:gd name="T0" fmla="*/ 0 w 197"/>
                <a:gd name="T1" fmla="*/ 50 h 319"/>
                <a:gd name="T2" fmla="*/ 135 w 197"/>
                <a:gd name="T3" fmla="*/ 0 h 319"/>
                <a:gd name="T4" fmla="*/ 197 w 197"/>
                <a:gd name="T5" fmla="*/ 147 h 319"/>
                <a:gd name="T6" fmla="*/ 64 w 197"/>
                <a:gd name="T7" fmla="*/ 319 h 319"/>
                <a:gd name="T8" fmla="*/ 5 w 197"/>
                <a:gd name="T9" fmla="*/ 305 h 319"/>
                <a:gd name="T10" fmla="*/ 0 w 197"/>
                <a:gd name="T11" fmla="*/ 50 h 319"/>
              </a:gdLst>
              <a:ahLst/>
              <a:cxnLst>
                <a:cxn ang="0">
                  <a:pos x="T0" y="T1"/>
                </a:cxn>
                <a:cxn ang="0">
                  <a:pos x="T2" y="T3"/>
                </a:cxn>
                <a:cxn ang="0">
                  <a:pos x="T4" y="T5"/>
                </a:cxn>
                <a:cxn ang="0">
                  <a:pos x="T6" y="T7"/>
                </a:cxn>
                <a:cxn ang="0">
                  <a:pos x="T8" y="T9"/>
                </a:cxn>
                <a:cxn ang="0">
                  <a:pos x="T10" y="T11"/>
                </a:cxn>
              </a:cxnLst>
              <a:rect l="0" t="0" r="r" b="b"/>
              <a:pathLst>
                <a:path w="197" h="319">
                  <a:moveTo>
                    <a:pt x="0" y="50"/>
                  </a:moveTo>
                  <a:lnTo>
                    <a:pt x="135" y="0"/>
                  </a:lnTo>
                  <a:lnTo>
                    <a:pt x="197" y="147"/>
                  </a:lnTo>
                  <a:lnTo>
                    <a:pt x="64" y="319"/>
                  </a:lnTo>
                  <a:lnTo>
                    <a:pt x="5" y="305"/>
                  </a:lnTo>
                  <a:lnTo>
                    <a:pt x="0" y="50"/>
                  </a:lnTo>
                  <a:close/>
                </a:path>
              </a:pathLst>
            </a:custGeom>
            <a:solidFill>
              <a:srgbClr val="E9D9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08"/>
            <p:cNvSpPr/>
            <p:nvPr/>
          </p:nvSpPr>
          <p:spPr bwMode="auto">
            <a:xfrm>
              <a:off x="11053763" y="8039100"/>
              <a:ext cx="312738" cy="506413"/>
            </a:xfrm>
            <a:custGeom>
              <a:avLst/>
              <a:gdLst>
                <a:gd name="T0" fmla="*/ 57 w 83"/>
                <a:gd name="T1" fmla="*/ 0 h 135"/>
                <a:gd name="T2" fmla="*/ 0 w 83"/>
                <a:gd name="T3" fmla="*/ 21 h 135"/>
                <a:gd name="T4" fmla="*/ 0 w 83"/>
                <a:gd name="T5" fmla="*/ 45 h 135"/>
                <a:gd name="T6" fmla="*/ 2 w 83"/>
                <a:gd name="T7" fmla="*/ 45 h 135"/>
                <a:gd name="T8" fmla="*/ 3 w 83"/>
                <a:gd name="T9" fmla="*/ 45 h 135"/>
                <a:gd name="T10" fmla="*/ 26 w 83"/>
                <a:gd name="T11" fmla="*/ 23 h 135"/>
                <a:gd name="T12" fmla="*/ 29 w 83"/>
                <a:gd name="T13" fmla="*/ 23 h 135"/>
                <a:gd name="T14" fmla="*/ 32 w 83"/>
                <a:gd name="T15" fmla="*/ 27 h 135"/>
                <a:gd name="T16" fmla="*/ 33 w 83"/>
                <a:gd name="T17" fmla="*/ 29 h 135"/>
                <a:gd name="T18" fmla="*/ 14 w 83"/>
                <a:gd name="T19" fmla="*/ 55 h 135"/>
                <a:gd name="T20" fmla="*/ 1 w 83"/>
                <a:gd name="T21" fmla="*/ 76 h 135"/>
                <a:gd name="T22" fmla="*/ 2 w 83"/>
                <a:gd name="T23" fmla="*/ 129 h 135"/>
                <a:gd name="T24" fmla="*/ 27 w 83"/>
                <a:gd name="T25" fmla="*/ 135 h 135"/>
                <a:gd name="T26" fmla="*/ 57 w 83"/>
                <a:gd name="T27" fmla="*/ 97 h 135"/>
                <a:gd name="T28" fmla="*/ 52 w 83"/>
                <a:gd name="T29" fmla="*/ 60 h 135"/>
                <a:gd name="T30" fmla="*/ 54 w 83"/>
                <a:gd name="T31" fmla="*/ 32 h 135"/>
                <a:gd name="T32" fmla="*/ 56 w 83"/>
                <a:gd name="T33" fmla="*/ 32 h 135"/>
                <a:gd name="T34" fmla="*/ 60 w 83"/>
                <a:gd name="T35" fmla="*/ 43 h 135"/>
                <a:gd name="T36" fmla="*/ 69 w 83"/>
                <a:gd name="T37" fmla="*/ 73 h 135"/>
                <a:gd name="T38" fmla="*/ 71 w 83"/>
                <a:gd name="T39" fmla="*/ 78 h 135"/>
                <a:gd name="T40" fmla="*/ 83 w 83"/>
                <a:gd name="T41" fmla="*/ 62 h 135"/>
                <a:gd name="T42" fmla="*/ 57 w 83"/>
                <a:gd name="T43"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3" h="135">
                  <a:moveTo>
                    <a:pt x="57" y="0"/>
                  </a:moveTo>
                  <a:cubicBezTo>
                    <a:pt x="0" y="21"/>
                    <a:pt x="0" y="21"/>
                    <a:pt x="0" y="21"/>
                  </a:cubicBezTo>
                  <a:cubicBezTo>
                    <a:pt x="0" y="45"/>
                    <a:pt x="0" y="45"/>
                    <a:pt x="0" y="45"/>
                  </a:cubicBezTo>
                  <a:cubicBezTo>
                    <a:pt x="1" y="45"/>
                    <a:pt x="2" y="45"/>
                    <a:pt x="2" y="45"/>
                  </a:cubicBezTo>
                  <a:cubicBezTo>
                    <a:pt x="2" y="45"/>
                    <a:pt x="3" y="45"/>
                    <a:pt x="3" y="45"/>
                  </a:cubicBezTo>
                  <a:cubicBezTo>
                    <a:pt x="12" y="39"/>
                    <a:pt x="17" y="29"/>
                    <a:pt x="26" y="23"/>
                  </a:cubicBezTo>
                  <a:cubicBezTo>
                    <a:pt x="27" y="22"/>
                    <a:pt x="28" y="22"/>
                    <a:pt x="29" y="23"/>
                  </a:cubicBezTo>
                  <a:cubicBezTo>
                    <a:pt x="30" y="25"/>
                    <a:pt x="31" y="26"/>
                    <a:pt x="32" y="27"/>
                  </a:cubicBezTo>
                  <a:cubicBezTo>
                    <a:pt x="33" y="28"/>
                    <a:pt x="33" y="29"/>
                    <a:pt x="33" y="29"/>
                  </a:cubicBezTo>
                  <a:cubicBezTo>
                    <a:pt x="28" y="39"/>
                    <a:pt x="20" y="46"/>
                    <a:pt x="14" y="55"/>
                  </a:cubicBezTo>
                  <a:cubicBezTo>
                    <a:pt x="10" y="62"/>
                    <a:pt x="5" y="69"/>
                    <a:pt x="1" y="76"/>
                  </a:cubicBezTo>
                  <a:cubicBezTo>
                    <a:pt x="2" y="129"/>
                    <a:pt x="2" y="129"/>
                    <a:pt x="2" y="129"/>
                  </a:cubicBezTo>
                  <a:cubicBezTo>
                    <a:pt x="27" y="135"/>
                    <a:pt x="27" y="135"/>
                    <a:pt x="27" y="135"/>
                  </a:cubicBezTo>
                  <a:cubicBezTo>
                    <a:pt x="57" y="97"/>
                    <a:pt x="57" y="97"/>
                    <a:pt x="57" y="97"/>
                  </a:cubicBezTo>
                  <a:cubicBezTo>
                    <a:pt x="54" y="85"/>
                    <a:pt x="52" y="72"/>
                    <a:pt x="52" y="60"/>
                  </a:cubicBezTo>
                  <a:cubicBezTo>
                    <a:pt x="52" y="55"/>
                    <a:pt x="48" y="35"/>
                    <a:pt x="54" y="32"/>
                  </a:cubicBezTo>
                  <a:cubicBezTo>
                    <a:pt x="54" y="31"/>
                    <a:pt x="55" y="31"/>
                    <a:pt x="56" y="32"/>
                  </a:cubicBezTo>
                  <a:cubicBezTo>
                    <a:pt x="59" y="34"/>
                    <a:pt x="59" y="39"/>
                    <a:pt x="60" y="43"/>
                  </a:cubicBezTo>
                  <a:cubicBezTo>
                    <a:pt x="63" y="53"/>
                    <a:pt x="65" y="63"/>
                    <a:pt x="69" y="73"/>
                  </a:cubicBezTo>
                  <a:cubicBezTo>
                    <a:pt x="70" y="75"/>
                    <a:pt x="70" y="76"/>
                    <a:pt x="71" y="78"/>
                  </a:cubicBezTo>
                  <a:cubicBezTo>
                    <a:pt x="83" y="62"/>
                    <a:pt x="83" y="62"/>
                    <a:pt x="83" y="62"/>
                  </a:cubicBezTo>
                  <a:lnTo>
                    <a:pt x="57" y="0"/>
                  </a:lnTo>
                  <a:close/>
                </a:path>
              </a:pathLst>
            </a:custGeom>
            <a:solidFill>
              <a:srgbClr val="CCBE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09"/>
            <p:cNvSpPr/>
            <p:nvPr/>
          </p:nvSpPr>
          <p:spPr bwMode="auto">
            <a:xfrm>
              <a:off x="11083926" y="8118475"/>
              <a:ext cx="161925" cy="401638"/>
            </a:xfrm>
            <a:custGeom>
              <a:avLst/>
              <a:gdLst>
                <a:gd name="T0" fmla="*/ 74 w 102"/>
                <a:gd name="T1" fmla="*/ 0 h 253"/>
                <a:gd name="T2" fmla="*/ 0 w 102"/>
                <a:gd name="T3" fmla="*/ 118 h 253"/>
                <a:gd name="T4" fmla="*/ 26 w 102"/>
                <a:gd name="T5" fmla="*/ 253 h 253"/>
                <a:gd name="T6" fmla="*/ 102 w 102"/>
                <a:gd name="T7" fmla="*/ 194 h 253"/>
                <a:gd name="T8" fmla="*/ 100 w 102"/>
                <a:gd name="T9" fmla="*/ 12 h 253"/>
                <a:gd name="T10" fmla="*/ 74 w 102"/>
                <a:gd name="T11" fmla="*/ 0 h 253"/>
              </a:gdLst>
              <a:ahLst/>
              <a:cxnLst>
                <a:cxn ang="0">
                  <a:pos x="T0" y="T1"/>
                </a:cxn>
                <a:cxn ang="0">
                  <a:pos x="T2" y="T3"/>
                </a:cxn>
                <a:cxn ang="0">
                  <a:pos x="T4" y="T5"/>
                </a:cxn>
                <a:cxn ang="0">
                  <a:pos x="T6" y="T7"/>
                </a:cxn>
                <a:cxn ang="0">
                  <a:pos x="T8" y="T9"/>
                </a:cxn>
                <a:cxn ang="0">
                  <a:pos x="T10" y="T11"/>
                </a:cxn>
              </a:cxnLst>
              <a:rect l="0" t="0" r="r" b="b"/>
              <a:pathLst>
                <a:path w="102" h="253">
                  <a:moveTo>
                    <a:pt x="74" y="0"/>
                  </a:moveTo>
                  <a:lnTo>
                    <a:pt x="0" y="118"/>
                  </a:lnTo>
                  <a:lnTo>
                    <a:pt x="26" y="253"/>
                  </a:lnTo>
                  <a:lnTo>
                    <a:pt x="102" y="194"/>
                  </a:lnTo>
                  <a:lnTo>
                    <a:pt x="100" y="12"/>
                  </a:lnTo>
                  <a:lnTo>
                    <a:pt x="74" y="0"/>
                  </a:lnTo>
                  <a:close/>
                </a:path>
              </a:pathLst>
            </a:custGeom>
            <a:solidFill>
              <a:srgbClr val="E3AC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10"/>
            <p:cNvSpPr/>
            <p:nvPr/>
          </p:nvSpPr>
          <p:spPr bwMode="auto">
            <a:xfrm>
              <a:off x="11177588" y="8118475"/>
              <a:ext cx="65088" cy="60325"/>
            </a:xfrm>
            <a:custGeom>
              <a:avLst/>
              <a:gdLst>
                <a:gd name="T0" fmla="*/ 17 w 17"/>
                <a:gd name="T1" fmla="*/ 16 h 16"/>
                <a:gd name="T2" fmla="*/ 17 w 17"/>
                <a:gd name="T3" fmla="*/ 5 h 16"/>
                <a:gd name="T4" fmla="*/ 6 w 17"/>
                <a:gd name="T5" fmla="*/ 0 h 16"/>
                <a:gd name="T6" fmla="*/ 0 w 17"/>
                <a:gd name="T7" fmla="*/ 9 h 16"/>
                <a:gd name="T8" fmla="*/ 17 w 17"/>
                <a:gd name="T9" fmla="*/ 16 h 16"/>
              </a:gdLst>
              <a:ahLst/>
              <a:cxnLst>
                <a:cxn ang="0">
                  <a:pos x="T0" y="T1"/>
                </a:cxn>
                <a:cxn ang="0">
                  <a:pos x="T2" y="T3"/>
                </a:cxn>
                <a:cxn ang="0">
                  <a:pos x="T4" y="T5"/>
                </a:cxn>
                <a:cxn ang="0">
                  <a:pos x="T6" y="T7"/>
                </a:cxn>
                <a:cxn ang="0">
                  <a:pos x="T8" y="T9"/>
                </a:cxn>
              </a:cxnLst>
              <a:rect l="0" t="0" r="r" b="b"/>
              <a:pathLst>
                <a:path w="17" h="16">
                  <a:moveTo>
                    <a:pt x="17" y="16"/>
                  </a:moveTo>
                  <a:cubicBezTo>
                    <a:pt x="17" y="5"/>
                    <a:pt x="17" y="5"/>
                    <a:pt x="17" y="5"/>
                  </a:cubicBezTo>
                  <a:cubicBezTo>
                    <a:pt x="6" y="0"/>
                    <a:pt x="6" y="0"/>
                    <a:pt x="6" y="0"/>
                  </a:cubicBezTo>
                  <a:cubicBezTo>
                    <a:pt x="0" y="9"/>
                    <a:pt x="0" y="9"/>
                    <a:pt x="0" y="9"/>
                  </a:cubicBezTo>
                  <a:cubicBezTo>
                    <a:pt x="5" y="12"/>
                    <a:pt x="11" y="15"/>
                    <a:pt x="17" y="16"/>
                  </a:cubicBezTo>
                  <a:close/>
                </a:path>
              </a:pathLst>
            </a:custGeom>
            <a:solidFill>
              <a:srgbClr val="D69F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11"/>
            <p:cNvSpPr/>
            <p:nvPr/>
          </p:nvSpPr>
          <p:spPr bwMode="auto">
            <a:xfrm>
              <a:off x="10907713" y="7934325"/>
              <a:ext cx="671513" cy="1238250"/>
            </a:xfrm>
            <a:custGeom>
              <a:avLst/>
              <a:gdLst>
                <a:gd name="T0" fmla="*/ 49 w 179"/>
                <a:gd name="T1" fmla="*/ 11 h 330"/>
                <a:gd name="T2" fmla="*/ 63 w 179"/>
                <a:gd name="T3" fmla="*/ 144 h 330"/>
                <a:gd name="T4" fmla="*/ 135 w 179"/>
                <a:gd name="T5" fmla="*/ 41 h 330"/>
                <a:gd name="T6" fmla="*/ 179 w 179"/>
                <a:gd name="T7" fmla="*/ 67 h 330"/>
                <a:gd name="T8" fmla="*/ 162 w 179"/>
                <a:gd name="T9" fmla="*/ 325 h 330"/>
                <a:gd name="T10" fmla="*/ 139 w 179"/>
                <a:gd name="T11" fmla="*/ 330 h 330"/>
                <a:gd name="T12" fmla="*/ 0 w 179"/>
                <a:gd name="T13" fmla="*/ 276 h 330"/>
                <a:gd name="T14" fmla="*/ 34 w 179"/>
                <a:gd name="T15" fmla="*/ 0 h 330"/>
                <a:gd name="T16" fmla="*/ 49 w 179"/>
                <a:gd name="T17" fmla="*/ 11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330">
                  <a:moveTo>
                    <a:pt x="49" y="11"/>
                  </a:moveTo>
                  <a:cubicBezTo>
                    <a:pt x="49" y="11"/>
                    <a:pt x="47" y="136"/>
                    <a:pt x="63" y="144"/>
                  </a:cubicBezTo>
                  <a:cubicBezTo>
                    <a:pt x="80" y="153"/>
                    <a:pt x="135" y="41"/>
                    <a:pt x="135" y="41"/>
                  </a:cubicBezTo>
                  <a:cubicBezTo>
                    <a:pt x="179" y="67"/>
                    <a:pt x="179" y="67"/>
                    <a:pt x="179" y="67"/>
                  </a:cubicBezTo>
                  <a:cubicBezTo>
                    <a:pt x="162" y="325"/>
                    <a:pt x="162" y="325"/>
                    <a:pt x="162" y="325"/>
                  </a:cubicBezTo>
                  <a:cubicBezTo>
                    <a:pt x="139" y="330"/>
                    <a:pt x="139" y="330"/>
                    <a:pt x="139" y="330"/>
                  </a:cubicBezTo>
                  <a:cubicBezTo>
                    <a:pt x="139" y="330"/>
                    <a:pt x="22" y="306"/>
                    <a:pt x="0" y="276"/>
                  </a:cubicBezTo>
                  <a:cubicBezTo>
                    <a:pt x="34" y="0"/>
                    <a:pt x="34" y="0"/>
                    <a:pt x="34" y="0"/>
                  </a:cubicBezTo>
                  <a:lnTo>
                    <a:pt x="49" y="11"/>
                  </a:lnTo>
                  <a:close/>
                </a:path>
              </a:pathLst>
            </a:custGeom>
            <a:solidFill>
              <a:srgbClr val="671B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12"/>
            <p:cNvSpPr/>
            <p:nvPr/>
          </p:nvSpPr>
          <p:spPr bwMode="auto">
            <a:xfrm>
              <a:off x="11344276" y="8088313"/>
              <a:ext cx="234950" cy="1084263"/>
            </a:xfrm>
            <a:custGeom>
              <a:avLst/>
              <a:gdLst>
                <a:gd name="T0" fmla="*/ 63 w 63"/>
                <a:gd name="T1" fmla="*/ 26 h 289"/>
                <a:gd name="T2" fmla="*/ 19 w 63"/>
                <a:gd name="T3" fmla="*/ 0 h 289"/>
                <a:gd name="T4" fmla="*/ 2 w 63"/>
                <a:gd name="T5" fmla="*/ 31 h 289"/>
                <a:gd name="T6" fmla="*/ 2 w 63"/>
                <a:gd name="T7" fmla="*/ 69 h 289"/>
                <a:gd name="T8" fmla="*/ 1 w 63"/>
                <a:gd name="T9" fmla="*/ 152 h 289"/>
                <a:gd name="T10" fmla="*/ 5 w 63"/>
                <a:gd name="T11" fmla="*/ 238 h 289"/>
                <a:gd name="T12" fmla="*/ 4 w 63"/>
                <a:gd name="T13" fmla="*/ 260 h 289"/>
                <a:gd name="T14" fmla="*/ 8 w 63"/>
                <a:gd name="T15" fmla="*/ 280 h 289"/>
                <a:gd name="T16" fmla="*/ 9 w 63"/>
                <a:gd name="T17" fmla="*/ 286 h 289"/>
                <a:gd name="T18" fmla="*/ 23 w 63"/>
                <a:gd name="T19" fmla="*/ 289 h 289"/>
                <a:gd name="T20" fmla="*/ 46 w 63"/>
                <a:gd name="T21" fmla="*/ 284 h 289"/>
                <a:gd name="T22" fmla="*/ 63 w 63"/>
                <a:gd name="T23" fmla="*/ 2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289">
                  <a:moveTo>
                    <a:pt x="63" y="26"/>
                  </a:moveTo>
                  <a:cubicBezTo>
                    <a:pt x="19" y="0"/>
                    <a:pt x="19" y="0"/>
                    <a:pt x="19" y="0"/>
                  </a:cubicBezTo>
                  <a:cubicBezTo>
                    <a:pt x="19" y="0"/>
                    <a:pt x="12" y="14"/>
                    <a:pt x="2" y="31"/>
                  </a:cubicBezTo>
                  <a:cubicBezTo>
                    <a:pt x="3" y="44"/>
                    <a:pt x="3" y="56"/>
                    <a:pt x="2" y="69"/>
                  </a:cubicBezTo>
                  <a:cubicBezTo>
                    <a:pt x="2" y="97"/>
                    <a:pt x="2" y="124"/>
                    <a:pt x="1" y="152"/>
                  </a:cubicBezTo>
                  <a:cubicBezTo>
                    <a:pt x="0" y="181"/>
                    <a:pt x="5" y="209"/>
                    <a:pt x="5" y="238"/>
                  </a:cubicBezTo>
                  <a:cubicBezTo>
                    <a:pt x="5" y="245"/>
                    <a:pt x="4" y="253"/>
                    <a:pt x="4" y="260"/>
                  </a:cubicBezTo>
                  <a:cubicBezTo>
                    <a:pt x="4" y="267"/>
                    <a:pt x="7" y="273"/>
                    <a:pt x="8" y="280"/>
                  </a:cubicBezTo>
                  <a:cubicBezTo>
                    <a:pt x="8" y="282"/>
                    <a:pt x="8" y="284"/>
                    <a:pt x="9" y="286"/>
                  </a:cubicBezTo>
                  <a:cubicBezTo>
                    <a:pt x="18" y="288"/>
                    <a:pt x="23" y="289"/>
                    <a:pt x="23" y="289"/>
                  </a:cubicBezTo>
                  <a:cubicBezTo>
                    <a:pt x="46" y="284"/>
                    <a:pt x="46" y="284"/>
                    <a:pt x="46" y="284"/>
                  </a:cubicBezTo>
                  <a:lnTo>
                    <a:pt x="63" y="26"/>
                  </a:lnTo>
                  <a:close/>
                </a:path>
              </a:pathLst>
            </a:custGeom>
            <a:solidFill>
              <a:srgbClr val="5617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13"/>
            <p:cNvSpPr/>
            <p:nvPr/>
          </p:nvSpPr>
          <p:spPr bwMode="auto">
            <a:xfrm>
              <a:off x="10907713" y="7934325"/>
              <a:ext cx="184150" cy="1089025"/>
            </a:xfrm>
            <a:custGeom>
              <a:avLst/>
              <a:gdLst>
                <a:gd name="T0" fmla="*/ 33 w 49"/>
                <a:gd name="T1" fmla="*/ 160 h 290"/>
                <a:gd name="T2" fmla="*/ 41 w 49"/>
                <a:gd name="T3" fmla="*/ 77 h 290"/>
                <a:gd name="T4" fmla="*/ 49 w 49"/>
                <a:gd name="T5" fmla="*/ 35 h 290"/>
                <a:gd name="T6" fmla="*/ 49 w 49"/>
                <a:gd name="T7" fmla="*/ 11 h 290"/>
                <a:gd name="T8" fmla="*/ 34 w 49"/>
                <a:gd name="T9" fmla="*/ 0 h 290"/>
                <a:gd name="T10" fmla="*/ 0 w 49"/>
                <a:gd name="T11" fmla="*/ 276 h 290"/>
                <a:gd name="T12" fmla="*/ 18 w 49"/>
                <a:gd name="T13" fmla="*/ 290 h 290"/>
                <a:gd name="T14" fmla="*/ 33 w 49"/>
                <a:gd name="T15" fmla="*/ 160 h 2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90">
                  <a:moveTo>
                    <a:pt x="33" y="160"/>
                  </a:moveTo>
                  <a:cubicBezTo>
                    <a:pt x="35" y="132"/>
                    <a:pt x="37" y="105"/>
                    <a:pt x="41" y="77"/>
                  </a:cubicBezTo>
                  <a:cubicBezTo>
                    <a:pt x="43" y="63"/>
                    <a:pt x="46" y="49"/>
                    <a:pt x="49" y="35"/>
                  </a:cubicBezTo>
                  <a:cubicBezTo>
                    <a:pt x="49" y="21"/>
                    <a:pt x="49" y="11"/>
                    <a:pt x="49" y="11"/>
                  </a:cubicBezTo>
                  <a:cubicBezTo>
                    <a:pt x="34" y="0"/>
                    <a:pt x="34" y="0"/>
                    <a:pt x="34" y="0"/>
                  </a:cubicBezTo>
                  <a:cubicBezTo>
                    <a:pt x="0" y="276"/>
                    <a:pt x="0" y="276"/>
                    <a:pt x="0" y="276"/>
                  </a:cubicBezTo>
                  <a:cubicBezTo>
                    <a:pt x="4" y="281"/>
                    <a:pt x="10" y="286"/>
                    <a:pt x="18" y="290"/>
                  </a:cubicBezTo>
                  <a:cubicBezTo>
                    <a:pt x="23" y="247"/>
                    <a:pt x="29" y="204"/>
                    <a:pt x="33" y="160"/>
                  </a:cubicBezTo>
                  <a:close/>
                </a:path>
              </a:pathLst>
            </a:custGeom>
            <a:solidFill>
              <a:srgbClr val="5617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14"/>
            <p:cNvSpPr/>
            <p:nvPr/>
          </p:nvSpPr>
          <p:spPr bwMode="auto">
            <a:xfrm>
              <a:off x="11177588" y="8020050"/>
              <a:ext cx="142875" cy="142875"/>
            </a:xfrm>
            <a:custGeom>
              <a:avLst/>
              <a:gdLst>
                <a:gd name="T0" fmla="*/ 12 w 38"/>
                <a:gd name="T1" fmla="*/ 0 h 38"/>
                <a:gd name="T2" fmla="*/ 1 w 38"/>
                <a:gd name="T3" fmla="*/ 31 h 38"/>
                <a:gd name="T4" fmla="*/ 16 w 38"/>
                <a:gd name="T5" fmla="*/ 38 h 38"/>
                <a:gd name="T6" fmla="*/ 35 w 38"/>
                <a:gd name="T7" fmla="*/ 15 h 38"/>
                <a:gd name="T8" fmla="*/ 12 w 38"/>
                <a:gd name="T9" fmla="*/ 0 h 38"/>
              </a:gdLst>
              <a:ahLst/>
              <a:cxnLst>
                <a:cxn ang="0">
                  <a:pos x="T0" y="T1"/>
                </a:cxn>
                <a:cxn ang="0">
                  <a:pos x="T2" y="T3"/>
                </a:cxn>
                <a:cxn ang="0">
                  <a:pos x="T4" y="T5"/>
                </a:cxn>
                <a:cxn ang="0">
                  <a:pos x="T6" y="T7"/>
                </a:cxn>
                <a:cxn ang="0">
                  <a:pos x="T8" y="T9"/>
                </a:cxn>
              </a:cxnLst>
              <a:rect l="0" t="0" r="r" b="b"/>
              <a:pathLst>
                <a:path w="38" h="38">
                  <a:moveTo>
                    <a:pt x="12" y="0"/>
                  </a:moveTo>
                  <a:cubicBezTo>
                    <a:pt x="12" y="0"/>
                    <a:pt x="0" y="18"/>
                    <a:pt x="1" y="31"/>
                  </a:cubicBezTo>
                  <a:cubicBezTo>
                    <a:pt x="16" y="38"/>
                    <a:pt x="16" y="38"/>
                    <a:pt x="16" y="38"/>
                  </a:cubicBezTo>
                  <a:cubicBezTo>
                    <a:pt x="16" y="38"/>
                    <a:pt x="32" y="25"/>
                    <a:pt x="35" y="15"/>
                  </a:cubicBezTo>
                  <a:cubicBezTo>
                    <a:pt x="38" y="5"/>
                    <a:pt x="12" y="0"/>
                    <a:pt x="12" y="0"/>
                  </a:cubicBezTo>
                  <a:close/>
                </a:path>
              </a:pathLst>
            </a:custGeom>
            <a:solidFill>
              <a:srgbClr val="E3AC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15"/>
            <p:cNvSpPr/>
            <p:nvPr/>
          </p:nvSpPr>
          <p:spPr bwMode="auto">
            <a:xfrm>
              <a:off x="11182351" y="8020050"/>
              <a:ext cx="138113" cy="117475"/>
            </a:xfrm>
            <a:custGeom>
              <a:avLst/>
              <a:gdLst>
                <a:gd name="T0" fmla="*/ 11 w 37"/>
                <a:gd name="T1" fmla="*/ 0 h 31"/>
                <a:gd name="T2" fmla="*/ 0 w 37"/>
                <a:gd name="T3" fmla="*/ 24 h 31"/>
                <a:gd name="T4" fmla="*/ 4 w 37"/>
                <a:gd name="T5" fmla="*/ 22 h 31"/>
                <a:gd name="T6" fmla="*/ 10 w 37"/>
                <a:gd name="T7" fmla="*/ 17 h 31"/>
                <a:gd name="T8" fmla="*/ 19 w 37"/>
                <a:gd name="T9" fmla="*/ 18 h 31"/>
                <a:gd name="T10" fmla="*/ 23 w 37"/>
                <a:gd name="T11" fmla="*/ 31 h 31"/>
                <a:gd name="T12" fmla="*/ 34 w 37"/>
                <a:gd name="T13" fmla="*/ 15 h 31"/>
                <a:gd name="T14" fmla="*/ 11 w 37"/>
                <a:gd name="T15" fmla="*/ 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1">
                  <a:moveTo>
                    <a:pt x="11" y="0"/>
                  </a:moveTo>
                  <a:cubicBezTo>
                    <a:pt x="11" y="0"/>
                    <a:pt x="3" y="13"/>
                    <a:pt x="0" y="24"/>
                  </a:cubicBezTo>
                  <a:cubicBezTo>
                    <a:pt x="2" y="24"/>
                    <a:pt x="3" y="23"/>
                    <a:pt x="4" y="22"/>
                  </a:cubicBezTo>
                  <a:cubicBezTo>
                    <a:pt x="6" y="20"/>
                    <a:pt x="8" y="18"/>
                    <a:pt x="10" y="17"/>
                  </a:cubicBezTo>
                  <a:cubicBezTo>
                    <a:pt x="13" y="17"/>
                    <a:pt x="17" y="16"/>
                    <a:pt x="19" y="18"/>
                  </a:cubicBezTo>
                  <a:cubicBezTo>
                    <a:pt x="21" y="22"/>
                    <a:pt x="22" y="26"/>
                    <a:pt x="23" y="31"/>
                  </a:cubicBezTo>
                  <a:cubicBezTo>
                    <a:pt x="27" y="26"/>
                    <a:pt x="32" y="20"/>
                    <a:pt x="34" y="15"/>
                  </a:cubicBezTo>
                  <a:cubicBezTo>
                    <a:pt x="37" y="5"/>
                    <a:pt x="11" y="0"/>
                    <a:pt x="11" y="0"/>
                  </a:cubicBezTo>
                  <a:close/>
                </a:path>
              </a:pathLst>
            </a:custGeom>
            <a:solidFill>
              <a:srgbClr val="D69F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16"/>
            <p:cNvSpPr/>
            <p:nvPr/>
          </p:nvSpPr>
          <p:spPr bwMode="auto">
            <a:xfrm>
              <a:off x="11088688" y="7937500"/>
              <a:ext cx="173038" cy="233363"/>
            </a:xfrm>
            <a:custGeom>
              <a:avLst/>
              <a:gdLst>
                <a:gd name="T0" fmla="*/ 1 w 46"/>
                <a:gd name="T1" fmla="*/ 0 h 62"/>
                <a:gd name="T2" fmla="*/ 0 w 46"/>
                <a:gd name="T3" fmla="*/ 62 h 62"/>
                <a:gd name="T4" fmla="*/ 46 w 46"/>
                <a:gd name="T5" fmla="*/ 31 h 62"/>
                <a:gd name="T6" fmla="*/ 1 w 46"/>
                <a:gd name="T7" fmla="*/ 0 h 62"/>
              </a:gdLst>
              <a:ahLst/>
              <a:cxnLst>
                <a:cxn ang="0">
                  <a:pos x="T0" y="T1"/>
                </a:cxn>
                <a:cxn ang="0">
                  <a:pos x="T2" y="T3"/>
                </a:cxn>
                <a:cxn ang="0">
                  <a:pos x="T4" y="T5"/>
                </a:cxn>
                <a:cxn ang="0">
                  <a:pos x="T6" y="T7"/>
                </a:cxn>
              </a:cxnLst>
              <a:rect l="0" t="0" r="r" b="b"/>
              <a:pathLst>
                <a:path w="46" h="62">
                  <a:moveTo>
                    <a:pt x="1" y="0"/>
                  </a:moveTo>
                  <a:cubicBezTo>
                    <a:pt x="0" y="62"/>
                    <a:pt x="0" y="62"/>
                    <a:pt x="0" y="62"/>
                  </a:cubicBezTo>
                  <a:cubicBezTo>
                    <a:pt x="0" y="62"/>
                    <a:pt x="25" y="39"/>
                    <a:pt x="46" y="31"/>
                  </a:cubicBezTo>
                  <a:lnTo>
                    <a:pt x="1" y="0"/>
                  </a:lnTo>
                  <a:close/>
                </a:path>
              </a:pathLst>
            </a:custGeom>
            <a:solidFill>
              <a:srgbClr val="E9D9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17"/>
            <p:cNvSpPr/>
            <p:nvPr/>
          </p:nvSpPr>
          <p:spPr bwMode="auto">
            <a:xfrm>
              <a:off x="11261726" y="8054975"/>
              <a:ext cx="165100" cy="223838"/>
            </a:xfrm>
            <a:custGeom>
              <a:avLst/>
              <a:gdLst>
                <a:gd name="T0" fmla="*/ 0 w 104"/>
                <a:gd name="T1" fmla="*/ 0 h 141"/>
                <a:gd name="T2" fmla="*/ 30 w 104"/>
                <a:gd name="T3" fmla="*/ 141 h 141"/>
                <a:gd name="T4" fmla="*/ 104 w 104"/>
                <a:gd name="T5" fmla="*/ 21 h 141"/>
                <a:gd name="T6" fmla="*/ 0 w 104"/>
                <a:gd name="T7" fmla="*/ 0 h 141"/>
              </a:gdLst>
              <a:ahLst/>
              <a:cxnLst>
                <a:cxn ang="0">
                  <a:pos x="T0" y="T1"/>
                </a:cxn>
                <a:cxn ang="0">
                  <a:pos x="T2" y="T3"/>
                </a:cxn>
                <a:cxn ang="0">
                  <a:pos x="T4" y="T5"/>
                </a:cxn>
                <a:cxn ang="0">
                  <a:pos x="T6" y="T7"/>
                </a:cxn>
              </a:cxnLst>
              <a:rect l="0" t="0" r="r" b="b"/>
              <a:pathLst>
                <a:path w="104" h="141">
                  <a:moveTo>
                    <a:pt x="0" y="0"/>
                  </a:moveTo>
                  <a:lnTo>
                    <a:pt x="30" y="141"/>
                  </a:lnTo>
                  <a:lnTo>
                    <a:pt x="104" y="21"/>
                  </a:lnTo>
                  <a:lnTo>
                    <a:pt x="0" y="0"/>
                  </a:lnTo>
                  <a:close/>
                </a:path>
              </a:pathLst>
            </a:custGeom>
            <a:solidFill>
              <a:srgbClr val="E9D9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18"/>
            <p:cNvSpPr/>
            <p:nvPr/>
          </p:nvSpPr>
          <p:spPr bwMode="auto">
            <a:xfrm>
              <a:off x="11091863" y="7937500"/>
              <a:ext cx="169863" cy="139700"/>
            </a:xfrm>
            <a:custGeom>
              <a:avLst/>
              <a:gdLst>
                <a:gd name="T0" fmla="*/ 9 w 45"/>
                <a:gd name="T1" fmla="*/ 26 h 37"/>
                <a:gd name="T2" fmla="*/ 33 w 45"/>
                <a:gd name="T3" fmla="*/ 37 h 37"/>
                <a:gd name="T4" fmla="*/ 45 w 45"/>
                <a:gd name="T5" fmla="*/ 31 h 37"/>
                <a:gd name="T6" fmla="*/ 0 w 45"/>
                <a:gd name="T7" fmla="*/ 0 h 37"/>
                <a:gd name="T8" fmla="*/ 0 w 45"/>
                <a:gd name="T9" fmla="*/ 23 h 37"/>
                <a:gd name="T10" fmla="*/ 9 w 45"/>
                <a:gd name="T11" fmla="*/ 26 h 37"/>
              </a:gdLst>
              <a:ahLst/>
              <a:cxnLst>
                <a:cxn ang="0">
                  <a:pos x="T0" y="T1"/>
                </a:cxn>
                <a:cxn ang="0">
                  <a:pos x="T2" y="T3"/>
                </a:cxn>
                <a:cxn ang="0">
                  <a:pos x="T4" y="T5"/>
                </a:cxn>
                <a:cxn ang="0">
                  <a:pos x="T6" y="T7"/>
                </a:cxn>
                <a:cxn ang="0">
                  <a:pos x="T8" y="T9"/>
                </a:cxn>
                <a:cxn ang="0">
                  <a:pos x="T10" y="T11"/>
                </a:cxn>
              </a:cxnLst>
              <a:rect l="0" t="0" r="r" b="b"/>
              <a:pathLst>
                <a:path w="45" h="37">
                  <a:moveTo>
                    <a:pt x="9" y="26"/>
                  </a:moveTo>
                  <a:cubicBezTo>
                    <a:pt x="17" y="30"/>
                    <a:pt x="25" y="33"/>
                    <a:pt x="33" y="37"/>
                  </a:cubicBezTo>
                  <a:cubicBezTo>
                    <a:pt x="37" y="35"/>
                    <a:pt x="41" y="33"/>
                    <a:pt x="45" y="31"/>
                  </a:cubicBezTo>
                  <a:cubicBezTo>
                    <a:pt x="0" y="0"/>
                    <a:pt x="0" y="0"/>
                    <a:pt x="0" y="0"/>
                  </a:cubicBezTo>
                  <a:cubicBezTo>
                    <a:pt x="0" y="23"/>
                    <a:pt x="0" y="23"/>
                    <a:pt x="0" y="23"/>
                  </a:cubicBezTo>
                  <a:cubicBezTo>
                    <a:pt x="3" y="24"/>
                    <a:pt x="6" y="25"/>
                    <a:pt x="9" y="26"/>
                  </a:cubicBezTo>
                  <a:close/>
                </a:path>
              </a:pathLst>
            </a:custGeom>
            <a:solidFill>
              <a:srgbClr val="CCBE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19"/>
            <p:cNvSpPr/>
            <p:nvPr/>
          </p:nvSpPr>
          <p:spPr bwMode="auto">
            <a:xfrm>
              <a:off x="11261726" y="8054975"/>
              <a:ext cx="165100" cy="112713"/>
            </a:xfrm>
            <a:custGeom>
              <a:avLst/>
              <a:gdLst>
                <a:gd name="T0" fmla="*/ 21 w 44"/>
                <a:gd name="T1" fmla="*/ 22 h 30"/>
                <a:gd name="T2" fmla="*/ 32 w 44"/>
                <a:gd name="T3" fmla="*/ 30 h 30"/>
                <a:gd name="T4" fmla="*/ 44 w 44"/>
                <a:gd name="T5" fmla="*/ 9 h 30"/>
                <a:gd name="T6" fmla="*/ 0 w 44"/>
                <a:gd name="T7" fmla="*/ 0 h 30"/>
                <a:gd name="T8" fmla="*/ 3 w 44"/>
                <a:gd name="T9" fmla="*/ 12 h 30"/>
                <a:gd name="T10" fmla="*/ 21 w 44"/>
                <a:gd name="T11" fmla="*/ 22 h 30"/>
              </a:gdLst>
              <a:ahLst/>
              <a:cxnLst>
                <a:cxn ang="0">
                  <a:pos x="T0" y="T1"/>
                </a:cxn>
                <a:cxn ang="0">
                  <a:pos x="T2" y="T3"/>
                </a:cxn>
                <a:cxn ang="0">
                  <a:pos x="T4" y="T5"/>
                </a:cxn>
                <a:cxn ang="0">
                  <a:pos x="T6" y="T7"/>
                </a:cxn>
                <a:cxn ang="0">
                  <a:pos x="T8" y="T9"/>
                </a:cxn>
                <a:cxn ang="0">
                  <a:pos x="T10" y="T11"/>
                </a:cxn>
              </a:cxnLst>
              <a:rect l="0" t="0" r="r" b="b"/>
              <a:pathLst>
                <a:path w="44" h="30">
                  <a:moveTo>
                    <a:pt x="21" y="22"/>
                  </a:moveTo>
                  <a:cubicBezTo>
                    <a:pt x="25" y="25"/>
                    <a:pt x="28" y="27"/>
                    <a:pt x="32" y="30"/>
                  </a:cubicBezTo>
                  <a:cubicBezTo>
                    <a:pt x="44" y="9"/>
                    <a:pt x="44" y="9"/>
                    <a:pt x="44" y="9"/>
                  </a:cubicBezTo>
                  <a:cubicBezTo>
                    <a:pt x="0" y="0"/>
                    <a:pt x="0" y="0"/>
                    <a:pt x="0" y="0"/>
                  </a:cubicBezTo>
                  <a:cubicBezTo>
                    <a:pt x="3" y="12"/>
                    <a:pt x="3" y="12"/>
                    <a:pt x="3" y="12"/>
                  </a:cubicBezTo>
                  <a:cubicBezTo>
                    <a:pt x="9" y="15"/>
                    <a:pt x="15" y="18"/>
                    <a:pt x="21" y="22"/>
                  </a:cubicBezTo>
                  <a:close/>
                </a:path>
              </a:pathLst>
            </a:custGeom>
            <a:solidFill>
              <a:srgbClr val="CCBE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20"/>
            <p:cNvSpPr/>
            <p:nvPr/>
          </p:nvSpPr>
          <p:spPr bwMode="auto">
            <a:xfrm>
              <a:off x="10615613" y="7675563"/>
              <a:ext cx="465138" cy="1651000"/>
            </a:xfrm>
            <a:custGeom>
              <a:avLst/>
              <a:gdLst>
                <a:gd name="T0" fmla="*/ 79 w 124"/>
                <a:gd name="T1" fmla="*/ 0 h 440"/>
                <a:gd name="T2" fmla="*/ 25 w 124"/>
                <a:gd name="T3" fmla="*/ 181 h 440"/>
                <a:gd name="T4" fmla="*/ 0 w 124"/>
                <a:gd name="T5" fmla="*/ 388 h 440"/>
                <a:gd name="T6" fmla="*/ 74 w 124"/>
                <a:gd name="T7" fmla="*/ 440 h 440"/>
                <a:gd name="T8" fmla="*/ 124 w 124"/>
                <a:gd name="T9" fmla="*/ 61 h 440"/>
                <a:gd name="T10" fmla="*/ 79 w 124"/>
                <a:gd name="T11" fmla="*/ 0 h 440"/>
              </a:gdLst>
              <a:ahLst/>
              <a:cxnLst>
                <a:cxn ang="0">
                  <a:pos x="T0" y="T1"/>
                </a:cxn>
                <a:cxn ang="0">
                  <a:pos x="T2" y="T3"/>
                </a:cxn>
                <a:cxn ang="0">
                  <a:pos x="T4" y="T5"/>
                </a:cxn>
                <a:cxn ang="0">
                  <a:pos x="T6" y="T7"/>
                </a:cxn>
                <a:cxn ang="0">
                  <a:pos x="T8" y="T9"/>
                </a:cxn>
                <a:cxn ang="0">
                  <a:pos x="T10" y="T11"/>
                </a:cxn>
              </a:cxnLst>
              <a:rect l="0" t="0" r="r" b="b"/>
              <a:pathLst>
                <a:path w="124" h="440">
                  <a:moveTo>
                    <a:pt x="79" y="0"/>
                  </a:moveTo>
                  <a:cubicBezTo>
                    <a:pt x="79" y="0"/>
                    <a:pt x="35" y="112"/>
                    <a:pt x="25" y="181"/>
                  </a:cubicBezTo>
                  <a:cubicBezTo>
                    <a:pt x="14" y="250"/>
                    <a:pt x="0" y="388"/>
                    <a:pt x="0" y="388"/>
                  </a:cubicBezTo>
                  <a:cubicBezTo>
                    <a:pt x="0" y="388"/>
                    <a:pt x="35" y="434"/>
                    <a:pt x="74" y="440"/>
                  </a:cubicBezTo>
                  <a:cubicBezTo>
                    <a:pt x="124" y="61"/>
                    <a:pt x="124" y="61"/>
                    <a:pt x="124" y="61"/>
                  </a:cubicBezTo>
                  <a:lnTo>
                    <a:pt x="79" y="0"/>
                  </a:lnTo>
                  <a:close/>
                </a:path>
              </a:pathLst>
            </a:custGeom>
            <a:solidFill>
              <a:srgbClr val="C348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21"/>
            <p:cNvSpPr/>
            <p:nvPr/>
          </p:nvSpPr>
          <p:spPr bwMode="auto">
            <a:xfrm>
              <a:off x="10742613" y="7675563"/>
              <a:ext cx="338138" cy="520700"/>
            </a:xfrm>
            <a:custGeom>
              <a:avLst/>
              <a:gdLst>
                <a:gd name="T0" fmla="*/ 15 w 90"/>
                <a:gd name="T1" fmla="*/ 111 h 139"/>
                <a:gd name="T2" fmla="*/ 30 w 90"/>
                <a:gd name="T3" fmla="*/ 84 h 139"/>
                <a:gd name="T4" fmla="*/ 51 w 90"/>
                <a:gd name="T5" fmla="*/ 81 h 139"/>
                <a:gd name="T6" fmla="*/ 86 w 90"/>
                <a:gd name="T7" fmla="*/ 95 h 139"/>
                <a:gd name="T8" fmla="*/ 90 w 90"/>
                <a:gd name="T9" fmla="*/ 61 h 139"/>
                <a:gd name="T10" fmla="*/ 45 w 90"/>
                <a:gd name="T11" fmla="*/ 0 h 139"/>
                <a:gd name="T12" fmla="*/ 0 w 90"/>
                <a:gd name="T13" fmla="*/ 139 h 139"/>
                <a:gd name="T14" fmla="*/ 15 w 90"/>
                <a:gd name="T15" fmla="*/ 111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139">
                  <a:moveTo>
                    <a:pt x="15" y="111"/>
                  </a:moveTo>
                  <a:cubicBezTo>
                    <a:pt x="19" y="102"/>
                    <a:pt x="23" y="91"/>
                    <a:pt x="30" y="84"/>
                  </a:cubicBezTo>
                  <a:cubicBezTo>
                    <a:pt x="36" y="78"/>
                    <a:pt x="43" y="78"/>
                    <a:pt x="51" y="81"/>
                  </a:cubicBezTo>
                  <a:cubicBezTo>
                    <a:pt x="63" y="85"/>
                    <a:pt x="74" y="92"/>
                    <a:pt x="86" y="95"/>
                  </a:cubicBezTo>
                  <a:cubicBezTo>
                    <a:pt x="90" y="61"/>
                    <a:pt x="90" y="61"/>
                    <a:pt x="90" y="61"/>
                  </a:cubicBezTo>
                  <a:cubicBezTo>
                    <a:pt x="45" y="0"/>
                    <a:pt x="45" y="0"/>
                    <a:pt x="45" y="0"/>
                  </a:cubicBezTo>
                  <a:cubicBezTo>
                    <a:pt x="45" y="0"/>
                    <a:pt x="16" y="74"/>
                    <a:pt x="0" y="139"/>
                  </a:cubicBezTo>
                  <a:cubicBezTo>
                    <a:pt x="4" y="129"/>
                    <a:pt x="9" y="120"/>
                    <a:pt x="15" y="111"/>
                  </a:cubicBezTo>
                  <a:close/>
                </a:path>
              </a:pathLst>
            </a:custGeom>
            <a:solidFill>
              <a:srgbClr val="B23F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22"/>
            <p:cNvSpPr/>
            <p:nvPr/>
          </p:nvSpPr>
          <p:spPr bwMode="auto">
            <a:xfrm>
              <a:off x="10615613" y="8921750"/>
              <a:ext cx="333375" cy="404813"/>
            </a:xfrm>
            <a:custGeom>
              <a:avLst/>
              <a:gdLst>
                <a:gd name="T0" fmla="*/ 82 w 89"/>
                <a:gd name="T1" fmla="*/ 17 h 108"/>
                <a:gd name="T2" fmla="*/ 66 w 89"/>
                <a:gd name="T3" fmla="*/ 55 h 108"/>
                <a:gd name="T4" fmla="*/ 51 w 89"/>
                <a:gd name="T5" fmla="*/ 82 h 108"/>
                <a:gd name="T6" fmla="*/ 14 w 89"/>
                <a:gd name="T7" fmla="*/ 59 h 108"/>
                <a:gd name="T8" fmla="*/ 2 w 89"/>
                <a:gd name="T9" fmla="*/ 33 h 108"/>
                <a:gd name="T10" fmla="*/ 0 w 89"/>
                <a:gd name="T11" fmla="*/ 56 h 108"/>
                <a:gd name="T12" fmla="*/ 74 w 89"/>
                <a:gd name="T13" fmla="*/ 108 h 108"/>
                <a:gd name="T14" fmla="*/ 89 w 89"/>
                <a:gd name="T15" fmla="*/ 0 h 108"/>
                <a:gd name="T16" fmla="*/ 82 w 89"/>
                <a:gd name="T17" fmla="*/ 17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108">
                  <a:moveTo>
                    <a:pt x="82" y="17"/>
                  </a:moveTo>
                  <a:cubicBezTo>
                    <a:pt x="77" y="30"/>
                    <a:pt x="72" y="43"/>
                    <a:pt x="66" y="55"/>
                  </a:cubicBezTo>
                  <a:cubicBezTo>
                    <a:pt x="62" y="64"/>
                    <a:pt x="57" y="74"/>
                    <a:pt x="51" y="82"/>
                  </a:cubicBezTo>
                  <a:cubicBezTo>
                    <a:pt x="38" y="96"/>
                    <a:pt x="19" y="67"/>
                    <a:pt x="14" y="59"/>
                  </a:cubicBezTo>
                  <a:cubicBezTo>
                    <a:pt x="8" y="50"/>
                    <a:pt x="5" y="42"/>
                    <a:pt x="2" y="33"/>
                  </a:cubicBezTo>
                  <a:cubicBezTo>
                    <a:pt x="0" y="47"/>
                    <a:pt x="0" y="56"/>
                    <a:pt x="0" y="56"/>
                  </a:cubicBezTo>
                  <a:cubicBezTo>
                    <a:pt x="0" y="56"/>
                    <a:pt x="35" y="102"/>
                    <a:pt x="74" y="108"/>
                  </a:cubicBezTo>
                  <a:cubicBezTo>
                    <a:pt x="89" y="0"/>
                    <a:pt x="89" y="0"/>
                    <a:pt x="89" y="0"/>
                  </a:cubicBezTo>
                  <a:cubicBezTo>
                    <a:pt x="86" y="6"/>
                    <a:pt x="84" y="12"/>
                    <a:pt x="82" y="17"/>
                  </a:cubicBezTo>
                  <a:close/>
                </a:path>
              </a:pathLst>
            </a:custGeom>
            <a:solidFill>
              <a:srgbClr val="B23F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23"/>
            <p:cNvSpPr/>
            <p:nvPr/>
          </p:nvSpPr>
          <p:spPr bwMode="auto">
            <a:xfrm>
              <a:off x="11325226" y="8005763"/>
              <a:ext cx="461963" cy="1436688"/>
            </a:xfrm>
            <a:custGeom>
              <a:avLst/>
              <a:gdLst>
                <a:gd name="T0" fmla="*/ 18 w 123"/>
                <a:gd name="T1" fmla="*/ 0 h 383"/>
                <a:gd name="T2" fmla="*/ 34 w 123"/>
                <a:gd name="T3" fmla="*/ 383 h 383"/>
                <a:gd name="T4" fmla="*/ 112 w 123"/>
                <a:gd name="T5" fmla="*/ 365 h 383"/>
                <a:gd name="T6" fmla="*/ 67 w 123"/>
                <a:gd name="T7" fmla="*/ 17 h 383"/>
                <a:gd name="T8" fmla="*/ 18 w 123"/>
                <a:gd name="T9" fmla="*/ 0 h 383"/>
              </a:gdLst>
              <a:ahLst/>
              <a:cxnLst>
                <a:cxn ang="0">
                  <a:pos x="T0" y="T1"/>
                </a:cxn>
                <a:cxn ang="0">
                  <a:pos x="T2" y="T3"/>
                </a:cxn>
                <a:cxn ang="0">
                  <a:pos x="T4" y="T5"/>
                </a:cxn>
                <a:cxn ang="0">
                  <a:pos x="T6" y="T7"/>
                </a:cxn>
                <a:cxn ang="0">
                  <a:pos x="T8" y="T9"/>
                </a:cxn>
              </a:cxnLst>
              <a:rect l="0" t="0" r="r" b="b"/>
              <a:pathLst>
                <a:path w="123" h="383">
                  <a:moveTo>
                    <a:pt x="18" y="0"/>
                  </a:moveTo>
                  <a:cubicBezTo>
                    <a:pt x="18" y="0"/>
                    <a:pt x="0" y="125"/>
                    <a:pt x="34" y="383"/>
                  </a:cubicBezTo>
                  <a:cubicBezTo>
                    <a:pt x="34" y="383"/>
                    <a:pt x="101" y="379"/>
                    <a:pt x="112" y="365"/>
                  </a:cubicBezTo>
                  <a:cubicBezTo>
                    <a:pt x="123" y="352"/>
                    <a:pt x="67" y="17"/>
                    <a:pt x="67" y="17"/>
                  </a:cubicBezTo>
                  <a:lnTo>
                    <a:pt x="18" y="0"/>
                  </a:lnTo>
                  <a:close/>
                </a:path>
              </a:pathLst>
            </a:custGeom>
            <a:solidFill>
              <a:srgbClr val="C348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24"/>
            <p:cNvSpPr/>
            <p:nvPr/>
          </p:nvSpPr>
          <p:spPr bwMode="auto">
            <a:xfrm>
              <a:off x="11380788" y="8005763"/>
              <a:ext cx="406400" cy="1436688"/>
            </a:xfrm>
            <a:custGeom>
              <a:avLst/>
              <a:gdLst>
                <a:gd name="T0" fmla="*/ 52 w 108"/>
                <a:gd name="T1" fmla="*/ 17 h 383"/>
                <a:gd name="T2" fmla="*/ 3 w 108"/>
                <a:gd name="T3" fmla="*/ 0 h 383"/>
                <a:gd name="T4" fmla="*/ 0 w 108"/>
                <a:gd name="T5" fmla="*/ 49 h 383"/>
                <a:gd name="T6" fmla="*/ 28 w 108"/>
                <a:gd name="T7" fmla="*/ 69 h 383"/>
                <a:gd name="T8" fmla="*/ 54 w 108"/>
                <a:gd name="T9" fmla="*/ 120 h 383"/>
                <a:gd name="T10" fmla="*/ 72 w 108"/>
                <a:gd name="T11" fmla="*/ 191 h 383"/>
                <a:gd name="T12" fmla="*/ 58 w 108"/>
                <a:gd name="T13" fmla="*/ 232 h 383"/>
                <a:gd name="T14" fmla="*/ 4 w 108"/>
                <a:gd name="T15" fmla="*/ 233 h 383"/>
                <a:gd name="T16" fmla="*/ 10 w 108"/>
                <a:gd name="T17" fmla="*/ 306 h 383"/>
                <a:gd name="T18" fmla="*/ 29 w 108"/>
                <a:gd name="T19" fmla="*/ 303 h 383"/>
                <a:gd name="T20" fmla="*/ 57 w 108"/>
                <a:gd name="T21" fmla="*/ 296 h 383"/>
                <a:gd name="T22" fmla="*/ 75 w 108"/>
                <a:gd name="T23" fmla="*/ 330 h 383"/>
                <a:gd name="T24" fmla="*/ 70 w 108"/>
                <a:gd name="T25" fmla="*/ 358 h 383"/>
                <a:gd name="T26" fmla="*/ 47 w 108"/>
                <a:gd name="T27" fmla="*/ 370 h 383"/>
                <a:gd name="T28" fmla="*/ 17 w 108"/>
                <a:gd name="T29" fmla="*/ 365 h 383"/>
                <a:gd name="T30" fmla="*/ 17 w 108"/>
                <a:gd name="T31" fmla="*/ 365 h 383"/>
                <a:gd name="T32" fmla="*/ 19 w 108"/>
                <a:gd name="T33" fmla="*/ 383 h 383"/>
                <a:gd name="T34" fmla="*/ 97 w 108"/>
                <a:gd name="T35" fmla="*/ 365 h 383"/>
                <a:gd name="T36" fmla="*/ 52 w 108"/>
                <a:gd name="T37" fmla="*/ 17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383">
                  <a:moveTo>
                    <a:pt x="52" y="17"/>
                  </a:moveTo>
                  <a:cubicBezTo>
                    <a:pt x="3" y="0"/>
                    <a:pt x="3" y="0"/>
                    <a:pt x="3" y="0"/>
                  </a:cubicBezTo>
                  <a:cubicBezTo>
                    <a:pt x="3" y="0"/>
                    <a:pt x="1" y="16"/>
                    <a:pt x="0" y="49"/>
                  </a:cubicBezTo>
                  <a:cubicBezTo>
                    <a:pt x="8" y="56"/>
                    <a:pt x="20" y="62"/>
                    <a:pt x="28" y="69"/>
                  </a:cubicBezTo>
                  <a:cubicBezTo>
                    <a:pt x="42" y="81"/>
                    <a:pt x="49" y="103"/>
                    <a:pt x="54" y="120"/>
                  </a:cubicBezTo>
                  <a:cubicBezTo>
                    <a:pt x="62" y="143"/>
                    <a:pt x="70" y="167"/>
                    <a:pt x="72" y="191"/>
                  </a:cubicBezTo>
                  <a:cubicBezTo>
                    <a:pt x="73" y="204"/>
                    <a:pt x="75" y="229"/>
                    <a:pt x="58" y="232"/>
                  </a:cubicBezTo>
                  <a:cubicBezTo>
                    <a:pt x="39" y="235"/>
                    <a:pt x="21" y="224"/>
                    <a:pt x="4" y="233"/>
                  </a:cubicBezTo>
                  <a:cubicBezTo>
                    <a:pt x="5" y="255"/>
                    <a:pt x="8" y="280"/>
                    <a:pt x="10" y="306"/>
                  </a:cubicBezTo>
                  <a:cubicBezTo>
                    <a:pt x="16" y="306"/>
                    <a:pt x="23" y="305"/>
                    <a:pt x="29" y="303"/>
                  </a:cubicBezTo>
                  <a:cubicBezTo>
                    <a:pt x="38" y="300"/>
                    <a:pt x="48" y="296"/>
                    <a:pt x="57" y="296"/>
                  </a:cubicBezTo>
                  <a:cubicBezTo>
                    <a:pt x="80" y="296"/>
                    <a:pt x="75" y="314"/>
                    <a:pt x="75" y="330"/>
                  </a:cubicBezTo>
                  <a:cubicBezTo>
                    <a:pt x="75" y="339"/>
                    <a:pt x="77" y="351"/>
                    <a:pt x="70" y="358"/>
                  </a:cubicBezTo>
                  <a:cubicBezTo>
                    <a:pt x="65" y="365"/>
                    <a:pt x="56" y="369"/>
                    <a:pt x="47" y="370"/>
                  </a:cubicBezTo>
                  <a:cubicBezTo>
                    <a:pt x="37" y="371"/>
                    <a:pt x="26" y="370"/>
                    <a:pt x="17" y="365"/>
                  </a:cubicBezTo>
                  <a:cubicBezTo>
                    <a:pt x="17" y="365"/>
                    <a:pt x="17" y="365"/>
                    <a:pt x="17" y="365"/>
                  </a:cubicBezTo>
                  <a:cubicBezTo>
                    <a:pt x="18" y="371"/>
                    <a:pt x="19" y="377"/>
                    <a:pt x="19" y="383"/>
                  </a:cubicBezTo>
                  <a:cubicBezTo>
                    <a:pt x="19" y="383"/>
                    <a:pt x="86" y="379"/>
                    <a:pt x="97" y="365"/>
                  </a:cubicBezTo>
                  <a:cubicBezTo>
                    <a:pt x="108" y="352"/>
                    <a:pt x="52" y="17"/>
                    <a:pt x="52" y="17"/>
                  </a:cubicBezTo>
                  <a:close/>
                </a:path>
              </a:pathLst>
            </a:custGeom>
            <a:solidFill>
              <a:srgbClr val="B23F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25"/>
            <p:cNvSpPr/>
            <p:nvPr/>
          </p:nvSpPr>
          <p:spPr bwMode="auto">
            <a:xfrm>
              <a:off x="11490326" y="8107363"/>
              <a:ext cx="644525" cy="985838"/>
            </a:xfrm>
            <a:custGeom>
              <a:avLst/>
              <a:gdLst>
                <a:gd name="T0" fmla="*/ 48 w 172"/>
                <a:gd name="T1" fmla="*/ 5 h 263"/>
                <a:gd name="T2" fmla="*/ 148 w 172"/>
                <a:gd name="T3" fmla="*/ 218 h 263"/>
                <a:gd name="T4" fmla="*/ 41 w 172"/>
                <a:gd name="T5" fmla="*/ 261 h 263"/>
                <a:gd name="T6" fmla="*/ 34 w 172"/>
                <a:gd name="T7" fmla="*/ 218 h 263"/>
                <a:gd name="T8" fmla="*/ 35 w 172"/>
                <a:gd name="T9" fmla="*/ 211 h 263"/>
                <a:gd name="T10" fmla="*/ 55 w 172"/>
                <a:gd name="T11" fmla="*/ 213 h 263"/>
                <a:gd name="T12" fmla="*/ 55 w 172"/>
                <a:gd name="T13" fmla="*/ 218 h 263"/>
                <a:gd name="T14" fmla="*/ 92 w 172"/>
                <a:gd name="T15" fmla="*/ 193 h 263"/>
                <a:gd name="T16" fmla="*/ 20 w 172"/>
                <a:gd name="T17" fmla="*/ 59 h 263"/>
                <a:gd name="T18" fmla="*/ 48 w 172"/>
                <a:gd name="T19" fmla="*/ 5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263">
                  <a:moveTo>
                    <a:pt x="48" y="5"/>
                  </a:moveTo>
                  <a:cubicBezTo>
                    <a:pt x="48" y="5"/>
                    <a:pt x="172" y="174"/>
                    <a:pt x="148" y="218"/>
                  </a:cubicBezTo>
                  <a:cubicBezTo>
                    <a:pt x="125" y="263"/>
                    <a:pt x="41" y="261"/>
                    <a:pt x="41" y="261"/>
                  </a:cubicBezTo>
                  <a:cubicBezTo>
                    <a:pt x="41" y="261"/>
                    <a:pt x="36" y="248"/>
                    <a:pt x="34" y="218"/>
                  </a:cubicBezTo>
                  <a:cubicBezTo>
                    <a:pt x="35" y="211"/>
                    <a:pt x="35" y="211"/>
                    <a:pt x="35" y="211"/>
                  </a:cubicBezTo>
                  <a:cubicBezTo>
                    <a:pt x="55" y="213"/>
                    <a:pt x="55" y="213"/>
                    <a:pt x="55" y="213"/>
                  </a:cubicBezTo>
                  <a:cubicBezTo>
                    <a:pt x="55" y="218"/>
                    <a:pt x="55" y="218"/>
                    <a:pt x="55" y="218"/>
                  </a:cubicBezTo>
                  <a:cubicBezTo>
                    <a:pt x="55" y="218"/>
                    <a:pt x="98" y="210"/>
                    <a:pt x="92" y="193"/>
                  </a:cubicBezTo>
                  <a:cubicBezTo>
                    <a:pt x="87" y="176"/>
                    <a:pt x="20" y="59"/>
                    <a:pt x="20" y="59"/>
                  </a:cubicBezTo>
                  <a:cubicBezTo>
                    <a:pt x="20" y="59"/>
                    <a:pt x="0" y="0"/>
                    <a:pt x="48" y="5"/>
                  </a:cubicBezTo>
                  <a:close/>
                </a:path>
              </a:pathLst>
            </a:custGeom>
            <a:solidFill>
              <a:srgbClr val="C348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26"/>
            <p:cNvSpPr/>
            <p:nvPr/>
          </p:nvSpPr>
          <p:spPr bwMode="auto">
            <a:xfrm>
              <a:off x="11490326" y="8107363"/>
              <a:ext cx="415925" cy="979488"/>
            </a:xfrm>
            <a:custGeom>
              <a:avLst/>
              <a:gdLst>
                <a:gd name="T0" fmla="*/ 72 w 111"/>
                <a:gd name="T1" fmla="*/ 230 h 261"/>
                <a:gd name="T2" fmla="*/ 106 w 111"/>
                <a:gd name="T3" fmla="*/ 198 h 261"/>
                <a:gd name="T4" fmla="*/ 90 w 111"/>
                <a:gd name="T5" fmla="*/ 144 h 261"/>
                <a:gd name="T6" fmla="*/ 63 w 111"/>
                <a:gd name="T7" fmla="*/ 98 h 261"/>
                <a:gd name="T8" fmla="*/ 44 w 111"/>
                <a:gd name="T9" fmla="*/ 62 h 261"/>
                <a:gd name="T10" fmla="*/ 51 w 111"/>
                <a:gd name="T11" fmla="*/ 38 h 261"/>
                <a:gd name="T12" fmla="*/ 66 w 111"/>
                <a:gd name="T13" fmla="*/ 31 h 261"/>
                <a:gd name="T14" fmla="*/ 48 w 111"/>
                <a:gd name="T15" fmla="*/ 5 h 261"/>
                <a:gd name="T16" fmla="*/ 20 w 111"/>
                <a:gd name="T17" fmla="*/ 59 h 261"/>
                <a:gd name="T18" fmla="*/ 92 w 111"/>
                <a:gd name="T19" fmla="*/ 193 h 261"/>
                <a:gd name="T20" fmla="*/ 55 w 111"/>
                <a:gd name="T21" fmla="*/ 218 h 261"/>
                <a:gd name="T22" fmla="*/ 55 w 111"/>
                <a:gd name="T23" fmla="*/ 213 h 261"/>
                <a:gd name="T24" fmla="*/ 35 w 111"/>
                <a:gd name="T25" fmla="*/ 211 h 261"/>
                <a:gd name="T26" fmla="*/ 34 w 111"/>
                <a:gd name="T27" fmla="*/ 218 h 261"/>
                <a:gd name="T28" fmla="*/ 41 w 111"/>
                <a:gd name="T29" fmla="*/ 261 h 261"/>
                <a:gd name="T30" fmla="*/ 67 w 111"/>
                <a:gd name="T31" fmla="*/ 259 h 261"/>
                <a:gd name="T32" fmla="*/ 72 w 111"/>
                <a:gd name="T33" fmla="*/ 23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 h="261">
                  <a:moveTo>
                    <a:pt x="72" y="230"/>
                  </a:moveTo>
                  <a:cubicBezTo>
                    <a:pt x="83" y="220"/>
                    <a:pt x="102" y="214"/>
                    <a:pt x="106" y="198"/>
                  </a:cubicBezTo>
                  <a:cubicBezTo>
                    <a:pt x="111" y="179"/>
                    <a:pt x="99" y="160"/>
                    <a:pt x="90" y="144"/>
                  </a:cubicBezTo>
                  <a:cubicBezTo>
                    <a:pt x="81" y="129"/>
                    <a:pt x="73" y="113"/>
                    <a:pt x="63" y="98"/>
                  </a:cubicBezTo>
                  <a:cubicBezTo>
                    <a:pt x="56" y="87"/>
                    <a:pt x="48" y="75"/>
                    <a:pt x="44" y="62"/>
                  </a:cubicBezTo>
                  <a:cubicBezTo>
                    <a:pt x="42" y="53"/>
                    <a:pt x="42" y="44"/>
                    <a:pt x="51" y="38"/>
                  </a:cubicBezTo>
                  <a:cubicBezTo>
                    <a:pt x="56" y="35"/>
                    <a:pt x="61" y="34"/>
                    <a:pt x="66" y="31"/>
                  </a:cubicBezTo>
                  <a:cubicBezTo>
                    <a:pt x="55" y="15"/>
                    <a:pt x="48" y="5"/>
                    <a:pt x="48" y="5"/>
                  </a:cubicBezTo>
                  <a:cubicBezTo>
                    <a:pt x="0" y="0"/>
                    <a:pt x="20" y="59"/>
                    <a:pt x="20" y="59"/>
                  </a:cubicBezTo>
                  <a:cubicBezTo>
                    <a:pt x="20" y="59"/>
                    <a:pt x="87" y="176"/>
                    <a:pt x="92" y="193"/>
                  </a:cubicBezTo>
                  <a:cubicBezTo>
                    <a:pt x="98" y="210"/>
                    <a:pt x="55" y="218"/>
                    <a:pt x="55" y="218"/>
                  </a:cubicBezTo>
                  <a:cubicBezTo>
                    <a:pt x="55" y="213"/>
                    <a:pt x="55" y="213"/>
                    <a:pt x="55" y="213"/>
                  </a:cubicBezTo>
                  <a:cubicBezTo>
                    <a:pt x="35" y="211"/>
                    <a:pt x="35" y="211"/>
                    <a:pt x="35" y="211"/>
                  </a:cubicBezTo>
                  <a:cubicBezTo>
                    <a:pt x="34" y="218"/>
                    <a:pt x="34" y="218"/>
                    <a:pt x="34" y="218"/>
                  </a:cubicBezTo>
                  <a:cubicBezTo>
                    <a:pt x="36" y="248"/>
                    <a:pt x="41" y="261"/>
                    <a:pt x="41" y="261"/>
                  </a:cubicBezTo>
                  <a:cubicBezTo>
                    <a:pt x="41" y="261"/>
                    <a:pt x="52" y="261"/>
                    <a:pt x="67" y="259"/>
                  </a:cubicBezTo>
                  <a:cubicBezTo>
                    <a:pt x="65" y="249"/>
                    <a:pt x="64" y="237"/>
                    <a:pt x="72" y="230"/>
                  </a:cubicBezTo>
                  <a:close/>
                </a:path>
              </a:pathLst>
            </a:custGeom>
            <a:solidFill>
              <a:srgbClr val="B23F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27"/>
            <p:cNvSpPr/>
            <p:nvPr/>
          </p:nvSpPr>
          <p:spPr bwMode="auto">
            <a:xfrm>
              <a:off x="11366501" y="8872538"/>
              <a:ext cx="288925" cy="258763"/>
            </a:xfrm>
            <a:custGeom>
              <a:avLst/>
              <a:gdLst>
                <a:gd name="T0" fmla="*/ 77 w 77"/>
                <a:gd name="T1" fmla="*/ 49 h 69"/>
                <a:gd name="T2" fmla="*/ 41 w 77"/>
                <a:gd name="T3" fmla="*/ 64 h 69"/>
                <a:gd name="T4" fmla="*/ 8 w 77"/>
                <a:gd name="T5" fmla="*/ 63 h 69"/>
                <a:gd name="T6" fmla="*/ 7 w 77"/>
                <a:gd name="T7" fmla="*/ 53 h 69"/>
                <a:gd name="T8" fmla="*/ 2 w 77"/>
                <a:gd name="T9" fmla="*/ 43 h 69"/>
                <a:gd name="T10" fmla="*/ 7 w 77"/>
                <a:gd name="T11" fmla="*/ 34 h 69"/>
                <a:gd name="T12" fmla="*/ 0 w 77"/>
                <a:gd name="T13" fmla="*/ 23 h 69"/>
                <a:gd name="T14" fmla="*/ 8 w 77"/>
                <a:gd name="T15" fmla="*/ 18 h 69"/>
                <a:gd name="T16" fmla="*/ 24 w 77"/>
                <a:gd name="T17" fmla="*/ 19 h 69"/>
                <a:gd name="T18" fmla="*/ 19 w 77"/>
                <a:gd name="T19" fmla="*/ 11 h 69"/>
                <a:gd name="T20" fmla="*/ 33 w 77"/>
                <a:gd name="T21" fmla="*/ 2 h 69"/>
                <a:gd name="T22" fmla="*/ 70 w 77"/>
                <a:gd name="T23" fmla="*/ 12 h 69"/>
                <a:gd name="T24" fmla="*/ 77 w 77"/>
                <a:gd name="T25" fmla="*/ 4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69">
                  <a:moveTo>
                    <a:pt x="77" y="49"/>
                  </a:moveTo>
                  <a:cubicBezTo>
                    <a:pt x="77" y="49"/>
                    <a:pt x="58" y="60"/>
                    <a:pt x="41" y="64"/>
                  </a:cubicBezTo>
                  <a:cubicBezTo>
                    <a:pt x="23" y="67"/>
                    <a:pt x="12" y="69"/>
                    <a:pt x="8" y="63"/>
                  </a:cubicBezTo>
                  <a:cubicBezTo>
                    <a:pt x="4" y="58"/>
                    <a:pt x="4" y="54"/>
                    <a:pt x="7" y="53"/>
                  </a:cubicBezTo>
                  <a:cubicBezTo>
                    <a:pt x="7" y="53"/>
                    <a:pt x="1" y="51"/>
                    <a:pt x="2" y="43"/>
                  </a:cubicBezTo>
                  <a:cubicBezTo>
                    <a:pt x="2" y="35"/>
                    <a:pt x="7" y="34"/>
                    <a:pt x="7" y="34"/>
                  </a:cubicBezTo>
                  <a:cubicBezTo>
                    <a:pt x="7" y="34"/>
                    <a:pt x="0" y="32"/>
                    <a:pt x="0" y="23"/>
                  </a:cubicBezTo>
                  <a:cubicBezTo>
                    <a:pt x="0" y="17"/>
                    <a:pt x="8" y="18"/>
                    <a:pt x="8" y="18"/>
                  </a:cubicBezTo>
                  <a:cubicBezTo>
                    <a:pt x="24" y="19"/>
                    <a:pt x="24" y="19"/>
                    <a:pt x="24" y="19"/>
                  </a:cubicBezTo>
                  <a:cubicBezTo>
                    <a:pt x="24" y="19"/>
                    <a:pt x="18" y="17"/>
                    <a:pt x="19" y="11"/>
                  </a:cubicBezTo>
                  <a:cubicBezTo>
                    <a:pt x="20" y="5"/>
                    <a:pt x="22" y="0"/>
                    <a:pt x="33" y="2"/>
                  </a:cubicBezTo>
                  <a:cubicBezTo>
                    <a:pt x="44" y="4"/>
                    <a:pt x="70" y="12"/>
                    <a:pt x="70" y="12"/>
                  </a:cubicBezTo>
                  <a:lnTo>
                    <a:pt x="77" y="49"/>
                  </a:lnTo>
                  <a:close/>
                </a:path>
              </a:pathLst>
            </a:custGeom>
            <a:solidFill>
              <a:srgbClr val="E8B2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28"/>
            <p:cNvSpPr/>
            <p:nvPr/>
          </p:nvSpPr>
          <p:spPr bwMode="auto">
            <a:xfrm>
              <a:off x="11377613" y="8875713"/>
              <a:ext cx="190500" cy="82550"/>
            </a:xfrm>
            <a:custGeom>
              <a:avLst/>
              <a:gdLst>
                <a:gd name="T0" fmla="*/ 37 w 51"/>
                <a:gd name="T1" fmla="*/ 21 h 22"/>
                <a:gd name="T2" fmla="*/ 51 w 51"/>
                <a:gd name="T3" fmla="*/ 17 h 22"/>
                <a:gd name="T4" fmla="*/ 51 w 51"/>
                <a:gd name="T5" fmla="*/ 15 h 22"/>
                <a:gd name="T6" fmla="*/ 28 w 51"/>
                <a:gd name="T7" fmla="*/ 16 h 22"/>
                <a:gd name="T8" fmla="*/ 25 w 51"/>
                <a:gd name="T9" fmla="*/ 0 h 22"/>
                <a:gd name="T10" fmla="*/ 16 w 51"/>
                <a:gd name="T11" fmla="*/ 10 h 22"/>
                <a:gd name="T12" fmla="*/ 21 w 51"/>
                <a:gd name="T13" fmla="*/ 18 h 22"/>
                <a:gd name="T14" fmla="*/ 5 w 51"/>
                <a:gd name="T15" fmla="*/ 17 h 22"/>
                <a:gd name="T16" fmla="*/ 0 w 51"/>
                <a:gd name="T17" fmla="*/ 18 h 22"/>
                <a:gd name="T18" fmla="*/ 14 w 51"/>
                <a:gd name="T19" fmla="*/ 21 h 22"/>
                <a:gd name="T20" fmla="*/ 37 w 51"/>
                <a:gd name="T2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22">
                  <a:moveTo>
                    <a:pt x="37" y="21"/>
                  </a:moveTo>
                  <a:cubicBezTo>
                    <a:pt x="40" y="21"/>
                    <a:pt x="51" y="21"/>
                    <a:pt x="51" y="17"/>
                  </a:cubicBezTo>
                  <a:cubicBezTo>
                    <a:pt x="51" y="16"/>
                    <a:pt x="51" y="16"/>
                    <a:pt x="51" y="15"/>
                  </a:cubicBezTo>
                  <a:cubicBezTo>
                    <a:pt x="45" y="20"/>
                    <a:pt x="34" y="20"/>
                    <a:pt x="28" y="16"/>
                  </a:cubicBezTo>
                  <a:cubicBezTo>
                    <a:pt x="21" y="13"/>
                    <a:pt x="21" y="5"/>
                    <a:pt x="25" y="0"/>
                  </a:cubicBezTo>
                  <a:cubicBezTo>
                    <a:pt x="18" y="1"/>
                    <a:pt x="17" y="5"/>
                    <a:pt x="16" y="10"/>
                  </a:cubicBezTo>
                  <a:cubicBezTo>
                    <a:pt x="15" y="16"/>
                    <a:pt x="21" y="18"/>
                    <a:pt x="21" y="18"/>
                  </a:cubicBezTo>
                  <a:cubicBezTo>
                    <a:pt x="5" y="17"/>
                    <a:pt x="5" y="17"/>
                    <a:pt x="5" y="17"/>
                  </a:cubicBezTo>
                  <a:cubicBezTo>
                    <a:pt x="5" y="17"/>
                    <a:pt x="2" y="17"/>
                    <a:pt x="0" y="18"/>
                  </a:cubicBezTo>
                  <a:cubicBezTo>
                    <a:pt x="4" y="18"/>
                    <a:pt x="9" y="21"/>
                    <a:pt x="14" y="21"/>
                  </a:cubicBezTo>
                  <a:cubicBezTo>
                    <a:pt x="22" y="22"/>
                    <a:pt x="29" y="22"/>
                    <a:pt x="37" y="21"/>
                  </a:cubicBezTo>
                  <a:close/>
                </a:path>
              </a:pathLst>
            </a:custGeom>
            <a:solidFill>
              <a:srgbClr val="E0A4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29"/>
            <p:cNvSpPr/>
            <p:nvPr/>
          </p:nvSpPr>
          <p:spPr bwMode="auto">
            <a:xfrm>
              <a:off x="11545888" y="8894763"/>
              <a:ext cx="109538" cy="211138"/>
            </a:xfrm>
            <a:custGeom>
              <a:avLst/>
              <a:gdLst>
                <a:gd name="T0" fmla="*/ 8 w 29"/>
                <a:gd name="T1" fmla="*/ 6 h 56"/>
                <a:gd name="T2" fmla="*/ 9 w 29"/>
                <a:gd name="T3" fmla="*/ 7 h 56"/>
                <a:gd name="T4" fmla="*/ 10 w 29"/>
                <a:gd name="T5" fmla="*/ 45 h 56"/>
                <a:gd name="T6" fmla="*/ 0 w 29"/>
                <a:gd name="T7" fmla="*/ 56 h 56"/>
                <a:gd name="T8" fmla="*/ 29 w 29"/>
                <a:gd name="T9" fmla="*/ 43 h 56"/>
                <a:gd name="T10" fmla="*/ 22 w 29"/>
                <a:gd name="T11" fmla="*/ 6 h 56"/>
                <a:gd name="T12" fmla="*/ 3 w 29"/>
                <a:gd name="T13" fmla="*/ 0 h 56"/>
                <a:gd name="T14" fmla="*/ 8 w 29"/>
                <a:gd name="T15" fmla="*/ 6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56">
                  <a:moveTo>
                    <a:pt x="8" y="6"/>
                  </a:moveTo>
                  <a:cubicBezTo>
                    <a:pt x="8" y="6"/>
                    <a:pt x="8" y="6"/>
                    <a:pt x="9" y="7"/>
                  </a:cubicBezTo>
                  <a:cubicBezTo>
                    <a:pt x="11" y="19"/>
                    <a:pt x="14" y="33"/>
                    <a:pt x="10" y="45"/>
                  </a:cubicBezTo>
                  <a:cubicBezTo>
                    <a:pt x="8" y="50"/>
                    <a:pt x="4" y="53"/>
                    <a:pt x="0" y="56"/>
                  </a:cubicBezTo>
                  <a:cubicBezTo>
                    <a:pt x="15" y="51"/>
                    <a:pt x="29" y="43"/>
                    <a:pt x="29" y="43"/>
                  </a:cubicBezTo>
                  <a:cubicBezTo>
                    <a:pt x="22" y="6"/>
                    <a:pt x="22" y="6"/>
                    <a:pt x="22" y="6"/>
                  </a:cubicBezTo>
                  <a:cubicBezTo>
                    <a:pt x="22" y="6"/>
                    <a:pt x="13" y="3"/>
                    <a:pt x="3" y="0"/>
                  </a:cubicBezTo>
                  <a:cubicBezTo>
                    <a:pt x="5" y="2"/>
                    <a:pt x="7" y="4"/>
                    <a:pt x="8" y="6"/>
                  </a:cubicBezTo>
                  <a:close/>
                </a:path>
              </a:pathLst>
            </a:custGeom>
            <a:solidFill>
              <a:srgbClr val="E0A4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30"/>
            <p:cNvSpPr/>
            <p:nvPr/>
          </p:nvSpPr>
          <p:spPr bwMode="auto">
            <a:xfrm>
              <a:off x="11377613" y="9048750"/>
              <a:ext cx="119063" cy="33338"/>
            </a:xfrm>
            <a:custGeom>
              <a:avLst/>
              <a:gdLst>
                <a:gd name="T0" fmla="*/ 6 w 32"/>
                <a:gd name="T1" fmla="*/ 8 h 9"/>
                <a:gd name="T2" fmla="*/ 29 w 32"/>
                <a:gd name="T3" fmla="*/ 4 h 9"/>
                <a:gd name="T4" fmla="*/ 27 w 32"/>
                <a:gd name="T5" fmla="*/ 1 h 9"/>
                <a:gd name="T6" fmla="*/ 21 w 32"/>
                <a:gd name="T7" fmla="*/ 3 h 9"/>
                <a:gd name="T8" fmla="*/ 14 w 32"/>
                <a:gd name="T9" fmla="*/ 4 h 9"/>
                <a:gd name="T10" fmla="*/ 0 w 32"/>
                <a:gd name="T11" fmla="*/ 3 h 9"/>
                <a:gd name="T12" fmla="*/ 4 w 32"/>
                <a:gd name="T13" fmla="*/ 6 h 9"/>
                <a:gd name="T14" fmla="*/ 2 w 32"/>
                <a:gd name="T15" fmla="*/ 9 h 9"/>
                <a:gd name="T16" fmla="*/ 6 w 32"/>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9">
                  <a:moveTo>
                    <a:pt x="6" y="8"/>
                  </a:moveTo>
                  <a:cubicBezTo>
                    <a:pt x="13" y="7"/>
                    <a:pt x="22" y="9"/>
                    <a:pt x="29" y="4"/>
                  </a:cubicBezTo>
                  <a:cubicBezTo>
                    <a:pt x="32" y="3"/>
                    <a:pt x="30" y="0"/>
                    <a:pt x="27" y="1"/>
                  </a:cubicBezTo>
                  <a:cubicBezTo>
                    <a:pt x="25" y="2"/>
                    <a:pt x="23" y="2"/>
                    <a:pt x="21" y="3"/>
                  </a:cubicBezTo>
                  <a:cubicBezTo>
                    <a:pt x="19" y="3"/>
                    <a:pt x="17" y="3"/>
                    <a:pt x="14" y="4"/>
                  </a:cubicBezTo>
                  <a:cubicBezTo>
                    <a:pt x="12" y="4"/>
                    <a:pt x="5" y="4"/>
                    <a:pt x="0" y="3"/>
                  </a:cubicBezTo>
                  <a:cubicBezTo>
                    <a:pt x="2" y="5"/>
                    <a:pt x="4" y="6"/>
                    <a:pt x="4" y="6"/>
                  </a:cubicBezTo>
                  <a:cubicBezTo>
                    <a:pt x="3" y="6"/>
                    <a:pt x="2" y="7"/>
                    <a:pt x="2" y="9"/>
                  </a:cubicBezTo>
                  <a:cubicBezTo>
                    <a:pt x="3" y="8"/>
                    <a:pt x="5" y="8"/>
                    <a:pt x="6" y="8"/>
                  </a:cubicBezTo>
                  <a:close/>
                </a:path>
              </a:pathLst>
            </a:custGeom>
            <a:solidFill>
              <a:srgbClr val="E0A4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31"/>
            <p:cNvSpPr/>
            <p:nvPr/>
          </p:nvSpPr>
          <p:spPr bwMode="auto">
            <a:xfrm>
              <a:off x="11372851" y="8985250"/>
              <a:ext cx="117475" cy="30163"/>
            </a:xfrm>
            <a:custGeom>
              <a:avLst/>
              <a:gdLst>
                <a:gd name="T0" fmla="*/ 8 w 31"/>
                <a:gd name="T1" fmla="*/ 7 h 8"/>
                <a:gd name="T2" fmla="*/ 31 w 31"/>
                <a:gd name="T3" fmla="*/ 5 h 8"/>
                <a:gd name="T4" fmla="*/ 12 w 31"/>
                <a:gd name="T5" fmla="*/ 4 h 8"/>
                <a:gd name="T6" fmla="*/ 0 w 31"/>
                <a:gd name="T7" fmla="*/ 0 h 8"/>
                <a:gd name="T8" fmla="*/ 5 w 31"/>
                <a:gd name="T9" fmla="*/ 4 h 8"/>
                <a:gd name="T10" fmla="*/ 1 w 31"/>
                <a:gd name="T11" fmla="*/ 8 h 8"/>
                <a:gd name="T12" fmla="*/ 8 w 31"/>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31" h="8">
                  <a:moveTo>
                    <a:pt x="8" y="7"/>
                  </a:moveTo>
                  <a:cubicBezTo>
                    <a:pt x="12" y="7"/>
                    <a:pt x="27" y="8"/>
                    <a:pt x="31" y="5"/>
                  </a:cubicBezTo>
                  <a:cubicBezTo>
                    <a:pt x="25" y="5"/>
                    <a:pt x="18" y="6"/>
                    <a:pt x="12" y="4"/>
                  </a:cubicBezTo>
                  <a:cubicBezTo>
                    <a:pt x="8" y="3"/>
                    <a:pt x="4" y="1"/>
                    <a:pt x="0" y="0"/>
                  </a:cubicBezTo>
                  <a:cubicBezTo>
                    <a:pt x="2" y="3"/>
                    <a:pt x="5" y="4"/>
                    <a:pt x="5" y="4"/>
                  </a:cubicBezTo>
                  <a:cubicBezTo>
                    <a:pt x="5" y="4"/>
                    <a:pt x="3" y="5"/>
                    <a:pt x="1" y="8"/>
                  </a:cubicBezTo>
                  <a:cubicBezTo>
                    <a:pt x="4" y="7"/>
                    <a:pt x="6" y="7"/>
                    <a:pt x="8" y="7"/>
                  </a:cubicBezTo>
                  <a:close/>
                </a:path>
              </a:pathLst>
            </a:custGeom>
            <a:solidFill>
              <a:srgbClr val="E0A4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32"/>
            <p:cNvSpPr/>
            <p:nvPr/>
          </p:nvSpPr>
          <p:spPr bwMode="auto">
            <a:xfrm>
              <a:off x="11617326" y="8899525"/>
              <a:ext cx="93663" cy="187325"/>
            </a:xfrm>
            <a:custGeom>
              <a:avLst/>
              <a:gdLst>
                <a:gd name="T0" fmla="*/ 21 w 25"/>
                <a:gd name="T1" fmla="*/ 2 h 50"/>
                <a:gd name="T2" fmla="*/ 1 w 25"/>
                <a:gd name="T3" fmla="*/ 0 h 50"/>
                <a:gd name="T4" fmla="*/ 0 w 25"/>
                <a:gd name="T5" fmla="*/ 7 h 50"/>
                <a:gd name="T6" fmla="*/ 7 w 25"/>
                <a:gd name="T7" fmla="*/ 50 h 50"/>
                <a:gd name="T8" fmla="*/ 25 w 25"/>
                <a:gd name="T9" fmla="*/ 49 h 50"/>
                <a:gd name="T10" fmla="*/ 21 w 25"/>
                <a:gd name="T11" fmla="*/ 2 h 50"/>
              </a:gdLst>
              <a:ahLst/>
              <a:cxnLst>
                <a:cxn ang="0">
                  <a:pos x="T0" y="T1"/>
                </a:cxn>
                <a:cxn ang="0">
                  <a:pos x="T2" y="T3"/>
                </a:cxn>
                <a:cxn ang="0">
                  <a:pos x="T4" y="T5"/>
                </a:cxn>
                <a:cxn ang="0">
                  <a:pos x="T6" y="T7"/>
                </a:cxn>
                <a:cxn ang="0">
                  <a:pos x="T8" y="T9"/>
                </a:cxn>
                <a:cxn ang="0">
                  <a:pos x="T10" y="T11"/>
                </a:cxn>
              </a:cxnLst>
              <a:rect l="0" t="0" r="r" b="b"/>
              <a:pathLst>
                <a:path w="25" h="50">
                  <a:moveTo>
                    <a:pt x="21" y="2"/>
                  </a:moveTo>
                  <a:cubicBezTo>
                    <a:pt x="1" y="0"/>
                    <a:pt x="1" y="0"/>
                    <a:pt x="1" y="0"/>
                  </a:cubicBezTo>
                  <a:cubicBezTo>
                    <a:pt x="0" y="7"/>
                    <a:pt x="0" y="7"/>
                    <a:pt x="0" y="7"/>
                  </a:cubicBezTo>
                  <a:cubicBezTo>
                    <a:pt x="2" y="37"/>
                    <a:pt x="7" y="50"/>
                    <a:pt x="7" y="50"/>
                  </a:cubicBezTo>
                  <a:cubicBezTo>
                    <a:pt x="7" y="50"/>
                    <a:pt x="14" y="50"/>
                    <a:pt x="25" y="49"/>
                  </a:cubicBezTo>
                  <a:cubicBezTo>
                    <a:pt x="21" y="34"/>
                    <a:pt x="19" y="18"/>
                    <a:pt x="21" y="2"/>
                  </a:cubicBezTo>
                  <a:close/>
                </a:path>
              </a:pathLst>
            </a:custGeom>
            <a:solidFill>
              <a:srgbClr val="E9D9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33"/>
            <p:cNvSpPr/>
            <p:nvPr/>
          </p:nvSpPr>
          <p:spPr bwMode="auto">
            <a:xfrm>
              <a:off x="10806113" y="6354763"/>
              <a:ext cx="1531938" cy="1290638"/>
            </a:xfrm>
            <a:custGeom>
              <a:avLst/>
              <a:gdLst>
                <a:gd name="T0" fmla="*/ 0 w 408"/>
                <a:gd name="T1" fmla="*/ 224 h 344"/>
                <a:gd name="T2" fmla="*/ 44 w 408"/>
                <a:gd name="T3" fmla="*/ 86 h 344"/>
                <a:gd name="T4" fmla="*/ 44 w 408"/>
                <a:gd name="T5" fmla="*/ 11 h 344"/>
                <a:gd name="T6" fmla="*/ 74 w 408"/>
                <a:gd name="T7" fmla="*/ 30 h 344"/>
                <a:gd name="T8" fmla="*/ 82 w 408"/>
                <a:gd name="T9" fmla="*/ 5 h 344"/>
                <a:gd name="T10" fmla="*/ 112 w 408"/>
                <a:gd name="T11" fmla="*/ 37 h 344"/>
                <a:gd name="T12" fmla="*/ 116 w 408"/>
                <a:gd name="T13" fmla="*/ 2 h 344"/>
                <a:gd name="T14" fmla="*/ 152 w 408"/>
                <a:gd name="T15" fmla="*/ 46 h 344"/>
                <a:gd name="T16" fmla="*/ 159 w 408"/>
                <a:gd name="T17" fmla="*/ 23 h 344"/>
                <a:gd name="T18" fmla="*/ 179 w 408"/>
                <a:gd name="T19" fmla="*/ 46 h 344"/>
                <a:gd name="T20" fmla="*/ 186 w 408"/>
                <a:gd name="T21" fmla="*/ 23 h 344"/>
                <a:gd name="T22" fmla="*/ 226 w 408"/>
                <a:gd name="T23" fmla="*/ 77 h 344"/>
                <a:gd name="T24" fmla="*/ 377 w 408"/>
                <a:gd name="T25" fmla="*/ 134 h 344"/>
                <a:gd name="T26" fmla="*/ 399 w 408"/>
                <a:gd name="T27" fmla="*/ 205 h 344"/>
                <a:gd name="T28" fmla="*/ 355 w 408"/>
                <a:gd name="T29" fmla="*/ 344 h 344"/>
                <a:gd name="T30" fmla="*/ 0 w 408"/>
                <a:gd name="T31" fmla="*/ 22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8" h="344">
                  <a:moveTo>
                    <a:pt x="0" y="224"/>
                  </a:moveTo>
                  <a:cubicBezTo>
                    <a:pt x="0" y="224"/>
                    <a:pt x="43" y="105"/>
                    <a:pt x="44" y="86"/>
                  </a:cubicBezTo>
                  <a:cubicBezTo>
                    <a:pt x="45" y="67"/>
                    <a:pt x="31" y="14"/>
                    <a:pt x="44" y="11"/>
                  </a:cubicBezTo>
                  <a:cubicBezTo>
                    <a:pt x="58" y="9"/>
                    <a:pt x="74" y="30"/>
                    <a:pt x="74" y="30"/>
                  </a:cubicBezTo>
                  <a:cubicBezTo>
                    <a:pt x="74" y="30"/>
                    <a:pt x="72" y="5"/>
                    <a:pt x="82" y="5"/>
                  </a:cubicBezTo>
                  <a:cubicBezTo>
                    <a:pt x="93" y="6"/>
                    <a:pt x="112" y="37"/>
                    <a:pt x="112" y="37"/>
                  </a:cubicBezTo>
                  <a:cubicBezTo>
                    <a:pt x="112" y="37"/>
                    <a:pt x="101" y="3"/>
                    <a:pt x="116" y="2"/>
                  </a:cubicBezTo>
                  <a:cubicBezTo>
                    <a:pt x="131" y="0"/>
                    <a:pt x="152" y="46"/>
                    <a:pt x="152" y="46"/>
                  </a:cubicBezTo>
                  <a:cubicBezTo>
                    <a:pt x="152" y="46"/>
                    <a:pt x="152" y="24"/>
                    <a:pt x="159" y="23"/>
                  </a:cubicBezTo>
                  <a:cubicBezTo>
                    <a:pt x="166" y="22"/>
                    <a:pt x="179" y="46"/>
                    <a:pt x="179" y="46"/>
                  </a:cubicBezTo>
                  <a:cubicBezTo>
                    <a:pt x="179" y="46"/>
                    <a:pt x="172" y="28"/>
                    <a:pt x="186" y="23"/>
                  </a:cubicBezTo>
                  <a:cubicBezTo>
                    <a:pt x="200" y="18"/>
                    <a:pt x="220" y="75"/>
                    <a:pt x="226" y="77"/>
                  </a:cubicBezTo>
                  <a:cubicBezTo>
                    <a:pt x="232" y="79"/>
                    <a:pt x="359" y="125"/>
                    <a:pt x="377" y="134"/>
                  </a:cubicBezTo>
                  <a:cubicBezTo>
                    <a:pt x="394" y="142"/>
                    <a:pt x="408" y="171"/>
                    <a:pt x="399" y="205"/>
                  </a:cubicBezTo>
                  <a:cubicBezTo>
                    <a:pt x="391" y="238"/>
                    <a:pt x="371" y="323"/>
                    <a:pt x="355" y="344"/>
                  </a:cubicBezTo>
                  <a:lnTo>
                    <a:pt x="0" y="224"/>
                  </a:lnTo>
                  <a:close/>
                </a:path>
              </a:pathLst>
            </a:custGeom>
            <a:solidFill>
              <a:srgbClr val="7F50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34"/>
            <p:cNvSpPr/>
            <p:nvPr/>
          </p:nvSpPr>
          <p:spPr bwMode="auto">
            <a:xfrm>
              <a:off x="10934701" y="6402388"/>
              <a:ext cx="119063" cy="188913"/>
            </a:xfrm>
            <a:custGeom>
              <a:avLst/>
              <a:gdLst>
                <a:gd name="T0" fmla="*/ 7 w 32"/>
                <a:gd name="T1" fmla="*/ 38 h 50"/>
                <a:gd name="T2" fmla="*/ 10 w 32"/>
                <a:gd name="T3" fmla="*/ 42 h 50"/>
                <a:gd name="T4" fmla="*/ 31 w 32"/>
                <a:gd name="T5" fmla="*/ 36 h 50"/>
                <a:gd name="T6" fmla="*/ 19 w 32"/>
                <a:gd name="T7" fmla="*/ 16 h 50"/>
                <a:gd name="T8" fmla="*/ 8 w 32"/>
                <a:gd name="T9" fmla="*/ 0 h 50"/>
                <a:gd name="T10" fmla="*/ 7 w 32"/>
                <a:gd name="T11" fmla="*/ 38 h 50"/>
              </a:gdLst>
              <a:ahLst/>
              <a:cxnLst>
                <a:cxn ang="0">
                  <a:pos x="T0" y="T1"/>
                </a:cxn>
                <a:cxn ang="0">
                  <a:pos x="T2" y="T3"/>
                </a:cxn>
                <a:cxn ang="0">
                  <a:pos x="T4" y="T5"/>
                </a:cxn>
                <a:cxn ang="0">
                  <a:pos x="T6" y="T7"/>
                </a:cxn>
                <a:cxn ang="0">
                  <a:pos x="T8" y="T9"/>
                </a:cxn>
                <a:cxn ang="0">
                  <a:pos x="T10" y="T11"/>
                </a:cxn>
              </a:cxnLst>
              <a:rect l="0" t="0" r="r" b="b"/>
              <a:pathLst>
                <a:path w="32" h="50">
                  <a:moveTo>
                    <a:pt x="7" y="38"/>
                  </a:moveTo>
                  <a:cubicBezTo>
                    <a:pt x="8" y="40"/>
                    <a:pt x="9" y="41"/>
                    <a:pt x="10" y="42"/>
                  </a:cubicBezTo>
                  <a:cubicBezTo>
                    <a:pt x="17" y="50"/>
                    <a:pt x="32" y="49"/>
                    <a:pt x="31" y="36"/>
                  </a:cubicBezTo>
                  <a:cubicBezTo>
                    <a:pt x="30" y="28"/>
                    <a:pt x="24" y="22"/>
                    <a:pt x="19" y="16"/>
                  </a:cubicBezTo>
                  <a:cubicBezTo>
                    <a:pt x="15" y="11"/>
                    <a:pt x="10" y="7"/>
                    <a:pt x="8" y="0"/>
                  </a:cubicBezTo>
                  <a:cubicBezTo>
                    <a:pt x="0" y="6"/>
                    <a:pt x="2" y="27"/>
                    <a:pt x="7" y="38"/>
                  </a:cubicBezTo>
                  <a:close/>
                </a:path>
              </a:pathLst>
            </a:custGeom>
            <a:solidFill>
              <a:srgbClr val="603D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35"/>
            <p:cNvSpPr/>
            <p:nvPr/>
          </p:nvSpPr>
          <p:spPr bwMode="auto">
            <a:xfrm>
              <a:off x="11061701" y="6380163"/>
              <a:ext cx="112713" cy="184150"/>
            </a:xfrm>
            <a:custGeom>
              <a:avLst/>
              <a:gdLst>
                <a:gd name="T0" fmla="*/ 7 w 30"/>
                <a:gd name="T1" fmla="*/ 28 h 49"/>
                <a:gd name="T2" fmla="*/ 27 w 30"/>
                <a:gd name="T3" fmla="*/ 39 h 49"/>
                <a:gd name="T4" fmla="*/ 20 w 30"/>
                <a:gd name="T5" fmla="*/ 19 h 49"/>
                <a:gd name="T6" fmla="*/ 10 w 30"/>
                <a:gd name="T7" fmla="*/ 0 h 49"/>
                <a:gd name="T8" fmla="*/ 6 w 30"/>
                <a:gd name="T9" fmla="*/ 23 h 49"/>
                <a:gd name="T10" fmla="*/ 0 w 30"/>
                <a:gd name="T11" fmla="*/ 16 h 49"/>
                <a:gd name="T12" fmla="*/ 7 w 30"/>
                <a:gd name="T13" fmla="*/ 28 h 49"/>
              </a:gdLst>
              <a:ahLst/>
              <a:cxnLst>
                <a:cxn ang="0">
                  <a:pos x="T0" y="T1"/>
                </a:cxn>
                <a:cxn ang="0">
                  <a:pos x="T2" y="T3"/>
                </a:cxn>
                <a:cxn ang="0">
                  <a:pos x="T4" y="T5"/>
                </a:cxn>
                <a:cxn ang="0">
                  <a:pos x="T6" y="T7"/>
                </a:cxn>
                <a:cxn ang="0">
                  <a:pos x="T8" y="T9"/>
                </a:cxn>
                <a:cxn ang="0">
                  <a:pos x="T10" y="T11"/>
                </a:cxn>
                <a:cxn ang="0">
                  <a:pos x="T12" y="T13"/>
                </a:cxn>
              </a:cxnLst>
              <a:rect l="0" t="0" r="r" b="b"/>
              <a:pathLst>
                <a:path w="30" h="49">
                  <a:moveTo>
                    <a:pt x="7" y="28"/>
                  </a:moveTo>
                  <a:cubicBezTo>
                    <a:pt x="14" y="38"/>
                    <a:pt x="23" y="49"/>
                    <a:pt x="27" y="39"/>
                  </a:cubicBezTo>
                  <a:cubicBezTo>
                    <a:pt x="30" y="32"/>
                    <a:pt x="23" y="24"/>
                    <a:pt x="20" y="19"/>
                  </a:cubicBezTo>
                  <a:cubicBezTo>
                    <a:pt x="16" y="13"/>
                    <a:pt x="10" y="7"/>
                    <a:pt x="10" y="0"/>
                  </a:cubicBezTo>
                  <a:cubicBezTo>
                    <a:pt x="7" y="3"/>
                    <a:pt x="3" y="19"/>
                    <a:pt x="6" y="23"/>
                  </a:cubicBezTo>
                  <a:cubicBezTo>
                    <a:pt x="6" y="23"/>
                    <a:pt x="4" y="20"/>
                    <a:pt x="0" y="16"/>
                  </a:cubicBezTo>
                  <a:cubicBezTo>
                    <a:pt x="1" y="18"/>
                    <a:pt x="4" y="23"/>
                    <a:pt x="7" y="28"/>
                  </a:cubicBezTo>
                  <a:close/>
                </a:path>
              </a:pathLst>
            </a:custGeom>
            <a:solidFill>
              <a:srgbClr val="603D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136"/>
            <p:cNvSpPr/>
            <p:nvPr/>
          </p:nvSpPr>
          <p:spPr bwMode="auto">
            <a:xfrm>
              <a:off x="11193463" y="6361113"/>
              <a:ext cx="104775" cy="177800"/>
            </a:xfrm>
            <a:custGeom>
              <a:avLst/>
              <a:gdLst>
                <a:gd name="T0" fmla="*/ 8 w 28"/>
                <a:gd name="T1" fmla="*/ 32 h 47"/>
                <a:gd name="T2" fmla="*/ 25 w 28"/>
                <a:gd name="T3" fmla="*/ 32 h 47"/>
                <a:gd name="T4" fmla="*/ 17 w 28"/>
                <a:gd name="T5" fmla="*/ 15 h 47"/>
                <a:gd name="T6" fmla="*/ 11 w 28"/>
                <a:gd name="T7" fmla="*/ 0 h 47"/>
                <a:gd name="T8" fmla="*/ 9 w 28"/>
                <a:gd name="T9" fmla="*/ 35 h 47"/>
                <a:gd name="T10" fmla="*/ 8 w 28"/>
                <a:gd name="T11" fmla="*/ 32 h 47"/>
              </a:gdLst>
              <a:ahLst/>
              <a:cxnLst>
                <a:cxn ang="0">
                  <a:pos x="T0" y="T1"/>
                </a:cxn>
                <a:cxn ang="0">
                  <a:pos x="T2" y="T3"/>
                </a:cxn>
                <a:cxn ang="0">
                  <a:pos x="T4" y="T5"/>
                </a:cxn>
                <a:cxn ang="0">
                  <a:pos x="T6" y="T7"/>
                </a:cxn>
                <a:cxn ang="0">
                  <a:pos x="T8" y="T9"/>
                </a:cxn>
                <a:cxn ang="0">
                  <a:pos x="T10" y="T11"/>
                </a:cxn>
              </a:cxnLst>
              <a:rect l="0" t="0" r="r" b="b"/>
              <a:pathLst>
                <a:path w="28" h="47">
                  <a:moveTo>
                    <a:pt x="8" y="32"/>
                  </a:moveTo>
                  <a:cubicBezTo>
                    <a:pt x="11" y="45"/>
                    <a:pt x="28" y="47"/>
                    <a:pt x="25" y="32"/>
                  </a:cubicBezTo>
                  <a:cubicBezTo>
                    <a:pt x="24" y="25"/>
                    <a:pt x="21" y="20"/>
                    <a:pt x="17" y="15"/>
                  </a:cubicBezTo>
                  <a:cubicBezTo>
                    <a:pt x="14" y="11"/>
                    <a:pt x="7" y="5"/>
                    <a:pt x="11" y="0"/>
                  </a:cubicBezTo>
                  <a:cubicBezTo>
                    <a:pt x="0" y="5"/>
                    <a:pt x="5" y="27"/>
                    <a:pt x="9" y="35"/>
                  </a:cubicBezTo>
                  <a:cubicBezTo>
                    <a:pt x="9" y="34"/>
                    <a:pt x="8" y="33"/>
                    <a:pt x="8" y="32"/>
                  </a:cubicBezTo>
                  <a:close/>
                </a:path>
              </a:pathLst>
            </a:custGeom>
            <a:solidFill>
              <a:srgbClr val="603D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137"/>
            <p:cNvSpPr/>
            <p:nvPr/>
          </p:nvSpPr>
          <p:spPr bwMode="auto">
            <a:xfrm>
              <a:off x="11366501" y="6443663"/>
              <a:ext cx="96838" cy="153988"/>
            </a:xfrm>
            <a:custGeom>
              <a:avLst/>
              <a:gdLst>
                <a:gd name="T0" fmla="*/ 2 w 26"/>
                <a:gd name="T1" fmla="*/ 30 h 41"/>
                <a:gd name="T2" fmla="*/ 5 w 26"/>
                <a:gd name="T3" fmla="*/ 35 h 41"/>
                <a:gd name="T4" fmla="*/ 17 w 26"/>
                <a:gd name="T5" fmla="*/ 39 h 41"/>
                <a:gd name="T6" fmla="*/ 8 w 26"/>
                <a:gd name="T7" fmla="*/ 0 h 41"/>
                <a:gd name="T8" fmla="*/ 2 w 26"/>
                <a:gd name="T9" fmla="*/ 30 h 41"/>
              </a:gdLst>
              <a:ahLst/>
              <a:cxnLst>
                <a:cxn ang="0">
                  <a:pos x="T0" y="T1"/>
                </a:cxn>
                <a:cxn ang="0">
                  <a:pos x="T2" y="T3"/>
                </a:cxn>
                <a:cxn ang="0">
                  <a:pos x="T4" y="T5"/>
                </a:cxn>
                <a:cxn ang="0">
                  <a:pos x="T6" y="T7"/>
                </a:cxn>
                <a:cxn ang="0">
                  <a:pos x="T8" y="T9"/>
                </a:cxn>
              </a:cxnLst>
              <a:rect l="0" t="0" r="r" b="b"/>
              <a:pathLst>
                <a:path w="26" h="41">
                  <a:moveTo>
                    <a:pt x="2" y="30"/>
                  </a:moveTo>
                  <a:cubicBezTo>
                    <a:pt x="3" y="32"/>
                    <a:pt x="4" y="34"/>
                    <a:pt x="5" y="35"/>
                  </a:cubicBezTo>
                  <a:cubicBezTo>
                    <a:pt x="7" y="38"/>
                    <a:pt x="14" y="41"/>
                    <a:pt x="17" y="39"/>
                  </a:cubicBezTo>
                  <a:cubicBezTo>
                    <a:pt x="26" y="33"/>
                    <a:pt x="8" y="8"/>
                    <a:pt x="8" y="0"/>
                  </a:cubicBezTo>
                  <a:cubicBezTo>
                    <a:pt x="3" y="5"/>
                    <a:pt x="0" y="20"/>
                    <a:pt x="2" y="30"/>
                  </a:cubicBezTo>
                  <a:close/>
                </a:path>
              </a:pathLst>
            </a:custGeom>
            <a:solidFill>
              <a:srgbClr val="603D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138"/>
            <p:cNvSpPr/>
            <p:nvPr/>
          </p:nvSpPr>
          <p:spPr bwMode="auto">
            <a:xfrm>
              <a:off x="11468101" y="6451600"/>
              <a:ext cx="111125" cy="192088"/>
            </a:xfrm>
            <a:custGeom>
              <a:avLst/>
              <a:gdLst>
                <a:gd name="T0" fmla="*/ 8 w 30"/>
                <a:gd name="T1" fmla="*/ 39 h 51"/>
                <a:gd name="T2" fmla="*/ 9 w 30"/>
                <a:gd name="T3" fmla="*/ 42 h 51"/>
                <a:gd name="T4" fmla="*/ 11 w 30"/>
                <a:gd name="T5" fmla="*/ 44 h 51"/>
                <a:gd name="T6" fmla="*/ 22 w 30"/>
                <a:gd name="T7" fmla="*/ 48 h 51"/>
                <a:gd name="T8" fmla="*/ 30 w 30"/>
                <a:gd name="T9" fmla="*/ 42 h 51"/>
                <a:gd name="T10" fmla="*/ 20 w 30"/>
                <a:gd name="T11" fmla="*/ 25 h 51"/>
                <a:gd name="T12" fmla="*/ 6 w 30"/>
                <a:gd name="T13" fmla="*/ 0 h 51"/>
                <a:gd name="T14" fmla="*/ 3 w 30"/>
                <a:gd name="T15" fmla="*/ 19 h 51"/>
                <a:gd name="T16" fmla="*/ 5 w 30"/>
                <a:gd name="T17" fmla="*/ 27 h 51"/>
                <a:gd name="T18" fmla="*/ 8 w 30"/>
                <a:gd name="T19"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51">
                  <a:moveTo>
                    <a:pt x="8" y="39"/>
                  </a:moveTo>
                  <a:cubicBezTo>
                    <a:pt x="8" y="40"/>
                    <a:pt x="9" y="41"/>
                    <a:pt x="9" y="42"/>
                  </a:cubicBezTo>
                  <a:cubicBezTo>
                    <a:pt x="10" y="43"/>
                    <a:pt x="10" y="43"/>
                    <a:pt x="11" y="44"/>
                  </a:cubicBezTo>
                  <a:cubicBezTo>
                    <a:pt x="13" y="49"/>
                    <a:pt x="17" y="51"/>
                    <a:pt x="22" y="48"/>
                  </a:cubicBezTo>
                  <a:cubicBezTo>
                    <a:pt x="25" y="47"/>
                    <a:pt x="28" y="44"/>
                    <a:pt x="30" y="42"/>
                  </a:cubicBezTo>
                  <a:cubicBezTo>
                    <a:pt x="27" y="36"/>
                    <a:pt x="23" y="31"/>
                    <a:pt x="20" y="25"/>
                  </a:cubicBezTo>
                  <a:cubicBezTo>
                    <a:pt x="15" y="17"/>
                    <a:pt x="8" y="10"/>
                    <a:pt x="6" y="0"/>
                  </a:cubicBezTo>
                  <a:cubicBezTo>
                    <a:pt x="0" y="4"/>
                    <a:pt x="2" y="14"/>
                    <a:pt x="3" y="19"/>
                  </a:cubicBezTo>
                  <a:cubicBezTo>
                    <a:pt x="4" y="22"/>
                    <a:pt x="5" y="24"/>
                    <a:pt x="5" y="27"/>
                  </a:cubicBezTo>
                  <a:cubicBezTo>
                    <a:pt x="6" y="31"/>
                    <a:pt x="7" y="35"/>
                    <a:pt x="8" y="39"/>
                  </a:cubicBezTo>
                  <a:close/>
                </a:path>
              </a:pathLst>
            </a:custGeom>
            <a:solidFill>
              <a:srgbClr val="603D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139"/>
            <p:cNvSpPr/>
            <p:nvPr/>
          </p:nvSpPr>
          <p:spPr bwMode="auto">
            <a:xfrm>
              <a:off x="10806113" y="6608763"/>
              <a:ext cx="1411288" cy="1033463"/>
            </a:xfrm>
            <a:custGeom>
              <a:avLst/>
              <a:gdLst>
                <a:gd name="T0" fmla="*/ 359 w 376"/>
                <a:gd name="T1" fmla="*/ 241 h 275"/>
                <a:gd name="T2" fmla="*/ 375 w 376"/>
                <a:gd name="T3" fmla="*/ 166 h 275"/>
                <a:gd name="T4" fmla="*/ 296 w 376"/>
                <a:gd name="T5" fmla="*/ 77 h 275"/>
                <a:gd name="T6" fmla="*/ 187 w 376"/>
                <a:gd name="T7" fmla="*/ 35 h 275"/>
                <a:gd name="T8" fmla="*/ 73 w 376"/>
                <a:gd name="T9" fmla="*/ 17 h 275"/>
                <a:gd name="T10" fmla="*/ 36 w 376"/>
                <a:gd name="T11" fmla="*/ 67 h 275"/>
                <a:gd name="T12" fmla="*/ 0 w 376"/>
                <a:gd name="T13" fmla="*/ 156 h 275"/>
                <a:gd name="T14" fmla="*/ 344 w 376"/>
                <a:gd name="T15" fmla="*/ 273 h 275"/>
                <a:gd name="T16" fmla="*/ 359 w 376"/>
                <a:gd name="T17" fmla="*/ 2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275">
                  <a:moveTo>
                    <a:pt x="359" y="241"/>
                  </a:moveTo>
                  <a:cubicBezTo>
                    <a:pt x="359" y="241"/>
                    <a:pt x="374" y="198"/>
                    <a:pt x="375" y="166"/>
                  </a:cubicBezTo>
                  <a:cubicBezTo>
                    <a:pt x="376" y="135"/>
                    <a:pt x="364" y="116"/>
                    <a:pt x="296" y="77"/>
                  </a:cubicBezTo>
                  <a:cubicBezTo>
                    <a:pt x="263" y="58"/>
                    <a:pt x="224" y="49"/>
                    <a:pt x="187" y="35"/>
                  </a:cubicBezTo>
                  <a:cubicBezTo>
                    <a:pt x="151" y="22"/>
                    <a:pt x="110" y="0"/>
                    <a:pt x="73" y="17"/>
                  </a:cubicBezTo>
                  <a:cubicBezTo>
                    <a:pt x="59" y="23"/>
                    <a:pt x="42" y="53"/>
                    <a:pt x="36" y="67"/>
                  </a:cubicBezTo>
                  <a:cubicBezTo>
                    <a:pt x="25" y="97"/>
                    <a:pt x="11" y="126"/>
                    <a:pt x="0" y="156"/>
                  </a:cubicBezTo>
                  <a:cubicBezTo>
                    <a:pt x="0" y="156"/>
                    <a:pt x="339" y="271"/>
                    <a:pt x="344" y="273"/>
                  </a:cubicBezTo>
                  <a:cubicBezTo>
                    <a:pt x="349" y="275"/>
                    <a:pt x="359" y="241"/>
                    <a:pt x="359" y="241"/>
                  </a:cubicBezTo>
                  <a:close/>
                </a:path>
              </a:pathLst>
            </a:custGeom>
            <a:solidFill>
              <a:srgbClr val="603D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140"/>
            <p:cNvSpPr/>
            <p:nvPr/>
          </p:nvSpPr>
          <p:spPr bwMode="auto">
            <a:xfrm>
              <a:off x="10742613" y="7131050"/>
              <a:ext cx="161925" cy="195263"/>
            </a:xfrm>
            <a:custGeom>
              <a:avLst/>
              <a:gdLst>
                <a:gd name="T0" fmla="*/ 39 w 43"/>
                <a:gd name="T1" fmla="*/ 33 h 52"/>
                <a:gd name="T2" fmla="*/ 16 w 43"/>
                <a:gd name="T3" fmla="*/ 49 h 52"/>
                <a:gd name="T4" fmla="*/ 4 w 43"/>
                <a:gd name="T5" fmla="*/ 19 h 52"/>
                <a:gd name="T6" fmla="*/ 30 w 43"/>
                <a:gd name="T7" fmla="*/ 3 h 52"/>
                <a:gd name="T8" fmla="*/ 39 w 43"/>
                <a:gd name="T9" fmla="*/ 33 h 52"/>
              </a:gdLst>
              <a:ahLst/>
              <a:cxnLst>
                <a:cxn ang="0">
                  <a:pos x="T0" y="T1"/>
                </a:cxn>
                <a:cxn ang="0">
                  <a:pos x="T2" y="T3"/>
                </a:cxn>
                <a:cxn ang="0">
                  <a:pos x="T4" y="T5"/>
                </a:cxn>
                <a:cxn ang="0">
                  <a:pos x="T6" y="T7"/>
                </a:cxn>
                <a:cxn ang="0">
                  <a:pos x="T8" y="T9"/>
                </a:cxn>
              </a:cxnLst>
              <a:rect l="0" t="0" r="r" b="b"/>
              <a:pathLst>
                <a:path w="43" h="52">
                  <a:moveTo>
                    <a:pt x="39" y="33"/>
                  </a:moveTo>
                  <a:cubicBezTo>
                    <a:pt x="35" y="45"/>
                    <a:pt x="25" y="52"/>
                    <a:pt x="16" y="49"/>
                  </a:cubicBezTo>
                  <a:cubicBezTo>
                    <a:pt x="7" y="46"/>
                    <a:pt x="0" y="31"/>
                    <a:pt x="4" y="19"/>
                  </a:cubicBezTo>
                  <a:cubicBezTo>
                    <a:pt x="7" y="7"/>
                    <a:pt x="21" y="0"/>
                    <a:pt x="30" y="3"/>
                  </a:cubicBezTo>
                  <a:cubicBezTo>
                    <a:pt x="39" y="6"/>
                    <a:pt x="43" y="21"/>
                    <a:pt x="39" y="33"/>
                  </a:cubicBezTo>
                  <a:close/>
                </a:path>
              </a:pathLst>
            </a:custGeom>
            <a:solidFill>
              <a:srgbClr val="E8B2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141"/>
            <p:cNvSpPr/>
            <p:nvPr/>
          </p:nvSpPr>
          <p:spPr bwMode="auto">
            <a:xfrm>
              <a:off x="11999913" y="7543800"/>
              <a:ext cx="176213" cy="214313"/>
            </a:xfrm>
            <a:custGeom>
              <a:avLst/>
              <a:gdLst>
                <a:gd name="T0" fmla="*/ 41 w 47"/>
                <a:gd name="T1" fmla="*/ 40 h 57"/>
                <a:gd name="T2" fmla="*/ 11 w 47"/>
                <a:gd name="T3" fmla="*/ 55 h 57"/>
                <a:gd name="T4" fmla="*/ 5 w 47"/>
                <a:gd name="T5" fmla="*/ 24 h 57"/>
                <a:gd name="T6" fmla="*/ 28 w 47"/>
                <a:gd name="T7" fmla="*/ 3 h 57"/>
                <a:gd name="T8" fmla="*/ 41 w 47"/>
                <a:gd name="T9" fmla="*/ 40 h 57"/>
              </a:gdLst>
              <a:ahLst/>
              <a:cxnLst>
                <a:cxn ang="0">
                  <a:pos x="T0" y="T1"/>
                </a:cxn>
                <a:cxn ang="0">
                  <a:pos x="T2" y="T3"/>
                </a:cxn>
                <a:cxn ang="0">
                  <a:pos x="T4" y="T5"/>
                </a:cxn>
                <a:cxn ang="0">
                  <a:pos x="T6" y="T7"/>
                </a:cxn>
                <a:cxn ang="0">
                  <a:pos x="T8" y="T9"/>
                </a:cxn>
              </a:cxnLst>
              <a:rect l="0" t="0" r="r" b="b"/>
              <a:pathLst>
                <a:path w="47" h="57">
                  <a:moveTo>
                    <a:pt x="41" y="40"/>
                  </a:moveTo>
                  <a:cubicBezTo>
                    <a:pt x="36" y="54"/>
                    <a:pt x="19" y="57"/>
                    <a:pt x="11" y="55"/>
                  </a:cubicBezTo>
                  <a:cubicBezTo>
                    <a:pt x="3" y="52"/>
                    <a:pt x="0" y="38"/>
                    <a:pt x="5" y="24"/>
                  </a:cubicBezTo>
                  <a:cubicBezTo>
                    <a:pt x="9" y="10"/>
                    <a:pt x="19" y="0"/>
                    <a:pt x="28" y="3"/>
                  </a:cubicBezTo>
                  <a:cubicBezTo>
                    <a:pt x="47" y="9"/>
                    <a:pt x="45" y="26"/>
                    <a:pt x="41" y="40"/>
                  </a:cubicBezTo>
                  <a:close/>
                </a:path>
              </a:pathLst>
            </a:custGeom>
            <a:solidFill>
              <a:srgbClr val="E8B2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142"/>
            <p:cNvSpPr/>
            <p:nvPr/>
          </p:nvSpPr>
          <p:spPr bwMode="auto">
            <a:xfrm>
              <a:off x="10802938" y="7138988"/>
              <a:ext cx="90488" cy="74613"/>
            </a:xfrm>
            <a:custGeom>
              <a:avLst/>
              <a:gdLst>
                <a:gd name="T0" fmla="*/ 19 w 24"/>
                <a:gd name="T1" fmla="*/ 14 h 20"/>
                <a:gd name="T2" fmla="*/ 24 w 24"/>
                <a:gd name="T3" fmla="*/ 20 h 20"/>
                <a:gd name="T4" fmla="*/ 14 w 24"/>
                <a:gd name="T5" fmla="*/ 1 h 20"/>
                <a:gd name="T6" fmla="*/ 0 w 24"/>
                <a:gd name="T7" fmla="*/ 3 h 20"/>
                <a:gd name="T8" fmla="*/ 19 w 24"/>
                <a:gd name="T9" fmla="*/ 14 h 20"/>
              </a:gdLst>
              <a:ahLst/>
              <a:cxnLst>
                <a:cxn ang="0">
                  <a:pos x="T0" y="T1"/>
                </a:cxn>
                <a:cxn ang="0">
                  <a:pos x="T2" y="T3"/>
                </a:cxn>
                <a:cxn ang="0">
                  <a:pos x="T4" y="T5"/>
                </a:cxn>
                <a:cxn ang="0">
                  <a:pos x="T6" y="T7"/>
                </a:cxn>
                <a:cxn ang="0">
                  <a:pos x="T8" y="T9"/>
                </a:cxn>
              </a:cxnLst>
              <a:rect l="0" t="0" r="r" b="b"/>
              <a:pathLst>
                <a:path w="24" h="20">
                  <a:moveTo>
                    <a:pt x="19" y="14"/>
                  </a:moveTo>
                  <a:cubicBezTo>
                    <a:pt x="21" y="16"/>
                    <a:pt x="23" y="18"/>
                    <a:pt x="24" y="20"/>
                  </a:cubicBezTo>
                  <a:cubicBezTo>
                    <a:pt x="24" y="11"/>
                    <a:pt x="21" y="3"/>
                    <a:pt x="14" y="1"/>
                  </a:cubicBezTo>
                  <a:cubicBezTo>
                    <a:pt x="10" y="0"/>
                    <a:pt x="5" y="1"/>
                    <a:pt x="0" y="3"/>
                  </a:cubicBezTo>
                  <a:cubicBezTo>
                    <a:pt x="8" y="4"/>
                    <a:pt x="14" y="7"/>
                    <a:pt x="19" y="14"/>
                  </a:cubicBezTo>
                  <a:close/>
                </a:path>
              </a:pathLst>
            </a:custGeom>
            <a:solidFill>
              <a:srgbClr val="E0A4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43"/>
            <p:cNvSpPr/>
            <p:nvPr/>
          </p:nvSpPr>
          <p:spPr bwMode="auto">
            <a:xfrm>
              <a:off x="12022138" y="7543800"/>
              <a:ext cx="128588" cy="74613"/>
            </a:xfrm>
            <a:custGeom>
              <a:avLst/>
              <a:gdLst>
                <a:gd name="T0" fmla="*/ 5 w 34"/>
                <a:gd name="T1" fmla="*/ 18 h 20"/>
                <a:gd name="T2" fmla="*/ 24 w 34"/>
                <a:gd name="T3" fmla="*/ 10 h 20"/>
                <a:gd name="T4" fmla="*/ 34 w 34"/>
                <a:gd name="T5" fmla="*/ 11 h 20"/>
                <a:gd name="T6" fmla="*/ 22 w 34"/>
                <a:gd name="T7" fmla="*/ 3 h 20"/>
                <a:gd name="T8" fmla="*/ 0 w 34"/>
                <a:gd name="T9" fmla="*/ 20 h 20"/>
                <a:gd name="T10" fmla="*/ 5 w 34"/>
                <a:gd name="T11" fmla="*/ 18 h 20"/>
              </a:gdLst>
              <a:ahLst/>
              <a:cxnLst>
                <a:cxn ang="0">
                  <a:pos x="T0" y="T1"/>
                </a:cxn>
                <a:cxn ang="0">
                  <a:pos x="T2" y="T3"/>
                </a:cxn>
                <a:cxn ang="0">
                  <a:pos x="T4" y="T5"/>
                </a:cxn>
                <a:cxn ang="0">
                  <a:pos x="T6" y="T7"/>
                </a:cxn>
                <a:cxn ang="0">
                  <a:pos x="T8" y="T9"/>
                </a:cxn>
                <a:cxn ang="0">
                  <a:pos x="T10" y="T11"/>
                </a:cxn>
              </a:cxnLst>
              <a:rect l="0" t="0" r="r" b="b"/>
              <a:pathLst>
                <a:path w="34" h="20">
                  <a:moveTo>
                    <a:pt x="5" y="18"/>
                  </a:moveTo>
                  <a:cubicBezTo>
                    <a:pt x="10" y="14"/>
                    <a:pt x="17" y="10"/>
                    <a:pt x="24" y="10"/>
                  </a:cubicBezTo>
                  <a:cubicBezTo>
                    <a:pt x="28" y="10"/>
                    <a:pt x="31" y="10"/>
                    <a:pt x="34" y="11"/>
                  </a:cubicBezTo>
                  <a:cubicBezTo>
                    <a:pt x="32" y="8"/>
                    <a:pt x="28" y="5"/>
                    <a:pt x="22" y="3"/>
                  </a:cubicBezTo>
                  <a:cubicBezTo>
                    <a:pt x="14" y="0"/>
                    <a:pt x="5" y="8"/>
                    <a:pt x="0" y="20"/>
                  </a:cubicBezTo>
                  <a:cubicBezTo>
                    <a:pt x="1" y="19"/>
                    <a:pt x="3" y="18"/>
                    <a:pt x="5" y="18"/>
                  </a:cubicBezTo>
                  <a:close/>
                </a:path>
              </a:pathLst>
            </a:custGeom>
            <a:solidFill>
              <a:srgbClr val="E0A4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144"/>
            <p:cNvSpPr/>
            <p:nvPr/>
          </p:nvSpPr>
          <p:spPr bwMode="auto">
            <a:xfrm>
              <a:off x="10806113" y="7194550"/>
              <a:ext cx="90488" cy="63500"/>
            </a:xfrm>
            <a:custGeom>
              <a:avLst/>
              <a:gdLst>
                <a:gd name="T0" fmla="*/ 3 w 24"/>
                <a:gd name="T1" fmla="*/ 0 h 17"/>
                <a:gd name="T2" fmla="*/ 1 w 24"/>
                <a:gd name="T3" fmla="*/ 15 h 17"/>
                <a:gd name="T4" fmla="*/ 22 w 24"/>
                <a:gd name="T5" fmla="*/ 17 h 17"/>
                <a:gd name="T6" fmla="*/ 22 w 24"/>
                <a:gd name="T7" fmla="*/ 16 h 17"/>
                <a:gd name="T8" fmla="*/ 23 w 24"/>
                <a:gd name="T9" fmla="*/ 3 h 17"/>
                <a:gd name="T10" fmla="*/ 3 w 24"/>
                <a:gd name="T11" fmla="*/ 0 h 17"/>
              </a:gdLst>
              <a:ahLst/>
              <a:cxnLst>
                <a:cxn ang="0">
                  <a:pos x="T0" y="T1"/>
                </a:cxn>
                <a:cxn ang="0">
                  <a:pos x="T2" y="T3"/>
                </a:cxn>
                <a:cxn ang="0">
                  <a:pos x="T4" y="T5"/>
                </a:cxn>
                <a:cxn ang="0">
                  <a:pos x="T6" y="T7"/>
                </a:cxn>
                <a:cxn ang="0">
                  <a:pos x="T8" y="T9"/>
                </a:cxn>
                <a:cxn ang="0">
                  <a:pos x="T10" y="T11"/>
                </a:cxn>
              </a:cxnLst>
              <a:rect l="0" t="0" r="r" b="b"/>
              <a:pathLst>
                <a:path w="24" h="17">
                  <a:moveTo>
                    <a:pt x="3" y="0"/>
                  </a:moveTo>
                  <a:cubicBezTo>
                    <a:pt x="1" y="4"/>
                    <a:pt x="0" y="10"/>
                    <a:pt x="1" y="15"/>
                  </a:cubicBezTo>
                  <a:cubicBezTo>
                    <a:pt x="7" y="10"/>
                    <a:pt x="15" y="12"/>
                    <a:pt x="22" y="17"/>
                  </a:cubicBezTo>
                  <a:cubicBezTo>
                    <a:pt x="22" y="16"/>
                    <a:pt x="22" y="16"/>
                    <a:pt x="22" y="16"/>
                  </a:cubicBezTo>
                  <a:cubicBezTo>
                    <a:pt x="23" y="12"/>
                    <a:pt x="24" y="8"/>
                    <a:pt x="23" y="3"/>
                  </a:cubicBezTo>
                  <a:cubicBezTo>
                    <a:pt x="17" y="6"/>
                    <a:pt x="10" y="3"/>
                    <a:pt x="3" y="0"/>
                  </a:cubicBezTo>
                  <a:close/>
                </a:path>
              </a:pathLst>
            </a:custGeom>
            <a:solidFill>
              <a:srgbClr val="E0A4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145"/>
            <p:cNvSpPr/>
            <p:nvPr/>
          </p:nvSpPr>
          <p:spPr bwMode="auto">
            <a:xfrm>
              <a:off x="12007851" y="7629525"/>
              <a:ext cx="115888" cy="82550"/>
            </a:xfrm>
            <a:custGeom>
              <a:avLst/>
              <a:gdLst>
                <a:gd name="T0" fmla="*/ 28 w 31"/>
                <a:gd name="T1" fmla="*/ 0 h 22"/>
                <a:gd name="T2" fmla="*/ 1 w 31"/>
                <a:gd name="T3" fmla="*/ 6 h 22"/>
                <a:gd name="T4" fmla="*/ 0 w 31"/>
                <a:gd name="T5" fmla="*/ 16 h 22"/>
                <a:gd name="T6" fmla="*/ 14 w 31"/>
                <a:gd name="T7" fmla="*/ 18 h 22"/>
                <a:gd name="T8" fmla="*/ 28 w 31"/>
                <a:gd name="T9" fmla="*/ 0 h 22"/>
              </a:gdLst>
              <a:ahLst/>
              <a:cxnLst>
                <a:cxn ang="0">
                  <a:pos x="T0" y="T1"/>
                </a:cxn>
                <a:cxn ang="0">
                  <a:pos x="T2" y="T3"/>
                </a:cxn>
                <a:cxn ang="0">
                  <a:pos x="T4" y="T5"/>
                </a:cxn>
                <a:cxn ang="0">
                  <a:pos x="T6" y="T7"/>
                </a:cxn>
                <a:cxn ang="0">
                  <a:pos x="T8" y="T9"/>
                </a:cxn>
              </a:cxnLst>
              <a:rect l="0" t="0" r="r" b="b"/>
              <a:pathLst>
                <a:path w="31" h="22">
                  <a:moveTo>
                    <a:pt x="28" y="0"/>
                  </a:moveTo>
                  <a:cubicBezTo>
                    <a:pt x="19" y="5"/>
                    <a:pt x="11" y="8"/>
                    <a:pt x="1" y="6"/>
                  </a:cubicBezTo>
                  <a:cubicBezTo>
                    <a:pt x="1" y="9"/>
                    <a:pt x="0" y="13"/>
                    <a:pt x="0" y="16"/>
                  </a:cubicBezTo>
                  <a:cubicBezTo>
                    <a:pt x="5" y="15"/>
                    <a:pt x="9" y="17"/>
                    <a:pt x="14" y="18"/>
                  </a:cubicBezTo>
                  <a:cubicBezTo>
                    <a:pt x="28" y="22"/>
                    <a:pt x="31" y="10"/>
                    <a:pt x="28" y="0"/>
                  </a:cubicBezTo>
                  <a:close/>
                </a:path>
              </a:pathLst>
            </a:custGeom>
            <a:solidFill>
              <a:srgbClr val="E0A4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146"/>
            <p:cNvSpPr/>
            <p:nvPr/>
          </p:nvSpPr>
          <p:spPr bwMode="auto">
            <a:xfrm>
              <a:off x="10761663" y="6553200"/>
              <a:ext cx="1438275" cy="1598613"/>
            </a:xfrm>
            <a:custGeom>
              <a:avLst/>
              <a:gdLst>
                <a:gd name="T0" fmla="*/ 352 w 383"/>
                <a:gd name="T1" fmla="*/ 267 h 426"/>
                <a:gd name="T2" fmla="*/ 372 w 383"/>
                <a:gd name="T3" fmla="*/ 160 h 426"/>
                <a:gd name="T4" fmla="*/ 241 w 383"/>
                <a:gd name="T5" fmla="*/ 78 h 426"/>
                <a:gd name="T6" fmla="*/ 67 w 383"/>
                <a:gd name="T7" fmla="*/ 64 h 426"/>
                <a:gd name="T8" fmla="*/ 28 w 383"/>
                <a:gd name="T9" fmla="*/ 166 h 426"/>
                <a:gd name="T10" fmla="*/ 22 w 383"/>
                <a:gd name="T11" fmla="*/ 202 h 426"/>
                <a:gd name="T12" fmla="*/ 7 w 383"/>
                <a:gd name="T13" fmla="*/ 249 h 426"/>
                <a:gd name="T14" fmla="*/ 0 w 383"/>
                <a:gd name="T15" fmla="*/ 285 h 426"/>
                <a:gd name="T16" fmla="*/ 25 w 383"/>
                <a:gd name="T17" fmla="*/ 346 h 426"/>
                <a:gd name="T18" fmla="*/ 109 w 383"/>
                <a:gd name="T19" fmla="*/ 400 h 426"/>
                <a:gd name="T20" fmla="*/ 209 w 383"/>
                <a:gd name="T21" fmla="*/ 422 h 426"/>
                <a:gd name="T22" fmla="*/ 316 w 383"/>
                <a:gd name="T23" fmla="*/ 375 h 426"/>
                <a:gd name="T24" fmla="*/ 341 w 383"/>
                <a:gd name="T25" fmla="*/ 320 h 426"/>
                <a:gd name="T26" fmla="*/ 341 w 383"/>
                <a:gd name="T27" fmla="*/ 320 h 426"/>
                <a:gd name="T28" fmla="*/ 341 w 383"/>
                <a:gd name="T29" fmla="*/ 319 h 426"/>
                <a:gd name="T30" fmla="*/ 352 w 383"/>
                <a:gd name="T31" fmla="*/ 267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3" h="426">
                  <a:moveTo>
                    <a:pt x="352" y="267"/>
                  </a:moveTo>
                  <a:cubicBezTo>
                    <a:pt x="352" y="267"/>
                    <a:pt x="383" y="172"/>
                    <a:pt x="372" y="160"/>
                  </a:cubicBezTo>
                  <a:cubicBezTo>
                    <a:pt x="361" y="149"/>
                    <a:pt x="305" y="98"/>
                    <a:pt x="241" y="78"/>
                  </a:cubicBezTo>
                  <a:cubicBezTo>
                    <a:pt x="177" y="59"/>
                    <a:pt x="93" y="0"/>
                    <a:pt x="67" y="64"/>
                  </a:cubicBezTo>
                  <a:cubicBezTo>
                    <a:pt x="40" y="128"/>
                    <a:pt x="28" y="166"/>
                    <a:pt x="28" y="166"/>
                  </a:cubicBezTo>
                  <a:cubicBezTo>
                    <a:pt x="22" y="202"/>
                    <a:pt x="22" y="202"/>
                    <a:pt x="22" y="202"/>
                  </a:cubicBezTo>
                  <a:cubicBezTo>
                    <a:pt x="7" y="249"/>
                    <a:pt x="7" y="249"/>
                    <a:pt x="7" y="249"/>
                  </a:cubicBezTo>
                  <a:cubicBezTo>
                    <a:pt x="7" y="249"/>
                    <a:pt x="1" y="273"/>
                    <a:pt x="0" y="285"/>
                  </a:cubicBezTo>
                  <a:cubicBezTo>
                    <a:pt x="0" y="297"/>
                    <a:pt x="5" y="326"/>
                    <a:pt x="25" y="346"/>
                  </a:cubicBezTo>
                  <a:cubicBezTo>
                    <a:pt x="34" y="355"/>
                    <a:pt x="60" y="378"/>
                    <a:pt x="109" y="400"/>
                  </a:cubicBezTo>
                  <a:cubicBezTo>
                    <a:pt x="169" y="426"/>
                    <a:pt x="209" y="422"/>
                    <a:pt x="209" y="422"/>
                  </a:cubicBezTo>
                  <a:cubicBezTo>
                    <a:pt x="209" y="422"/>
                    <a:pt x="290" y="424"/>
                    <a:pt x="316" y="375"/>
                  </a:cubicBezTo>
                  <a:cubicBezTo>
                    <a:pt x="335" y="336"/>
                    <a:pt x="338" y="326"/>
                    <a:pt x="341" y="320"/>
                  </a:cubicBezTo>
                  <a:cubicBezTo>
                    <a:pt x="341" y="320"/>
                    <a:pt x="341" y="320"/>
                    <a:pt x="341" y="320"/>
                  </a:cubicBezTo>
                  <a:cubicBezTo>
                    <a:pt x="341" y="319"/>
                    <a:pt x="341" y="319"/>
                    <a:pt x="341" y="319"/>
                  </a:cubicBezTo>
                  <a:lnTo>
                    <a:pt x="352" y="267"/>
                  </a:lnTo>
                  <a:close/>
                </a:path>
              </a:pathLst>
            </a:custGeom>
            <a:solidFill>
              <a:srgbClr val="E8B2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147"/>
            <p:cNvSpPr/>
            <p:nvPr/>
          </p:nvSpPr>
          <p:spPr bwMode="auto">
            <a:xfrm>
              <a:off x="10761663" y="7312025"/>
              <a:ext cx="1279525" cy="858838"/>
            </a:xfrm>
            <a:custGeom>
              <a:avLst/>
              <a:gdLst>
                <a:gd name="T0" fmla="*/ 338 w 341"/>
                <a:gd name="T1" fmla="*/ 115 h 229"/>
                <a:gd name="T2" fmla="*/ 308 w 341"/>
                <a:gd name="T3" fmla="*/ 165 h 229"/>
                <a:gd name="T4" fmla="*/ 112 w 341"/>
                <a:gd name="T5" fmla="*/ 189 h 229"/>
                <a:gd name="T6" fmla="*/ 53 w 341"/>
                <a:gd name="T7" fmla="*/ 155 h 229"/>
                <a:gd name="T8" fmla="*/ 19 w 341"/>
                <a:gd name="T9" fmla="*/ 119 h 229"/>
                <a:gd name="T10" fmla="*/ 9 w 341"/>
                <a:gd name="T11" fmla="*/ 78 h 229"/>
                <a:gd name="T12" fmla="*/ 12 w 341"/>
                <a:gd name="T13" fmla="*/ 36 h 229"/>
                <a:gd name="T14" fmla="*/ 22 w 341"/>
                <a:gd name="T15" fmla="*/ 5 h 229"/>
                <a:gd name="T16" fmla="*/ 21 w 341"/>
                <a:gd name="T17" fmla="*/ 0 h 229"/>
                <a:gd name="T18" fmla="*/ 7 w 341"/>
                <a:gd name="T19" fmla="*/ 47 h 229"/>
                <a:gd name="T20" fmla="*/ 0 w 341"/>
                <a:gd name="T21" fmla="*/ 83 h 229"/>
                <a:gd name="T22" fmla="*/ 25 w 341"/>
                <a:gd name="T23" fmla="*/ 144 h 229"/>
                <a:gd name="T24" fmla="*/ 109 w 341"/>
                <a:gd name="T25" fmla="*/ 198 h 229"/>
                <a:gd name="T26" fmla="*/ 209 w 341"/>
                <a:gd name="T27" fmla="*/ 220 h 229"/>
                <a:gd name="T28" fmla="*/ 316 w 341"/>
                <a:gd name="T29" fmla="*/ 173 h 229"/>
                <a:gd name="T30" fmla="*/ 341 w 341"/>
                <a:gd name="T31" fmla="*/ 118 h 229"/>
                <a:gd name="T32" fmla="*/ 338 w 341"/>
                <a:gd name="T33" fmla="*/ 115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1" h="229">
                  <a:moveTo>
                    <a:pt x="338" y="115"/>
                  </a:moveTo>
                  <a:cubicBezTo>
                    <a:pt x="328" y="133"/>
                    <a:pt x="320" y="150"/>
                    <a:pt x="308" y="165"/>
                  </a:cubicBezTo>
                  <a:cubicBezTo>
                    <a:pt x="259" y="229"/>
                    <a:pt x="171" y="212"/>
                    <a:pt x="112" y="189"/>
                  </a:cubicBezTo>
                  <a:cubicBezTo>
                    <a:pt x="92" y="182"/>
                    <a:pt x="71" y="167"/>
                    <a:pt x="53" y="155"/>
                  </a:cubicBezTo>
                  <a:cubicBezTo>
                    <a:pt x="39" y="145"/>
                    <a:pt x="26" y="132"/>
                    <a:pt x="19" y="119"/>
                  </a:cubicBezTo>
                  <a:cubicBezTo>
                    <a:pt x="14" y="110"/>
                    <a:pt x="9" y="88"/>
                    <a:pt x="9" y="78"/>
                  </a:cubicBezTo>
                  <a:cubicBezTo>
                    <a:pt x="9" y="70"/>
                    <a:pt x="8" y="51"/>
                    <a:pt x="12" y="36"/>
                  </a:cubicBezTo>
                  <a:cubicBezTo>
                    <a:pt x="14" y="25"/>
                    <a:pt x="20" y="16"/>
                    <a:pt x="22" y="5"/>
                  </a:cubicBezTo>
                  <a:cubicBezTo>
                    <a:pt x="23" y="3"/>
                    <a:pt x="22" y="1"/>
                    <a:pt x="21" y="0"/>
                  </a:cubicBezTo>
                  <a:cubicBezTo>
                    <a:pt x="7" y="47"/>
                    <a:pt x="7" y="47"/>
                    <a:pt x="7" y="47"/>
                  </a:cubicBezTo>
                  <a:cubicBezTo>
                    <a:pt x="7" y="47"/>
                    <a:pt x="1" y="71"/>
                    <a:pt x="0" y="83"/>
                  </a:cubicBezTo>
                  <a:cubicBezTo>
                    <a:pt x="0" y="95"/>
                    <a:pt x="5" y="124"/>
                    <a:pt x="25" y="144"/>
                  </a:cubicBezTo>
                  <a:cubicBezTo>
                    <a:pt x="34" y="153"/>
                    <a:pt x="60" y="176"/>
                    <a:pt x="109" y="198"/>
                  </a:cubicBezTo>
                  <a:cubicBezTo>
                    <a:pt x="169" y="224"/>
                    <a:pt x="209" y="220"/>
                    <a:pt x="209" y="220"/>
                  </a:cubicBezTo>
                  <a:cubicBezTo>
                    <a:pt x="209" y="220"/>
                    <a:pt x="290" y="222"/>
                    <a:pt x="316" y="173"/>
                  </a:cubicBezTo>
                  <a:cubicBezTo>
                    <a:pt x="335" y="134"/>
                    <a:pt x="338" y="124"/>
                    <a:pt x="341" y="118"/>
                  </a:cubicBezTo>
                  <a:cubicBezTo>
                    <a:pt x="340" y="117"/>
                    <a:pt x="339" y="116"/>
                    <a:pt x="338" y="115"/>
                  </a:cubicBezTo>
                  <a:close/>
                </a:path>
              </a:pathLst>
            </a:custGeom>
            <a:solidFill>
              <a:srgbClr val="E0A4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148"/>
            <p:cNvSpPr/>
            <p:nvPr/>
          </p:nvSpPr>
          <p:spPr bwMode="auto">
            <a:xfrm>
              <a:off x="10877551" y="6553200"/>
              <a:ext cx="1314450" cy="976313"/>
            </a:xfrm>
            <a:custGeom>
              <a:avLst/>
              <a:gdLst>
                <a:gd name="T0" fmla="*/ 8 w 350"/>
                <a:gd name="T1" fmla="*/ 134 h 260"/>
                <a:gd name="T2" fmla="*/ 0 w 350"/>
                <a:gd name="T3" fmla="*/ 158 h 260"/>
                <a:gd name="T4" fmla="*/ 5 w 350"/>
                <a:gd name="T5" fmla="*/ 155 h 260"/>
                <a:gd name="T6" fmla="*/ 10 w 350"/>
                <a:gd name="T7" fmla="*/ 142 h 260"/>
                <a:gd name="T8" fmla="*/ 22 w 350"/>
                <a:gd name="T9" fmla="*/ 114 h 260"/>
                <a:gd name="T10" fmla="*/ 50 w 350"/>
                <a:gd name="T11" fmla="*/ 55 h 260"/>
                <a:gd name="T12" fmla="*/ 109 w 350"/>
                <a:gd name="T13" fmla="*/ 46 h 260"/>
                <a:gd name="T14" fmla="*/ 185 w 350"/>
                <a:gd name="T15" fmla="*/ 78 h 260"/>
                <a:gd name="T16" fmla="*/ 314 w 350"/>
                <a:gd name="T17" fmla="*/ 138 h 260"/>
                <a:gd name="T18" fmla="*/ 334 w 350"/>
                <a:gd name="T19" fmla="*/ 195 h 260"/>
                <a:gd name="T20" fmla="*/ 329 w 350"/>
                <a:gd name="T21" fmla="*/ 235 h 260"/>
                <a:gd name="T22" fmla="*/ 323 w 350"/>
                <a:gd name="T23" fmla="*/ 260 h 260"/>
                <a:gd name="T24" fmla="*/ 341 w 350"/>
                <a:gd name="T25" fmla="*/ 160 h 260"/>
                <a:gd name="T26" fmla="*/ 210 w 350"/>
                <a:gd name="T27" fmla="*/ 78 h 260"/>
                <a:gd name="T28" fmla="*/ 36 w 350"/>
                <a:gd name="T29" fmla="*/ 64 h 260"/>
                <a:gd name="T30" fmla="*/ 8 w 350"/>
                <a:gd name="T31" fmla="*/ 13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0" h="260">
                  <a:moveTo>
                    <a:pt x="8" y="134"/>
                  </a:moveTo>
                  <a:cubicBezTo>
                    <a:pt x="5" y="142"/>
                    <a:pt x="2" y="150"/>
                    <a:pt x="0" y="158"/>
                  </a:cubicBezTo>
                  <a:cubicBezTo>
                    <a:pt x="0" y="159"/>
                    <a:pt x="5" y="155"/>
                    <a:pt x="5" y="155"/>
                  </a:cubicBezTo>
                  <a:cubicBezTo>
                    <a:pt x="7" y="153"/>
                    <a:pt x="9" y="145"/>
                    <a:pt x="10" y="142"/>
                  </a:cubicBezTo>
                  <a:cubicBezTo>
                    <a:pt x="14" y="132"/>
                    <a:pt x="18" y="123"/>
                    <a:pt x="22" y="114"/>
                  </a:cubicBezTo>
                  <a:cubicBezTo>
                    <a:pt x="31" y="94"/>
                    <a:pt x="40" y="74"/>
                    <a:pt x="50" y="55"/>
                  </a:cubicBezTo>
                  <a:cubicBezTo>
                    <a:pt x="62" y="31"/>
                    <a:pt x="89" y="37"/>
                    <a:pt x="109" y="46"/>
                  </a:cubicBezTo>
                  <a:cubicBezTo>
                    <a:pt x="135" y="57"/>
                    <a:pt x="158" y="68"/>
                    <a:pt x="185" y="78"/>
                  </a:cubicBezTo>
                  <a:cubicBezTo>
                    <a:pt x="227" y="94"/>
                    <a:pt x="282" y="103"/>
                    <a:pt x="314" y="138"/>
                  </a:cubicBezTo>
                  <a:cubicBezTo>
                    <a:pt x="329" y="154"/>
                    <a:pt x="334" y="173"/>
                    <a:pt x="334" y="195"/>
                  </a:cubicBezTo>
                  <a:cubicBezTo>
                    <a:pt x="334" y="208"/>
                    <a:pt x="333" y="222"/>
                    <a:pt x="329" y="235"/>
                  </a:cubicBezTo>
                  <a:cubicBezTo>
                    <a:pt x="327" y="243"/>
                    <a:pt x="324" y="251"/>
                    <a:pt x="323" y="260"/>
                  </a:cubicBezTo>
                  <a:cubicBezTo>
                    <a:pt x="330" y="238"/>
                    <a:pt x="350" y="170"/>
                    <a:pt x="341" y="160"/>
                  </a:cubicBezTo>
                  <a:cubicBezTo>
                    <a:pt x="330" y="149"/>
                    <a:pt x="274" y="98"/>
                    <a:pt x="210" y="78"/>
                  </a:cubicBezTo>
                  <a:cubicBezTo>
                    <a:pt x="146" y="59"/>
                    <a:pt x="62" y="0"/>
                    <a:pt x="36" y="64"/>
                  </a:cubicBezTo>
                  <a:cubicBezTo>
                    <a:pt x="26" y="87"/>
                    <a:pt x="16" y="110"/>
                    <a:pt x="8" y="134"/>
                  </a:cubicBezTo>
                  <a:close/>
                </a:path>
              </a:pathLst>
            </a:custGeom>
            <a:solidFill>
              <a:srgbClr val="E0A4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149"/>
            <p:cNvSpPr/>
            <p:nvPr/>
          </p:nvSpPr>
          <p:spPr bwMode="auto">
            <a:xfrm>
              <a:off x="10953751" y="7048500"/>
              <a:ext cx="209550" cy="206375"/>
            </a:xfrm>
            <a:custGeom>
              <a:avLst/>
              <a:gdLst>
                <a:gd name="T0" fmla="*/ 52 w 56"/>
                <a:gd name="T1" fmla="*/ 35 h 55"/>
                <a:gd name="T2" fmla="*/ 21 w 56"/>
                <a:gd name="T3" fmla="*/ 51 h 55"/>
                <a:gd name="T4" fmla="*/ 5 w 56"/>
                <a:gd name="T5" fmla="*/ 20 h 55"/>
                <a:gd name="T6" fmla="*/ 36 w 56"/>
                <a:gd name="T7" fmla="*/ 4 h 55"/>
                <a:gd name="T8" fmla="*/ 52 w 56"/>
                <a:gd name="T9" fmla="*/ 35 h 55"/>
              </a:gdLst>
              <a:ahLst/>
              <a:cxnLst>
                <a:cxn ang="0">
                  <a:pos x="T0" y="T1"/>
                </a:cxn>
                <a:cxn ang="0">
                  <a:pos x="T2" y="T3"/>
                </a:cxn>
                <a:cxn ang="0">
                  <a:pos x="T4" y="T5"/>
                </a:cxn>
                <a:cxn ang="0">
                  <a:pos x="T6" y="T7"/>
                </a:cxn>
                <a:cxn ang="0">
                  <a:pos x="T8" y="T9"/>
                </a:cxn>
              </a:cxnLst>
              <a:rect l="0" t="0" r="r" b="b"/>
              <a:pathLst>
                <a:path w="56" h="55">
                  <a:moveTo>
                    <a:pt x="52" y="35"/>
                  </a:moveTo>
                  <a:cubicBezTo>
                    <a:pt x="48" y="48"/>
                    <a:pt x="34" y="55"/>
                    <a:pt x="21" y="51"/>
                  </a:cubicBezTo>
                  <a:cubicBezTo>
                    <a:pt x="8" y="47"/>
                    <a:pt x="0" y="33"/>
                    <a:pt x="5" y="20"/>
                  </a:cubicBezTo>
                  <a:cubicBezTo>
                    <a:pt x="9" y="7"/>
                    <a:pt x="23" y="0"/>
                    <a:pt x="36" y="4"/>
                  </a:cubicBezTo>
                  <a:cubicBezTo>
                    <a:pt x="49" y="8"/>
                    <a:pt x="56" y="22"/>
                    <a:pt x="52" y="35"/>
                  </a:cubicBezTo>
                  <a:close/>
                </a:path>
              </a:pathLst>
            </a:custGeom>
            <a:solidFill>
              <a:srgbClr val="4741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150"/>
            <p:cNvSpPr/>
            <p:nvPr/>
          </p:nvSpPr>
          <p:spPr bwMode="auto">
            <a:xfrm>
              <a:off x="10998201" y="7075488"/>
              <a:ext cx="68263" cy="63500"/>
            </a:xfrm>
            <a:custGeom>
              <a:avLst/>
              <a:gdLst>
                <a:gd name="T0" fmla="*/ 16 w 18"/>
                <a:gd name="T1" fmla="*/ 11 h 17"/>
                <a:gd name="T2" fmla="*/ 7 w 18"/>
                <a:gd name="T3" fmla="*/ 16 h 17"/>
                <a:gd name="T4" fmla="*/ 2 w 18"/>
                <a:gd name="T5" fmla="*/ 6 h 17"/>
                <a:gd name="T6" fmla="*/ 11 w 18"/>
                <a:gd name="T7" fmla="*/ 1 h 17"/>
                <a:gd name="T8" fmla="*/ 16 w 18"/>
                <a:gd name="T9" fmla="*/ 11 h 17"/>
              </a:gdLst>
              <a:ahLst/>
              <a:cxnLst>
                <a:cxn ang="0">
                  <a:pos x="T0" y="T1"/>
                </a:cxn>
                <a:cxn ang="0">
                  <a:pos x="T2" y="T3"/>
                </a:cxn>
                <a:cxn ang="0">
                  <a:pos x="T4" y="T5"/>
                </a:cxn>
                <a:cxn ang="0">
                  <a:pos x="T6" y="T7"/>
                </a:cxn>
                <a:cxn ang="0">
                  <a:pos x="T8" y="T9"/>
                </a:cxn>
              </a:cxnLst>
              <a:rect l="0" t="0" r="r" b="b"/>
              <a:pathLst>
                <a:path w="18" h="17">
                  <a:moveTo>
                    <a:pt x="16" y="11"/>
                  </a:moveTo>
                  <a:cubicBezTo>
                    <a:pt x="15" y="15"/>
                    <a:pt x="11" y="17"/>
                    <a:pt x="7" y="16"/>
                  </a:cubicBezTo>
                  <a:cubicBezTo>
                    <a:pt x="3" y="14"/>
                    <a:pt x="0" y="10"/>
                    <a:pt x="2" y="6"/>
                  </a:cubicBezTo>
                  <a:cubicBezTo>
                    <a:pt x="3" y="2"/>
                    <a:pt x="7" y="0"/>
                    <a:pt x="11" y="1"/>
                  </a:cubicBezTo>
                  <a:cubicBezTo>
                    <a:pt x="16" y="2"/>
                    <a:pt x="18" y="7"/>
                    <a:pt x="16" y="11"/>
                  </a:cubicBezTo>
                  <a:close/>
                </a:path>
              </a:pathLst>
            </a:custGeom>
            <a:solidFill>
              <a:srgbClr val="E2E2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151"/>
            <p:cNvSpPr/>
            <p:nvPr/>
          </p:nvSpPr>
          <p:spPr bwMode="auto">
            <a:xfrm>
              <a:off x="11625263" y="7285038"/>
              <a:ext cx="206375" cy="209550"/>
            </a:xfrm>
            <a:custGeom>
              <a:avLst/>
              <a:gdLst>
                <a:gd name="T0" fmla="*/ 51 w 55"/>
                <a:gd name="T1" fmla="*/ 36 h 56"/>
                <a:gd name="T2" fmla="*/ 20 w 55"/>
                <a:gd name="T3" fmla="*/ 52 h 56"/>
                <a:gd name="T4" fmla="*/ 4 w 55"/>
                <a:gd name="T5" fmla="*/ 21 h 56"/>
                <a:gd name="T6" fmla="*/ 35 w 55"/>
                <a:gd name="T7" fmla="*/ 5 h 56"/>
                <a:gd name="T8" fmla="*/ 51 w 55"/>
                <a:gd name="T9" fmla="*/ 36 h 56"/>
              </a:gdLst>
              <a:ahLst/>
              <a:cxnLst>
                <a:cxn ang="0">
                  <a:pos x="T0" y="T1"/>
                </a:cxn>
                <a:cxn ang="0">
                  <a:pos x="T2" y="T3"/>
                </a:cxn>
                <a:cxn ang="0">
                  <a:pos x="T4" y="T5"/>
                </a:cxn>
                <a:cxn ang="0">
                  <a:pos x="T6" y="T7"/>
                </a:cxn>
                <a:cxn ang="0">
                  <a:pos x="T8" y="T9"/>
                </a:cxn>
              </a:cxnLst>
              <a:rect l="0" t="0" r="r" b="b"/>
              <a:pathLst>
                <a:path w="55" h="56">
                  <a:moveTo>
                    <a:pt x="51" y="36"/>
                  </a:moveTo>
                  <a:cubicBezTo>
                    <a:pt x="47" y="49"/>
                    <a:pt x="33" y="56"/>
                    <a:pt x="20" y="52"/>
                  </a:cubicBezTo>
                  <a:cubicBezTo>
                    <a:pt x="7" y="48"/>
                    <a:pt x="0" y="34"/>
                    <a:pt x="4" y="21"/>
                  </a:cubicBezTo>
                  <a:cubicBezTo>
                    <a:pt x="8" y="8"/>
                    <a:pt x="22" y="0"/>
                    <a:pt x="35" y="5"/>
                  </a:cubicBezTo>
                  <a:cubicBezTo>
                    <a:pt x="48" y="9"/>
                    <a:pt x="55" y="23"/>
                    <a:pt x="51" y="36"/>
                  </a:cubicBezTo>
                  <a:close/>
                </a:path>
              </a:pathLst>
            </a:custGeom>
            <a:solidFill>
              <a:srgbClr val="4741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152"/>
            <p:cNvSpPr/>
            <p:nvPr/>
          </p:nvSpPr>
          <p:spPr bwMode="auto">
            <a:xfrm>
              <a:off x="11669713" y="7318375"/>
              <a:ext cx="63500" cy="63500"/>
            </a:xfrm>
            <a:custGeom>
              <a:avLst/>
              <a:gdLst>
                <a:gd name="T0" fmla="*/ 16 w 17"/>
                <a:gd name="T1" fmla="*/ 11 h 17"/>
                <a:gd name="T2" fmla="*/ 6 w 17"/>
                <a:gd name="T3" fmla="*/ 16 h 17"/>
                <a:gd name="T4" fmla="*/ 1 w 17"/>
                <a:gd name="T5" fmla="*/ 6 h 17"/>
                <a:gd name="T6" fmla="*/ 11 w 17"/>
                <a:gd name="T7" fmla="*/ 1 h 17"/>
                <a:gd name="T8" fmla="*/ 16 w 17"/>
                <a:gd name="T9" fmla="*/ 11 h 17"/>
              </a:gdLst>
              <a:ahLst/>
              <a:cxnLst>
                <a:cxn ang="0">
                  <a:pos x="T0" y="T1"/>
                </a:cxn>
                <a:cxn ang="0">
                  <a:pos x="T2" y="T3"/>
                </a:cxn>
                <a:cxn ang="0">
                  <a:pos x="T4" y="T5"/>
                </a:cxn>
                <a:cxn ang="0">
                  <a:pos x="T6" y="T7"/>
                </a:cxn>
                <a:cxn ang="0">
                  <a:pos x="T8" y="T9"/>
                </a:cxn>
              </a:cxnLst>
              <a:rect l="0" t="0" r="r" b="b"/>
              <a:pathLst>
                <a:path w="17" h="17">
                  <a:moveTo>
                    <a:pt x="16" y="11"/>
                  </a:moveTo>
                  <a:cubicBezTo>
                    <a:pt x="14" y="15"/>
                    <a:pt x="10" y="17"/>
                    <a:pt x="6" y="16"/>
                  </a:cubicBezTo>
                  <a:cubicBezTo>
                    <a:pt x="2" y="15"/>
                    <a:pt x="0" y="10"/>
                    <a:pt x="1" y="6"/>
                  </a:cubicBezTo>
                  <a:cubicBezTo>
                    <a:pt x="2" y="2"/>
                    <a:pt x="7" y="0"/>
                    <a:pt x="11" y="1"/>
                  </a:cubicBezTo>
                  <a:cubicBezTo>
                    <a:pt x="15" y="2"/>
                    <a:pt x="17" y="7"/>
                    <a:pt x="16" y="11"/>
                  </a:cubicBezTo>
                  <a:close/>
                </a:path>
              </a:pathLst>
            </a:custGeom>
            <a:solidFill>
              <a:srgbClr val="E2E2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53"/>
            <p:cNvSpPr/>
            <p:nvPr/>
          </p:nvSpPr>
          <p:spPr bwMode="auto">
            <a:xfrm>
              <a:off x="11272838" y="7378700"/>
              <a:ext cx="176213" cy="165100"/>
            </a:xfrm>
            <a:custGeom>
              <a:avLst/>
              <a:gdLst>
                <a:gd name="T0" fmla="*/ 11 w 47"/>
                <a:gd name="T1" fmla="*/ 44 h 44"/>
                <a:gd name="T2" fmla="*/ 2 w 47"/>
                <a:gd name="T3" fmla="*/ 23 h 44"/>
                <a:gd name="T4" fmla="*/ 34 w 47"/>
                <a:gd name="T5" fmla="*/ 8 h 44"/>
                <a:gd name="T6" fmla="*/ 45 w 47"/>
                <a:gd name="T7" fmla="*/ 33 h 44"/>
                <a:gd name="T8" fmla="*/ 26 w 47"/>
                <a:gd name="T9" fmla="*/ 11 h 44"/>
                <a:gd name="T10" fmla="*/ 11 w 47"/>
                <a:gd name="T11" fmla="*/ 44 h 44"/>
              </a:gdLst>
              <a:ahLst/>
              <a:cxnLst>
                <a:cxn ang="0">
                  <a:pos x="T0" y="T1"/>
                </a:cxn>
                <a:cxn ang="0">
                  <a:pos x="T2" y="T3"/>
                </a:cxn>
                <a:cxn ang="0">
                  <a:pos x="T4" y="T5"/>
                </a:cxn>
                <a:cxn ang="0">
                  <a:pos x="T6" y="T7"/>
                </a:cxn>
                <a:cxn ang="0">
                  <a:pos x="T8" y="T9"/>
                </a:cxn>
                <a:cxn ang="0">
                  <a:pos x="T10" y="T11"/>
                </a:cxn>
              </a:cxnLst>
              <a:rect l="0" t="0" r="r" b="b"/>
              <a:pathLst>
                <a:path w="47" h="44">
                  <a:moveTo>
                    <a:pt x="11" y="44"/>
                  </a:moveTo>
                  <a:cubicBezTo>
                    <a:pt x="11" y="44"/>
                    <a:pt x="0" y="34"/>
                    <a:pt x="2" y="23"/>
                  </a:cubicBezTo>
                  <a:cubicBezTo>
                    <a:pt x="5" y="11"/>
                    <a:pt x="21" y="0"/>
                    <a:pt x="34" y="8"/>
                  </a:cubicBezTo>
                  <a:cubicBezTo>
                    <a:pt x="47" y="16"/>
                    <a:pt x="45" y="33"/>
                    <a:pt x="45" y="33"/>
                  </a:cubicBezTo>
                  <a:cubicBezTo>
                    <a:pt x="45" y="33"/>
                    <a:pt x="37" y="12"/>
                    <a:pt x="26" y="11"/>
                  </a:cubicBezTo>
                  <a:cubicBezTo>
                    <a:pt x="18" y="10"/>
                    <a:pt x="3" y="18"/>
                    <a:pt x="11" y="44"/>
                  </a:cubicBezTo>
                  <a:close/>
                </a:path>
              </a:pathLst>
            </a:custGeom>
            <a:solidFill>
              <a:srgbClr val="E0A4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54"/>
            <p:cNvSpPr/>
            <p:nvPr/>
          </p:nvSpPr>
          <p:spPr bwMode="auto">
            <a:xfrm>
              <a:off x="11545888" y="7642225"/>
              <a:ext cx="79375" cy="111125"/>
            </a:xfrm>
            <a:custGeom>
              <a:avLst/>
              <a:gdLst>
                <a:gd name="T0" fmla="*/ 0 w 21"/>
                <a:gd name="T1" fmla="*/ 9 h 30"/>
                <a:gd name="T2" fmla="*/ 21 w 21"/>
                <a:gd name="T3" fmla="*/ 30 h 30"/>
                <a:gd name="T4" fmla="*/ 13 w 21"/>
                <a:gd name="T5" fmla="*/ 18 h 30"/>
                <a:gd name="T6" fmla="*/ 0 w 21"/>
                <a:gd name="T7" fmla="*/ 9 h 30"/>
              </a:gdLst>
              <a:ahLst/>
              <a:cxnLst>
                <a:cxn ang="0">
                  <a:pos x="T0" y="T1"/>
                </a:cxn>
                <a:cxn ang="0">
                  <a:pos x="T2" y="T3"/>
                </a:cxn>
                <a:cxn ang="0">
                  <a:pos x="T4" y="T5"/>
                </a:cxn>
                <a:cxn ang="0">
                  <a:pos x="T6" y="T7"/>
                </a:cxn>
              </a:cxnLst>
              <a:rect l="0" t="0" r="r" b="b"/>
              <a:pathLst>
                <a:path w="21" h="30">
                  <a:moveTo>
                    <a:pt x="0" y="9"/>
                  </a:moveTo>
                  <a:cubicBezTo>
                    <a:pt x="0" y="9"/>
                    <a:pt x="20" y="0"/>
                    <a:pt x="21" y="30"/>
                  </a:cubicBezTo>
                  <a:cubicBezTo>
                    <a:pt x="21" y="30"/>
                    <a:pt x="17" y="23"/>
                    <a:pt x="13" y="18"/>
                  </a:cubicBezTo>
                  <a:cubicBezTo>
                    <a:pt x="8" y="14"/>
                    <a:pt x="0" y="9"/>
                    <a:pt x="0" y="9"/>
                  </a:cubicBezTo>
                  <a:close/>
                </a:path>
              </a:pathLst>
            </a:custGeom>
            <a:solidFill>
              <a:srgbClr val="E0A4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55"/>
            <p:cNvSpPr/>
            <p:nvPr/>
          </p:nvSpPr>
          <p:spPr bwMode="auto">
            <a:xfrm>
              <a:off x="11185526" y="7862888"/>
              <a:ext cx="139700" cy="79375"/>
            </a:xfrm>
            <a:custGeom>
              <a:avLst/>
              <a:gdLst>
                <a:gd name="T0" fmla="*/ 4 w 37"/>
                <a:gd name="T1" fmla="*/ 13 h 21"/>
                <a:gd name="T2" fmla="*/ 21 w 37"/>
                <a:gd name="T3" fmla="*/ 5 h 21"/>
                <a:gd name="T4" fmla="*/ 35 w 37"/>
                <a:gd name="T5" fmla="*/ 21 h 21"/>
                <a:gd name="T6" fmla="*/ 20 w 37"/>
                <a:gd name="T7" fmla="*/ 14 h 21"/>
                <a:gd name="T8" fmla="*/ 4 w 37"/>
                <a:gd name="T9" fmla="*/ 13 h 21"/>
              </a:gdLst>
              <a:ahLst/>
              <a:cxnLst>
                <a:cxn ang="0">
                  <a:pos x="T0" y="T1"/>
                </a:cxn>
                <a:cxn ang="0">
                  <a:pos x="T2" y="T3"/>
                </a:cxn>
                <a:cxn ang="0">
                  <a:pos x="T4" y="T5"/>
                </a:cxn>
                <a:cxn ang="0">
                  <a:pos x="T6" y="T7"/>
                </a:cxn>
                <a:cxn ang="0">
                  <a:pos x="T8" y="T9"/>
                </a:cxn>
              </a:cxnLst>
              <a:rect l="0" t="0" r="r" b="b"/>
              <a:pathLst>
                <a:path w="37" h="21">
                  <a:moveTo>
                    <a:pt x="4" y="13"/>
                  </a:moveTo>
                  <a:cubicBezTo>
                    <a:pt x="0" y="11"/>
                    <a:pt x="6" y="0"/>
                    <a:pt x="21" y="5"/>
                  </a:cubicBezTo>
                  <a:cubicBezTo>
                    <a:pt x="37" y="10"/>
                    <a:pt x="37" y="19"/>
                    <a:pt x="35" y="21"/>
                  </a:cubicBezTo>
                  <a:cubicBezTo>
                    <a:pt x="33" y="21"/>
                    <a:pt x="27" y="16"/>
                    <a:pt x="20" y="14"/>
                  </a:cubicBezTo>
                  <a:cubicBezTo>
                    <a:pt x="13" y="13"/>
                    <a:pt x="5" y="14"/>
                    <a:pt x="4" y="13"/>
                  </a:cubicBezTo>
                  <a:close/>
                </a:path>
              </a:pathLst>
            </a:custGeom>
            <a:solidFill>
              <a:srgbClr val="E0A4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56"/>
            <p:cNvSpPr/>
            <p:nvPr/>
          </p:nvSpPr>
          <p:spPr bwMode="auto">
            <a:xfrm>
              <a:off x="11083926" y="7581900"/>
              <a:ext cx="466725" cy="352425"/>
            </a:xfrm>
            <a:custGeom>
              <a:avLst/>
              <a:gdLst>
                <a:gd name="T0" fmla="*/ 124 w 124"/>
                <a:gd name="T1" fmla="*/ 44 h 94"/>
                <a:gd name="T2" fmla="*/ 71 w 124"/>
                <a:gd name="T3" fmla="*/ 32 h 94"/>
                <a:gd name="T4" fmla="*/ 13 w 124"/>
                <a:gd name="T5" fmla="*/ 4 h 94"/>
                <a:gd name="T6" fmla="*/ 54 w 124"/>
                <a:gd name="T7" fmla="*/ 76 h 94"/>
                <a:gd name="T8" fmla="*/ 124 w 124"/>
                <a:gd name="T9" fmla="*/ 44 h 94"/>
              </a:gdLst>
              <a:ahLst/>
              <a:cxnLst>
                <a:cxn ang="0">
                  <a:pos x="T0" y="T1"/>
                </a:cxn>
                <a:cxn ang="0">
                  <a:pos x="T2" y="T3"/>
                </a:cxn>
                <a:cxn ang="0">
                  <a:pos x="T4" y="T5"/>
                </a:cxn>
                <a:cxn ang="0">
                  <a:pos x="T6" y="T7"/>
                </a:cxn>
                <a:cxn ang="0">
                  <a:pos x="T8" y="T9"/>
                </a:cxn>
              </a:cxnLst>
              <a:rect l="0" t="0" r="r" b="b"/>
              <a:pathLst>
                <a:path w="124" h="94">
                  <a:moveTo>
                    <a:pt x="124" y="44"/>
                  </a:moveTo>
                  <a:cubicBezTo>
                    <a:pt x="124" y="44"/>
                    <a:pt x="93" y="46"/>
                    <a:pt x="71" y="32"/>
                  </a:cubicBezTo>
                  <a:cubicBezTo>
                    <a:pt x="48" y="18"/>
                    <a:pt x="17" y="0"/>
                    <a:pt x="13" y="4"/>
                  </a:cubicBezTo>
                  <a:cubicBezTo>
                    <a:pt x="10" y="9"/>
                    <a:pt x="0" y="59"/>
                    <a:pt x="54" y="76"/>
                  </a:cubicBezTo>
                  <a:cubicBezTo>
                    <a:pt x="109" y="94"/>
                    <a:pt x="124" y="44"/>
                    <a:pt x="124" y="44"/>
                  </a:cubicBezTo>
                  <a:close/>
                </a:path>
              </a:pathLst>
            </a:custGeom>
            <a:solidFill>
              <a:srgbClr val="331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157"/>
            <p:cNvSpPr/>
            <p:nvPr/>
          </p:nvSpPr>
          <p:spPr bwMode="auto">
            <a:xfrm>
              <a:off x="11190288" y="7739063"/>
              <a:ext cx="360363" cy="195263"/>
            </a:xfrm>
            <a:custGeom>
              <a:avLst/>
              <a:gdLst>
                <a:gd name="T0" fmla="*/ 69 w 96"/>
                <a:gd name="T1" fmla="*/ 0 h 52"/>
                <a:gd name="T2" fmla="*/ 33 w 96"/>
                <a:gd name="T3" fmla="*/ 2 h 52"/>
                <a:gd name="T4" fmla="*/ 0 w 96"/>
                <a:gd name="T5" fmla="*/ 20 h 52"/>
                <a:gd name="T6" fmla="*/ 26 w 96"/>
                <a:gd name="T7" fmla="*/ 34 h 52"/>
                <a:gd name="T8" fmla="*/ 96 w 96"/>
                <a:gd name="T9" fmla="*/ 2 h 52"/>
                <a:gd name="T10" fmla="*/ 69 w 96"/>
                <a:gd name="T11" fmla="*/ 0 h 52"/>
              </a:gdLst>
              <a:ahLst/>
              <a:cxnLst>
                <a:cxn ang="0">
                  <a:pos x="T0" y="T1"/>
                </a:cxn>
                <a:cxn ang="0">
                  <a:pos x="T2" y="T3"/>
                </a:cxn>
                <a:cxn ang="0">
                  <a:pos x="T4" y="T5"/>
                </a:cxn>
                <a:cxn ang="0">
                  <a:pos x="T6" y="T7"/>
                </a:cxn>
                <a:cxn ang="0">
                  <a:pos x="T8" y="T9"/>
                </a:cxn>
                <a:cxn ang="0">
                  <a:pos x="T10" y="T11"/>
                </a:cxn>
              </a:cxnLst>
              <a:rect l="0" t="0" r="r" b="b"/>
              <a:pathLst>
                <a:path w="96" h="52">
                  <a:moveTo>
                    <a:pt x="69" y="0"/>
                  </a:moveTo>
                  <a:cubicBezTo>
                    <a:pt x="58" y="4"/>
                    <a:pt x="42" y="2"/>
                    <a:pt x="33" y="2"/>
                  </a:cubicBezTo>
                  <a:cubicBezTo>
                    <a:pt x="18" y="3"/>
                    <a:pt x="7" y="10"/>
                    <a:pt x="0" y="20"/>
                  </a:cubicBezTo>
                  <a:cubicBezTo>
                    <a:pt x="7" y="26"/>
                    <a:pt x="15" y="31"/>
                    <a:pt x="26" y="34"/>
                  </a:cubicBezTo>
                  <a:cubicBezTo>
                    <a:pt x="81" y="52"/>
                    <a:pt x="96" y="2"/>
                    <a:pt x="96" y="2"/>
                  </a:cubicBezTo>
                  <a:cubicBezTo>
                    <a:pt x="96" y="2"/>
                    <a:pt x="84" y="3"/>
                    <a:pt x="69" y="0"/>
                  </a:cubicBezTo>
                  <a:close/>
                </a:path>
              </a:pathLst>
            </a:custGeom>
            <a:solidFill>
              <a:srgbClr val="4F1D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158"/>
            <p:cNvSpPr/>
            <p:nvPr/>
          </p:nvSpPr>
          <p:spPr bwMode="auto">
            <a:xfrm>
              <a:off x="11036301" y="6792913"/>
              <a:ext cx="247650" cy="214313"/>
            </a:xfrm>
            <a:custGeom>
              <a:avLst/>
              <a:gdLst>
                <a:gd name="T0" fmla="*/ 9 w 66"/>
                <a:gd name="T1" fmla="*/ 38 h 57"/>
                <a:gd name="T2" fmla="*/ 43 w 66"/>
                <a:gd name="T3" fmla="*/ 40 h 57"/>
                <a:gd name="T4" fmla="*/ 54 w 66"/>
                <a:gd name="T5" fmla="*/ 54 h 57"/>
                <a:gd name="T6" fmla="*/ 66 w 66"/>
                <a:gd name="T7" fmla="*/ 41 h 57"/>
                <a:gd name="T8" fmla="*/ 5 w 66"/>
                <a:gd name="T9" fmla="*/ 20 h 57"/>
                <a:gd name="T10" fmla="*/ 0 w 66"/>
                <a:gd name="T11" fmla="*/ 30 h 57"/>
                <a:gd name="T12" fmla="*/ 9 w 66"/>
                <a:gd name="T13" fmla="*/ 38 h 57"/>
              </a:gdLst>
              <a:ahLst/>
              <a:cxnLst>
                <a:cxn ang="0">
                  <a:pos x="T0" y="T1"/>
                </a:cxn>
                <a:cxn ang="0">
                  <a:pos x="T2" y="T3"/>
                </a:cxn>
                <a:cxn ang="0">
                  <a:pos x="T4" y="T5"/>
                </a:cxn>
                <a:cxn ang="0">
                  <a:pos x="T6" y="T7"/>
                </a:cxn>
                <a:cxn ang="0">
                  <a:pos x="T8" y="T9"/>
                </a:cxn>
                <a:cxn ang="0">
                  <a:pos x="T10" y="T11"/>
                </a:cxn>
                <a:cxn ang="0">
                  <a:pos x="T12" y="T13"/>
                </a:cxn>
              </a:cxnLst>
              <a:rect l="0" t="0" r="r" b="b"/>
              <a:pathLst>
                <a:path w="66" h="57">
                  <a:moveTo>
                    <a:pt x="9" y="38"/>
                  </a:moveTo>
                  <a:cubicBezTo>
                    <a:pt x="19" y="29"/>
                    <a:pt x="35" y="31"/>
                    <a:pt x="43" y="40"/>
                  </a:cubicBezTo>
                  <a:cubicBezTo>
                    <a:pt x="48" y="45"/>
                    <a:pt x="48" y="51"/>
                    <a:pt x="54" y="54"/>
                  </a:cubicBezTo>
                  <a:cubicBezTo>
                    <a:pt x="63" y="57"/>
                    <a:pt x="66" y="49"/>
                    <a:pt x="66" y="41"/>
                  </a:cubicBezTo>
                  <a:cubicBezTo>
                    <a:pt x="65" y="11"/>
                    <a:pt x="27" y="0"/>
                    <a:pt x="5" y="20"/>
                  </a:cubicBezTo>
                  <a:cubicBezTo>
                    <a:pt x="3" y="22"/>
                    <a:pt x="0" y="26"/>
                    <a:pt x="0" y="30"/>
                  </a:cubicBezTo>
                  <a:lnTo>
                    <a:pt x="9" y="38"/>
                  </a:lnTo>
                  <a:close/>
                </a:path>
              </a:pathLst>
            </a:custGeom>
            <a:solidFill>
              <a:srgbClr val="7F50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159"/>
            <p:cNvSpPr/>
            <p:nvPr/>
          </p:nvSpPr>
          <p:spPr bwMode="auto">
            <a:xfrm>
              <a:off x="11710988" y="7112000"/>
              <a:ext cx="252413" cy="233363"/>
            </a:xfrm>
            <a:custGeom>
              <a:avLst/>
              <a:gdLst>
                <a:gd name="T0" fmla="*/ 48 w 67"/>
                <a:gd name="T1" fmla="*/ 60 h 62"/>
                <a:gd name="T2" fmla="*/ 25 w 67"/>
                <a:gd name="T3" fmla="*/ 35 h 62"/>
                <a:gd name="T4" fmla="*/ 8 w 67"/>
                <a:gd name="T5" fmla="*/ 36 h 62"/>
                <a:gd name="T6" fmla="*/ 10 w 67"/>
                <a:gd name="T7" fmla="*/ 19 h 62"/>
                <a:gd name="T8" fmla="*/ 65 w 67"/>
                <a:gd name="T9" fmla="*/ 52 h 62"/>
                <a:gd name="T10" fmla="*/ 61 w 67"/>
                <a:gd name="T11" fmla="*/ 62 h 62"/>
                <a:gd name="T12" fmla="*/ 48 w 67"/>
                <a:gd name="T13" fmla="*/ 60 h 62"/>
              </a:gdLst>
              <a:ahLst/>
              <a:cxnLst>
                <a:cxn ang="0">
                  <a:pos x="T0" y="T1"/>
                </a:cxn>
                <a:cxn ang="0">
                  <a:pos x="T2" y="T3"/>
                </a:cxn>
                <a:cxn ang="0">
                  <a:pos x="T4" y="T5"/>
                </a:cxn>
                <a:cxn ang="0">
                  <a:pos x="T6" y="T7"/>
                </a:cxn>
                <a:cxn ang="0">
                  <a:pos x="T8" y="T9"/>
                </a:cxn>
                <a:cxn ang="0">
                  <a:pos x="T10" y="T11"/>
                </a:cxn>
                <a:cxn ang="0">
                  <a:pos x="T12" y="T13"/>
                </a:cxn>
              </a:cxnLst>
              <a:rect l="0" t="0" r="r" b="b"/>
              <a:pathLst>
                <a:path w="67" h="62">
                  <a:moveTo>
                    <a:pt x="48" y="60"/>
                  </a:moveTo>
                  <a:cubicBezTo>
                    <a:pt x="49" y="47"/>
                    <a:pt x="37" y="36"/>
                    <a:pt x="25" y="35"/>
                  </a:cubicBezTo>
                  <a:cubicBezTo>
                    <a:pt x="19" y="35"/>
                    <a:pt x="14" y="39"/>
                    <a:pt x="8" y="36"/>
                  </a:cubicBezTo>
                  <a:cubicBezTo>
                    <a:pt x="0" y="31"/>
                    <a:pt x="4" y="23"/>
                    <a:pt x="10" y="19"/>
                  </a:cubicBezTo>
                  <a:cubicBezTo>
                    <a:pt x="34" y="0"/>
                    <a:pt x="67" y="22"/>
                    <a:pt x="65" y="52"/>
                  </a:cubicBezTo>
                  <a:cubicBezTo>
                    <a:pt x="65" y="55"/>
                    <a:pt x="63" y="60"/>
                    <a:pt x="61" y="62"/>
                  </a:cubicBezTo>
                  <a:lnTo>
                    <a:pt x="48" y="60"/>
                  </a:lnTo>
                  <a:close/>
                </a:path>
              </a:pathLst>
            </a:custGeom>
            <a:solidFill>
              <a:srgbClr val="7F50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160"/>
            <p:cNvSpPr/>
            <p:nvPr/>
          </p:nvSpPr>
          <p:spPr bwMode="auto">
            <a:xfrm>
              <a:off x="10712451" y="8955088"/>
              <a:ext cx="128588" cy="131763"/>
            </a:xfrm>
            <a:custGeom>
              <a:avLst/>
              <a:gdLst>
                <a:gd name="T0" fmla="*/ 14 w 81"/>
                <a:gd name="T1" fmla="*/ 0 h 83"/>
                <a:gd name="T2" fmla="*/ 81 w 81"/>
                <a:gd name="T3" fmla="*/ 35 h 83"/>
                <a:gd name="T4" fmla="*/ 76 w 81"/>
                <a:gd name="T5" fmla="*/ 83 h 83"/>
                <a:gd name="T6" fmla="*/ 0 w 81"/>
                <a:gd name="T7" fmla="*/ 35 h 83"/>
                <a:gd name="T8" fmla="*/ 14 w 81"/>
                <a:gd name="T9" fmla="*/ 0 h 83"/>
              </a:gdLst>
              <a:ahLst/>
              <a:cxnLst>
                <a:cxn ang="0">
                  <a:pos x="T0" y="T1"/>
                </a:cxn>
                <a:cxn ang="0">
                  <a:pos x="T2" y="T3"/>
                </a:cxn>
                <a:cxn ang="0">
                  <a:pos x="T4" y="T5"/>
                </a:cxn>
                <a:cxn ang="0">
                  <a:pos x="T6" y="T7"/>
                </a:cxn>
                <a:cxn ang="0">
                  <a:pos x="T8" y="T9"/>
                </a:cxn>
              </a:cxnLst>
              <a:rect l="0" t="0" r="r" b="b"/>
              <a:pathLst>
                <a:path w="81" h="83">
                  <a:moveTo>
                    <a:pt x="14" y="0"/>
                  </a:moveTo>
                  <a:lnTo>
                    <a:pt x="81" y="35"/>
                  </a:lnTo>
                  <a:lnTo>
                    <a:pt x="76" y="83"/>
                  </a:lnTo>
                  <a:lnTo>
                    <a:pt x="0" y="35"/>
                  </a:lnTo>
                  <a:lnTo>
                    <a:pt x="14" y="0"/>
                  </a:lnTo>
                  <a:close/>
                </a:path>
              </a:pathLst>
            </a:custGeom>
            <a:solidFill>
              <a:srgbClr val="B23F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161"/>
            <p:cNvSpPr/>
            <p:nvPr/>
          </p:nvSpPr>
          <p:spPr bwMode="auto">
            <a:xfrm>
              <a:off x="11512551" y="9183688"/>
              <a:ext cx="150813" cy="74613"/>
            </a:xfrm>
            <a:custGeom>
              <a:avLst/>
              <a:gdLst>
                <a:gd name="T0" fmla="*/ 0 w 40"/>
                <a:gd name="T1" fmla="*/ 6 h 20"/>
                <a:gd name="T2" fmla="*/ 1 w 40"/>
                <a:gd name="T3" fmla="*/ 15 h 20"/>
                <a:gd name="T4" fmla="*/ 38 w 40"/>
                <a:gd name="T5" fmla="*/ 14 h 20"/>
                <a:gd name="T6" fmla="*/ 40 w 40"/>
                <a:gd name="T7" fmla="*/ 0 h 20"/>
                <a:gd name="T8" fmla="*/ 0 w 40"/>
                <a:gd name="T9" fmla="*/ 6 h 20"/>
              </a:gdLst>
              <a:ahLst/>
              <a:cxnLst>
                <a:cxn ang="0">
                  <a:pos x="T0" y="T1"/>
                </a:cxn>
                <a:cxn ang="0">
                  <a:pos x="T2" y="T3"/>
                </a:cxn>
                <a:cxn ang="0">
                  <a:pos x="T4" y="T5"/>
                </a:cxn>
                <a:cxn ang="0">
                  <a:pos x="T6" y="T7"/>
                </a:cxn>
                <a:cxn ang="0">
                  <a:pos x="T8" y="T9"/>
                </a:cxn>
              </a:cxnLst>
              <a:rect l="0" t="0" r="r" b="b"/>
              <a:pathLst>
                <a:path w="40" h="20">
                  <a:moveTo>
                    <a:pt x="0" y="6"/>
                  </a:moveTo>
                  <a:cubicBezTo>
                    <a:pt x="1" y="15"/>
                    <a:pt x="1" y="15"/>
                    <a:pt x="1" y="15"/>
                  </a:cubicBezTo>
                  <a:cubicBezTo>
                    <a:pt x="1" y="15"/>
                    <a:pt x="31" y="20"/>
                    <a:pt x="38" y="14"/>
                  </a:cubicBezTo>
                  <a:cubicBezTo>
                    <a:pt x="40" y="0"/>
                    <a:pt x="40" y="0"/>
                    <a:pt x="40" y="0"/>
                  </a:cubicBezTo>
                  <a:lnTo>
                    <a:pt x="0" y="6"/>
                  </a:lnTo>
                  <a:close/>
                </a:path>
              </a:pathLst>
            </a:custGeom>
            <a:solidFill>
              <a:srgbClr val="B23F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162"/>
            <p:cNvSpPr/>
            <p:nvPr/>
          </p:nvSpPr>
          <p:spPr bwMode="auto">
            <a:xfrm>
              <a:off x="10296526" y="9840913"/>
              <a:ext cx="506413" cy="288925"/>
            </a:xfrm>
            <a:custGeom>
              <a:avLst/>
              <a:gdLst>
                <a:gd name="T0" fmla="*/ 11 w 135"/>
                <a:gd name="T1" fmla="*/ 67 h 77"/>
                <a:gd name="T2" fmla="*/ 124 w 135"/>
                <a:gd name="T3" fmla="*/ 72 h 77"/>
                <a:gd name="T4" fmla="*/ 70 w 135"/>
                <a:gd name="T5" fmla="*/ 8 h 77"/>
                <a:gd name="T6" fmla="*/ 11 w 135"/>
                <a:gd name="T7" fmla="*/ 67 h 77"/>
              </a:gdLst>
              <a:ahLst/>
              <a:cxnLst>
                <a:cxn ang="0">
                  <a:pos x="T0" y="T1"/>
                </a:cxn>
                <a:cxn ang="0">
                  <a:pos x="T2" y="T3"/>
                </a:cxn>
                <a:cxn ang="0">
                  <a:pos x="T4" y="T5"/>
                </a:cxn>
                <a:cxn ang="0">
                  <a:pos x="T6" y="T7"/>
                </a:cxn>
              </a:cxnLst>
              <a:rect l="0" t="0" r="r" b="b"/>
              <a:pathLst>
                <a:path w="135" h="77">
                  <a:moveTo>
                    <a:pt x="11" y="67"/>
                  </a:moveTo>
                  <a:cubicBezTo>
                    <a:pt x="11" y="67"/>
                    <a:pt x="96" y="77"/>
                    <a:pt x="124" y="72"/>
                  </a:cubicBezTo>
                  <a:cubicBezTo>
                    <a:pt x="124" y="72"/>
                    <a:pt x="135" y="17"/>
                    <a:pt x="70" y="8"/>
                  </a:cubicBezTo>
                  <a:cubicBezTo>
                    <a:pt x="4" y="0"/>
                    <a:pt x="0" y="62"/>
                    <a:pt x="11" y="67"/>
                  </a:cubicBezTo>
                  <a:close/>
                </a:path>
              </a:pathLst>
            </a:custGeom>
            <a:solidFill>
              <a:srgbClr val="1E1E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163"/>
            <p:cNvSpPr/>
            <p:nvPr/>
          </p:nvSpPr>
          <p:spPr bwMode="auto">
            <a:xfrm>
              <a:off x="10337801" y="9855200"/>
              <a:ext cx="393700" cy="230188"/>
            </a:xfrm>
            <a:custGeom>
              <a:avLst/>
              <a:gdLst>
                <a:gd name="T0" fmla="*/ 105 w 105"/>
                <a:gd name="T1" fmla="*/ 29 h 61"/>
                <a:gd name="T2" fmla="*/ 59 w 105"/>
                <a:gd name="T3" fmla="*/ 4 h 61"/>
                <a:gd name="T4" fmla="*/ 0 w 105"/>
                <a:gd name="T5" fmla="*/ 30 h 61"/>
                <a:gd name="T6" fmla="*/ 105 w 105"/>
                <a:gd name="T7" fmla="*/ 29 h 61"/>
              </a:gdLst>
              <a:ahLst/>
              <a:cxnLst>
                <a:cxn ang="0">
                  <a:pos x="T0" y="T1"/>
                </a:cxn>
                <a:cxn ang="0">
                  <a:pos x="T2" y="T3"/>
                </a:cxn>
                <a:cxn ang="0">
                  <a:pos x="T4" y="T5"/>
                </a:cxn>
                <a:cxn ang="0">
                  <a:pos x="T6" y="T7"/>
                </a:cxn>
              </a:cxnLst>
              <a:rect l="0" t="0" r="r" b="b"/>
              <a:pathLst>
                <a:path w="105" h="61">
                  <a:moveTo>
                    <a:pt x="105" y="29"/>
                  </a:moveTo>
                  <a:cubicBezTo>
                    <a:pt x="98" y="18"/>
                    <a:pt x="84" y="8"/>
                    <a:pt x="59" y="4"/>
                  </a:cubicBezTo>
                  <a:cubicBezTo>
                    <a:pt x="25" y="0"/>
                    <a:pt x="7" y="14"/>
                    <a:pt x="0" y="30"/>
                  </a:cubicBezTo>
                  <a:cubicBezTo>
                    <a:pt x="16" y="57"/>
                    <a:pt x="93" y="61"/>
                    <a:pt x="105" y="29"/>
                  </a:cubicBezTo>
                  <a:close/>
                </a:path>
              </a:pathLst>
            </a:custGeom>
            <a:solidFill>
              <a:srgbClr val="2828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164"/>
            <p:cNvSpPr/>
            <p:nvPr/>
          </p:nvSpPr>
          <p:spPr bwMode="auto">
            <a:xfrm>
              <a:off x="10428288" y="9904413"/>
              <a:ext cx="66675" cy="38100"/>
            </a:xfrm>
            <a:custGeom>
              <a:avLst/>
              <a:gdLst>
                <a:gd name="T0" fmla="*/ 18 w 18"/>
                <a:gd name="T1" fmla="*/ 6 h 10"/>
                <a:gd name="T2" fmla="*/ 9 w 18"/>
                <a:gd name="T3" fmla="*/ 10 h 10"/>
                <a:gd name="T4" fmla="*/ 1 w 18"/>
                <a:gd name="T5" fmla="*/ 4 h 10"/>
                <a:gd name="T6" fmla="*/ 10 w 18"/>
                <a:gd name="T7" fmla="*/ 1 h 10"/>
                <a:gd name="T8" fmla="*/ 18 w 18"/>
                <a:gd name="T9" fmla="*/ 6 h 10"/>
              </a:gdLst>
              <a:ahLst/>
              <a:cxnLst>
                <a:cxn ang="0">
                  <a:pos x="T0" y="T1"/>
                </a:cxn>
                <a:cxn ang="0">
                  <a:pos x="T2" y="T3"/>
                </a:cxn>
                <a:cxn ang="0">
                  <a:pos x="T4" y="T5"/>
                </a:cxn>
                <a:cxn ang="0">
                  <a:pos x="T6" y="T7"/>
                </a:cxn>
                <a:cxn ang="0">
                  <a:pos x="T8" y="T9"/>
                </a:cxn>
              </a:cxnLst>
              <a:rect l="0" t="0" r="r" b="b"/>
              <a:pathLst>
                <a:path w="18" h="10">
                  <a:moveTo>
                    <a:pt x="18" y="6"/>
                  </a:moveTo>
                  <a:cubicBezTo>
                    <a:pt x="18" y="9"/>
                    <a:pt x="13" y="10"/>
                    <a:pt x="9" y="10"/>
                  </a:cubicBezTo>
                  <a:cubicBezTo>
                    <a:pt x="4" y="9"/>
                    <a:pt x="0" y="7"/>
                    <a:pt x="1" y="4"/>
                  </a:cubicBezTo>
                  <a:cubicBezTo>
                    <a:pt x="1" y="2"/>
                    <a:pt x="5" y="0"/>
                    <a:pt x="10" y="1"/>
                  </a:cubicBezTo>
                  <a:cubicBezTo>
                    <a:pt x="15" y="1"/>
                    <a:pt x="18" y="4"/>
                    <a:pt x="18" y="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165"/>
            <p:cNvSpPr/>
            <p:nvPr/>
          </p:nvSpPr>
          <p:spPr bwMode="auto">
            <a:xfrm>
              <a:off x="11749088" y="9683750"/>
              <a:ext cx="352425" cy="517525"/>
            </a:xfrm>
            <a:custGeom>
              <a:avLst/>
              <a:gdLst>
                <a:gd name="T0" fmla="*/ 94 w 94"/>
                <a:gd name="T1" fmla="*/ 106 h 138"/>
                <a:gd name="T2" fmla="*/ 54 w 94"/>
                <a:gd name="T3" fmla="*/ 0 h 138"/>
                <a:gd name="T4" fmla="*/ 17 w 94"/>
                <a:gd name="T5" fmla="*/ 74 h 138"/>
                <a:gd name="T6" fmla="*/ 94 w 94"/>
                <a:gd name="T7" fmla="*/ 106 h 138"/>
              </a:gdLst>
              <a:ahLst/>
              <a:cxnLst>
                <a:cxn ang="0">
                  <a:pos x="T0" y="T1"/>
                </a:cxn>
                <a:cxn ang="0">
                  <a:pos x="T2" y="T3"/>
                </a:cxn>
                <a:cxn ang="0">
                  <a:pos x="T4" y="T5"/>
                </a:cxn>
                <a:cxn ang="0">
                  <a:pos x="T6" y="T7"/>
                </a:cxn>
              </a:cxnLst>
              <a:rect l="0" t="0" r="r" b="b"/>
              <a:pathLst>
                <a:path w="94" h="138">
                  <a:moveTo>
                    <a:pt x="94" y="106"/>
                  </a:moveTo>
                  <a:cubicBezTo>
                    <a:pt x="94" y="106"/>
                    <a:pt x="70" y="23"/>
                    <a:pt x="54" y="0"/>
                  </a:cubicBezTo>
                  <a:cubicBezTo>
                    <a:pt x="54" y="0"/>
                    <a:pt x="0" y="10"/>
                    <a:pt x="17" y="74"/>
                  </a:cubicBezTo>
                  <a:cubicBezTo>
                    <a:pt x="34" y="138"/>
                    <a:pt x="93" y="118"/>
                    <a:pt x="94" y="106"/>
                  </a:cubicBezTo>
                  <a:close/>
                </a:path>
              </a:pathLst>
            </a:custGeom>
            <a:solidFill>
              <a:srgbClr val="1E1E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166"/>
            <p:cNvSpPr/>
            <p:nvPr/>
          </p:nvSpPr>
          <p:spPr bwMode="auto">
            <a:xfrm>
              <a:off x="11787188" y="9758363"/>
              <a:ext cx="269875" cy="368300"/>
            </a:xfrm>
            <a:custGeom>
              <a:avLst/>
              <a:gdLst>
                <a:gd name="T0" fmla="*/ 12 w 72"/>
                <a:gd name="T1" fmla="*/ 2 h 98"/>
                <a:gd name="T2" fmla="*/ 7 w 72"/>
                <a:gd name="T3" fmla="*/ 54 h 98"/>
                <a:gd name="T4" fmla="*/ 53 w 72"/>
                <a:gd name="T5" fmla="*/ 98 h 98"/>
                <a:gd name="T6" fmla="*/ 12 w 72"/>
                <a:gd name="T7" fmla="*/ 2 h 98"/>
              </a:gdLst>
              <a:ahLst/>
              <a:cxnLst>
                <a:cxn ang="0">
                  <a:pos x="T0" y="T1"/>
                </a:cxn>
                <a:cxn ang="0">
                  <a:pos x="T2" y="T3"/>
                </a:cxn>
                <a:cxn ang="0">
                  <a:pos x="T4" y="T5"/>
                </a:cxn>
                <a:cxn ang="0">
                  <a:pos x="T6" y="T7"/>
                </a:cxn>
              </a:cxnLst>
              <a:rect l="0" t="0" r="r" b="b"/>
              <a:pathLst>
                <a:path w="72" h="98">
                  <a:moveTo>
                    <a:pt x="12" y="2"/>
                  </a:moveTo>
                  <a:cubicBezTo>
                    <a:pt x="4" y="13"/>
                    <a:pt x="0" y="29"/>
                    <a:pt x="7" y="54"/>
                  </a:cubicBezTo>
                  <a:cubicBezTo>
                    <a:pt x="16" y="87"/>
                    <a:pt x="36" y="98"/>
                    <a:pt x="53" y="98"/>
                  </a:cubicBezTo>
                  <a:cubicBezTo>
                    <a:pt x="72" y="74"/>
                    <a:pt x="46" y="0"/>
                    <a:pt x="12" y="2"/>
                  </a:cubicBezTo>
                  <a:close/>
                </a:path>
              </a:pathLst>
            </a:custGeom>
            <a:solidFill>
              <a:srgbClr val="2828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167"/>
            <p:cNvSpPr/>
            <p:nvPr/>
          </p:nvSpPr>
          <p:spPr bwMode="auto">
            <a:xfrm>
              <a:off x="11876088" y="9994900"/>
              <a:ext cx="41275" cy="66675"/>
            </a:xfrm>
            <a:custGeom>
              <a:avLst/>
              <a:gdLst>
                <a:gd name="T0" fmla="*/ 3 w 11"/>
                <a:gd name="T1" fmla="*/ 1 h 18"/>
                <a:gd name="T2" fmla="*/ 10 w 11"/>
                <a:gd name="T3" fmla="*/ 8 h 18"/>
                <a:gd name="T4" fmla="*/ 8 w 11"/>
                <a:gd name="T5" fmla="*/ 18 h 18"/>
                <a:gd name="T6" fmla="*/ 1 w 11"/>
                <a:gd name="T7" fmla="*/ 10 h 18"/>
                <a:gd name="T8" fmla="*/ 3 w 11"/>
                <a:gd name="T9" fmla="*/ 1 h 18"/>
              </a:gdLst>
              <a:ahLst/>
              <a:cxnLst>
                <a:cxn ang="0">
                  <a:pos x="T0" y="T1"/>
                </a:cxn>
                <a:cxn ang="0">
                  <a:pos x="T2" y="T3"/>
                </a:cxn>
                <a:cxn ang="0">
                  <a:pos x="T4" y="T5"/>
                </a:cxn>
                <a:cxn ang="0">
                  <a:pos x="T6" y="T7"/>
                </a:cxn>
                <a:cxn ang="0">
                  <a:pos x="T8" y="T9"/>
                </a:cxn>
              </a:cxnLst>
              <a:rect l="0" t="0" r="r" b="b"/>
              <a:pathLst>
                <a:path w="11" h="18">
                  <a:moveTo>
                    <a:pt x="3" y="1"/>
                  </a:moveTo>
                  <a:cubicBezTo>
                    <a:pt x="5" y="0"/>
                    <a:pt x="8" y="3"/>
                    <a:pt x="10" y="8"/>
                  </a:cubicBezTo>
                  <a:cubicBezTo>
                    <a:pt x="11" y="13"/>
                    <a:pt x="10" y="17"/>
                    <a:pt x="8" y="18"/>
                  </a:cubicBezTo>
                  <a:cubicBezTo>
                    <a:pt x="5" y="18"/>
                    <a:pt x="2" y="15"/>
                    <a:pt x="1" y="10"/>
                  </a:cubicBezTo>
                  <a:cubicBezTo>
                    <a:pt x="0" y="6"/>
                    <a:pt x="1" y="2"/>
                    <a:pt x="3" y="1"/>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 name="直角三角形 1"/>
          <p:cNvSpPr/>
          <p:nvPr/>
        </p:nvSpPr>
        <p:spPr>
          <a:xfrm>
            <a:off x="0" y="3897745"/>
            <a:ext cx="12192000" cy="2960255"/>
          </a:xfrm>
          <a:prstGeom prst="rtTriangle">
            <a:avLst/>
          </a:prstGeom>
          <a:solidFill>
            <a:srgbClr val="ED9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8" name="组合 177"/>
          <p:cNvGrpSpPr/>
          <p:nvPr/>
        </p:nvGrpSpPr>
        <p:grpSpPr>
          <a:xfrm>
            <a:off x="9002425" y="2039712"/>
            <a:ext cx="2675824" cy="655802"/>
            <a:chOff x="8680145" y="2012578"/>
            <a:chExt cx="2675824" cy="655802"/>
          </a:xfrm>
        </p:grpSpPr>
        <p:grpSp>
          <p:nvGrpSpPr>
            <p:cNvPr id="168" name="组合 167"/>
            <p:cNvGrpSpPr>
              <a:grpSpLocks noChangeAspect="1"/>
            </p:cNvGrpSpPr>
            <p:nvPr/>
          </p:nvGrpSpPr>
          <p:grpSpPr>
            <a:xfrm>
              <a:off x="10788421" y="2012578"/>
              <a:ext cx="567548" cy="611079"/>
              <a:chOff x="7010400" y="-430212"/>
              <a:chExt cx="558801" cy="601662"/>
            </a:xfrm>
            <a:solidFill>
              <a:schemeClr val="tx1"/>
            </a:solidFill>
          </p:grpSpPr>
          <p:sp>
            <p:nvSpPr>
              <p:cNvPr id="169" name="Freeform 933"/>
              <p:cNvSpPr/>
              <p:nvPr/>
            </p:nvSpPr>
            <p:spPr bwMode="auto">
              <a:xfrm>
                <a:off x="7089775" y="-182562"/>
                <a:ext cx="41275" cy="87313"/>
              </a:xfrm>
              <a:custGeom>
                <a:avLst/>
                <a:gdLst>
                  <a:gd name="T0" fmla="*/ 1 w 11"/>
                  <a:gd name="T1" fmla="*/ 0 h 23"/>
                  <a:gd name="T2" fmla="*/ 0 w 11"/>
                  <a:gd name="T3" fmla="*/ 23 h 23"/>
                  <a:gd name="T4" fmla="*/ 6 w 11"/>
                  <a:gd name="T5" fmla="*/ 23 h 23"/>
                  <a:gd name="T6" fmla="*/ 11 w 11"/>
                  <a:gd name="T7" fmla="*/ 2 h 23"/>
                  <a:gd name="T8" fmla="*/ 6 w 11"/>
                  <a:gd name="T9" fmla="*/ 1 h 23"/>
                  <a:gd name="T10" fmla="*/ 1 w 11"/>
                  <a:gd name="T11" fmla="*/ 0 h 23"/>
                </a:gdLst>
                <a:ahLst/>
                <a:cxnLst>
                  <a:cxn ang="0">
                    <a:pos x="T0" y="T1"/>
                  </a:cxn>
                  <a:cxn ang="0">
                    <a:pos x="T2" y="T3"/>
                  </a:cxn>
                  <a:cxn ang="0">
                    <a:pos x="T4" y="T5"/>
                  </a:cxn>
                  <a:cxn ang="0">
                    <a:pos x="T6" y="T7"/>
                  </a:cxn>
                  <a:cxn ang="0">
                    <a:pos x="T8" y="T9"/>
                  </a:cxn>
                  <a:cxn ang="0">
                    <a:pos x="T10" y="T11"/>
                  </a:cxn>
                </a:cxnLst>
                <a:rect l="0" t="0" r="r" b="b"/>
                <a:pathLst>
                  <a:path w="11" h="23">
                    <a:moveTo>
                      <a:pt x="1" y="0"/>
                    </a:moveTo>
                    <a:cubicBezTo>
                      <a:pt x="0" y="23"/>
                      <a:pt x="0" y="23"/>
                      <a:pt x="0" y="23"/>
                    </a:cubicBezTo>
                    <a:cubicBezTo>
                      <a:pt x="6" y="23"/>
                      <a:pt x="6" y="23"/>
                      <a:pt x="6" y="23"/>
                    </a:cubicBezTo>
                    <a:cubicBezTo>
                      <a:pt x="11" y="2"/>
                      <a:pt x="11" y="2"/>
                      <a:pt x="11" y="2"/>
                    </a:cubicBezTo>
                    <a:cubicBezTo>
                      <a:pt x="9" y="1"/>
                      <a:pt x="8" y="1"/>
                      <a:pt x="6" y="1"/>
                    </a:cubicBezTo>
                    <a:cubicBezTo>
                      <a:pt x="5" y="1"/>
                      <a:pt x="3"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0" name="Freeform 934"/>
              <p:cNvSpPr/>
              <p:nvPr/>
            </p:nvSpPr>
            <p:spPr bwMode="auto">
              <a:xfrm>
                <a:off x="7010400" y="-350837"/>
                <a:ext cx="214313" cy="168275"/>
              </a:xfrm>
              <a:custGeom>
                <a:avLst/>
                <a:gdLst>
                  <a:gd name="T0" fmla="*/ 28 w 57"/>
                  <a:gd name="T1" fmla="*/ 44 h 45"/>
                  <a:gd name="T2" fmla="*/ 57 w 57"/>
                  <a:gd name="T3" fmla="*/ 37 h 45"/>
                  <a:gd name="T4" fmla="*/ 44 w 57"/>
                  <a:gd name="T5" fmla="*/ 26 h 45"/>
                  <a:gd name="T6" fmla="*/ 45 w 57"/>
                  <a:gd name="T7" fmla="*/ 3 h 45"/>
                  <a:gd name="T8" fmla="*/ 32 w 57"/>
                  <a:gd name="T9" fmla="*/ 3 h 45"/>
                  <a:gd name="T10" fmla="*/ 21 w 57"/>
                  <a:gd name="T11" fmla="*/ 0 h 45"/>
                  <a:gd name="T12" fmla="*/ 16 w 57"/>
                  <a:gd name="T13" fmla="*/ 23 h 45"/>
                  <a:gd name="T14" fmla="*/ 1 w 57"/>
                  <a:gd name="T15" fmla="*/ 30 h 45"/>
                  <a:gd name="T16" fmla="*/ 28 w 57"/>
                  <a:gd name="T17"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45">
                    <a:moveTo>
                      <a:pt x="28" y="44"/>
                    </a:moveTo>
                    <a:cubicBezTo>
                      <a:pt x="43" y="45"/>
                      <a:pt x="56" y="42"/>
                      <a:pt x="57" y="37"/>
                    </a:cubicBezTo>
                    <a:cubicBezTo>
                      <a:pt x="57" y="33"/>
                      <a:pt x="52" y="29"/>
                      <a:pt x="44" y="26"/>
                    </a:cubicBezTo>
                    <a:cubicBezTo>
                      <a:pt x="45" y="3"/>
                      <a:pt x="45" y="3"/>
                      <a:pt x="45" y="3"/>
                    </a:cubicBezTo>
                    <a:cubicBezTo>
                      <a:pt x="42" y="4"/>
                      <a:pt x="37" y="4"/>
                      <a:pt x="32" y="3"/>
                    </a:cubicBezTo>
                    <a:cubicBezTo>
                      <a:pt x="28" y="3"/>
                      <a:pt x="24" y="2"/>
                      <a:pt x="21" y="0"/>
                    </a:cubicBezTo>
                    <a:cubicBezTo>
                      <a:pt x="16" y="23"/>
                      <a:pt x="16" y="23"/>
                      <a:pt x="16" y="23"/>
                    </a:cubicBezTo>
                    <a:cubicBezTo>
                      <a:pt x="8" y="23"/>
                      <a:pt x="2" y="26"/>
                      <a:pt x="1" y="30"/>
                    </a:cubicBezTo>
                    <a:cubicBezTo>
                      <a:pt x="0" y="36"/>
                      <a:pt x="12" y="42"/>
                      <a:pt x="28"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1" name="Freeform 935"/>
              <p:cNvSpPr/>
              <p:nvPr/>
            </p:nvSpPr>
            <p:spPr bwMode="auto">
              <a:xfrm>
                <a:off x="7021513" y="-231775"/>
                <a:ext cx="547688" cy="403225"/>
              </a:xfrm>
              <a:custGeom>
                <a:avLst/>
                <a:gdLst>
                  <a:gd name="T0" fmla="*/ 86 w 146"/>
                  <a:gd name="T1" fmla="*/ 0 h 107"/>
                  <a:gd name="T2" fmla="*/ 56 w 146"/>
                  <a:gd name="T3" fmla="*/ 9 h 107"/>
                  <a:gd name="T4" fmla="*/ 34 w 146"/>
                  <a:gd name="T5" fmla="*/ 16 h 107"/>
                  <a:gd name="T6" fmla="*/ 34 w 146"/>
                  <a:gd name="T7" fmla="*/ 16 h 107"/>
                  <a:gd name="T8" fmla="*/ 33 w 146"/>
                  <a:gd name="T9" fmla="*/ 16 h 107"/>
                  <a:gd name="T10" fmla="*/ 30 w 146"/>
                  <a:gd name="T11" fmla="*/ 28 h 107"/>
                  <a:gd name="T12" fmla="*/ 75 w 146"/>
                  <a:gd name="T13" fmla="*/ 15 h 107"/>
                  <a:gd name="T14" fmla="*/ 117 w 146"/>
                  <a:gd name="T15" fmla="*/ 75 h 107"/>
                  <a:gd name="T16" fmla="*/ 34 w 146"/>
                  <a:gd name="T17" fmla="*/ 93 h 107"/>
                  <a:gd name="T18" fmla="*/ 16 w 146"/>
                  <a:gd name="T19" fmla="*/ 39 h 107"/>
                  <a:gd name="T20" fmla="*/ 14 w 146"/>
                  <a:gd name="T21" fmla="*/ 39 h 107"/>
                  <a:gd name="T22" fmla="*/ 14 w 146"/>
                  <a:gd name="T23" fmla="*/ 33 h 107"/>
                  <a:gd name="T24" fmla="*/ 14 w 146"/>
                  <a:gd name="T25" fmla="*/ 33 h 107"/>
                  <a:gd name="T26" fmla="*/ 14 w 146"/>
                  <a:gd name="T27" fmla="*/ 33 h 107"/>
                  <a:gd name="T28" fmla="*/ 15 w 146"/>
                  <a:gd name="T29" fmla="*/ 21 h 107"/>
                  <a:gd name="T30" fmla="*/ 0 w 146"/>
                  <a:gd name="T31" fmla="*/ 25 h 107"/>
                  <a:gd name="T32" fmla="*/ 26 w 146"/>
                  <a:gd name="T33" fmla="*/ 107 h 107"/>
                  <a:gd name="T34" fmla="*/ 146 w 146"/>
                  <a:gd name="T35" fmla="*/ 80 h 107"/>
                  <a:gd name="T36" fmla="*/ 86 w 146"/>
                  <a:gd name="T3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6" h="107">
                    <a:moveTo>
                      <a:pt x="86" y="0"/>
                    </a:moveTo>
                    <a:cubicBezTo>
                      <a:pt x="56" y="9"/>
                      <a:pt x="56" y="9"/>
                      <a:pt x="56" y="9"/>
                    </a:cubicBezTo>
                    <a:cubicBezTo>
                      <a:pt x="53" y="13"/>
                      <a:pt x="45" y="16"/>
                      <a:pt x="34" y="16"/>
                    </a:cubicBezTo>
                    <a:cubicBezTo>
                      <a:pt x="34" y="16"/>
                      <a:pt x="34" y="16"/>
                      <a:pt x="34" y="16"/>
                    </a:cubicBezTo>
                    <a:cubicBezTo>
                      <a:pt x="33" y="16"/>
                      <a:pt x="33" y="16"/>
                      <a:pt x="33" y="16"/>
                    </a:cubicBezTo>
                    <a:cubicBezTo>
                      <a:pt x="30" y="28"/>
                      <a:pt x="30" y="28"/>
                      <a:pt x="30" y="28"/>
                    </a:cubicBezTo>
                    <a:cubicBezTo>
                      <a:pt x="75" y="15"/>
                      <a:pt x="75" y="15"/>
                      <a:pt x="75" y="15"/>
                    </a:cubicBezTo>
                    <a:cubicBezTo>
                      <a:pt x="79" y="41"/>
                      <a:pt x="100" y="62"/>
                      <a:pt x="117" y="75"/>
                    </a:cubicBezTo>
                    <a:cubicBezTo>
                      <a:pt x="34" y="93"/>
                      <a:pt x="34" y="93"/>
                      <a:pt x="34" y="93"/>
                    </a:cubicBezTo>
                    <a:cubicBezTo>
                      <a:pt x="16" y="39"/>
                      <a:pt x="16" y="39"/>
                      <a:pt x="16" y="39"/>
                    </a:cubicBezTo>
                    <a:cubicBezTo>
                      <a:pt x="14" y="39"/>
                      <a:pt x="14" y="39"/>
                      <a:pt x="14" y="39"/>
                    </a:cubicBezTo>
                    <a:cubicBezTo>
                      <a:pt x="14" y="33"/>
                      <a:pt x="14" y="33"/>
                      <a:pt x="14" y="33"/>
                    </a:cubicBezTo>
                    <a:cubicBezTo>
                      <a:pt x="14" y="33"/>
                      <a:pt x="14" y="33"/>
                      <a:pt x="14" y="33"/>
                    </a:cubicBezTo>
                    <a:cubicBezTo>
                      <a:pt x="14" y="33"/>
                      <a:pt x="14" y="33"/>
                      <a:pt x="14" y="33"/>
                    </a:cubicBezTo>
                    <a:cubicBezTo>
                      <a:pt x="15" y="21"/>
                      <a:pt x="15" y="21"/>
                      <a:pt x="15" y="21"/>
                    </a:cubicBezTo>
                    <a:cubicBezTo>
                      <a:pt x="0" y="25"/>
                      <a:pt x="0" y="25"/>
                      <a:pt x="0" y="25"/>
                    </a:cubicBezTo>
                    <a:cubicBezTo>
                      <a:pt x="26" y="107"/>
                      <a:pt x="26" y="107"/>
                      <a:pt x="26" y="107"/>
                    </a:cubicBezTo>
                    <a:cubicBezTo>
                      <a:pt x="146" y="80"/>
                      <a:pt x="146" y="80"/>
                      <a:pt x="146" y="80"/>
                    </a:cubicBezTo>
                    <a:cubicBezTo>
                      <a:pt x="146" y="80"/>
                      <a:pt x="81" y="46"/>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2" name="Freeform 936"/>
              <p:cNvSpPr>
                <a:spLocks noEditPoints="1"/>
              </p:cNvSpPr>
              <p:nvPr/>
            </p:nvSpPr>
            <p:spPr bwMode="auto">
              <a:xfrm>
                <a:off x="7059613" y="-430212"/>
                <a:ext cx="157163" cy="85725"/>
              </a:xfrm>
              <a:custGeom>
                <a:avLst/>
                <a:gdLst>
                  <a:gd name="T0" fmla="*/ 20 w 42"/>
                  <a:gd name="T1" fmla="*/ 22 h 23"/>
                  <a:gd name="T2" fmla="*/ 41 w 42"/>
                  <a:gd name="T3" fmla="*/ 14 h 23"/>
                  <a:gd name="T4" fmla="*/ 22 w 42"/>
                  <a:gd name="T5" fmla="*/ 1 h 23"/>
                  <a:gd name="T6" fmla="*/ 1 w 42"/>
                  <a:gd name="T7" fmla="*/ 9 h 23"/>
                  <a:gd name="T8" fmla="*/ 20 w 42"/>
                  <a:gd name="T9" fmla="*/ 22 h 23"/>
                  <a:gd name="T10" fmla="*/ 21 w 42"/>
                  <a:gd name="T11" fmla="*/ 8 h 23"/>
                  <a:gd name="T12" fmla="*/ 35 w 42"/>
                  <a:gd name="T13" fmla="*/ 13 h 23"/>
                  <a:gd name="T14" fmla="*/ 20 w 42"/>
                  <a:gd name="T15" fmla="*/ 16 h 23"/>
                  <a:gd name="T16" fmla="*/ 7 w 42"/>
                  <a:gd name="T17" fmla="*/ 10 h 23"/>
                  <a:gd name="T18" fmla="*/ 21 w 42"/>
                  <a:gd name="T1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23">
                    <a:moveTo>
                      <a:pt x="20" y="22"/>
                    </a:moveTo>
                    <a:cubicBezTo>
                      <a:pt x="31" y="23"/>
                      <a:pt x="41" y="20"/>
                      <a:pt x="41" y="14"/>
                    </a:cubicBezTo>
                    <a:cubicBezTo>
                      <a:pt x="42" y="9"/>
                      <a:pt x="34" y="3"/>
                      <a:pt x="22" y="1"/>
                    </a:cubicBezTo>
                    <a:cubicBezTo>
                      <a:pt x="11" y="0"/>
                      <a:pt x="1" y="3"/>
                      <a:pt x="1" y="9"/>
                    </a:cubicBezTo>
                    <a:cubicBezTo>
                      <a:pt x="0" y="15"/>
                      <a:pt x="8" y="20"/>
                      <a:pt x="20" y="22"/>
                    </a:cubicBezTo>
                    <a:close/>
                    <a:moveTo>
                      <a:pt x="21" y="8"/>
                    </a:moveTo>
                    <a:cubicBezTo>
                      <a:pt x="29" y="9"/>
                      <a:pt x="34" y="12"/>
                      <a:pt x="35" y="13"/>
                    </a:cubicBezTo>
                    <a:cubicBezTo>
                      <a:pt x="33" y="15"/>
                      <a:pt x="28" y="16"/>
                      <a:pt x="20" y="16"/>
                    </a:cubicBezTo>
                    <a:cubicBezTo>
                      <a:pt x="13" y="15"/>
                      <a:pt x="8" y="11"/>
                      <a:pt x="7" y="10"/>
                    </a:cubicBezTo>
                    <a:cubicBezTo>
                      <a:pt x="8" y="9"/>
                      <a:pt x="14" y="7"/>
                      <a:pt x="2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3" name="Freeform 937"/>
              <p:cNvSpPr/>
              <p:nvPr/>
            </p:nvSpPr>
            <p:spPr bwMode="auto">
              <a:xfrm>
                <a:off x="7148513" y="-1587"/>
                <a:ext cx="241300" cy="85725"/>
              </a:xfrm>
              <a:custGeom>
                <a:avLst/>
                <a:gdLst>
                  <a:gd name="T0" fmla="*/ 0 w 64"/>
                  <a:gd name="T1" fmla="*/ 19 h 23"/>
                  <a:gd name="T2" fmla="*/ 6 w 64"/>
                  <a:gd name="T3" fmla="*/ 22 h 23"/>
                  <a:gd name="T4" fmla="*/ 60 w 64"/>
                  <a:gd name="T5" fmla="*/ 9 h 23"/>
                  <a:gd name="T6" fmla="*/ 63 w 64"/>
                  <a:gd name="T7" fmla="*/ 4 h 23"/>
                  <a:gd name="T8" fmla="*/ 58 w 64"/>
                  <a:gd name="T9" fmla="*/ 0 h 23"/>
                  <a:gd name="T10" fmla="*/ 3 w 64"/>
                  <a:gd name="T11" fmla="*/ 13 h 23"/>
                  <a:gd name="T12" fmla="*/ 0 w 64"/>
                  <a:gd name="T13" fmla="*/ 19 h 23"/>
                </a:gdLst>
                <a:ahLst/>
                <a:cxnLst>
                  <a:cxn ang="0">
                    <a:pos x="T0" y="T1"/>
                  </a:cxn>
                  <a:cxn ang="0">
                    <a:pos x="T2" y="T3"/>
                  </a:cxn>
                  <a:cxn ang="0">
                    <a:pos x="T4" y="T5"/>
                  </a:cxn>
                  <a:cxn ang="0">
                    <a:pos x="T6" y="T7"/>
                  </a:cxn>
                  <a:cxn ang="0">
                    <a:pos x="T8" y="T9"/>
                  </a:cxn>
                  <a:cxn ang="0">
                    <a:pos x="T10" y="T11"/>
                  </a:cxn>
                  <a:cxn ang="0">
                    <a:pos x="T12" y="T13"/>
                  </a:cxn>
                </a:cxnLst>
                <a:rect l="0" t="0" r="r" b="b"/>
                <a:pathLst>
                  <a:path w="64" h="23">
                    <a:moveTo>
                      <a:pt x="0" y="19"/>
                    </a:moveTo>
                    <a:cubicBezTo>
                      <a:pt x="1" y="21"/>
                      <a:pt x="3" y="23"/>
                      <a:pt x="6" y="22"/>
                    </a:cubicBezTo>
                    <a:cubicBezTo>
                      <a:pt x="60" y="9"/>
                      <a:pt x="60" y="9"/>
                      <a:pt x="60" y="9"/>
                    </a:cubicBezTo>
                    <a:cubicBezTo>
                      <a:pt x="62" y="9"/>
                      <a:pt x="64" y="6"/>
                      <a:pt x="63" y="4"/>
                    </a:cubicBezTo>
                    <a:cubicBezTo>
                      <a:pt x="63" y="1"/>
                      <a:pt x="60" y="0"/>
                      <a:pt x="58" y="0"/>
                    </a:cubicBezTo>
                    <a:cubicBezTo>
                      <a:pt x="3" y="13"/>
                      <a:pt x="3" y="13"/>
                      <a:pt x="3" y="13"/>
                    </a:cubicBezTo>
                    <a:cubicBezTo>
                      <a:pt x="1" y="14"/>
                      <a:pt x="0" y="16"/>
                      <a:pt x="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4" name="Freeform 938"/>
              <p:cNvSpPr/>
              <p:nvPr/>
            </p:nvSpPr>
            <p:spPr bwMode="auto">
              <a:xfrm>
                <a:off x="7134225" y="-58737"/>
                <a:ext cx="198438" cy="76200"/>
              </a:xfrm>
              <a:custGeom>
                <a:avLst/>
                <a:gdLst>
                  <a:gd name="T0" fmla="*/ 47 w 53"/>
                  <a:gd name="T1" fmla="*/ 0 h 20"/>
                  <a:gd name="T2" fmla="*/ 3 w 53"/>
                  <a:gd name="T3" fmla="*/ 11 h 20"/>
                  <a:gd name="T4" fmla="*/ 0 w 53"/>
                  <a:gd name="T5" fmla="*/ 16 h 20"/>
                  <a:gd name="T6" fmla="*/ 5 w 53"/>
                  <a:gd name="T7" fmla="*/ 20 h 20"/>
                  <a:gd name="T8" fmla="*/ 50 w 53"/>
                  <a:gd name="T9" fmla="*/ 9 h 20"/>
                  <a:gd name="T10" fmla="*/ 52 w 53"/>
                  <a:gd name="T11" fmla="*/ 4 h 20"/>
                  <a:gd name="T12" fmla="*/ 47 w 53"/>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53" h="20">
                    <a:moveTo>
                      <a:pt x="47" y="0"/>
                    </a:moveTo>
                    <a:cubicBezTo>
                      <a:pt x="3" y="11"/>
                      <a:pt x="3" y="11"/>
                      <a:pt x="3" y="11"/>
                    </a:cubicBezTo>
                    <a:cubicBezTo>
                      <a:pt x="1" y="11"/>
                      <a:pt x="0" y="14"/>
                      <a:pt x="0" y="16"/>
                    </a:cubicBezTo>
                    <a:cubicBezTo>
                      <a:pt x="1" y="19"/>
                      <a:pt x="3" y="20"/>
                      <a:pt x="5" y="20"/>
                    </a:cubicBezTo>
                    <a:cubicBezTo>
                      <a:pt x="50" y="9"/>
                      <a:pt x="50" y="9"/>
                      <a:pt x="50" y="9"/>
                    </a:cubicBezTo>
                    <a:cubicBezTo>
                      <a:pt x="52" y="9"/>
                      <a:pt x="53" y="6"/>
                      <a:pt x="52" y="4"/>
                    </a:cubicBezTo>
                    <a:cubicBezTo>
                      <a:pt x="52" y="2"/>
                      <a:pt x="49" y="0"/>
                      <a:pt x="4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5" name="Freeform 939"/>
              <p:cNvSpPr/>
              <p:nvPr/>
            </p:nvSpPr>
            <p:spPr bwMode="auto">
              <a:xfrm>
                <a:off x="7104063" y="-122237"/>
                <a:ext cx="198438" cy="74613"/>
              </a:xfrm>
              <a:custGeom>
                <a:avLst/>
                <a:gdLst>
                  <a:gd name="T0" fmla="*/ 48 w 53"/>
                  <a:gd name="T1" fmla="*/ 0 h 20"/>
                  <a:gd name="T2" fmla="*/ 4 w 53"/>
                  <a:gd name="T3" fmla="*/ 11 h 20"/>
                  <a:gd name="T4" fmla="*/ 1 w 53"/>
                  <a:gd name="T5" fmla="*/ 16 h 20"/>
                  <a:gd name="T6" fmla="*/ 6 w 53"/>
                  <a:gd name="T7" fmla="*/ 20 h 20"/>
                  <a:gd name="T8" fmla="*/ 50 w 53"/>
                  <a:gd name="T9" fmla="*/ 9 h 20"/>
                  <a:gd name="T10" fmla="*/ 53 w 53"/>
                  <a:gd name="T11" fmla="*/ 4 h 20"/>
                  <a:gd name="T12" fmla="*/ 48 w 53"/>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53" h="20">
                    <a:moveTo>
                      <a:pt x="48" y="0"/>
                    </a:moveTo>
                    <a:cubicBezTo>
                      <a:pt x="4" y="11"/>
                      <a:pt x="4" y="11"/>
                      <a:pt x="4" y="11"/>
                    </a:cubicBezTo>
                    <a:cubicBezTo>
                      <a:pt x="2" y="11"/>
                      <a:pt x="0" y="14"/>
                      <a:pt x="1" y="16"/>
                    </a:cubicBezTo>
                    <a:cubicBezTo>
                      <a:pt x="2" y="18"/>
                      <a:pt x="4" y="20"/>
                      <a:pt x="6" y="20"/>
                    </a:cubicBezTo>
                    <a:cubicBezTo>
                      <a:pt x="50" y="9"/>
                      <a:pt x="50" y="9"/>
                      <a:pt x="50" y="9"/>
                    </a:cubicBezTo>
                    <a:cubicBezTo>
                      <a:pt x="52" y="9"/>
                      <a:pt x="53" y="6"/>
                      <a:pt x="53" y="4"/>
                    </a:cubicBezTo>
                    <a:cubicBezTo>
                      <a:pt x="52" y="1"/>
                      <a:pt x="50" y="0"/>
                      <a:pt x="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76" name="文本框 175"/>
            <p:cNvSpPr txBox="1"/>
            <p:nvPr/>
          </p:nvSpPr>
          <p:spPr>
            <a:xfrm>
              <a:off x="8680145" y="2083605"/>
              <a:ext cx="2175004" cy="584775"/>
            </a:xfrm>
            <a:prstGeom prst="rect">
              <a:avLst/>
            </a:prstGeom>
            <a:noFill/>
          </p:spPr>
          <p:txBody>
            <a:bodyPr wrap="square" rtlCol="0">
              <a:spAutoFit/>
            </a:bodyPr>
            <a:lstStyle/>
            <a:p>
              <a:r>
                <a:rPr lang="zh-CN" altLang="en-US" sz="3200" spc="600" dirty="0"/>
                <a:t>企业文化</a:t>
              </a:r>
            </a:p>
          </p:txBody>
        </p:sp>
      </p:grpSp>
      <p:sp>
        <p:nvSpPr>
          <p:cNvPr id="177" name="文本框 176"/>
          <p:cNvSpPr txBox="1"/>
          <p:nvPr/>
        </p:nvSpPr>
        <p:spPr>
          <a:xfrm>
            <a:off x="6133675" y="2604034"/>
            <a:ext cx="5544574" cy="2328523"/>
          </a:xfrm>
          <a:prstGeom prst="rect">
            <a:avLst/>
          </a:prstGeom>
          <a:noFill/>
        </p:spPr>
        <p:txBody>
          <a:bodyPr wrap="square" rtlCol="0">
            <a:spAutoFit/>
          </a:bodyPr>
          <a:lstStyle>
            <a:defPPr>
              <a:defRPr lang="zh-CN"/>
            </a:defPPr>
            <a:lvl1pPr>
              <a:lnSpc>
                <a:spcPct val="130000"/>
              </a:lnSpc>
              <a:defRPr sz="2000">
                <a:solidFill>
                  <a:schemeClr val="bg1"/>
                </a:solidFill>
                <a:latin typeface="+mn-ea"/>
              </a:defRPr>
            </a:lvl1pPr>
          </a:lstStyle>
          <a:p>
            <a:pPr>
              <a:lnSpc>
                <a:spcPct val="150000"/>
              </a:lnSpc>
            </a:pPr>
            <a:r>
              <a:rPr lang="zh-CN" altLang="en-US" dirty="0">
                <a:solidFill>
                  <a:schemeClr val="accent3">
                    <a:lumMod val="50000"/>
                  </a:schemeClr>
                </a:solidFill>
                <a:latin typeface="黑体" panose="02010609060101010101" pitchFamily="49" charset="-122"/>
                <a:ea typeface="黑体" panose="02010609060101010101" pitchFamily="49" charset="-122"/>
              </a:rPr>
              <a:t>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a:t>
            </a:r>
          </a:p>
        </p:txBody>
      </p:sp>
      <p:sp>
        <p:nvSpPr>
          <p:cNvPr id="179" name="文本框 178"/>
          <p:cNvSpPr txBox="1"/>
          <p:nvPr/>
        </p:nvSpPr>
        <p:spPr>
          <a:xfrm>
            <a:off x="640445" y="5300054"/>
            <a:ext cx="3306918" cy="923330"/>
          </a:xfrm>
          <a:prstGeom prst="rect">
            <a:avLst/>
          </a:prstGeom>
          <a:noFill/>
        </p:spPr>
        <p:txBody>
          <a:bodyPr wrap="square" rtlCol="0">
            <a:spAutoFit/>
          </a:bodyPr>
          <a:lstStyle/>
          <a:p>
            <a:r>
              <a:rPr lang="zh-CN" altLang="en-US" sz="5400" spc="600" dirty="0">
                <a:solidFill>
                  <a:schemeClr val="bg1"/>
                </a:solidFill>
                <a:effectLst>
                  <a:outerShdw blurRad="50800" dist="38100" dir="2700000" algn="tl" rotWithShape="0">
                    <a:prstClr val="black">
                      <a:alpha val="5000"/>
                    </a:prstClr>
                  </a:outerShdw>
                </a:effectLst>
              </a:rPr>
              <a:t>企业文化</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anim calcmode="lin" valueType="num">
                                      <p:cBhvr>
                                        <p:cTn id="8" dur="1250" fill="hold"/>
                                        <p:tgtEl>
                                          <p:spTgt spid="3"/>
                                        </p:tgtEl>
                                        <p:attrNameLst>
                                          <p:attrName>ppt_x</p:attrName>
                                        </p:attrNameLst>
                                      </p:cBhvr>
                                      <p:tavLst>
                                        <p:tav tm="0">
                                          <p:val>
                                            <p:strVal val="#ppt_x"/>
                                          </p:val>
                                        </p:tav>
                                        <p:tav tm="100000">
                                          <p:val>
                                            <p:strVal val="#ppt_x"/>
                                          </p:val>
                                        </p:tav>
                                      </p:tavLst>
                                    </p:anim>
                                    <p:anim calcmode="lin" valueType="num">
                                      <p:cBhvr>
                                        <p:cTn id="9" dur="125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nodeType="afterEffect">
                                  <p:stCondLst>
                                    <p:cond delay="0"/>
                                  </p:stCondLst>
                                  <p:childTnLst>
                                    <p:set>
                                      <p:cBhvr>
                                        <p:cTn id="12" dur="1" fill="hold">
                                          <p:stCondLst>
                                            <p:cond delay="0"/>
                                          </p:stCondLst>
                                        </p:cTn>
                                        <p:tgtEl>
                                          <p:spTgt spid="178"/>
                                        </p:tgtEl>
                                        <p:attrNameLst>
                                          <p:attrName>style.visibility</p:attrName>
                                        </p:attrNameLst>
                                      </p:cBhvr>
                                      <p:to>
                                        <p:strVal val="visible"/>
                                      </p:to>
                                    </p:set>
                                    <p:animEffect transition="in" filter="fade">
                                      <p:cBhvr>
                                        <p:cTn id="13" dur="500"/>
                                        <p:tgtEl>
                                          <p:spTgt spid="178"/>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177"/>
                                        </p:tgtEl>
                                        <p:attrNameLst>
                                          <p:attrName>style.visibility</p:attrName>
                                        </p:attrNameLst>
                                      </p:cBhvr>
                                      <p:to>
                                        <p:strVal val="visible"/>
                                      </p:to>
                                    </p:set>
                                    <p:animEffect transition="in" filter="fade">
                                      <p:cBhvr>
                                        <p:cTn id="17" dur="20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2041236"/>
            <a:ext cx="12192000" cy="0"/>
          </a:xfrm>
          <a:prstGeom prst="line">
            <a:avLst/>
          </a:prstGeom>
          <a:ln w="19050">
            <a:solidFill>
              <a:srgbClr val="ED922E"/>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988568" y="1089891"/>
            <a:ext cx="2585605" cy="1766839"/>
            <a:chOff x="914400" y="1089891"/>
            <a:chExt cx="2585605" cy="1766839"/>
          </a:xfrm>
        </p:grpSpPr>
        <p:sp>
          <p:nvSpPr>
            <p:cNvPr id="5" name="矩形 4"/>
            <p:cNvSpPr/>
            <p:nvPr/>
          </p:nvSpPr>
          <p:spPr>
            <a:xfrm>
              <a:off x="914400" y="1089891"/>
              <a:ext cx="2585605" cy="17668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961" y="1157816"/>
              <a:ext cx="2446482" cy="1630988"/>
            </a:xfrm>
            <a:prstGeom prst="rect">
              <a:avLst/>
            </a:prstGeom>
            <a:ln w="19050">
              <a:solidFill>
                <a:srgbClr val="ED922E"/>
              </a:solidFill>
            </a:ln>
          </p:spPr>
        </p:pic>
      </p:grpSp>
      <p:grpSp>
        <p:nvGrpSpPr>
          <p:cNvPr id="7" name="组合 6"/>
          <p:cNvGrpSpPr/>
          <p:nvPr/>
        </p:nvGrpSpPr>
        <p:grpSpPr>
          <a:xfrm>
            <a:off x="4803198" y="1089891"/>
            <a:ext cx="2585605" cy="1766839"/>
            <a:chOff x="914400" y="1089891"/>
            <a:chExt cx="2585605" cy="1766839"/>
          </a:xfrm>
        </p:grpSpPr>
        <p:sp>
          <p:nvSpPr>
            <p:cNvPr id="8" name="矩形 7"/>
            <p:cNvSpPr/>
            <p:nvPr/>
          </p:nvSpPr>
          <p:spPr>
            <a:xfrm>
              <a:off x="914400" y="1089891"/>
              <a:ext cx="2585605" cy="17668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961" y="1157816"/>
              <a:ext cx="2446482" cy="1630988"/>
            </a:xfrm>
            <a:prstGeom prst="rect">
              <a:avLst/>
            </a:prstGeom>
            <a:ln w="19050">
              <a:solidFill>
                <a:srgbClr val="ED922E"/>
              </a:solidFill>
            </a:ln>
          </p:spPr>
        </p:pic>
      </p:grpSp>
      <p:grpSp>
        <p:nvGrpSpPr>
          <p:cNvPr id="10" name="组合 9"/>
          <p:cNvGrpSpPr/>
          <p:nvPr/>
        </p:nvGrpSpPr>
        <p:grpSpPr>
          <a:xfrm>
            <a:off x="8617828" y="1089891"/>
            <a:ext cx="2585605" cy="1766839"/>
            <a:chOff x="914400" y="1089891"/>
            <a:chExt cx="2585605" cy="1766839"/>
          </a:xfrm>
        </p:grpSpPr>
        <p:sp>
          <p:nvSpPr>
            <p:cNvPr id="11" name="矩形 10"/>
            <p:cNvSpPr/>
            <p:nvPr/>
          </p:nvSpPr>
          <p:spPr>
            <a:xfrm>
              <a:off x="914400" y="1089891"/>
              <a:ext cx="2585605" cy="17668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961" y="1157816"/>
              <a:ext cx="2446482" cy="1630988"/>
            </a:xfrm>
            <a:prstGeom prst="rect">
              <a:avLst/>
            </a:prstGeom>
            <a:ln w="19050">
              <a:solidFill>
                <a:srgbClr val="ED922E"/>
              </a:solidFill>
            </a:ln>
          </p:spPr>
        </p:pic>
      </p:grpSp>
      <p:grpSp>
        <p:nvGrpSpPr>
          <p:cNvPr id="14" name="组合 13"/>
          <p:cNvGrpSpPr/>
          <p:nvPr/>
        </p:nvGrpSpPr>
        <p:grpSpPr>
          <a:xfrm>
            <a:off x="10057736" y="3908443"/>
            <a:ext cx="1598555" cy="2949557"/>
            <a:chOff x="7138988" y="6118225"/>
            <a:chExt cx="2286000" cy="4217988"/>
          </a:xfrm>
        </p:grpSpPr>
        <p:sp>
          <p:nvSpPr>
            <p:cNvPr id="15" name="Freeform 73"/>
            <p:cNvSpPr/>
            <p:nvPr/>
          </p:nvSpPr>
          <p:spPr bwMode="auto">
            <a:xfrm>
              <a:off x="7138988" y="8509000"/>
              <a:ext cx="725488" cy="603250"/>
            </a:xfrm>
            <a:custGeom>
              <a:avLst/>
              <a:gdLst>
                <a:gd name="T0" fmla="*/ 193 w 193"/>
                <a:gd name="T1" fmla="*/ 79 h 161"/>
                <a:gd name="T2" fmla="*/ 173 w 193"/>
                <a:gd name="T3" fmla="*/ 79 h 161"/>
                <a:gd name="T4" fmla="*/ 153 w 193"/>
                <a:gd name="T5" fmla="*/ 49 h 161"/>
                <a:gd name="T6" fmla="*/ 148 w 193"/>
                <a:gd name="T7" fmla="*/ 20 h 161"/>
                <a:gd name="T8" fmla="*/ 138 w 193"/>
                <a:gd name="T9" fmla="*/ 2 h 161"/>
                <a:gd name="T10" fmla="*/ 118 w 193"/>
                <a:gd name="T11" fmla="*/ 56 h 161"/>
                <a:gd name="T12" fmla="*/ 36 w 193"/>
                <a:gd name="T13" fmla="*/ 70 h 161"/>
                <a:gd name="T14" fmla="*/ 11 w 193"/>
                <a:gd name="T15" fmla="*/ 86 h 161"/>
                <a:gd name="T16" fmla="*/ 19 w 193"/>
                <a:gd name="T17" fmla="*/ 104 h 161"/>
                <a:gd name="T18" fmla="*/ 6 w 193"/>
                <a:gd name="T19" fmla="*/ 131 h 161"/>
                <a:gd name="T20" fmla="*/ 28 w 193"/>
                <a:gd name="T21" fmla="*/ 139 h 161"/>
                <a:gd name="T22" fmla="*/ 29 w 193"/>
                <a:gd name="T23" fmla="*/ 154 h 161"/>
                <a:gd name="T24" fmla="*/ 64 w 193"/>
                <a:gd name="T25" fmla="*/ 148 h 161"/>
                <a:gd name="T26" fmla="*/ 126 w 193"/>
                <a:gd name="T27" fmla="*/ 143 h 161"/>
                <a:gd name="T28" fmla="*/ 177 w 193"/>
                <a:gd name="T29" fmla="*/ 131 h 161"/>
                <a:gd name="T30" fmla="*/ 193 w 193"/>
                <a:gd name="T31" fmla="*/ 123 h 161"/>
                <a:gd name="T32" fmla="*/ 193 w 193"/>
                <a:gd name="T33" fmla="*/ 7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3" h="161">
                  <a:moveTo>
                    <a:pt x="193" y="79"/>
                  </a:moveTo>
                  <a:cubicBezTo>
                    <a:pt x="173" y="79"/>
                    <a:pt x="173" y="79"/>
                    <a:pt x="173" y="79"/>
                  </a:cubicBezTo>
                  <a:cubicBezTo>
                    <a:pt x="173" y="79"/>
                    <a:pt x="176" y="54"/>
                    <a:pt x="153" y="49"/>
                  </a:cubicBezTo>
                  <a:cubicBezTo>
                    <a:pt x="153" y="49"/>
                    <a:pt x="144" y="31"/>
                    <a:pt x="148" y="20"/>
                  </a:cubicBezTo>
                  <a:cubicBezTo>
                    <a:pt x="152" y="10"/>
                    <a:pt x="147" y="0"/>
                    <a:pt x="138" y="2"/>
                  </a:cubicBezTo>
                  <a:cubicBezTo>
                    <a:pt x="128" y="4"/>
                    <a:pt x="117" y="19"/>
                    <a:pt x="118" y="56"/>
                  </a:cubicBezTo>
                  <a:cubicBezTo>
                    <a:pt x="36" y="70"/>
                    <a:pt x="36" y="70"/>
                    <a:pt x="36" y="70"/>
                  </a:cubicBezTo>
                  <a:cubicBezTo>
                    <a:pt x="36" y="70"/>
                    <a:pt x="11" y="74"/>
                    <a:pt x="11" y="86"/>
                  </a:cubicBezTo>
                  <a:cubicBezTo>
                    <a:pt x="11" y="98"/>
                    <a:pt x="19" y="104"/>
                    <a:pt x="19" y="104"/>
                  </a:cubicBezTo>
                  <a:cubicBezTo>
                    <a:pt x="19" y="104"/>
                    <a:pt x="0" y="116"/>
                    <a:pt x="6" y="131"/>
                  </a:cubicBezTo>
                  <a:cubicBezTo>
                    <a:pt x="13" y="146"/>
                    <a:pt x="28" y="139"/>
                    <a:pt x="28" y="139"/>
                  </a:cubicBezTo>
                  <a:cubicBezTo>
                    <a:pt x="28" y="139"/>
                    <a:pt x="24" y="148"/>
                    <a:pt x="29" y="154"/>
                  </a:cubicBezTo>
                  <a:cubicBezTo>
                    <a:pt x="34" y="161"/>
                    <a:pt x="52" y="153"/>
                    <a:pt x="64" y="148"/>
                  </a:cubicBezTo>
                  <a:cubicBezTo>
                    <a:pt x="77" y="143"/>
                    <a:pt x="107" y="141"/>
                    <a:pt x="126" y="143"/>
                  </a:cubicBezTo>
                  <a:cubicBezTo>
                    <a:pt x="144" y="146"/>
                    <a:pt x="169" y="144"/>
                    <a:pt x="177" y="131"/>
                  </a:cubicBezTo>
                  <a:cubicBezTo>
                    <a:pt x="193" y="123"/>
                    <a:pt x="193" y="123"/>
                    <a:pt x="193" y="123"/>
                  </a:cubicBezTo>
                  <a:lnTo>
                    <a:pt x="193" y="79"/>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74"/>
            <p:cNvSpPr/>
            <p:nvPr/>
          </p:nvSpPr>
          <p:spPr bwMode="auto">
            <a:xfrm>
              <a:off x="7180263" y="8793163"/>
              <a:ext cx="271463" cy="109538"/>
            </a:xfrm>
            <a:custGeom>
              <a:avLst/>
              <a:gdLst>
                <a:gd name="T0" fmla="*/ 70 w 72"/>
                <a:gd name="T1" fmla="*/ 22 h 29"/>
                <a:gd name="T2" fmla="*/ 53 w 72"/>
                <a:gd name="T3" fmla="*/ 23 h 29"/>
                <a:gd name="T4" fmla="*/ 30 w 72"/>
                <a:gd name="T5" fmla="*/ 25 h 29"/>
                <a:gd name="T6" fmla="*/ 7 w 72"/>
                <a:gd name="T7" fmla="*/ 0 h 29"/>
                <a:gd name="T8" fmla="*/ 0 w 72"/>
                <a:gd name="T9" fmla="*/ 10 h 29"/>
                <a:gd name="T10" fmla="*/ 7 w 72"/>
                <a:gd name="T11" fmla="*/ 27 h 29"/>
                <a:gd name="T12" fmla="*/ 8 w 72"/>
                <a:gd name="T13" fmla="*/ 28 h 29"/>
                <a:gd name="T14" fmla="*/ 39 w 72"/>
                <a:gd name="T15" fmla="*/ 29 h 29"/>
                <a:gd name="T16" fmla="*/ 42 w 72"/>
                <a:gd name="T17" fmla="*/ 29 h 29"/>
                <a:gd name="T18" fmla="*/ 72 w 72"/>
                <a:gd name="T19" fmla="*/ 24 h 29"/>
                <a:gd name="T20" fmla="*/ 70 w 72"/>
                <a:gd name="T21"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29">
                  <a:moveTo>
                    <a:pt x="70" y="22"/>
                  </a:moveTo>
                  <a:cubicBezTo>
                    <a:pt x="66" y="20"/>
                    <a:pt x="56" y="23"/>
                    <a:pt x="53" y="23"/>
                  </a:cubicBezTo>
                  <a:cubicBezTo>
                    <a:pt x="45" y="24"/>
                    <a:pt x="38" y="25"/>
                    <a:pt x="30" y="25"/>
                  </a:cubicBezTo>
                  <a:cubicBezTo>
                    <a:pt x="17" y="24"/>
                    <a:pt x="1" y="15"/>
                    <a:pt x="7" y="0"/>
                  </a:cubicBezTo>
                  <a:cubicBezTo>
                    <a:pt x="3" y="3"/>
                    <a:pt x="0" y="6"/>
                    <a:pt x="0" y="10"/>
                  </a:cubicBezTo>
                  <a:cubicBezTo>
                    <a:pt x="0" y="22"/>
                    <a:pt x="7" y="27"/>
                    <a:pt x="7" y="27"/>
                  </a:cubicBezTo>
                  <a:cubicBezTo>
                    <a:pt x="8" y="28"/>
                    <a:pt x="8" y="28"/>
                    <a:pt x="8" y="28"/>
                  </a:cubicBezTo>
                  <a:cubicBezTo>
                    <a:pt x="18" y="28"/>
                    <a:pt x="28" y="29"/>
                    <a:pt x="39" y="29"/>
                  </a:cubicBezTo>
                  <a:cubicBezTo>
                    <a:pt x="40" y="29"/>
                    <a:pt x="41" y="29"/>
                    <a:pt x="42" y="29"/>
                  </a:cubicBezTo>
                  <a:cubicBezTo>
                    <a:pt x="51" y="28"/>
                    <a:pt x="63" y="28"/>
                    <a:pt x="72" y="24"/>
                  </a:cubicBezTo>
                  <a:cubicBezTo>
                    <a:pt x="71" y="23"/>
                    <a:pt x="71" y="23"/>
                    <a:pt x="70" y="22"/>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75"/>
            <p:cNvSpPr/>
            <p:nvPr/>
          </p:nvSpPr>
          <p:spPr bwMode="auto">
            <a:xfrm>
              <a:off x="7158038" y="8966200"/>
              <a:ext cx="282575" cy="82550"/>
            </a:xfrm>
            <a:custGeom>
              <a:avLst/>
              <a:gdLst>
                <a:gd name="T0" fmla="*/ 25 w 75"/>
                <a:gd name="T1" fmla="*/ 16 h 22"/>
                <a:gd name="T2" fmla="*/ 60 w 75"/>
                <a:gd name="T3" fmla="*/ 6 h 22"/>
                <a:gd name="T4" fmla="*/ 71 w 75"/>
                <a:gd name="T5" fmla="*/ 5 h 22"/>
                <a:gd name="T6" fmla="*/ 75 w 75"/>
                <a:gd name="T7" fmla="*/ 3 h 22"/>
                <a:gd name="T8" fmla="*/ 55 w 75"/>
                <a:gd name="T9" fmla="*/ 7 h 22"/>
                <a:gd name="T10" fmla="*/ 36 w 75"/>
                <a:gd name="T11" fmla="*/ 9 h 22"/>
                <a:gd name="T12" fmla="*/ 1 w 75"/>
                <a:gd name="T13" fmla="*/ 2 h 22"/>
                <a:gd name="T14" fmla="*/ 1 w 75"/>
                <a:gd name="T15" fmla="*/ 9 h 22"/>
                <a:gd name="T16" fmla="*/ 22 w 75"/>
                <a:gd name="T17" fmla="*/ 18 h 22"/>
                <a:gd name="T18" fmla="*/ 25 w 75"/>
                <a:gd name="T19"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22">
                  <a:moveTo>
                    <a:pt x="25" y="16"/>
                  </a:moveTo>
                  <a:cubicBezTo>
                    <a:pt x="37" y="16"/>
                    <a:pt x="48" y="8"/>
                    <a:pt x="60" y="6"/>
                  </a:cubicBezTo>
                  <a:cubicBezTo>
                    <a:pt x="63" y="6"/>
                    <a:pt x="67" y="5"/>
                    <a:pt x="71" y="5"/>
                  </a:cubicBezTo>
                  <a:cubicBezTo>
                    <a:pt x="72" y="5"/>
                    <a:pt x="74" y="4"/>
                    <a:pt x="75" y="3"/>
                  </a:cubicBezTo>
                  <a:cubicBezTo>
                    <a:pt x="70" y="0"/>
                    <a:pt x="61" y="5"/>
                    <a:pt x="55" y="7"/>
                  </a:cubicBezTo>
                  <a:cubicBezTo>
                    <a:pt x="49" y="8"/>
                    <a:pt x="42" y="9"/>
                    <a:pt x="36" y="9"/>
                  </a:cubicBezTo>
                  <a:cubicBezTo>
                    <a:pt x="22" y="10"/>
                    <a:pt x="12" y="10"/>
                    <a:pt x="1" y="2"/>
                  </a:cubicBezTo>
                  <a:cubicBezTo>
                    <a:pt x="0" y="4"/>
                    <a:pt x="0" y="7"/>
                    <a:pt x="1" y="9"/>
                  </a:cubicBezTo>
                  <a:cubicBezTo>
                    <a:pt x="7" y="22"/>
                    <a:pt x="18" y="19"/>
                    <a:pt x="22" y="18"/>
                  </a:cubicBezTo>
                  <a:cubicBezTo>
                    <a:pt x="23" y="17"/>
                    <a:pt x="24" y="16"/>
                    <a:pt x="25" y="16"/>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76"/>
            <p:cNvSpPr/>
            <p:nvPr/>
          </p:nvSpPr>
          <p:spPr bwMode="auto">
            <a:xfrm>
              <a:off x="7248526" y="8550275"/>
              <a:ext cx="615950" cy="561975"/>
            </a:xfrm>
            <a:custGeom>
              <a:avLst/>
              <a:gdLst>
                <a:gd name="T0" fmla="*/ 144 w 164"/>
                <a:gd name="T1" fmla="*/ 68 h 150"/>
                <a:gd name="T2" fmla="*/ 124 w 164"/>
                <a:gd name="T3" fmla="*/ 38 h 150"/>
                <a:gd name="T4" fmla="*/ 119 w 164"/>
                <a:gd name="T5" fmla="*/ 9 h 150"/>
                <a:gd name="T6" fmla="*/ 120 w 164"/>
                <a:gd name="T7" fmla="*/ 0 h 150"/>
                <a:gd name="T8" fmla="*/ 119 w 164"/>
                <a:gd name="T9" fmla="*/ 1 h 150"/>
                <a:gd name="T10" fmla="*/ 104 w 164"/>
                <a:gd name="T11" fmla="*/ 46 h 150"/>
                <a:gd name="T12" fmla="*/ 132 w 164"/>
                <a:gd name="T13" fmla="*/ 93 h 150"/>
                <a:gd name="T14" fmla="*/ 120 w 164"/>
                <a:gd name="T15" fmla="*/ 117 h 150"/>
                <a:gd name="T16" fmla="*/ 90 w 164"/>
                <a:gd name="T17" fmla="*/ 121 h 150"/>
                <a:gd name="T18" fmla="*/ 66 w 164"/>
                <a:gd name="T19" fmla="*/ 117 h 150"/>
                <a:gd name="T20" fmla="*/ 59 w 164"/>
                <a:gd name="T21" fmla="*/ 94 h 150"/>
                <a:gd name="T22" fmla="*/ 56 w 164"/>
                <a:gd name="T23" fmla="*/ 109 h 150"/>
                <a:gd name="T24" fmla="*/ 58 w 164"/>
                <a:gd name="T25" fmla="*/ 126 h 150"/>
                <a:gd name="T26" fmla="*/ 42 w 164"/>
                <a:gd name="T27" fmla="*/ 128 h 150"/>
                <a:gd name="T28" fmla="*/ 30 w 164"/>
                <a:gd name="T29" fmla="*/ 133 h 150"/>
                <a:gd name="T30" fmla="*/ 0 w 164"/>
                <a:gd name="T31" fmla="*/ 142 h 150"/>
                <a:gd name="T32" fmla="*/ 0 w 164"/>
                <a:gd name="T33" fmla="*/ 143 h 150"/>
                <a:gd name="T34" fmla="*/ 35 w 164"/>
                <a:gd name="T35" fmla="*/ 137 h 150"/>
                <a:gd name="T36" fmla="*/ 97 w 164"/>
                <a:gd name="T37" fmla="*/ 132 h 150"/>
                <a:gd name="T38" fmla="*/ 148 w 164"/>
                <a:gd name="T39" fmla="*/ 120 h 150"/>
                <a:gd name="T40" fmla="*/ 164 w 164"/>
                <a:gd name="T41" fmla="*/ 112 h 150"/>
                <a:gd name="T42" fmla="*/ 164 w 164"/>
                <a:gd name="T43" fmla="*/ 68 h 150"/>
                <a:gd name="T44" fmla="*/ 144 w 164"/>
                <a:gd name="T45" fmla="*/ 6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4" h="150">
                  <a:moveTo>
                    <a:pt x="144" y="68"/>
                  </a:moveTo>
                  <a:cubicBezTo>
                    <a:pt x="144" y="68"/>
                    <a:pt x="147" y="43"/>
                    <a:pt x="124" y="38"/>
                  </a:cubicBezTo>
                  <a:cubicBezTo>
                    <a:pt x="124" y="38"/>
                    <a:pt x="115" y="20"/>
                    <a:pt x="119" y="9"/>
                  </a:cubicBezTo>
                  <a:cubicBezTo>
                    <a:pt x="120" y="6"/>
                    <a:pt x="120" y="3"/>
                    <a:pt x="120" y="0"/>
                  </a:cubicBezTo>
                  <a:cubicBezTo>
                    <a:pt x="120" y="1"/>
                    <a:pt x="120" y="1"/>
                    <a:pt x="119" y="1"/>
                  </a:cubicBezTo>
                  <a:cubicBezTo>
                    <a:pt x="101" y="2"/>
                    <a:pt x="109" y="32"/>
                    <a:pt x="104" y="46"/>
                  </a:cubicBezTo>
                  <a:cubicBezTo>
                    <a:pt x="126" y="50"/>
                    <a:pt x="148" y="76"/>
                    <a:pt x="132" y="93"/>
                  </a:cubicBezTo>
                  <a:cubicBezTo>
                    <a:pt x="134" y="102"/>
                    <a:pt x="130" y="113"/>
                    <a:pt x="120" y="117"/>
                  </a:cubicBezTo>
                  <a:cubicBezTo>
                    <a:pt x="110" y="121"/>
                    <a:pt x="101" y="121"/>
                    <a:pt x="90" y="121"/>
                  </a:cubicBezTo>
                  <a:cubicBezTo>
                    <a:pt x="81" y="121"/>
                    <a:pt x="73" y="126"/>
                    <a:pt x="66" y="117"/>
                  </a:cubicBezTo>
                  <a:cubicBezTo>
                    <a:pt x="62" y="112"/>
                    <a:pt x="59" y="101"/>
                    <a:pt x="59" y="94"/>
                  </a:cubicBezTo>
                  <a:cubicBezTo>
                    <a:pt x="56" y="98"/>
                    <a:pt x="56" y="104"/>
                    <a:pt x="56" y="109"/>
                  </a:cubicBezTo>
                  <a:cubicBezTo>
                    <a:pt x="55" y="114"/>
                    <a:pt x="58" y="121"/>
                    <a:pt x="58" y="126"/>
                  </a:cubicBezTo>
                  <a:cubicBezTo>
                    <a:pt x="53" y="127"/>
                    <a:pt x="46" y="127"/>
                    <a:pt x="42" y="128"/>
                  </a:cubicBezTo>
                  <a:cubicBezTo>
                    <a:pt x="38" y="129"/>
                    <a:pt x="34" y="131"/>
                    <a:pt x="30" y="133"/>
                  </a:cubicBezTo>
                  <a:cubicBezTo>
                    <a:pt x="27" y="133"/>
                    <a:pt x="1" y="144"/>
                    <a:pt x="0" y="142"/>
                  </a:cubicBezTo>
                  <a:cubicBezTo>
                    <a:pt x="0" y="142"/>
                    <a:pt x="0" y="143"/>
                    <a:pt x="0" y="143"/>
                  </a:cubicBezTo>
                  <a:cubicBezTo>
                    <a:pt x="5" y="150"/>
                    <a:pt x="23" y="142"/>
                    <a:pt x="35" y="137"/>
                  </a:cubicBezTo>
                  <a:cubicBezTo>
                    <a:pt x="48" y="132"/>
                    <a:pt x="78" y="130"/>
                    <a:pt x="97" y="132"/>
                  </a:cubicBezTo>
                  <a:cubicBezTo>
                    <a:pt x="115" y="135"/>
                    <a:pt x="140" y="133"/>
                    <a:pt x="148" y="120"/>
                  </a:cubicBezTo>
                  <a:cubicBezTo>
                    <a:pt x="164" y="112"/>
                    <a:pt x="164" y="112"/>
                    <a:pt x="164" y="112"/>
                  </a:cubicBezTo>
                  <a:cubicBezTo>
                    <a:pt x="164" y="68"/>
                    <a:pt x="164" y="68"/>
                    <a:pt x="164" y="68"/>
                  </a:cubicBezTo>
                  <a:lnTo>
                    <a:pt x="144" y="68"/>
                  </a:ln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77"/>
            <p:cNvSpPr/>
            <p:nvPr/>
          </p:nvSpPr>
          <p:spPr bwMode="auto">
            <a:xfrm>
              <a:off x="7864476" y="8185150"/>
              <a:ext cx="449263" cy="792163"/>
            </a:xfrm>
            <a:custGeom>
              <a:avLst/>
              <a:gdLst>
                <a:gd name="T0" fmla="*/ 120 w 120"/>
                <a:gd name="T1" fmla="*/ 11 h 211"/>
                <a:gd name="T2" fmla="*/ 96 w 120"/>
                <a:gd name="T3" fmla="*/ 2 h 211"/>
                <a:gd name="T4" fmla="*/ 72 w 120"/>
                <a:gd name="T5" fmla="*/ 61 h 211"/>
                <a:gd name="T6" fmla="*/ 69 w 120"/>
                <a:gd name="T7" fmla="*/ 156 h 211"/>
                <a:gd name="T8" fmla="*/ 0 w 120"/>
                <a:gd name="T9" fmla="*/ 165 h 211"/>
                <a:gd name="T10" fmla="*/ 0 w 120"/>
                <a:gd name="T11" fmla="*/ 211 h 211"/>
                <a:gd name="T12" fmla="*/ 107 w 120"/>
                <a:gd name="T13" fmla="*/ 204 h 211"/>
                <a:gd name="T14" fmla="*/ 120 w 120"/>
                <a:gd name="T15" fmla="*/ 11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211">
                  <a:moveTo>
                    <a:pt x="120" y="11"/>
                  </a:moveTo>
                  <a:cubicBezTo>
                    <a:pt x="120" y="11"/>
                    <a:pt x="113" y="0"/>
                    <a:pt x="96" y="2"/>
                  </a:cubicBezTo>
                  <a:cubicBezTo>
                    <a:pt x="89" y="2"/>
                    <a:pt x="77" y="29"/>
                    <a:pt x="72" y="61"/>
                  </a:cubicBezTo>
                  <a:cubicBezTo>
                    <a:pt x="67" y="102"/>
                    <a:pt x="69" y="156"/>
                    <a:pt x="69" y="156"/>
                  </a:cubicBezTo>
                  <a:cubicBezTo>
                    <a:pt x="0" y="165"/>
                    <a:pt x="0" y="165"/>
                    <a:pt x="0" y="165"/>
                  </a:cubicBezTo>
                  <a:cubicBezTo>
                    <a:pt x="0" y="211"/>
                    <a:pt x="0" y="211"/>
                    <a:pt x="0" y="211"/>
                  </a:cubicBezTo>
                  <a:cubicBezTo>
                    <a:pt x="107" y="204"/>
                    <a:pt x="107" y="204"/>
                    <a:pt x="107" y="204"/>
                  </a:cubicBezTo>
                  <a:lnTo>
                    <a:pt x="120" y="11"/>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78"/>
            <p:cNvSpPr/>
            <p:nvPr/>
          </p:nvSpPr>
          <p:spPr bwMode="auto">
            <a:xfrm>
              <a:off x="7864476" y="8185150"/>
              <a:ext cx="449263" cy="792163"/>
            </a:xfrm>
            <a:custGeom>
              <a:avLst/>
              <a:gdLst>
                <a:gd name="T0" fmla="*/ 96 w 120"/>
                <a:gd name="T1" fmla="*/ 2 h 211"/>
                <a:gd name="T2" fmla="*/ 90 w 120"/>
                <a:gd name="T3" fmla="*/ 7 h 211"/>
                <a:gd name="T4" fmla="*/ 94 w 120"/>
                <a:gd name="T5" fmla="*/ 7 h 211"/>
                <a:gd name="T6" fmla="*/ 106 w 120"/>
                <a:gd name="T7" fmla="*/ 30 h 211"/>
                <a:gd name="T8" fmla="*/ 98 w 120"/>
                <a:gd name="T9" fmla="*/ 83 h 211"/>
                <a:gd name="T10" fmla="*/ 98 w 120"/>
                <a:gd name="T11" fmla="*/ 109 h 211"/>
                <a:gd name="T12" fmla="*/ 102 w 120"/>
                <a:gd name="T13" fmla="*/ 166 h 211"/>
                <a:gd name="T14" fmla="*/ 96 w 120"/>
                <a:gd name="T15" fmla="*/ 172 h 211"/>
                <a:gd name="T16" fmla="*/ 70 w 120"/>
                <a:gd name="T17" fmla="*/ 144 h 211"/>
                <a:gd name="T18" fmla="*/ 70 w 120"/>
                <a:gd name="T19" fmla="*/ 142 h 211"/>
                <a:gd name="T20" fmla="*/ 69 w 120"/>
                <a:gd name="T21" fmla="*/ 141 h 211"/>
                <a:gd name="T22" fmla="*/ 69 w 120"/>
                <a:gd name="T23" fmla="*/ 153 h 211"/>
                <a:gd name="T24" fmla="*/ 69 w 120"/>
                <a:gd name="T25" fmla="*/ 156 h 211"/>
                <a:gd name="T26" fmla="*/ 62 w 120"/>
                <a:gd name="T27" fmla="*/ 157 h 211"/>
                <a:gd name="T28" fmla="*/ 56 w 120"/>
                <a:gd name="T29" fmla="*/ 158 h 211"/>
                <a:gd name="T30" fmla="*/ 81 w 120"/>
                <a:gd name="T31" fmla="*/ 170 h 211"/>
                <a:gd name="T32" fmla="*/ 98 w 120"/>
                <a:gd name="T33" fmla="*/ 178 h 211"/>
                <a:gd name="T34" fmla="*/ 86 w 120"/>
                <a:gd name="T35" fmla="*/ 201 h 211"/>
                <a:gd name="T36" fmla="*/ 61 w 120"/>
                <a:gd name="T37" fmla="*/ 201 h 211"/>
                <a:gd name="T38" fmla="*/ 41 w 120"/>
                <a:gd name="T39" fmla="*/ 200 h 211"/>
                <a:gd name="T40" fmla="*/ 40 w 120"/>
                <a:gd name="T41" fmla="*/ 200 h 211"/>
                <a:gd name="T42" fmla="*/ 39 w 120"/>
                <a:gd name="T43" fmla="*/ 200 h 211"/>
                <a:gd name="T44" fmla="*/ 14 w 120"/>
                <a:gd name="T45" fmla="*/ 181 h 211"/>
                <a:gd name="T46" fmla="*/ 14 w 120"/>
                <a:gd name="T47" fmla="*/ 163 h 211"/>
                <a:gd name="T48" fmla="*/ 0 w 120"/>
                <a:gd name="T49" fmla="*/ 165 h 211"/>
                <a:gd name="T50" fmla="*/ 0 w 120"/>
                <a:gd name="T51" fmla="*/ 211 h 211"/>
                <a:gd name="T52" fmla="*/ 107 w 120"/>
                <a:gd name="T53" fmla="*/ 204 h 211"/>
                <a:gd name="T54" fmla="*/ 120 w 120"/>
                <a:gd name="T55" fmla="*/ 11 h 211"/>
                <a:gd name="T56" fmla="*/ 96 w 120"/>
                <a:gd name="T57" fmla="*/ 2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0" h="211">
                  <a:moveTo>
                    <a:pt x="96" y="2"/>
                  </a:moveTo>
                  <a:cubicBezTo>
                    <a:pt x="94" y="2"/>
                    <a:pt x="92" y="4"/>
                    <a:pt x="90" y="7"/>
                  </a:cubicBezTo>
                  <a:cubicBezTo>
                    <a:pt x="94" y="7"/>
                    <a:pt x="94" y="7"/>
                    <a:pt x="94" y="7"/>
                  </a:cubicBezTo>
                  <a:cubicBezTo>
                    <a:pt x="108" y="7"/>
                    <a:pt x="112" y="21"/>
                    <a:pt x="106" y="30"/>
                  </a:cubicBezTo>
                  <a:cubicBezTo>
                    <a:pt x="106" y="48"/>
                    <a:pt x="99" y="65"/>
                    <a:pt x="98" y="83"/>
                  </a:cubicBezTo>
                  <a:cubicBezTo>
                    <a:pt x="98" y="92"/>
                    <a:pt x="98" y="100"/>
                    <a:pt x="98" y="109"/>
                  </a:cubicBezTo>
                  <a:cubicBezTo>
                    <a:pt x="100" y="126"/>
                    <a:pt x="105" y="149"/>
                    <a:pt x="102" y="166"/>
                  </a:cubicBezTo>
                  <a:cubicBezTo>
                    <a:pt x="102" y="173"/>
                    <a:pt x="103" y="176"/>
                    <a:pt x="96" y="172"/>
                  </a:cubicBezTo>
                  <a:cubicBezTo>
                    <a:pt x="88" y="167"/>
                    <a:pt x="72" y="153"/>
                    <a:pt x="70" y="144"/>
                  </a:cubicBezTo>
                  <a:cubicBezTo>
                    <a:pt x="70" y="143"/>
                    <a:pt x="70" y="143"/>
                    <a:pt x="70" y="142"/>
                  </a:cubicBezTo>
                  <a:cubicBezTo>
                    <a:pt x="70" y="142"/>
                    <a:pt x="69" y="142"/>
                    <a:pt x="69" y="141"/>
                  </a:cubicBezTo>
                  <a:cubicBezTo>
                    <a:pt x="69" y="145"/>
                    <a:pt x="69" y="149"/>
                    <a:pt x="69" y="153"/>
                  </a:cubicBezTo>
                  <a:cubicBezTo>
                    <a:pt x="69" y="154"/>
                    <a:pt x="70" y="155"/>
                    <a:pt x="69" y="156"/>
                  </a:cubicBezTo>
                  <a:cubicBezTo>
                    <a:pt x="68" y="157"/>
                    <a:pt x="62" y="157"/>
                    <a:pt x="62" y="157"/>
                  </a:cubicBezTo>
                  <a:cubicBezTo>
                    <a:pt x="62" y="157"/>
                    <a:pt x="58" y="158"/>
                    <a:pt x="56" y="158"/>
                  </a:cubicBezTo>
                  <a:cubicBezTo>
                    <a:pt x="65" y="161"/>
                    <a:pt x="74" y="164"/>
                    <a:pt x="81" y="170"/>
                  </a:cubicBezTo>
                  <a:cubicBezTo>
                    <a:pt x="83" y="172"/>
                    <a:pt x="98" y="176"/>
                    <a:pt x="98" y="178"/>
                  </a:cubicBezTo>
                  <a:cubicBezTo>
                    <a:pt x="107" y="185"/>
                    <a:pt x="96" y="197"/>
                    <a:pt x="86" y="201"/>
                  </a:cubicBezTo>
                  <a:cubicBezTo>
                    <a:pt x="81" y="204"/>
                    <a:pt x="67" y="201"/>
                    <a:pt x="61" y="201"/>
                  </a:cubicBezTo>
                  <a:cubicBezTo>
                    <a:pt x="55" y="201"/>
                    <a:pt x="48" y="201"/>
                    <a:pt x="41" y="200"/>
                  </a:cubicBezTo>
                  <a:cubicBezTo>
                    <a:pt x="41" y="200"/>
                    <a:pt x="40" y="200"/>
                    <a:pt x="40" y="200"/>
                  </a:cubicBezTo>
                  <a:cubicBezTo>
                    <a:pt x="40" y="200"/>
                    <a:pt x="40" y="200"/>
                    <a:pt x="39" y="200"/>
                  </a:cubicBezTo>
                  <a:cubicBezTo>
                    <a:pt x="28" y="199"/>
                    <a:pt x="17" y="193"/>
                    <a:pt x="14" y="181"/>
                  </a:cubicBezTo>
                  <a:cubicBezTo>
                    <a:pt x="13" y="175"/>
                    <a:pt x="13" y="169"/>
                    <a:pt x="14" y="163"/>
                  </a:cubicBezTo>
                  <a:cubicBezTo>
                    <a:pt x="0" y="165"/>
                    <a:pt x="0" y="165"/>
                    <a:pt x="0" y="165"/>
                  </a:cubicBezTo>
                  <a:cubicBezTo>
                    <a:pt x="0" y="211"/>
                    <a:pt x="0" y="211"/>
                    <a:pt x="0" y="211"/>
                  </a:cubicBezTo>
                  <a:cubicBezTo>
                    <a:pt x="0" y="211"/>
                    <a:pt x="96" y="211"/>
                    <a:pt x="107" y="204"/>
                  </a:cubicBezTo>
                  <a:cubicBezTo>
                    <a:pt x="119" y="196"/>
                    <a:pt x="120" y="11"/>
                    <a:pt x="120" y="11"/>
                  </a:cubicBezTo>
                  <a:cubicBezTo>
                    <a:pt x="120" y="11"/>
                    <a:pt x="113" y="0"/>
                    <a:pt x="96" y="2"/>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79"/>
            <p:cNvSpPr/>
            <p:nvPr/>
          </p:nvSpPr>
          <p:spPr bwMode="auto">
            <a:xfrm>
              <a:off x="7834313" y="8793163"/>
              <a:ext cx="96838" cy="206375"/>
            </a:xfrm>
            <a:custGeom>
              <a:avLst/>
              <a:gdLst>
                <a:gd name="T0" fmla="*/ 0 w 26"/>
                <a:gd name="T1" fmla="*/ 0 h 55"/>
                <a:gd name="T2" fmla="*/ 16 w 26"/>
                <a:gd name="T3" fmla="*/ 0 h 55"/>
                <a:gd name="T4" fmla="*/ 16 w 26"/>
                <a:gd name="T5" fmla="*/ 55 h 55"/>
                <a:gd name="T6" fmla="*/ 0 w 26"/>
                <a:gd name="T7" fmla="*/ 55 h 55"/>
                <a:gd name="T8" fmla="*/ 0 w 26"/>
                <a:gd name="T9" fmla="*/ 0 h 55"/>
              </a:gdLst>
              <a:ahLst/>
              <a:cxnLst>
                <a:cxn ang="0">
                  <a:pos x="T0" y="T1"/>
                </a:cxn>
                <a:cxn ang="0">
                  <a:pos x="T2" y="T3"/>
                </a:cxn>
                <a:cxn ang="0">
                  <a:pos x="T4" y="T5"/>
                </a:cxn>
                <a:cxn ang="0">
                  <a:pos x="T6" y="T7"/>
                </a:cxn>
                <a:cxn ang="0">
                  <a:pos x="T8" y="T9"/>
                </a:cxn>
              </a:cxnLst>
              <a:rect l="0" t="0" r="r" b="b"/>
              <a:pathLst>
                <a:path w="26" h="55">
                  <a:moveTo>
                    <a:pt x="0" y="0"/>
                  </a:moveTo>
                  <a:cubicBezTo>
                    <a:pt x="16" y="0"/>
                    <a:pt x="16" y="0"/>
                    <a:pt x="16" y="0"/>
                  </a:cubicBezTo>
                  <a:cubicBezTo>
                    <a:pt x="16" y="0"/>
                    <a:pt x="26" y="28"/>
                    <a:pt x="16" y="55"/>
                  </a:cubicBezTo>
                  <a:cubicBezTo>
                    <a:pt x="0" y="55"/>
                    <a:pt x="0" y="55"/>
                    <a:pt x="0" y="55"/>
                  </a:cubicBezTo>
                  <a:lnTo>
                    <a:pt x="0" y="0"/>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80"/>
            <p:cNvSpPr/>
            <p:nvPr/>
          </p:nvSpPr>
          <p:spPr bwMode="auto">
            <a:xfrm>
              <a:off x="7361238" y="8745538"/>
              <a:ext cx="142875" cy="96838"/>
            </a:xfrm>
            <a:custGeom>
              <a:avLst/>
              <a:gdLst>
                <a:gd name="T0" fmla="*/ 0 w 38"/>
                <a:gd name="T1" fmla="*/ 7 h 26"/>
                <a:gd name="T2" fmla="*/ 26 w 38"/>
                <a:gd name="T3" fmla="*/ 26 h 26"/>
                <a:gd name="T4" fmla="*/ 38 w 38"/>
                <a:gd name="T5" fmla="*/ 0 h 26"/>
                <a:gd name="T6" fmla="*/ 0 w 38"/>
                <a:gd name="T7" fmla="*/ 7 h 26"/>
              </a:gdLst>
              <a:ahLst/>
              <a:cxnLst>
                <a:cxn ang="0">
                  <a:pos x="T0" y="T1"/>
                </a:cxn>
                <a:cxn ang="0">
                  <a:pos x="T2" y="T3"/>
                </a:cxn>
                <a:cxn ang="0">
                  <a:pos x="T4" y="T5"/>
                </a:cxn>
                <a:cxn ang="0">
                  <a:pos x="T6" y="T7"/>
                </a:cxn>
              </a:cxnLst>
              <a:rect l="0" t="0" r="r" b="b"/>
              <a:pathLst>
                <a:path w="38" h="26">
                  <a:moveTo>
                    <a:pt x="0" y="7"/>
                  </a:moveTo>
                  <a:cubicBezTo>
                    <a:pt x="0" y="7"/>
                    <a:pt x="24" y="5"/>
                    <a:pt x="26" y="26"/>
                  </a:cubicBezTo>
                  <a:cubicBezTo>
                    <a:pt x="26" y="26"/>
                    <a:pt x="27" y="2"/>
                    <a:pt x="38" y="0"/>
                  </a:cubicBezTo>
                  <a:lnTo>
                    <a:pt x="0" y="7"/>
                  </a:ln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81"/>
            <p:cNvSpPr/>
            <p:nvPr/>
          </p:nvSpPr>
          <p:spPr bwMode="auto">
            <a:xfrm>
              <a:off x="7581901" y="8850313"/>
              <a:ext cx="109538" cy="115888"/>
            </a:xfrm>
            <a:custGeom>
              <a:avLst/>
              <a:gdLst>
                <a:gd name="T0" fmla="*/ 3 w 29"/>
                <a:gd name="T1" fmla="*/ 0 h 31"/>
                <a:gd name="T2" fmla="*/ 29 w 29"/>
                <a:gd name="T3" fmla="*/ 13 h 31"/>
                <a:gd name="T4" fmla="*/ 3 w 29"/>
                <a:gd name="T5" fmla="*/ 20 h 31"/>
                <a:gd name="T6" fmla="*/ 3 w 29"/>
                <a:gd name="T7" fmla="*/ 0 h 31"/>
              </a:gdLst>
              <a:ahLst/>
              <a:cxnLst>
                <a:cxn ang="0">
                  <a:pos x="T0" y="T1"/>
                </a:cxn>
                <a:cxn ang="0">
                  <a:pos x="T2" y="T3"/>
                </a:cxn>
                <a:cxn ang="0">
                  <a:pos x="T4" y="T5"/>
                </a:cxn>
                <a:cxn ang="0">
                  <a:pos x="T6" y="T7"/>
                </a:cxn>
              </a:cxnLst>
              <a:rect l="0" t="0" r="r" b="b"/>
              <a:pathLst>
                <a:path w="29" h="31">
                  <a:moveTo>
                    <a:pt x="3" y="0"/>
                  </a:moveTo>
                  <a:cubicBezTo>
                    <a:pt x="3" y="0"/>
                    <a:pt x="12" y="12"/>
                    <a:pt x="29" y="13"/>
                  </a:cubicBezTo>
                  <a:cubicBezTo>
                    <a:pt x="29" y="13"/>
                    <a:pt x="5" y="10"/>
                    <a:pt x="3" y="20"/>
                  </a:cubicBezTo>
                  <a:cubicBezTo>
                    <a:pt x="0" y="31"/>
                    <a:pt x="3" y="0"/>
                    <a:pt x="3" y="0"/>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82"/>
            <p:cNvSpPr/>
            <p:nvPr/>
          </p:nvSpPr>
          <p:spPr bwMode="auto">
            <a:xfrm>
              <a:off x="8288338" y="9040813"/>
              <a:ext cx="646113" cy="1235075"/>
            </a:xfrm>
            <a:custGeom>
              <a:avLst/>
              <a:gdLst>
                <a:gd name="T0" fmla="*/ 8 w 172"/>
                <a:gd name="T1" fmla="*/ 0 h 329"/>
                <a:gd name="T2" fmla="*/ 46 w 172"/>
                <a:gd name="T3" fmla="*/ 90 h 329"/>
                <a:gd name="T4" fmla="*/ 44 w 172"/>
                <a:gd name="T5" fmla="*/ 315 h 329"/>
                <a:gd name="T6" fmla="*/ 79 w 172"/>
                <a:gd name="T7" fmla="*/ 329 h 329"/>
                <a:gd name="T8" fmla="*/ 78 w 172"/>
                <a:gd name="T9" fmla="*/ 99 h 329"/>
                <a:gd name="T10" fmla="*/ 101 w 172"/>
                <a:gd name="T11" fmla="*/ 98 h 329"/>
                <a:gd name="T12" fmla="*/ 117 w 172"/>
                <a:gd name="T13" fmla="*/ 322 h 329"/>
                <a:gd name="T14" fmla="*/ 142 w 172"/>
                <a:gd name="T15" fmla="*/ 302 h 329"/>
                <a:gd name="T16" fmla="*/ 158 w 172"/>
                <a:gd name="T17" fmla="*/ 287 h 329"/>
                <a:gd name="T18" fmla="*/ 131 w 172"/>
                <a:gd name="T19" fmla="*/ 93 h 329"/>
                <a:gd name="T20" fmla="*/ 158 w 172"/>
                <a:gd name="T21" fmla="*/ 0 h 329"/>
                <a:gd name="T22" fmla="*/ 8 w 172"/>
                <a:gd name="T23"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2" h="329">
                  <a:moveTo>
                    <a:pt x="8" y="0"/>
                  </a:moveTo>
                  <a:cubicBezTo>
                    <a:pt x="8" y="0"/>
                    <a:pt x="0" y="81"/>
                    <a:pt x="46" y="90"/>
                  </a:cubicBezTo>
                  <a:cubicBezTo>
                    <a:pt x="44" y="315"/>
                    <a:pt x="44" y="315"/>
                    <a:pt x="44" y="315"/>
                  </a:cubicBezTo>
                  <a:cubicBezTo>
                    <a:pt x="79" y="329"/>
                    <a:pt x="79" y="329"/>
                    <a:pt x="79" y="329"/>
                  </a:cubicBezTo>
                  <a:cubicBezTo>
                    <a:pt x="78" y="99"/>
                    <a:pt x="78" y="99"/>
                    <a:pt x="78" y="99"/>
                  </a:cubicBezTo>
                  <a:cubicBezTo>
                    <a:pt x="78" y="99"/>
                    <a:pt x="94" y="102"/>
                    <a:pt x="101" y="98"/>
                  </a:cubicBezTo>
                  <a:cubicBezTo>
                    <a:pt x="117" y="322"/>
                    <a:pt x="117" y="322"/>
                    <a:pt x="117" y="322"/>
                  </a:cubicBezTo>
                  <a:cubicBezTo>
                    <a:pt x="142" y="302"/>
                    <a:pt x="142" y="302"/>
                    <a:pt x="142" y="302"/>
                  </a:cubicBezTo>
                  <a:cubicBezTo>
                    <a:pt x="158" y="287"/>
                    <a:pt x="158" y="287"/>
                    <a:pt x="158" y="287"/>
                  </a:cubicBezTo>
                  <a:cubicBezTo>
                    <a:pt x="131" y="93"/>
                    <a:pt x="131" y="93"/>
                    <a:pt x="131" y="93"/>
                  </a:cubicBezTo>
                  <a:cubicBezTo>
                    <a:pt x="131" y="93"/>
                    <a:pt x="172" y="70"/>
                    <a:pt x="158" y="0"/>
                  </a:cubicBezTo>
                  <a:lnTo>
                    <a:pt x="8" y="0"/>
                  </a:lnTo>
                  <a:close/>
                </a:path>
              </a:pathLst>
            </a:custGeom>
            <a:solidFill>
              <a:srgbClr val="1F46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83"/>
            <p:cNvSpPr/>
            <p:nvPr/>
          </p:nvSpPr>
          <p:spPr bwMode="auto">
            <a:xfrm>
              <a:off x="8329613" y="9040813"/>
              <a:ext cx="600075" cy="1235075"/>
            </a:xfrm>
            <a:custGeom>
              <a:avLst/>
              <a:gdLst>
                <a:gd name="T0" fmla="*/ 106 w 160"/>
                <a:gd name="T1" fmla="*/ 116 h 329"/>
                <a:gd name="T2" fmla="*/ 121 w 160"/>
                <a:gd name="T3" fmla="*/ 99 h 329"/>
                <a:gd name="T4" fmla="*/ 120 w 160"/>
                <a:gd name="T5" fmla="*/ 93 h 329"/>
                <a:gd name="T6" fmla="*/ 147 w 160"/>
                <a:gd name="T7" fmla="*/ 0 h 329"/>
                <a:gd name="T8" fmla="*/ 147 w 160"/>
                <a:gd name="T9" fmla="*/ 4 h 329"/>
                <a:gd name="T10" fmla="*/ 67 w 160"/>
                <a:gd name="T11" fmla="*/ 83 h 329"/>
                <a:gd name="T12" fmla="*/ 7 w 160"/>
                <a:gd name="T13" fmla="*/ 54 h 329"/>
                <a:gd name="T14" fmla="*/ 0 w 160"/>
                <a:gd name="T15" fmla="*/ 47 h 329"/>
                <a:gd name="T16" fmla="*/ 35 w 160"/>
                <a:gd name="T17" fmla="*/ 90 h 329"/>
                <a:gd name="T18" fmla="*/ 35 w 160"/>
                <a:gd name="T19" fmla="*/ 97 h 329"/>
                <a:gd name="T20" fmla="*/ 49 w 160"/>
                <a:gd name="T21" fmla="*/ 111 h 329"/>
                <a:gd name="T22" fmla="*/ 50 w 160"/>
                <a:gd name="T23" fmla="*/ 117 h 329"/>
                <a:gd name="T24" fmla="*/ 52 w 160"/>
                <a:gd name="T25" fmla="*/ 125 h 329"/>
                <a:gd name="T26" fmla="*/ 51 w 160"/>
                <a:gd name="T27" fmla="*/ 322 h 329"/>
                <a:gd name="T28" fmla="*/ 68 w 160"/>
                <a:gd name="T29" fmla="*/ 329 h 329"/>
                <a:gd name="T30" fmla="*/ 67 w 160"/>
                <a:gd name="T31" fmla="*/ 99 h 329"/>
                <a:gd name="T32" fmla="*/ 90 w 160"/>
                <a:gd name="T33" fmla="*/ 98 h 329"/>
                <a:gd name="T34" fmla="*/ 106 w 160"/>
                <a:gd name="T35" fmla="*/ 322 h 329"/>
                <a:gd name="T36" fmla="*/ 127 w 160"/>
                <a:gd name="T37" fmla="*/ 305 h 329"/>
                <a:gd name="T38" fmla="*/ 125 w 160"/>
                <a:gd name="T39" fmla="*/ 297 h 329"/>
                <a:gd name="T40" fmla="*/ 106 w 160"/>
                <a:gd name="T41" fmla="*/ 116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0" h="329">
                  <a:moveTo>
                    <a:pt x="106" y="116"/>
                  </a:moveTo>
                  <a:cubicBezTo>
                    <a:pt x="107" y="106"/>
                    <a:pt x="113" y="101"/>
                    <a:pt x="121" y="99"/>
                  </a:cubicBezTo>
                  <a:cubicBezTo>
                    <a:pt x="120" y="93"/>
                    <a:pt x="120" y="93"/>
                    <a:pt x="120" y="93"/>
                  </a:cubicBezTo>
                  <a:cubicBezTo>
                    <a:pt x="120" y="93"/>
                    <a:pt x="160" y="70"/>
                    <a:pt x="147" y="0"/>
                  </a:cubicBezTo>
                  <a:cubicBezTo>
                    <a:pt x="147" y="2"/>
                    <a:pt x="148" y="3"/>
                    <a:pt x="147" y="4"/>
                  </a:cubicBezTo>
                  <a:cubicBezTo>
                    <a:pt x="147" y="48"/>
                    <a:pt x="111" y="83"/>
                    <a:pt x="67" y="83"/>
                  </a:cubicBezTo>
                  <a:cubicBezTo>
                    <a:pt x="43" y="83"/>
                    <a:pt x="21" y="71"/>
                    <a:pt x="7" y="54"/>
                  </a:cubicBezTo>
                  <a:cubicBezTo>
                    <a:pt x="4" y="51"/>
                    <a:pt x="2" y="49"/>
                    <a:pt x="0" y="47"/>
                  </a:cubicBezTo>
                  <a:cubicBezTo>
                    <a:pt x="4" y="66"/>
                    <a:pt x="14" y="86"/>
                    <a:pt x="35" y="90"/>
                  </a:cubicBezTo>
                  <a:cubicBezTo>
                    <a:pt x="35" y="97"/>
                    <a:pt x="35" y="97"/>
                    <a:pt x="35" y="97"/>
                  </a:cubicBezTo>
                  <a:cubicBezTo>
                    <a:pt x="42" y="98"/>
                    <a:pt x="48" y="102"/>
                    <a:pt x="49" y="111"/>
                  </a:cubicBezTo>
                  <a:cubicBezTo>
                    <a:pt x="50" y="113"/>
                    <a:pt x="50" y="115"/>
                    <a:pt x="50" y="117"/>
                  </a:cubicBezTo>
                  <a:cubicBezTo>
                    <a:pt x="51" y="119"/>
                    <a:pt x="52" y="122"/>
                    <a:pt x="52" y="125"/>
                  </a:cubicBezTo>
                  <a:cubicBezTo>
                    <a:pt x="51" y="190"/>
                    <a:pt x="51" y="256"/>
                    <a:pt x="51" y="322"/>
                  </a:cubicBezTo>
                  <a:cubicBezTo>
                    <a:pt x="68" y="329"/>
                    <a:pt x="68" y="329"/>
                    <a:pt x="68" y="329"/>
                  </a:cubicBezTo>
                  <a:cubicBezTo>
                    <a:pt x="67" y="99"/>
                    <a:pt x="67" y="99"/>
                    <a:pt x="67" y="99"/>
                  </a:cubicBezTo>
                  <a:cubicBezTo>
                    <a:pt x="67" y="99"/>
                    <a:pt x="83" y="102"/>
                    <a:pt x="90" y="98"/>
                  </a:cubicBezTo>
                  <a:cubicBezTo>
                    <a:pt x="106" y="322"/>
                    <a:pt x="106" y="322"/>
                    <a:pt x="106" y="322"/>
                  </a:cubicBezTo>
                  <a:cubicBezTo>
                    <a:pt x="127" y="305"/>
                    <a:pt x="127" y="305"/>
                    <a:pt x="127" y="305"/>
                  </a:cubicBezTo>
                  <a:cubicBezTo>
                    <a:pt x="126" y="303"/>
                    <a:pt x="125" y="300"/>
                    <a:pt x="125" y="297"/>
                  </a:cubicBezTo>
                  <a:cubicBezTo>
                    <a:pt x="122" y="236"/>
                    <a:pt x="103" y="177"/>
                    <a:pt x="106" y="116"/>
                  </a:cubicBezTo>
                  <a:close/>
                </a:path>
              </a:pathLst>
            </a:custGeom>
            <a:solidFill>
              <a:srgbClr val="1B32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84"/>
            <p:cNvSpPr/>
            <p:nvPr/>
          </p:nvSpPr>
          <p:spPr bwMode="auto">
            <a:xfrm>
              <a:off x="8318501" y="8974138"/>
              <a:ext cx="566738" cy="176213"/>
            </a:xfrm>
            <a:custGeom>
              <a:avLst/>
              <a:gdLst>
                <a:gd name="T0" fmla="*/ 0 w 151"/>
                <a:gd name="T1" fmla="*/ 14 h 47"/>
                <a:gd name="T2" fmla="*/ 0 w 151"/>
                <a:gd name="T3" fmla="*/ 24 h 47"/>
                <a:gd name="T4" fmla="*/ 48 w 151"/>
                <a:gd name="T5" fmla="*/ 24 h 47"/>
                <a:gd name="T6" fmla="*/ 74 w 151"/>
                <a:gd name="T7" fmla="*/ 47 h 47"/>
                <a:gd name="T8" fmla="*/ 98 w 151"/>
                <a:gd name="T9" fmla="*/ 25 h 47"/>
                <a:gd name="T10" fmla="*/ 151 w 151"/>
                <a:gd name="T11" fmla="*/ 21 h 47"/>
                <a:gd name="T12" fmla="*/ 150 w 151"/>
                <a:gd name="T13" fmla="*/ 14 h 47"/>
                <a:gd name="T14" fmla="*/ 0 w 151"/>
                <a:gd name="T15" fmla="*/ 14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47">
                  <a:moveTo>
                    <a:pt x="0" y="14"/>
                  </a:moveTo>
                  <a:cubicBezTo>
                    <a:pt x="0" y="24"/>
                    <a:pt x="0" y="24"/>
                    <a:pt x="0" y="24"/>
                  </a:cubicBezTo>
                  <a:cubicBezTo>
                    <a:pt x="0" y="24"/>
                    <a:pt x="23" y="23"/>
                    <a:pt x="48" y="24"/>
                  </a:cubicBezTo>
                  <a:cubicBezTo>
                    <a:pt x="58" y="25"/>
                    <a:pt x="63" y="47"/>
                    <a:pt x="74" y="47"/>
                  </a:cubicBezTo>
                  <a:cubicBezTo>
                    <a:pt x="85" y="47"/>
                    <a:pt x="88" y="25"/>
                    <a:pt x="98" y="25"/>
                  </a:cubicBezTo>
                  <a:cubicBezTo>
                    <a:pt x="116" y="24"/>
                    <a:pt x="142" y="25"/>
                    <a:pt x="151" y="21"/>
                  </a:cubicBezTo>
                  <a:cubicBezTo>
                    <a:pt x="150" y="14"/>
                    <a:pt x="150" y="14"/>
                    <a:pt x="150" y="14"/>
                  </a:cubicBezTo>
                  <a:cubicBezTo>
                    <a:pt x="150" y="14"/>
                    <a:pt x="65" y="0"/>
                    <a:pt x="0" y="14"/>
                  </a:cubicBezTo>
                  <a:close/>
                </a:path>
              </a:pathLst>
            </a:custGeom>
            <a:solidFill>
              <a:srgbClr val="1B32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85"/>
            <p:cNvSpPr/>
            <p:nvPr/>
          </p:nvSpPr>
          <p:spPr bwMode="auto">
            <a:xfrm>
              <a:off x="8013701" y="10028238"/>
              <a:ext cx="608013" cy="307975"/>
            </a:xfrm>
            <a:custGeom>
              <a:avLst/>
              <a:gdLst>
                <a:gd name="T0" fmla="*/ 17 w 162"/>
                <a:gd name="T1" fmla="*/ 81 h 82"/>
                <a:gd name="T2" fmla="*/ 155 w 162"/>
                <a:gd name="T3" fmla="*/ 71 h 82"/>
                <a:gd name="T4" fmla="*/ 81 w 162"/>
                <a:gd name="T5" fmla="*/ 1 h 82"/>
                <a:gd name="T6" fmla="*/ 17 w 162"/>
                <a:gd name="T7" fmla="*/ 81 h 82"/>
              </a:gdLst>
              <a:ahLst/>
              <a:cxnLst>
                <a:cxn ang="0">
                  <a:pos x="T0" y="T1"/>
                </a:cxn>
                <a:cxn ang="0">
                  <a:pos x="T2" y="T3"/>
                </a:cxn>
                <a:cxn ang="0">
                  <a:pos x="T4" y="T5"/>
                </a:cxn>
                <a:cxn ang="0">
                  <a:pos x="T6" y="T7"/>
                </a:cxn>
              </a:cxnLst>
              <a:rect l="0" t="0" r="r" b="b"/>
              <a:pathLst>
                <a:path w="162" h="82">
                  <a:moveTo>
                    <a:pt x="17" y="81"/>
                  </a:moveTo>
                  <a:cubicBezTo>
                    <a:pt x="17" y="81"/>
                    <a:pt x="122" y="82"/>
                    <a:pt x="155" y="71"/>
                  </a:cubicBezTo>
                  <a:cubicBezTo>
                    <a:pt x="155" y="71"/>
                    <a:pt x="162" y="3"/>
                    <a:pt x="81" y="1"/>
                  </a:cubicBezTo>
                  <a:cubicBezTo>
                    <a:pt x="0" y="0"/>
                    <a:pt x="3" y="76"/>
                    <a:pt x="17" y="81"/>
                  </a:cubicBezTo>
                  <a:close/>
                </a:path>
              </a:pathLst>
            </a:custGeom>
            <a:solidFill>
              <a:srgbClr val="2A28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86"/>
            <p:cNvSpPr/>
            <p:nvPr/>
          </p:nvSpPr>
          <p:spPr bwMode="auto">
            <a:xfrm>
              <a:off x="8059738" y="10031413"/>
              <a:ext cx="479425" cy="263525"/>
            </a:xfrm>
            <a:custGeom>
              <a:avLst/>
              <a:gdLst>
                <a:gd name="T0" fmla="*/ 128 w 128"/>
                <a:gd name="T1" fmla="*/ 24 h 70"/>
                <a:gd name="T2" fmla="*/ 69 w 128"/>
                <a:gd name="T3" fmla="*/ 0 h 70"/>
                <a:gd name="T4" fmla="*/ 0 w 128"/>
                <a:gd name="T5" fmla="*/ 40 h 70"/>
                <a:gd name="T6" fmla="*/ 128 w 128"/>
                <a:gd name="T7" fmla="*/ 24 h 70"/>
              </a:gdLst>
              <a:ahLst/>
              <a:cxnLst>
                <a:cxn ang="0">
                  <a:pos x="T0" y="T1"/>
                </a:cxn>
                <a:cxn ang="0">
                  <a:pos x="T2" y="T3"/>
                </a:cxn>
                <a:cxn ang="0">
                  <a:pos x="T4" y="T5"/>
                </a:cxn>
                <a:cxn ang="0">
                  <a:pos x="T6" y="T7"/>
                </a:cxn>
              </a:cxnLst>
              <a:rect l="0" t="0" r="r" b="b"/>
              <a:pathLst>
                <a:path w="128" h="70">
                  <a:moveTo>
                    <a:pt x="128" y="24"/>
                  </a:moveTo>
                  <a:cubicBezTo>
                    <a:pt x="118" y="12"/>
                    <a:pt x="100" y="1"/>
                    <a:pt x="69" y="0"/>
                  </a:cubicBezTo>
                  <a:cubicBezTo>
                    <a:pt x="27" y="0"/>
                    <a:pt x="7" y="20"/>
                    <a:pt x="0" y="40"/>
                  </a:cubicBezTo>
                  <a:cubicBezTo>
                    <a:pt x="23" y="70"/>
                    <a:pt x="118" y="65"/>
                    <a:pt x="128" y="24"/>
                  </a:cubicBezTo>
                  <a:close/>
                </a:path>
              </a:pathLst>
            </a:custGeom>
            <a:solidFill>
              <a:srgbClr val="353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87"/>
            <p:cNvSpPr/>
            <p:nvPr/>
          </p:nvSpPr>
          <p:spPr bwMode="auto">
            <a:xfrm>
              <a:off x="8167688" y="10088563"/>
              <a:ext cx="79375" cy="41275"/>
            </a:xfrm>
            <a:custGeom>
              <a:avLst/>
              <a:gdLst>
                <a:gd name="T0" fmla="*/ 21 w 21"/>
                <a:gd name="T1" fmla="*/ 6 h 11"/>
                <a:gd name="T2" fmla="*/ 10 w 21"/>
                <a:gd name="T3" fmla="*/ 11 h 11"/>
                <a:gd name="T4" fmla="*/ 0 w 21"/>
                <a:gd name="T5" fmla="*/ 6 h 11"/>
                <a:gd name="T6" fmla="*/ 10 w 21"/>
                <a:gd name="T7" fmla="*/ 0 h 11"/>
                <a:gd name="T8" fmla="*/ 21 w 21"/>
                <a:gd name="T9" fmla="*/ 6 h 11"/>
              </a:gdLst>
              <a:ahLst/>
              <a:cxnLst>
                <a:cxn ang="0">
                  <a:pos x="T0" y="T1"/>
                </a:cxn>
                <a:cxn ang="0">
                  <a:pos x="T2" y="T3"/>
                </a:cxn>
                <a:cxn ang="0">
                  <a:pos x="T4" y="T5"/>
                </a:cxn>
                <a:cxn ang="0">
                  <a:pos x="T6" y="T7"/>
                </a:cxn>
                <a:cxn ang="0">
                  <a:pos x="T8" y="T9"/>
                </a:cxn>
              </a:cxnLst>
              <a:rect l="0" t="0" r="r" b="b"/>
              <a:pathLst>
                <a:path w="21" h="11">
                  <a:moveTo>
                    <a:pt x="21" y="6"/>
                  </a:moveTo>
                  <a:cubicBezTo>
                    <a:pt x="21" y="9"/>
                    <a:pt x="16" y="11"/>
                    <a:pt x="10" y="11"/>
                  </a:cubicBezTo>
                  <a:cubicBezTo>
                    <a:pt x="4" y="11"/>
                    <a:pt x="0" y="9"/>
                    <a:pt x="0" y="6"/>
                  </a:cubicBezTo>
                  <a:cubicBezTo>
                    <a:pt x="0" y="3"/>
                    <a:pt x="5" y="0"/>
                    <a:pt x="10" y="0"/>
                  </a:cubicBezTo>
                  <a:cubicBezTo>
                    <a:pt x="16" y="0"/>
                    <a:pt x="21" y="3"/>
                    <a:pt x="21" y="6"/>
                  </a:cubicBezTo>
                  <a:close/>
                </a:path>
              </a:pathLst>
            </a:custGeom>
            <a:solidFill>
              <a:srgbClr val="4848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88"/>
            <p:cNvSpPr/>
            <p:nvPr/>
          </p:nvSpPr>
          <p:spPr bwMode="auto">
            <a:xfrm>
              <a:off x="8685213" y="10028238"/>
              <a:ext cx="604838" cy="307975"/>
            </a:xfrm>
            <a:custGeom>
              <a:avLst/>
              <a:gdLst>
                <a:gd name="T0" fmla="*/ 144 w 161"/>
                <a:gd name="T1" fmla="*/ 81 h 82"/>
                <a:gd name="T2" fmla="*/ 6 w 161"/>
                <a:gd name="T3" fmla="*/ 71 h 82"/>
                <a:gd name="T4" fmla="*/ 80 w 161"/>
                <a:gd name="T5" fmla="*/ 1 h 82"/>
                <a:gd name="T6" fmla="*/ 144 w 161"/>
                <a:gd name="T7" fmla="*/ 81 h 82"/>
              </a:gdLst>
              <a:ahLst/>
              <a:cxnLst>
                <a:cxn ang="0">
                  <a:pos x="T0" y="T1"/>
                </a:cxn>
                <a:cxn ang="0">
                  <a:pos x="T2" y="T3"/>
                </a:cxn>
                <a:cxn ang="0">
                  <a:pos x="T4" y="T5"/>
                </a:cxn>
                <a:cxn ang="0">
                  <a:pos x="T6" y="T7"/>
                </a:cxn>
              </a:cxnLst>
              <a:rect l="0" t="0" r="r" b="b"/>
              <a:pathLst>
                <a:path w="161" h="82">
                  <a:moveTo>
                    <a:pt x="144" y="81"/>
                  </a:moveTo>
                  <a:cubicBezTo>
                    <a:pt x="144" y="81"/>
                    <a:pt x="40" y="82"/>
                    <a:pt x="6" y="71"/>
                  </a:cubicBezTo>
                  <a:cubicBezTo>
                    <a:pt x="6" y="71"/>
                    <a:pt x="0" y="3"/>
                    <a:pt x="80" y="1"/>
                  </a:cubicBezTo>
                  <a:cubicBezTo>
                    <a:pt x="161" y="0"/>
                    <a:pt x="159" y="76"/>
                    <a:pt x="144" y="81"/>
                  </a:cubicBezTo>
                  <a:close/>
                </a:path>
              </a:pathLst>
            </a:custGeom>
            <a:solidFill>
              <a:srgbClr val="2A28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89"/>
            <p:cNvSpPr/>
            <p:nvPr/>
          </p:nvSpPr>
          <p:spPr bwMode="auto">
            <a:xfrm>
              <a:off x="8764588" y="10031413"/>
              <a:ext cx="481013" cy="263525"/>
            </a:xfrm>
            <a:custGeom>
              <a:avLst/>
              <a:gdLst>
                <a:gd name="T0" fmla="*/ 0 w 128"/>
                <a:gd name="T1" fmla="*/ 24 h 70"/>
                <a:gd name="T2" fmla="*/ 59 w 128"/>
                <a:gd name="T3" fmla="*/ 0 h 70"/>
                <a:gd name="T4" fmla="*/ 128 w 128"/>
                <a:gd name="T5" fmla="*/ 40 h 70"/>
                <a:gd name="T6" fmla="*/ 0 w 128"/>
                <a:gd name="T7" fmla="*/ 24 h 70"/>
              </a:gdLst>
              <a:ahLst/>
              <a:cxnLst>
                <a:cxn ang="0">
                  <a:pos x="T0" y="T1"/>
                </a:cxn>
                <a:cxn ang="0">
                  <a:pos x="T2" y="T3"/>
                </a:cxn>
                <a:cxn ang="0">
                  <a:pos x="T4" y="T5"/>
                </a:cxn>
                <a:cxn ang="0">
                  <a:pos x="T6" y="T7"/>
                </a:cxn>
              </a:cxnLst>
              <a:rect l="0" t="0" r="r" b="b"/>
              <a:pathLst>
                <a:path w="128" h="70">
                  <a:moveTo>
                    <a:pt x="0" y="24"/>
                  </a:moveTo>
                  <a:cubicBezTo>
                    <a:pt x="10" y="12"/>
                    <a:pt x="28" y="1"/>
                    <a:pt x="59" y="0"/>
                  </a:cubicBezTo>
                  <a:cubicBezTo>
                    <a:pt x="101" y="0"/>
                    <a:pt x="121" y="20"/>
                    <a:pt x="128" y="40"/>
                  </a:cubicBezTo>
                  <a:cubicBezTo>
                    <a:pt x="105" y="70"/>
                    <a:pt x="10" y="65"/>
                    <a:pt x="0" y="24"/>
                  </a:cubicBezTo>
                  <a:close/>
                </a:path>
              </a:pathLst>
            </a:custGeom>
            <a:solidFill>
              <a:srgbClr val="353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Oval 90"/>
            <p:cNvSpPr>
              <a:spLocks noChangeArrowheads="1"/>
            </p:cNvSpPr>
            <p:nvPr/>
          </p:nvSpPr>
          <p:spPr bwMode="auto">
            <a:xfrm>
              <a:off x="9058276" y="10088563"/>
              <a:ext cx="77788" cy="41275"/>
            </a:xfrm>
            <a:prstGeom prst="ellipse">
              <a:avLst/>
            </a:prstGeom>
            <a:solidFill>
              <a:srgbClr val="4848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91"/>
            <p:cNvSpPr/>
            <p:nvPr/>
          </p:nvSpPr>
          <p:spPr bwMode="auto">
            <a:xfrm>
              <a:off x="8775701" y="8096250"/>
              <a:ext cx="288925" cy="839788"/>
            </a:xfrm>
            <a:custGeom>
              <a:avLst/>
              <a:gdLst>
                <a:gd name="T0" fmla="*/ 0 w 77"/>
                <a:gd name="T1" fmla="*/ 27 h 224"/>
                <a:gd name="T2" fmla="*/ 37 w 77"/>
                <a:gd name="T3" fmla="*/ 31 h 224"/>
                <a:gd name="T4" fmla="*/ 73 w 77"/>
                <a:gd name="T5" fmla="*/ 146 h 224"/>
                <a:gd name="T6" fmla="*/ 23 w 77"/>
                <a:gd name="T7" fmla="*/ 220 h 224"/>
                <a:gd name="T8" fmla="*/ 0 w 77"/>
                <a:gd name="T9" fmla="*/ 27 h 224"/>
              </a:gdLst>
              <a:ahLst/>
              <a:cxnLst>
                <a:cxn ang="0">
                  <a:pos x="T0" y="T1"/>
                </a:cxn>
                <a:cxn ang="0">
                  <a:pos x="T2" y="T3"/>
                </a:cxn>
                <a:cxn ang="0">
                  <a:pos x="T4" y="T5"/>
                </a:cxn>
                <a:cxn ang="0">
                  <a:pos x="T6" y="T7"/>
                </a:cxn>
                <a:cxn ang="0">
                  <a:pos x="T8" y="T9"/>
                </a:cxn>
              </a:cxnLst>
              <a:rect l="0" t="0" r="r" b="b"/>
              <a:pathLst>
                <a:path w="77" h="224">
                  <a:moveTo>
                    <a:pt x="0" y="27"/>
                  </a:moveTo>
                  <a:cubicBezTo>
                    <a:pt x="0" y="27"/>
                    <a:pt x="18" y="0"/>
                    <a:pt x="37" y="31"/>
                  </a:cubicBezTo>
                  <a:cubicBezTo>
                    <a:pt x="56" y="62"/>
                    <a:pt x="70" y="122"/>
                    <a:pt x="73" y="146"/>
                  </a:cubicBezTo>
                  <a:cubicBezTo>
                    <a:pt x="77" y="171"/>
                    <a:pt x="45" y="224"/>
                    <a:pt x="23" y="220"/>
                  </a:cubicBezTo>
                  <a:lnTo>
                    <a:pt x="0" y="27"/>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92"/>
            <p:cNvSpPr/>
            <p:nvPr/>
          </p:nvSpPr>
          <p:spPr bwMode="auto">
            <a:xfrm>
              <a:off x="8772526" y="8148638"/>
              <a:ext cx="292100" cy="787400"/>
            </a:xfrm>
            <a:custGeom>
              <a:avLst/>
              <a:gdLst>
                <a:gd name="T0" fmla="*/ 38 w 78"/>
                <a:gd name="T1" fmla="*/ 17 h 210"/>
                <a:gd name="T2" fmla="*/ 38 w 78"/>
                <a:gd name="T3" fmla="*/ 18 h 210"/>
                <a:gd name="T4" fmla="*/ 18 w 78"/>
                <a:gd name="T5" fmla="*/ 42 h 210"/>
                <a:gd name="T6" fmla="*/ 20 w 78"/>
                <a:gd name="T7" fmla="*/ 72 h 210"/>
                <a:gd name="T8" fmla="*/ 23 w 78"/>
                <a:gd name="T9" fmla="*/ 103 h 210"/>
                <a:gd name="T10" fmla="*/ 48 w 78"/>
                <a:gd name="T11" fmla="*/ 127 h 210"/>
                <a:gd name="T12" fmla="*/ 34 w 78"/>
                <a:gd name="T13" fmla="*/ 150 h 210"/>
                <a:gd name="T14" fmla="*/ 38 w 78"/>
                <a:gd name="T15" fmla="*/ 190 h 210"/>
                <a:gd name="T16" fmla="*/ 54 w 78"/>
                <a:gd name="T17" fmla="*/ 176 h 210"/>
                <a:gd name="T18" fmla="*/ 62 w 78"/>
                <a:gd name="T19" fmla="*/ 161 h 210"/>
                <a:gd name="T20" fmla="*/ 68 w 78"/>
                <a:gd name="T21" fmla="*/ 142 h 210"/>
                <a:gd name="T22" fmla="*/ 74 w 78"/>
                <a:gd name="T23" fmla="*/ 132 h 210"/>
                <a:gd name="T24" fmla="*/ 24 w 78"/>
                <a:gd name="T25" fmla="*/ 206 h 210"/>
                <a:gd name="T26" fmla="*/ 1 w 78"/>
                <a:gd name="T27" fmla="*/ 13 h 210"/>
                <a:gd name="T28" fmla="*/ 13 w 78"/>
                <a:gd name="T29" fmla="*/ 4 h 210"/>
                <a:gd name="T30" fmla="*/ 38 w 78"/>
                <a:gd name="T31" fmla="*/ 1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210">
                  <a:moveTo>
                    <a:pt x="38" y="17"/>
                  </a:moveTo>
                  <a:cubicBezTo>
                    <a:pt x="38" y="18"/>
                    <a:pt x="38" y="18"/>
                    <a:pt x="38" y="18"/>
                  </a:cubicBezTo>
                  <a:cubicBezTo>
                    <a:pt x="21" y="0"/>
                    <a:pt x="15" y="29"/>
                    <a:pt x="18" y="42"/>
                  </a:cubicBezTo>
                  <a:cubicBezTo>
                    <a:pt x="21" y="52"/>
                    <a:pt x="20" y="62"/>
                    <a:pt x="20" y="72"/>
                  </a:cubicBezTo>
                  <a:cubicBezTo>
                    <a:pt x="20" y="83"/>
                    <a:pt x="21" y="93"/>
                    <a:pt x="23" y="103"/>
                  </a:cubicBezTo>
                  <a:cubicBezTo>
                    <a:pt x="26" y="116"/>
                    <a:pt x="37" y="124"/>
                    <a:pt x="48" y="127"/>
                  </a:cubicBezTo>
                  <a:cubicBezTo>
                    <a:pt x="41" y="134"/>
                    <a:pt x="36" y="140"/>
                    <a:pt x="34" y="150"/>
                  </a:cubicBezTo>
                  <a:cubicBezTo>
                    <a:pt x="32" y="155"/>
                    <a:pt x="33" y="186"/>
                    <a:pt x="38" y="190"/>
                  </a:cubicBezTo>
                  <a:cubicBezTo>
                    <a:pt x="42" y="196"/>
                    <a:pt x="50" y="181"/>
                    <a:pt x="54" y="176"/>
                  </a:cubicBezTo>
                  <a:cubicBezTo>
                    <a:pt x="58" y="172"/>
                    <a:pt x="61" y="167"/>
                    <a:pt x="62" y="161"/>
                  </a:cubicBezTo>
                  <a:cubicBezTo>
                    <a:pt x="64" y="155"/>
                    <a:pt x="67" y="148"/>
                    <a:pt x="68" y="142"/>
                  </a:cubicBezTo>
                  <a:cubicBezTo>
                    <a:pt x="69" y="137"/>
                    <a:pt x="72" y="117"/>
                    <a:pt x="74" y="132"/>
                  </a:cubicBezTo>
                  <a:cubicBezTo>
                    <a:pt x="78" y="157"/>
                    <a:pt x="46" y="210"/>
                    <a:pt x="24" y="206"/>
                  </a:cubicBezTo>
                  <a:cubicBezTo>
                    <a:pt x="24" y="206"/>
                    <a:pt x="1" y="13"/>
                    <a:pt x="1" y="13"/>
                  </a:cubicBezTo>
                  <a:cubicBezTo>
                    <a:pt x="0" y="10"/>
                    <a:pt x="11" y="4"/>
                    <a:pt x="13" y="4"/>
                  </a:cubicBezTo>
                  <a:cubicBezTo>
                    <a:pt x="24" y="0"/>
                    <a:pt x="33" y="8"/>
                    <a:pt x="38" y="17"/>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93"/>
            <p:cNvSpPr/>
            <p:nvPr/>
          </p:nvSpPr>
          <p:spPr bwMode="auto">
            <a:xfrm>
              <a:off x="8239126" y="8151813"/>
              <a:ext cx="698500" cy="889000"/>
            </a:xfrm>
            <a:custGeom>
              <a:avLst/>
              <a:gdLst>
                <a:gd name="T0" fmla="*/ 19 w 186"/>
                <a:gd name="T1" fmla="*/ 12 h 237"/>
                <a:gd name="T2" fmla="*/ 139 w 186"/>
                <a:gd name="T3" fmla="*/ 3 h 237"/>
                <a:gd name="T4" fmla="*/ 154 w 186"/>
                <a:gd name="T5" fmla="*/ 20 h 237"/>
                <a:gd name="T6" fmla="*/ 176 w 186"/>
                <a:gd name="T7" fmla="*/ 165 h 237"/>
                <a:gd name="T8" fmla="*/ 173 w 186"/>
                <a:gd name="T9" fmla="*/ 237 h 237"/>
                <a:gd name="T10" fmla="*/ 18 w 186"/>
                <a:gd name="T11" fmla="*/ 237 h 237"/>
                <a:gd name="T12" fmla="*/ 19 w 186"/>
                <a:gd name="T13" fmla="*/ 12 h 237"/>
              </a:gdLst>
              <a:ahLst/>
              <a:cxnLst>
                <a:cxn ang="0">
                  <a:pos x="T0" y="T1"/>
                </a:cxn>
                <a:cxn ang="0">
                  <a:pos x="T2" y="T3"/>
                </a:cxn>
                <a:cxn ang="0">
                  <a:pos x="T4" y="T5"/>
                </a:cxn>
                <a:cxn ang="0">
                  <a:pos x="T6" y="T7"/>
                </a:cxn>
                <a:cxn ang="0">
                  <a:pos x="T8" y="T9"/>
                </a:cxn>
                <a:cxn ang="0">
                  <a:pos x="T10" y="T11"/>
                </a:cxn>
                <a:cxn ang="0">
                  <a:pos x="T12" y="T13"/>
                </a:cxn>
              </a:cxnLst>
              <a:rect l="0" t="0" r="r" b="b"/>
              <a:pathLst>
                <a:path w="186" h="237">
                  <a:moveTo>
                    <a:pt x="19" y="12"/>
                  </a:moveTo>
                  <a:cubicBezTo>
                    <a:pt x="19" y="12"/>
                    <a:pt x="45" y="0"/>
                    <a:pt x="139" y="3"/>
                  </a:cubicBezTo>
                  <a:cubicBezTo>
                    <a:pt x="139" y="3"/>
                    <a:pt x="151" y="6"/>
                    <a:pt x="154" y="20"/>
                  </a:cubicBezTo>
                  <a:cubicBezTo>
                    <a:pt x="156" y="28"/>
                    <a:pt x="160" y="98"/>
                    <a:pt x="176" y="165"/>
                  </a:cubicBezTo>
                  <a:cubicBezTo>
                    <a:pt x="186" y="207"/>
                    <a:pt x="173" y="237"/>
                    <a:pt x="173" y="237"/>
                  </a:cubicBezTo>
                  <a:cubicBezTo>
                    <a:pt x="18" y="237"/>
                    <a:pt x="18" y="237"/>
                    <a:pt x="18" y="237"/>
                  </a:cubicBezTo>
                  <a:cubicBezTo>
                    <a:pt x="18" y="237"/>
                    <a:pt x="0" y="35"/>
                    <a:pt x="19" y="12"/>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94"/>
            <p:cNvSpPr/>
            <p:nvPr/>
          </p:nvSpPr>
          <p:spPr bwMode="auto">
            <a:xfrm>
              <a:off x="8709026" y="8162925"/>
              <a:ext cx="201613" cy="701675"/>
            </a:xfrm>
            <a:custGeom>
              <a:avLst/>
              <a:gdLst>
                <a:gd name="T0" fmla="*/ 53 w 54"/>
                <a:gd name="T1" fmla="*/ 170 h 187"/>
                <a:gd name="T2" fmla="*/ 30 w 54"/>
                <a:gd name="T3" fmla="*/ 17 h 187"/>
                <a:gd name="T4" fmla="*/ 14 w 54"/>
                <a:gd name="T5" fmla="*/ 0 h 187"/>
                <a:gd name="T6" fmla="*/ 0 w 54"/>
                <a:gd name="T7" fmla="*/ 0 h 187"/>
                <a:gd name="T8" fmla="*/ 3 w 54"/>
                <a:gd name="T9" fmla="*/ 16 h 187"/>
                <a:gd name="T10" fmla="*/ 16 w 54"/>
                <a:gd name="T11" fmla="*/ 25 h 187"/>
                <a:gd name="T12" fmla="*/ 22 w 54"/>
                <a:gd name="T13" fmla="*/ 41 h 187"/>
                <a:gd name="T14" fmla="*/ 26 w 54"/>
                <a:gd name="T15" fmla="*/ 76 h 187"/>
                <a:gd name="T16" fmla="*/ 47 w 54"/>
                <a:gd name="T17" fmla="*/ 169 h 187"/>
                <a:gd name="T18" fmla="*/ 53 w 54"/>
                <a:gd name="T19" fmla="*/ 187 h 187"/>
                <a:gd name="T20" fmla="*/ 53 w 54"/>
                <a:gd name="T21" fmla="*/ 17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187">
                  <a:moveTo>
                    <a:pt x="53" y="170"/>
                  </a:moveTo>
                  <a:cubicBezTo>
                    <a:pt x="37" y="100"/>
                    <a:pt x="32" y="26"/>
                    <a:pt x="30" y="17"/>
                  </a:cubicBezTo>
                  <a:cubicBezTo>
                    <a:pt x="27" y="3"/>
                    <a:pt x="14" y="0"/>
                    <a:pt x="14" y="0"/>
                  </a:cubicBezTo>
                  <a:cubicBezTo>
                    <a:pt x="9" y="0"/>
                    <a:pt x="5" y="0"/>
                    <a:pt x="0" y="0"/>
                  </a:cubicBezTo>
                  <a:cubicBezTo>
                    <a:pt x="1" y="5"/>
                    <a:pt x="2" y="11"/>
                    <a:pt x="3" y="16"/>
                  </a:cubicBezTo>
                  <a:cubicBezTo>
                    <a:pt x="3" y="15"/>
                    <a:pt x="15" y="23"/>
                    <a:pt x="16" y="25"/>
                  </a:cubicBezTo>
                  <a:cubicBezTo>
                    <a:pt x="20" y="29"/>
                    <a:pt x="21" y="35"/>
                    <a:pt x="22" y="41"/>
                  </a:cubicBezTo>
                  <a:cubicBezTo>
                    <a:pt x="25" y="52"/>
                    <a:pt x="24" y="65"/>
                    <a:pt x="26" y="76"/>
                  </a:cubicBezTo>
                  <a:cubicBezTo>
                    <a:pt x="33" y="108"/>
                    <a:pt x="36" y="138"/>
                    <a:pt x="47" y="169"/>
                  </a:cubicBezTo>
                  <a:cubicBezTo>
                    <a:pt x="50" y="175"/>
                    <a:pt x="52" y="181"/>
                    <a:pt x="53" y="187"/>
                  </a:cubicBezTo>
                  <a:cubicBezTo>
                    <a:pt x="53" y="181"/>
                    <a:pt x="54" y="176"/>
                    <a:pt x="53" y="170"/>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95"/>
            <p:cNvSpPr/>
            <p:nvPr/>
          </p:nvSpPr>
          <p:spPr bwMode="auto">
            <a:xfrm>
              <a:off x="8288338" y="8024813"/>
              <a:ext cx="225425" cy="247650"/>
            </a:xfrm>
            <a:custGeom>
              <a:avLst/>
              <a:gdLst>
                <a:gd name="T0" fmla="*/ 5 w 60"/>
                <a:gd name="T1" fmla="*/ 0 h 66"/>
                <a:gd name="T2" fmla="*/ 3 w 60"/>
                <a:gd name="T3" fmla="*/ 47 h 66"/>
                <a:gd name="T4" fmla="*/ 24 w 60"/>
                <a:gd name="T5" fmla="*/ 63 h 66"/>
                <a:gd name="T6" fmla="*/ 59 w 60"/>
                <a:gd name="T7" fmla="*/ 55 h 66"/>
                <a:gd name="T8" fmla="*/ 60 w 60"/>
                <a:gd name="T9" fmla="*/ 42 h 66"/>
                <a:gd name="T10" fmla="*/ 5 w 60"/>
                <a:gd name="T11" fmla="*/ 0 h 66"/>
              </a:gdLst>
              <a:ahLst/>
              <a:cxnLst>
                <a:cxn ang="0">
                  <a:pos x="T0" y="T1"/>
                </a:cxn>
                <a:cxn ang="0">
                  <a:pos x="T2" y="T3"/>
                </a:cxn>
                <a:cxn ang="0">
                  <a:pos x="T4" y="T5"/>
                </a:cxn>
                <a:cxn ang="0">
                  <a:pos x="T6" y="T7"/>
                </a:cxn>
                <a:cxn ang="0">
                  <a:pos x="T8" y="T9"/>
                </a:cxn>
                <a:cxn ang="0">
                  <a:pos x="T10" y="T11"/>
                </a:cxn>
              </a:cxnLst>
              <a:rect l="0" t="0" r="r" b="b"/>
              <a:pathLst>
                <a:path w="60" h="66">
                  <a:moveTo>
                    <a:pt x="5" y="0"/>
                  </a:moveTo>
                  <a:cubicBezTo>
                    <a:pt x="5" y="0"/>
                    <a:pt x="0" y="39"/>
                    <a:pt x="3" y="47"/>
                  </a:cubicBezTo>
                  <a:cubicBezTo>
                    <a:pt x="5" y="54"/>
                    <a:pt x="13" y="62"/>
                    <a:pt x="24" y="63"/>
                  </a:cubicBezTo>
                  <a:cubicBezTo>
                    <a:pt x="50" y="66"/>
                    <a:pt x="59" y="55"/>
                    <a:pt x="59" y="55"/>
                  </a:cubicBezTo>
                  <a:cubicBezTo>
                    <a:pt x="60" y="42"/>
                    <a:pt x="60" y="42"/>
                    <a:pt x="60" y="42"/>
                  </a:cubicBezTo>
                  <a:lnTo>
                    <a:pt x="5" y="0"/>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96"/>
            <p:cNvSpPr/>
            <p:nvPr/>
          </p:nvSpPr>
          <p:spPr bwMode="auto">
            <a:xfrm>
              <a:off x="8277226" y="7986713"/>
              <a:ext cx="231775" cy="250825"/>
            </a:xfrm>
            <a:custGeom>
              <a:avLst/>
              <a:gdLst>
                <a:gd name="T0" fmla="*/ 5 w 62"/>
                <a:gd name="T1" fmla="*/ 0 h 67"/>
                <a:gd name="T2" fmla="*/ 2 w 62"/>
                <a:gd name="T3" fmla="*/ 47 h 67"/>
                <a:gd name="T4" fmla="*/ 23 w 62"/>
                <a:gd name="T5" fmla="*/ 64 h 67"/>
                <a:gd name="T6" fmla="*/ 57 w 62"/>
                <a:gd name="T7" fmla="*/ 64 h 67"/>
                <a:gd name="T8" fmla="*/ 62 w 62"/>
                <a:gd name="T9" fmla="*/ 37 h 67"/>
                <a:gd name="T10" fmla="*/ 5 w 62"/>
                <a:gd name="T11" fmla="*/ 0 h 67"/>
              </a:gdLst>
              <a:ahLst/>
              <a:cxnLst>
                <a:cxn ang="0">
                  <a:pos x="T0" y="T1"/>
                </a:cxn>
                <a:cxn ang="0">
                  <a:pos x="T2" y="T3"/>
                </a:cxn>
                <a:cxn ang="0">
                  <a:pos x="T4" y="T5"/>
                </a:cxn>
                <a:cxn ang="0">
                  <a:pos x="T6" y="T7"/>
                </a:cxn>
                <a:cxn ang="0">
                  <a:pos x="T8" y="T9"/>
                </a:cxn>
                <a:cxn ang="0">
                  <a:pos x="T10" y="T11"/>
                </a:cxn>
              </a:cxnLst>
              <a:rect l="0" t="0" r="r" b="b"/>
              <a:pathLst>
                <a:path w="62" h="67">
                  <a:moveTo>
                    <a:pt x="5" y="0"/>
                  </a:moveTo>
                  <a:cubicBezTo>
                    <a:pt x="5" y="0"/>
                    <a:pt x="0" y="40"/>
                    <a:pt x="2" y="47"/>
                  </a:cubicBezTo>
                  <a:cubicBezTo>
                    <a:pt x="5" y="55"/>
                    <a:pt x="13" y="62"/>
                    <a:pt x="23" y="64"/>
                  </a:cubicBezTo>
                  <a:cubicBezTo>
                    <a:pt x="49" y="67"/>
                    <a:pt x="57" y="64"/>
                    <a:pt x="57" y="64"/>
                  </a:cubicBezTo>
                  <a:cubicBezTo>
                    <a:pt x="62" y="37"/>
                    <a:pt x="62" y="37"/>
                    <a:pt x="62" y="37"/>
                  </a:cubicBezTo>
                  <a:lnTo>
                    <a:pt x="5" y="0"/>
                  </a:lnTo>
                  <a:close/>
                </a:path>
              </a:pathLst>
            </a:custGeom>
            <a:solidFill>
              <a:srgbClr val="FB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97"/>
            <p:cNvSpPr/>
            <p:nvPr/>
          </p:nvSpPr>
          <p:spPr bwMode="auto">
            <a:xfrm>
              <a:off x="8588376" y="8035925"/>
              <a:ext cx="236538" cy="195263"/>
            </a:xfrm>
            <a:custGeom>
              <a:avLst/>
              <a:gdLst>
                <a:gd name="T0" fmla="*/ 63 w 63"/>
                <a:gd name="T1" fmla="*/ 0 h 52"/>
                <a:gd name="T2" fmla="*/ 59 w 63"/>
                <a:gd name="T3" fmla="*/ 36 h 52"/>
                <a:gd name="T4" fmla="*/ 0 w 63"/>
                <a:gd name="T5" fmla="*/ 52 h 52"/>
                <a:gd name="T6" fmla="*/ 9 w 63"/>
                <a:gd name="T7" fmla="*/ 12 h 52"/>
                <a:gd name="T8" fmla="*/ 63 w 63"/>
                <a:gd name="T9" fmla="*/ 0 h 52"/>
              </a:gdLst>
              <a:ahLst/>
              <a:cxnLst>
                <a:cxn ang="0">
                  <a:pos x="T0" y="T1"/>
                </a:cxn>
                <a:cxn ang="0">
                  <a:pos x="T2" y="T3"/>
                </a:cxn>
                <a:cxn ang="0">
                  <a:pos x="T4" y="T5"/>
                </a:cxn>
                <a:cxn ang="0">
                  <a:pos x="T6" y="T7"/>
                </a:cxn>
                <a:cxn ang="0">
                  <a:pos x="T8" y="T9"/>
                </a:cxn>
              </a:cxnLst>
              <a:rect l="0" t="0" r="r" b="b"/>
              <a:pathLst>
                <a:path w="63" h="52">
                  <a:moveTo>
                    <a:pt x="63" y="0"/>
                  </a:moveTo>
                  <a:cubicBezTo>
                    <a:pt x="63" y="0"/>
                    <a:pt x="61" y="32"/>
                    <a:pt x="59" y="36"/>
                  </a:cubicBezTo>
                  <a:cubicBezTo>
                    <a:pt x="56" y="39"/>
                    <a:pt x="51" y="50"/>
                    <a:pt x="0" y="52"/>
                  </a:cubicBezTo>
                  <a:cubicBezTo>
                    <a:pt x="9" y="12"/>
                    <a:pt x="9" y="12"/>
                    <a:pt x="9" y="12"/>
                  </a:cubicBezTo>
                  <a:lnTo>
                    <a:pt x="63" y="0"/>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98"/>
            <p:cNvSpPr/>
            <p:nvPr/>
          </p:nvSpPr>
          <p:spPr bwMode="auto">
            <a:xfrm>
              <a:off x="8615363" y="8008938"/>
              <a:ext cx="223838" cy="195263"/>
            </a:xfrm>
            <a:custGeom>
              <a:avLst/>
              <a:gdLst>
                <a:gd name="T0" fmla="*/ 60 w 60"/>
                <a:gd name="T1" fmla="*/ 0 h 52"/>
                <a:gd name="T2" fmla="*/ 55 w 60"/>
                <a:gd name="T3" fmla="*/ 36 h 52"/>
                <a:gd name="T4" fmla="*/ 0 w 60"/>
                <a:gd name="T5" fmla="*/ 52 h 52"/>
                <a:gd name="T6" fmla="*/ 9 w 60"/>
                <a:gd name="T7" fmla="*/ 12 h 52"/>
                <a:gd name="T8" fmla="*/ 60 w 60"/>
                <a:gd name="T9" fmla="*/ 0 h 52"/>
              </a:gdLst>
              <a:ahLst/>
              <a:cxnLst>
                <a:cxn ang="0">
                  <a:pos x="T0" y="T1"/>
                </a:cxn>
                <a:cxn ang="0">
                  <a:pos x="T2" y="T3"/>
                </a:cxn>
                <a:cxn ang="0">
                  <a:pos x="T4" y="T5"/>
                </a:cxn>
                <a:cxn ang="0">
                  <a:pos x="T6" y="T7"/>
                </a:cxn>
                <a:cxn ang="0">
                  <a:pos x="T8" y="T9"/>
                </a:cxn>
              </a:cxnLst>
              <a:rect l="0" t="0" r="r" b="b"/>
              <a:pathLst>
                <a:path w="60" h="52">
                  <a:moveTo>
                    <a:pt x="60" y="0"/>
                  </a:moveTo>
                  <a:cubicBezTo>
                    <a:pt x="60" y="0"/>
                    <a:pt x="58" y="33"/>
                    <a:pt x="55" y="36"/>
                  </a:cubicBezTo>
                  <a:cubicBezTo>
                    <a:pt x="53" y="39"/>
                    <a:pt x="51" y="50"/>
                    <a:pt x="0" y="52"/>
                  </a:cubicBezTo>
                  <a:cubicBezTo>
                    <a:pt x="9" y="12"/>
                    <a:pt x="9" y="12"/>
                    <a:pt x="9" y="12"/>
                  </a:cubicBezTo>
                  <a:lnTo>
                    <a:pt x="60" y="0"/>
                  </a:lnTo>
                  <a:close/>
                </a:path>
              </a:pathLst>
            </a:custGeom>
            <a:solidFill>
              <a:srgbClr val="FB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99"/>
            <p:cNvSpPr/>
            <p:nvPr/>
          </p:nvSpPr>
          <p:spPr bwMode="auto">
            <a:xfrm>
              <a:off x="8285163" y="7997825"/>
              <a:ext cx="242888" cy="206375"/>
            </a:xfrm>
            <a:custGeom>
              <a:avLst/>
              <a:gdLst>
                <a:gd name="T0" fmla="*/ 2 w 65"/>
                <a:gd name="T1" fmla="*/ 12 h 55"/>
                <a:gd name="T2" fmla="*/ 1 w 65"/>
                <a:gd name="T3" fmla="*/ 8 h 55"/>
                <a:gd name="T4" fmla="*/ 5 w 65"/>
                <a:gd name="T5" fmla="*/ 1 h 55"/>
                <a:gd name="T6" fmla="*/ 17 w 65"/>
                <a:gd name="T7" fmla="*/ 7 h 55"/>
                <a:gd name="T8" fmla="*/ 38 w 65"/>
                <a:gd name="T9" fmla="*/ 21 h 55"/>
                <a:gd name="T10" fmla="*/ 58 w 65"/>
                <a:gd name="T11" fmla="*/ 36 h 55"/>
                <a:gd name="T12" fmla="*/ 58 w 65"/>
                <a:gd name="T13" fmla="*/ 54 h 55"/>
                <a:gd name="T14" fmla="*/ 46 w 65"/>
                <a:gd name="T15" fmla="*/ 41 h 55"/>
                <a:gd name="T16" fmla="*/ 36 w 65"/>
                <a:gd name="T17" fmla="*/ 35 h 55"/>
                <a:gd name="T18" fmla="*/ 24 w 65"/>
                <a:gd name="T19" fmla="*/ 28 h 55"/>
                <a:gd name="T20" fmla="*/ 8 w 65"/>
                <a:gd name="T21" fmla="*/ 17 h 55"/>
                <a:gd name="T22" fmla="*/ 2 w 65"/>
                <a:gd name="T23" fmla="*/ 1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5">
                  <a:moveTo>
                    <a:pt x="2" y="12"/>
                  </a:moveTo>
                  <a:cubicBezTo>
                    <a:pt x="2" y="11"/>
                    <a:pt x="1" y="9"/>
                    <a:pt x="1" y="8"/>
                  </a:cubicBezTo>
                  <a:cubicBezTo>
                    <a:pt x="0" y="5"/>
                    <a:pt x="0" y="0"/>
                    <a:pt x="5" y="1"/>
                  </a:cubicBezTo>
                  <a:cubicBezTo>
                    <a:pt x="9" y="1"/>
                    <a:pt x="13" y="5"/>
                    <a:pt x="17" y="7"/>
                  </a:cubicBezTo>
                  <a:cubicBezTo>
                    <a:pt x="24" y="11"/>
                    <a:pt x="32" y="16"/>
                    <a:pt x="38" y="21"/>
                  </a:cubicBezTo>
                  <a:cubicBezTo>
                    <a:pt x="45" y="26"/>
                    <a:pt x="52" y="30"/>
                    <a:pt x="58" y="36"/>
                  </a:cubicBezTo>
                  <a:cubicBezTo>
                    <a:pt x="59" y="37"/>
                    <a:pt x="65" y="53"/>
                    <a:pt x="58" y="54"/>
                  </a:cubicBezTo>
                  <a:cubicBezTo>
                    <a:pt x="49" y="55"/>
                    <a:pt x="53" y="44"/>
                    <a:pt x="46" y="41"/>
                  </a:cubicBezTo>
                  <a:cubicBezTo>
                    <a:pt x="42" y="39"/>
                    <a:pt x="40" y="37"/>
                    <a:pt x="36" y="35"/>
                  </a:cubicBezTo>
                  <a:cubicBezTo>
                    <a:pt x="32" y="32"/>
                    <a:pt x="28" y="31"/>
                    <a:pt x="24" y="28"/>
                  </a:cubicBezTo>
                  <a:cubicBezTo>
                    <a:pt x="19" y="24"/>
                    <a:pt x="13" y="20"/>
                    <a:pt x="8" y="17"/>
                  </a:cubicBezTo>
                  <a:cubicBezTo>
                    <a:pt x="5" y="16"/>
                    <a:pt x="4" y="14"/>
                    <a:pt x="2" y="12"/>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00"/>
            <p:cNvSpPr/>
            <p:nvPr/>
          </p:nvSpPr>
          <p:spPr bwMode="auto">
            <a:xfrm>
              <a:off x="8615363" y="8020050"/>
              <a:ext cx="220663" cy="131763"/>
            </a:xfrm>
            <a:custGeom>
              <a:avLst/>
              <a:gdLst>
                <a:gd name="T0" fmla="*/ 54 w 59"/>
                <a:gd name="T1" fmla="*/ 1 h 35"/>
                <a:gd name="T2" fmla="*/ 37 w 59"/>
                <a:gd name="T3" fmla="*/ 7 h 35"/>
                <a:gd name="T4" fmla="*/ 19 w 59"/>
                <a:gd name="T5" fmla="*/ 12 h 35"/>
                <a:gd name="T6" fmla="*/ 4 w 59"/>
                <a:gd name="T7" fmla="*/ 27 h 35"/>
                <a:gd name="T8" fmla="*/ 0 w 59"/>
                <a:gd name="T9" fmla="*/ 35 h 35"/>
                <a:gd name="T10" fmla="*/ 19 w 59"/>
                <a:gd name="T11" fmla="*/ 24 h 35"/>
                <a:gd name="T12" fmla="*/ 49 w 59"/>
                <a:gd name="T13" fmla="*/ 13 h 35"/>
                <a:gd name="T14" fmla="*/ 59 w 59"/>
                <a:gd name="T15" fmla="*/ 4 h 35"/>
                <a:gd name="T16" fmla="*/ 54 w 59"/>
                <a:gd name="T17"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35">
                  <a:moveTo>
                    <a:pt x="54" y="1"/>
                  </a:moveTo>
                  <a:cubicBezTo>
                    <a:pt x="48" y="0"/>
                    <a:pt x="42" y="4"/>
                    <a:pt x="37" y="7"/>
                  </a:cubicBezTo>
                  <a:cubicBezTo>
                    <a:pt x="32" y="10"/>
                    <a:pt x="26" y="11"/>
                    <a:pt x="19" y="12"/>
                  </a:cubicBezTo>
                  <a:cubicBezTo>
                    <a:pt x="12" y="14"/>
                    <a:pt x="6" y="20"/>
                    <a:pt x="4" y="27"/>
                  </a:cubicBezTo>
                  <a:cubicBezTo>
                    <a:pt x="3" y="30"/>
                    <a:pt x="2" y="33"/>
                    <a:pt x="0" y="35"/>
                  </a:cubicBezTo>
                  <a:cubicBezTo>
                    <a:pt x="7" y="33"/>
                    <a:pt x="13" y="28"/>
                    <a:pt x="19" y="24"/>
                  </a:cubicBezTo>
                  <a:cubicBezTo>
                    <a:pt x="28" y="18"/>
                    <a:pt x="38" y="13"/>
                    <a:pt x="49" y="13"/>
                  </a:cubicBezTo>
                  <a:cubicBezTo>
                    <a:pt x="54" y="13"/>
                    <a:pt x="59" y="11"/>
                    <a:pt x="59" y="4"/>
                  </a:cubicBezTo>
                  <a:cubicBezTo>
                    <a:pt x="59" y="0"/>
                    <a:pt x="59" y="1"/>
                    <a:pt x="54" y="1"/>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01"/>
            <p:cNvSpPr/>
            <p:nvPr/>
          </p:nvSpPr>
          <p:spPr bwMode="auto">
            <a:xfrm>
              <a:off x="8382001" y="8185150"/>
              <a:ext cx="382588" cy="855663"/>
            </a:xfrm>
            <a:custGeom>
              <a:avLst/>
              <a:gdLst>
                <a:gd name="T0" fmla="*/ 69 w 241"/>
                <a:gd name="T1" fmla="*/ 0 h 539"/>
                <a:gd name="T2" fmla="*/ 0 w 241"/>
                <a:gd name="T3" fmla="*/ 395 h 539"/>
                <a:gd name="T4" fmla="*/ 83 w 241"/>
                <a:gd name="T5" fmla="*/ 539 h 539"/>
                <a:gd name="T6" fmla="*/ 177 w 241"/>
                <a:gd name="T7" fmla="*/ 539 h 539"/>
                <a:gd name="T8" fmla="*/ 241 w 241"/>
                <a:gd name="T9" fmla="*/ 414 h 539"/>
                <a:gd name="T10" fmla="*/ 142 w 241"/>
                <a:gd name="T11" fmla="*/ 0 h 539"/>
                <a:gd name="T12" fmla="*/ 69 w 241"/>
                <a:gd name="T13" fmla="*/ 0 h 539"/>
              </a:gdLst>
              <a:ahLst/>
              <a:cxnLst>
                <a:cxn ang="0">
                  <a:pos x="T0" y="T1"/>
                </a:cxn>
                <a:cxn ang="0">
                  <a:pos x="T2" y="T3"/>
                </a:cxn>
                <a:cxn ang="0">
                  <a:pos x="T4" y="T5"/>
                </a:cxn>
                <a:cxn ang="0">
                  <a:pos x="T6" y="T7"/>
                </a:cxn>
                <a:cxn ang="0">
                  <a:pos x="T8" y="T9"/>
                </a:cxn>
                <a:cxn ang="0">
                  <a:pos x="T10" y="T11"/>
                </a:cxn>
                <a:cxn ang="0">
                  <a:pos x="T12" y="T13"/>
                </a:cxn>
              </a:cxnLst>
              <a:rect l="0" t="0" r="r" b="b"/>
              <a:pathLst>
                <a:path w="241" h="539">
                  <a:moveTo>
                    <a:pt x="69" y="0"/>
                  </a:moveTo>
                  <a:lnTo>
                    <a:pt x="0" y="395"/>
                  </a:lnTo>
                  <a:lnTo>
                    <a:pt x="83" y="539"/>
                  </a:lnTo>
                  <a:lnTo>
                    <a:pt x="177" y="539"/>
                  </a:lnTo>
                  <a:lnTo>
                    <a:pt x="241" y="414"/>
                  </a:lnTo>
                  <a:lnTo>
                    <a:pt x="142" y="0"/>
                  </a:lnTo>
                  <a:lnTo>
                    <a:pt x="69" y="0"/>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02"/>
            <p:cNvSpPr/>
            <p:nvPr/>
          </p:nvSpPr>
          <p:spPr bwMode="auto">
            <a:xfrm>
              <a:off x="8408988" y="8185150"/>
              <a:ext cx="330200" cy="912813"/>
            </a:xfrm>
            <a:custGeom>
              <a:avLst/>
              <a:gdLst>
                <a:gd name="T0" fmla="*/ 26 w 88"/>
                <a:gd name="T1" fmla="*/ 1 h 243"/>
                <a:gd name="T2" fmla="*/ 0 w 88"/>
                <a:gd name="T3" fmla="*/ 169 h 243"/>
                <a:gd name="T4" fmla="*/ 49 w 88"/>
                <a:gd name="T5" fmla="*/ 243 h 243"/>
                <a:gd name="T6" fmla="*/ 88 w 88"/>
                <a:gd name="T7" fmla="*/ 176 h 243"/>
                <a:gd name="T8" fmla="*/ 44 w 88"/>
                <a:gd name="T9" fmla="*/ 0 h 243"/>
                <a:gd name="T10" fmla="*/ 26 w 88"/>
                <a:gd name="T11" fmla="*/ 1 h 243"/>
              </a:gdLst>
              <a:ahLst/>
              <a:cxnLst>
                <a:cxn ang="0">
                  <a:pos x="T0" y="T1"/>
                </a:cxn>
                <a:cxn ang="0">
                  <a:pos x="T2" y="T3"/>
                </a:cxn>
                <a:cxn ang="0">
                  <a:pos x="T4" y="T5"/>
                </a:cxn>
                <a:cxn ang="0">
                  <a:pos x="T6" y="T7"/>
                </a:cxn>
                <a:cxn ang="0">
                  <a:pos x="T8" y="T9"/>
                </a:cxn>
                <a:cxn ang="0">
                  <a:pos x="T10" y="T11"/>
                </a:cxn>
              </a:cxnLst>
              <a:rect l="0" t="0" r="r" b="b"/>
              <a:pathLst>
                <a:path w="88" h="243">
                  <a:moveTo>
                    <a:pt x="26" y="1"/>
                  </a:moveTo>
                  <a:cubicBezTo>
                    <a:pt x="26" y="1"/>
                    <a:pt x="9" y="88"/>
                    <a:pt x="0" y="169"/>
                  </a:cubicBezTo>
                  <a:cubicBezTo>
                    <a:pt x="49" y="243"/>
                    <a:pt x="49" y="243"/>
                    <a:pt x="49" y="243"/>
                  </a:cubicBezTo>
                  <a:cubicBezTo>
                    <a:pt x="88" y="176"/>
                    <a:pt x="88" y="176"/>
                    <a:pt x="88" y="176"/>
                  </a:cubicBezTo>
                  <a:cubicBezTo>
                    <a:pt x="88" y="176"/>
                    <a:pt x="74" y="82"/>
                    <a:pt x="44" y="0"/>
                  </a:cubicBezTo>
                  <a:lnTo>
                    <a:pt x="26" y="1"/>
                  </a:lnTo>
                  <a:close/>
                </a:path>
              </a:pathLst>
            </a:custGeom>
            <a:solidFill>
              <a:srgbClr val="9D9D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03"/>
            <p:cNvSpPr/>
            <p:nvPr/>
          </p:nvSpPr>
          <p:spPr bwMode="auto">
            <a:xfrm>
              <a:off x="8555038" y="8185150"/>
              <a:ext cx="184150" cy="912813"/>
            </a:xfrm>
            <a:custGeom>
              <a:avLst/>
              <a:gdLst>
                <a:gd name="T0" fmla="*/ 5 w 49"/>
                <a:gd name="T1" fmla="*/ 0 h 243"/>
                <a:gd name="T2" fmla="*/ 2 w 49"/>
                <a:gd name="T3" fmla="*/ 1 h 243"/>
                <a:gd name="T4" fmla="*/ 0 w 49"/>
                <a:gd name="T5" fmla="*/ 2 h 243"/>
                <a:gd name="T6" fmla="*/ 10 w 49"/>
                <a:gd name="T7" fmla="*/ 243 h 243"/>
                <a:gd name="T8" fmla="*/ 49 w 49"/>
                <a:gd name="T9" fmla="*/ 176 h 243"/>
                <a:gd name="T10" fmla="*/ 5 w 49"/>
                <a:gd name="T11" fmla="*/ 0 h 243"/>
              </a:gdLst>
              <a:ahLst/>
              <a:cxnLst>
                <a:cxn ang="0">
                  <a:pos x="T0" y="T1"/>
                </a:cxn>
                <a:cxn ang="0">
                  <a:pos x="T2" y="T3"/>
                </a:cxn>
                <a:cxn ang="0">
                  <a:pos x="T4" y="T5"/>
                </a:cxn>
                <a:cxn ang="0">
                  <a:pos x="T6" y="T7"/>
                </a:cxn>
                <a:cxn ang="0">
                  <a:pos x="T8" y="T9"/>
                </a:cxn>
                <a:cxn ang="0">
                  <a:pos x="T10" y="T11"/>
                </a:cxn>
              </a:cxnLst>
              <a:rect l="0" t="0" r="r" b="b"/>
              <a:pathLst>
                <a:path w="49" h="243">
                  <a:moveTo>
                    <a:pt x="5" y="0"/>
                  </a:moveTo>
                  <a:cubicBezTo>
                    <a:pt x="2" y="1"/>
                    <a:pt x="2" y="1"/>
                    <a:pt x="2" y="1"/>
                  </a:cubicBezTo>
                  <a:cubicBezTo>
                    <a:pt x="0" y="2"/>
                    <a:pt x="0" y="2"/>
                    <a:pt x="0" y="2"/>
                  </a:cubicBezTo>
                  <a:cubicBezTo>
                    <a:pt x="10" y="243"/>
                    <a:pt x="10" y="243"/>
                    <a:pt x="10" y="243"/>
                  </a:cubicBezTo>
                  <a:cubicBezTo>
                    <a:pt x="49" y="176"/>
                    <a:pt x="49" y="176"/>
                    <a:pt x="49" y="176"/>
                  </a:cubicBezTo>
                  <a:cubicBezTo>
                    <a:pt x="49" y="176"/>
                    <a:pt x="35" y="82"/>
                    <a:pt x="5" y="0"/>
                  </a:cubicBez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04"/>
            <p:cNvSpPr/>
            <p:nvPr/>
          </p:nvSpPr>
          <p:spPr bwMode="auto">
            <a:xfrm>
              <a:off x="8456613" y="8256588"/>
              <a:ext cx="169863" cy="214313"/>
            </a:xfrm>
            <a:custGeom>
              <a:avLst/>
              <a:gdLst>
                <a:gd name="T0" fmla="*/ 38 w 45"/>
                <a:gd name="T1" fmla="*/ 0 h 57"/>
                <a:gd name="T2" fmla="*/ 38 w 45"/>
                <a:gd name="T3" fmla="*/ 0 h 57"/>
                <a:gd name="T4" fmla="*/ 4 w 45"/>
                <a:gd name="T5" fmla="*/ 32 h 57"/>
                <a:gd name="T6" fmla="*/ 0 w 45"/>
                <a:gd name="T7" fmla="*/ 57 h 57"/>
                <a:gd name="T8" fmla="*/ 0 w 45"/>
                <a:gd name="T9" fmla="*/ 57 h 57"/>
                <a:gd name="T10" fmla="*/ 45 w 45"/>
                <a:gd name="T11" fmla="*/ 23 h 57"/>
                <a:gd name="T12" fmla="*/ 38 w 45"/>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45" h="57">
                  <a:moveTo>
                    <a:pt x="38" y="0"/>
                  </a:moveTo>
                  <a:cubicBezTo>
                    <a:pt x="38" y="0"/>
                    <a:pt x="38" y="0"/>
                    <a:pt x="38" y="0"/>
                  </a:cubicBezTo>
                  <a:cubicBezTo>
                    <a:pt x="38" y="0"/>
                    <a:pt x="31" y="15"/>
                    <a:pt x="4" y="32"/>
                  </a:cubicBezTo>
                  <a:cubicBezTo>
                    <a:pt x="3" y="40"/>
                    <a:pt x="2" y="48"/>
                    <a:pt x="0" y="57"/>
                  </a:cubicBezTo>
                  <a:cubicBezTo>
                    <a:pt x="0" y="57"/>
                    <a:pt x="0" y="57"/>
                    <a:pt x="0" y="57"/>
                  </a:cubicBezTo>
                  <a:cubicBezTo>
                    <a:pt x="0" y="57"/>
                    <a:pt x="31" y="47"/>
                    <a:pt x="45" y="23"/>
                  </a:cubicBezTo>
                  <a:cubicBezTo>
                    <a:pt x="43" y="15"/>
                    <a:pt x="40" y="8"/>
                    <a:pt x="38" y="0"/>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05"/>
            <p:cNvSpPr/>
            <p:nvPr/>
          </p:nvSpPr>
          <p:spPr bwMode="auto">
            <a:xfrm>
              <a:off x="8423276" y="8459788"/>
              <a:ext cx="255588" cy="255588"/>
            </a:xfrm>
            <a:custGeom>
              <a:avLst/>
              <a:gdLst>
                <a:gd name="T0" fmla="*/ 68 w 68"/>
                <a:gd name="T1" fmla="*/ 25 h 68"/>
                <a:gd name="T2" fmla="*/ 68 w 68"/>
                <a:gd name="T3" fmla="*/ 25 h 68"/>
                <a:gd name="T4" fmla="*/ 62 w 68"/>
                <a:gd name="T5" fmla="*/ 0 h 68"/>
                <a:gd name="T6" fmla="*/ 62 w 68"/>
                <a:gd name="T7" fmla="*/ 0 h 68"/>
                <a:gd name="T8" fmla="*/ 3 w 68"/>
                <a:gd name="T9" fmla="*/ 40 h 68"/>
                <a:gd name="T10" fmla="*/ 3 w 68"/>
                <a:gd name="T11" fmla="*/ 40 h 68"/>
                <a:gd name="T12" fmla="*/ 0 w 68"/>
                <a:gd name="T13" fmla="*/ 68 h 68"/>
                <a:gd name="T14" fmla="*/ 68 w 68"/>
                <a:gd name="T15" fmla="*/ 25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68">
                  <a:moveTo>
                    <a:pt x="68" y="25"/>
                  </a:moveTo>
                  <a:cubicBezTo>
                    <a:pt x="68" y="25"/>
                    <a:pt x="68" y="25"/>
                    <a:pt x="68" y="25"/>
                  </a:cubicBezTo>
                  <a:cubicBezTo>
                    <a:pt x="67" y="17"/>
                    <a:pt x="65" y="9"/>
                    <a:pt x="62" y="0"/>
                  </a:cubicBezTo>
                  <a:cubicBezTo>
                    <a:pt x="62" y="0"/>
                    <a:pt x="62" y="0"/>
                    <a:pt x="62" y="0"/>
                  </a:cubicBezTo>
                  <a:cubicBezTo>
                    <a:pt x="31" y="27"/>
                    <a:pt x="3" y="40"/>
                    <a:pt x="3" y="40"/>
                  </a:cubicBezTo>
                  <a:cubicBezTo>
                    <a:pt x="3" y="40"/>
                    <a:pt x="3" y="40"/>
                    <a:pt x="3" y="40"/>
                  </a:cubicBezTo>
                  <a:cubicBezTo>
                    <a:pt x="2" y="49"/>
                    <a:pt x="1" y="58"/>
                    <a:pt x="0" y="68"/>
                  </a:cubicBezTo>
                  <a:cubicBezTo>
                    <a:pt x="40" y="63"/>
                    <a:pt x="68" y="25"/>
                    <a:pt x="68" y="25"/>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06"/>
            <p:cNvSpPr/>
            <p:nvPr/>
          </p:nvSpPr>
          <p:spPr bwMode="auto">
            <a:xfrm>
              <a:off x="8464551" y="8674100"/>
              <a:ext cx="258763" cy="292100"/>
            </a:xfrm>
            <a:custGeom>
              <a:avLst/>
              <a:gdLst>
                <a:gd name="T0" fmla="*/ 11 w 69"/>
                <a:gd name="T1" fmla="*/ 78 h 78"/>
                <a:gd name="T2" fmla="*/ 69 w 69"/>
                <a:gd name="T3" fmla="*/ 22 h 78"/>
                <a:gd name="T4" fmla="*/ 69 w 69"/>
                <a:gd name="T5" fmla="*/ 22 h 78"/>
                <a:gd name="T6" fmla="*/ 65 w 69"/>
                <a:gd name="T7" fmla="*/ 0 h 78"/>
                <a:gd name="T8" fmla="*/ 65 w 69"/>
                <a:gd name="T9" fmla="*/ 0 h 78"/>
                <a:gd name="T10" fmla="*/ 0 w 69"/>
                <a:gd name="T11" fmla="*/ 61 h 78"/>
                <a:gd name="T12" fmla="*/ 11 w 69"/>
                <a:gd name="T13" fmla="*/ 78 h 78"/>
              </a:gdLst>
              <a:ahLst/>
              <a:cxnLst>
                <a:cxn ang="0">
                  <a:pos x="T0" y="T1"/>
                </a:cxn>
                <a:cxn ang="0">
                  <a:pos x="T2" y="T3"/>
                </a:cxn>
                <a:cxn ang="0">
                  <a:pos x="T4" y="T5"/>
                </a:cxn>
                <a:cxn ang="0">
                  <a:pos x="T6" y="T7"/>
                </a:cxn>
                <a:cxn ang="0">
                  <a:pos x="T8" y="T9"/>
                </a:cxn>
                <a:cxn ang="0">
                  <a:pos x="T10" y="T11"/>
                </a:cxn>
                <a:cxn ang="0">
                  <a:pos x="T12" y="T13"/>
                </a:cxn>
              </a:cxnLst>
              <a:rect l="0" t="0" r="r" b="b"/>
              <a:pathLst>
                <a:path w="69" h="78">
                  <a:moveTo>
                    <a:pt x="11" y="78"/>
                  </a:moveTo>
                  <a:cubicBezTo>
                    <a:pt x="41" y="66"/>
                    <a:pt x="69" y="22"/>
                    <a:pt x="69" y="22"/>
                  </a:cubicBezTo>
                  <a:cubicBezTo>
                    <a:pt x="69" y="22"/>
                    <a:pt x="69" y="22"/>
                    <a:pt x="69" y="22"/>
                  </a:cubicBezTo>
                  <a:cubicBezTo>
                    <a:pt x="68" y="16"/>
                    <a:pt x="66" y="8"/>
                    <a:pt x="65" y="0"/>
                  </a:cubicBezTo>
                  <a:cubicBezTo>
                    <a:pt x="65" y="0"/>
                    <a:pt x="65" y="0"/>
                    <a:pt x="65" y="0"/>
                  </a:cubicBezTo>
                  <a:cubicBezTo>
                    <a:pt x="41" y="36"/>
                    <a:pt x="0" y="61"/>
                    <a:pt x="0" y="61"/>
                  </a:cubicBezTo>
                  <a:lnTo>
                    <a:pt x="11" y="78"/>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07"/>
            <p:cNvSpPr/>
            <p:nvPr/>
          </p:nvSpPr>
          <p:spPr bwMode="auto">
            <a:xfrm>
              <a:off x="8475663" y="8102600"/>
              <a:ext cx="153988" cy="106363"/>
            </a:xfrm>
            <a:custGeom>
              <a:avLst/>
              <a:gdLst>
                <a:gd name="T0" fmla="*/ 1 w 41"/>
                <a:gd name="T1" fmla="*/ 3 h 28"/>
                <a:gd name="T2" fmla="*/ 7 w 41"/>
                <a:gd name="T3" fmla="*/ 27 h 28"/>
                <a:gd name="T4" fmla="*/ 26 w 41"/>
                <a:gd name="T5" fmla="*/ 26 h 28"/>
                <a:gd name="T6" fmla="*/ 36 w 41"/>
                <a:gd name="T7" fmla="*/ 0 h 28"/>
                <a:gd name="T8" fmla="*/ 1 w 41"/>
                <a:gd name="T9" fmla="*/ 3 h 28"/>
              </a:gdLst>
              <a:ahLst/>
              <a:cxnLst>
                <a:cxn ang="0">
                  <a:pos x="T0" y="T1"/>
                </a:cxn>
                <a:cxn ang="0">
                  <a:pos x="T2" y="T3"/>
                </a:cxn>
                <a:cxn ang="0">
                  <a:pos x="T4" y="T5"/>
                </a:cxn>
                <a:cxn ang="0">
                  <a:pos x="T6" y="T7"/>
                </a:cxn>
                <a:cxn ang="0">
                  <a:pos x="T8" y="T9"/>
                </a:cxn>
              </a:cxnLst>
              <a:rect l="0" t="0" r="r" b="b"/>
              <a:pathLst>
                <a:path w="41" h="28">
                  <a:moveTo>
                    <a:pt x="1" y="3"/>
                  </a:moveTo>
                  <a:cubicBezTo>
                    <a:pt x="0" y="7"/>
                    <a:pt x="1" y="24"/>
                    <a:pt x="7" y="27"/>
                  </a:cubicBezTo>
                  <a:cubicBezTo>
                    <a:pt x="11" y="28"/>
                    <a:pt x="18" y="28"/>
                    <a:pt x="26" y="26"/>
                  </a:cubicBezTo>
                  <a:cubicBezTo>
                    <a:pt x="41" y="23"/>
                    <a:pt x="36" y="0"/>
                    <a:pt x="36" y="0"/>
                  </a:cubicBezTo>
                  <a:lnTo>
                    <a:pt x="1" y="3"/>
                  </a:ln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08"/>
            <p:cNvSpPr/>
            <p:nvPr/>
          </p:nvSpPr>
          <p:spPr bwMode="auto">
            <a:xfrm>
              <a:off x="7751763" y="6189663"/>
              <a:ext cx="1430338" cy="1973263"/>
            </a:xfrm>
            <a:custGeom>
              <a:avLst/>
              <a:gdLst>
                <a:gd name="T0" fmla="*/ 9 w 381"/>
                <a:gd name="T1" fmla="*/ 254 h 526"/>
                <a:gd name="T2" fmla="*/ 24 w 381"/>
                <a:gd name="T3" fmla="*/ 435 h 526"/>
                <a:gd name="T4" fmla="*/ 67 w 381"/>
                <a:gd name="T5" fmla="*/ 486 h 526"/>
                <a:gd name="T6" fmla="*/ 165 w 381"/>
                <a:gd name="T7" fmla="*/ 498 h 526"/>
                <a:gd name="T8" fmla="*/ 210 w 381"/>
                <a:gd name="T9" fmla="*/ 523 h 526"/>
                <a:gd name="T10" fmla="*/ 230 w 381"/>
                <a:gd name="T11" fmla="*/ 518 h 526"/>
                <a:gd name="T12" fmla="*/ 252 w 381"/>
                <a:gd name="T13" fmla="*/ 501 h 526"/>
                <a:gd name="T14" fmla="*/ 354 w 381"/>
                <a:gd name="T15" fmla="*/ 477 h 526"/>
                <a:gd name="T16" fmla="*/ 376 w 381"/>
                <a:gd name="T17" fmla="*/ 430 h 526"/>
                <a:gd name="T18" fmla="*/ 366 w 381"/>
                <a:gd name="T19" fmla="*/ 214 h 526"/>
                <a:gd name="T20" fmla="*/ 302 w 381"/>
                <a:gd name="T21" fmla="*/ 82 h 526"/>
                <a:gd name="T22" fmla="*/ 9 w 381"/>
                <a:gd name="T23" fmla="*/ 254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1" h="526">
                  <a:moveTo>
                    <a:pt x="9" y="254"/>
                  </a:moveTo>
                  <a:cubicBezTo>
                    <a:pt x="9" y="254"/>
                    <a:pt x="14" y="392"/>
                    <a:pt x="24" y="435"/>
                  </a:cubicBezTo>
                  <a:cubicBezTo>
                    <a:pt x="34" y="477"/>
                    <a:pt x="42" y="481"/>
                    <a:pt x="67" y="486"/>
                  </a:cubicBezTo>
                  <a:cubicBezTo>
                    <a:pt x="92" y="491"/>
                    <a:pt x="153" y="491"/>
                    <a:pt x="165" y="498"/>
                  </a:cubicBezTo>
                  <a:cubicBezTo>
                    <a:pt x="177" y="505"/>
                    <a:pt x="194" y="526"/>
                    <a:pt x="210" y="523"/>
                  </a:cubicBezTo>
                  <a:cubicBezTo>
                    <a:pt x="217" y="522"/>
                    <a:pt x="225" y="522"/>
                    <a:pt x="230" y="518"/>
                  </a:cubicBezTo>
                  <a:cubicBezTo>
                    <a:pt x="236" y="513"/>
                    <a:pt x="246" y="503"/>
                    <a:pt x="252" y="501"/>
                  </a:cubicBezTo>
                  <a:cubicBezTo>
                    <a:pt x="262" y="498"/>
                    <a:pt x="341" y="482"/>
                    <a:pt x="354" y="477"/>
                  </a:cubicBezTo>
                  <a:cubicBezTo>
                    <a:pt x="367" y="472"/>
                    <a:pt x="376" y="461"/>
                    <a:pt x="376" y="430"/>
                  </a:cubicBezTo>
                  <a:cubicBezTo>
                    <a:pt x="376" y="399"/>
                    <a:pt x="381" y="273"/>
                    <a:pt x="366" y="214"/>
                  </a:cubicBezTo>
                  <a:cubicBezTo>
                    <a:pt x="351" y="154"/>
                    <a:pt x="341" y="104"/>
                    <a:pt x="302" y="82"/>
                  </a:cubicBezTo>
                  <a:cubicBezTo>
                    <a:pt x="290" y="71"/>
                    <a:pt x="0" y="0"/>
                    <a:pt x="9" y="254"/>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09"/>
            <p:cNvSpPr/>
            <p:nvPr/>
          </p:nvSpPr>
          <p:spPr bwMode="auto">
            <a:xfrm>
              <a:off x="9075738" y="7127875"/>
              <a:ext cx="288925" cy="412750"/>
            </a:xfrm>
            <a:custGeom>
              <a:avLst/>
              <a:gdLst>
                <a:gd name="T0" fmla="*/ 13 w 77"/>
                <a:gd name="T1" fmla="*/ 110 h 110"/>
                <a:gd name="T2" fmla="*/ 48 w 77"/>
                <a:gd name="T3" fmla="*/ 17 h 110"/>
                <a:gd name="T4" fmla="*/ 0 w 77"/>
                <a:gd name="T5" fmla="*/ 37 h 110"/>
                <a:gd name="T6" fmla="*/ 13 w 77"/>
                <a:gd name="T7" fmla="*/ 110 h 110"/>
              </a:gdLst>
              <a:ahLst/>
              <a:cxnLst>
                <a:cxn ang="0">
                  <a:pos x="T0" y="T1"/>
                </a:cxn>
                <a:cxn ang="0">
                  <a:pos x="T2" y="T3"/>
                </a:cxn>
                <a:cxn ang="0">
                  <a:pos x="T4" y="T5"/>
                </a:cxn>
                <a:cxn ang="0">
                  <a:pos x="T6" y="T7"/>
                </a:cxn>
              </a:cxnLst>
              <a:rect l="0" t="0" r="r" b="b"/>
              <a:pathLst>
                <a:path w="77" h="110">
                  <a:moveTo>
                    <a:pt x="13" y="110"/>
                  </a:moveTo>
                  <a:cubicBezTo>
                    <a:pt x="76" y="107"/>
                    <a:pt x="77" y="33"/>
                    <a:pt x="48" y="17"/>
                  </a:cubicBezTo>
                  <a:cubicBezTo>
                    <a:pt x="19" y="0"/>
                    <a:pt x="0" y="37"/>
                    <a:pt x="0" y="37"/>
                  </a:cubicBezTo>
                  <a:lnTo>
                    <a:pt x="13" y="110"/>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10"/>
            <p:cNvSpPr/>
            <p:nvPr/>
          </p:nvSpPr>
          <p:spPr bwMode="auto">
            <a:xfrm>
              <a:off x="7575551" y="7221538"/>
              <a:ext cx="277813" cy="366713"/>
            </a:xfrm>
            <a:custGeom>
              <a:avLst/>
              <a:gdLst>
                <a:gd name="T0" fmla="*/ 69 w 74"/>
                <a:gd name="T1" fmla="*/ 93 h 98"/>
                <a:gd name="T2" fmla="*/ 21 w 74"/>
                <a:gd name="T3" fmla="*/ 79 h 98"/>
                <a:gd name="T4" fmla="*/ 38 w 74"/>
                <a:gd name="T5" fmla="*/ 3 h 98"/>
                <a:gd name="T6" fmla="*/ 73 w 74"/>
                <a:gd name="T7" fmla="*/ 40 h 98"/>
                <a:gd name="T8" fmla="*/ 69 w 74"/>
                <a:gd name="T9" fmla="*/ 93 h 98"/>
              </a:gdLst>
              <a:ahLst/>
              <a:cxnLst>
                <a:cxn ang="0">
                  <a:pos x="T0" y="T1"/>
                </a:cxn>
                <a:cxn ang="0">
                  <a:pos x="T2" y="T3"/>
                </a:cxn>
                <a:cxn ang="0">
                  <a:pos x="T4" y="T5"/>
                </a:cxn>
                <a:cxn ang="0">
                  <a:pos x="T6" y="T7"/>
                </a:cxn>
                <a:cxn ang="0">
                  <a:pos x="T8" y="T9"/>
                </a:cxn>
              </a:cxnLst>
              <a:rect l="0" t="0" r="r" b="b"/>
              <a:pathLst>
                <a:path w="74" h="98">
                  <a:moveTo>
                    <a:pt x="69" y="93"/>
                  </a:moveTo>
                  <a:cubicBezTo>
                    <a:pt x="69" y="93"/>
                    <a:pt x="43" y="98"/>
                    <a:pt x="21" y="79"/>
                  </a:cubicBezTo>
                  <a:cubicBezTo>
                    <a:pt x="0" y="60"/>
                    <a:pt x="1" y="6"/>
                    <a:pt x="38" y="3"/>
                  </a:cubicBezTo>
                  <a:cubicBezTo>
                    <a:pt x="74" y="0"/>
                    <a:pt x="73" y="40"/>
                    <a:pt x="73" y="40"/>
                  </a:cubicBezTo>
                  <a:lnTo>
                    <a:pt x="69" y="93"/>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11"/>
            <p:cNvSpPr/>
            <p:nvPr/>
          </p:nvSpPr>
          <p:spPr bwMode="auto">
            <a:xfrm>
              <a:off x="7781926" y="6121400"/>
              <a:ext cx="1350963" cy="1978025"/>
            </a:xfrm>
            <a:custGeom>
              <a:avLst/>
              <a:gdLst>
                <a:gd name="T0" fmla="*/ 9 w 360"/>
                <a:gd name="T1" fmla="*/ 254 h 527"/>
                <a:gd name="T2" fmla="*/ 11 w 360"/>
                <a:gd name="T3" fmla="*/ 392 h 527"/>
                <a:gd name="T4" fmla="*/ 17 w 360"/>
                <a:gd name="T5" fmla="*/ 441 h 527"/>
                <a:gd name="T6" fmla="*/ 64 w 360"/>
                <a:gd name="T7" fmla="*/ 487 h 527"/>
                <a:gd name="T8" fmla="*/ 141 w 360"/>
                <a:gd name="T9" fmla="*/ 506 h 527"/>
                <a:gd name="T10" fmla="*/ 208 w 360"/>
                <a:gd name="T11" fmla="*/ 526 h 527"/>
                <a:gd name="T12" fmla="*/ 259 w 360"/>
                <a:gd name="T13" fmla="*/ 506 h 527"/>
                <a:gd name="T14" fmla="*/ 339 w 360"/>
                <a:gd name="T15" fmla="*/ 478 h 527"/>
                <a:gd name="T16" fmla="*/ 360 w 360"/>
                <a:gd name="T17" fmla="*/ 430 h 527"/>
                <a:gd name="T18" fmla="*/ 344 w 360"/>
                <a:gd name="T19" fmla="*/ 214 h 527"/>
                <a:gd name="T20" fmla="*/ 289 w 360"/>
                <a:gd name="T21" fmla="*/ 82 h 527"/>
                <a:gd name="T22" fmla="*/ 9 w 360"/>
                <a:gd name="T23" fmla="*/ 254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0" h="527">
                  <a:moveTo>
                    <a:pt x="9" y="254"/>
                  </a:moveTo>
                  <a:cubicBezTo>
                    <a:pt x="9" y="254"/>
                    <a:pt x="6" y="335"/>
                    <a:pt x="11" y="392"/>
                  </a:cubicBezTo>
                  <a:cubicBezTo>
                    <a:pt x="13" y="410"/>
                    <a:pt x="15" y="431"/>
                    <a:pt x="17" y="441"/>
                  </a:cubicBezTo>
                  <a:cubicBezTo>
                    <a:pt x="27" y="484"/>
                    <a:pt x="40" y="482"/>
                    <a:pt x="64" y="487"/>
                  </a:cubicBezTo>
                  <a:cubicBezTo>
                    <a:pt x="71" y="488"/>
                    <a:pt x="106" y="495"/>
                    <a:pt x="141" y="506"/>
                  </a:cubicBezTo>
                  <a:cubicBezTo>
                    <a:pt x="164" y="514"/>
                    <a:pt x="184" y="527"/>
                    <a:pt x="208" y="526"/>
                  </a:cubicBezTo>
                  <a:cubicBezTo>
                    <a:pt x="227" y="525"/>
                    <a:pt x="243" y="512"/>
                    <a:pt x="259" y="506"/>
                  </a:cubicBezTo>
                  <a:cubicBezTo>
                    <a:pt x="301" y="493"/>
                    <a:pt x="334" y="479"/>
                    <a:pt x="339" y="478"/>
                  </a:cubicBezTo>
                  <a:cubicBezTo>
                    <a:pt x="351" y="473"/>
                    <a:pt x="360" y="461"/>
                    <a:pt x="360" y="430"/>
                  </a:cubicBezTo>
                  <a:cubicBezTo>
                    <a:pt x="360" y="399"/>
                    <a:pt x="359" y="274"/>
                    <a:pt x="344" y="214"/>
                  </a:cubicBezTo>
                  <a:cubicBezTo>
                    <a:pt x="330" y="154"/>
                    <a:pt x="327" y="104"/>
                    <a:pt x="289" y="82"/>
                  </a:cubicBezTo>
                  <a:cubicBezTo>
                    <a:pt x="278" y="72"/>
                    <a:pt x="0" y="0"/>
                    <a:pt x="9" y="254"/>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12"/>
            <p:cNvSpPr/>
            <p:nvPr/>
          </p:nvSpPr>
          <p:spPr bwMode="auto">
            <a:xfrm>
              <a:off x="7815263" y="6140450"/>
              <a:ext cx="1219200" cy="908050"/>
            </a:xfrm>
            <a:custGeom>
              <a:avLst/>
              <a:gdLst>
                <a:gd name="T0" fmla="*/ 178 w 325"/>
                <a:gd name="T1" fmla="*/ 235 h 242"/>
                <a:gd name="T2" fmla="*/ 325 w 325"/>
                <a:gd name="T3" fmla="*/ 162 h 242"/>
                <a:gd name="T4" fmla="*/ 280 w 325"/>
                <a:gd name="T5" fmla="*/ 77 h 242"/>
                <a:gd name="T6" fmla="*/ 0 w 325"/>
                <a:gd name="T7" fmla="*/ 224 h 242"/>
                <a:gd name="T8" fmla="*/ 128 w 325"/>
                <a:gd name="T9" fmla="*/ 242 h 242"/>
                <a:gd name="T10" fmla="*/ 178 w 325"/>
                <a:gd name="T11" fmla="*/ 235 h 242"/>
              </a:gdLst>
              <a:ahLst/>
              <a:cxnLst>
                <a:cxn ang="0">
                  <a:pos x="T0" y="T1"/>
                </a:cxn>
                <a:cxn ang="0">
                  <a:pos x="T2" y="T3"/>
                </a:cxn>
                <a:cxn ang="0">
                  <a:pos x="T4" y="T5"/>
                </a:cxn>
                <a:cxn ang="0">
                  <a:pos x="T6" y="T7"/>
                </a:cxn>
                <a:cxn ang="0">
                  <a:pos x="T8" y="T9"/>
                </a:cxn>
                <a:cxn ang="0">
                  <a:pos x="T10" y="T11"/>
                </a:cxn>
              </a:cxnLst>
              <a:rect l="0" t="0" r="r" b="b"/>
              <a:pathLst>
                <a:path w="325" h="242">
                  <a:moveTo>
                    <a:pt x="178" y="235"/>
                  </a:moveTo>
                  <a:cubicBezTo>
                    <a:pt x="230" y="217"/>
                    <a:pt x="280" y="192"/>
                    <a:pt x="325" y="162"/>
                  </a:cubicBezTo>
                  <a:cubicBezTo>
                    <a:pt x="317" y="124"/>
                    <a:pt x="307" y="93"/>
                    <a:pt x="280" y="77"/>
                  </a:cubicBezTo>
                  <a:cubicBezTo>
                    <a:pt x="269" y="67"/>
                    <a:pt x="10" y="0"/>
                    <a:pt x="0" y="224"/>
                  </a:cubicBezTo>
                  <a:cubicBezTo>
                    <a:pt x="43" y="232"/>
                    <a:pt x="85" y="239"/>
                    <a:pt x="128" y="242"/>
                  </a:cubicBezTo>
                  <a:cubicBezTo>
                    <a:pt x="144" y="240"/>
                    <a:pt x="161" y="236"/>
                    <a:pt x="178" y="235"/>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13"/>
            <p:cNvSpPr/>
            <p:nvPr/>
          </p:nvSpPr>
          <p:spPr bwMode="auto">
            <a:xfrm>
              <a:off x="7650163" y="6621463"/>
              <a:ext cx="280988" cy="993775"/>
            </a:xfrm>
            <a:custGeom>
              <a:avLst/>
              <a:gdLst>
                <a:gd name="T0" fmla="*/ 1 w 75"/>
                <a:gd name="T1" fmla="*/ 0 h 265"/>
                <a:gd name="T2" fmla="*/ 7 w 75"/>
                <a:gd name="T3" fmla="*/ 165 h 265"/>
                <a:gd name="T4" fmla="*/ 24 w 75"/>
                <a:gd name="T5" fmla="*/ 163 h 265"/>
                <a:gd name="T6" fmla="*/ 53 w 75"/>
                <a:gd name="T7" fmla="*/ 193 h 265"/>
                <a:gd name="T8" fmla="*/ 50 w 75"/>
                <a:gd name="T9" fmla="*/ 261 h 265"/>
                <a:gd name="T10" fmla="*/ 63 w 75"/>
                <a:gd name="T11" fmla="*/ 265 h 265"/>
                <a:gd name="T12" fmla="*/ 75 w 75"/>
                <a:gd name="T13" fmla="*/ 259 h 265"/>
                <a:gd name="T14" fmla="*/ 73 w 75"/>
                <a:gd name="T15" fmla="*/ 22 h 265"/>
                <a:gd name="T16" fmla="*/ 1 w 75"/>
                <a:gd name="T17"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65">
                  <a:moveTo>
                    <a:pt x="1" y="0"/>
                  </a:moveTo>
                  <a:cubicBezTo>
                    <a:pt x="1" y="0"/>
                    <a:pt x="0" y="122"/>
                    <a:pt x="7" y="165"/>
                  </a:cubicBezTo>
                  <a:cubicBezTo>
                    <a:pt x="7" y="165"/>
                    <a:pt x="15" y="162"/>
                    <a:pt x="24" y="163"/>
                  </a:cubicBezTo>
                  <a:cubicBezTo>
                    <a:pt x="32" y="163"/>
                    <a:pt x="49" y="168"/>
                    <a:pt x="53" y="193"/>
                  </a:cubicBezTo>
                  <a:cubicBezTo>
                    <a:pt x="60" y="241"/>
                    <a:pt x="50" y="261"/>
                    <a:pt x="50" y="261"/>
                  </a:cubicBezTo>
                  <a:cubicBezTo>
                    <a:pt x="50" y="261"/>
                    <a:pt x="52" y="265"/>
                    <a:pt x="63" y="265"/>
                  </a:cubicBezTo>
                  <a:cubicBezTo>
                    <a:pt x="74" y="265"/>
                    <a:pt x="75" y="259"/>
                    <a:pt x="75" y="259"/>
                  </a:cubicBezTo>
                  <a:cubicBezTo>
                    <a:pt x="73" y="22"/>
                    <a:pt x="73" y="22"/>
                    <a:pt x="73" y="22"/>
                  </a:cubicBezTo>
                  <a:lnTo>
                    <a:pt x="1" y="0"/>
                  </a:ln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14"/>
            <p:cNvSpPr/>
            <p:nvPr/>
          </p:nvSpPr>
          <p:spPr bwMode="auto">
            <a:xfrm>
              <a:off x="7664451" y="7112000"/>
              <a:ext cx="147638" cy="153988"/>
            </a:xfrm>
            <a:custGeom>
              <a:avLst/>
              <a:gdLst>
                <a:gd name="T0" fmla="*/ 39 w 39"/>
                <a:gd name="T1" fmla="*/ 41 h 41"/>
                <a:gd name="T2" fmla="*/ 37 w 39"/>
                <a:gd name="T3" fmla="*/ 20 h 41"/>
                <a:gd name="T4" fmla="*/ 31 w 39"/>
                <a:gd name="T5" fmla="*/ 13 h 41"/>
                <a:gd name="T6" fmla="*/ 5 w 39"/>
                <a:gd name="T7" fmla="*/ 0 h 41"/>
                <a:gd name="T8" fmla="*/ 0 w 39"/>
                <a:gd name="T9" fmla="*/ 0 h 41"/>
                <a:gd name="T10" fmla="*/ 3 w 39"/>
                <a:gd name="T11" fmla="*/ 34 h 41"/>
                <a:gd name="T12" fmla="*/ 20 w 39"/>
                <a:gd name="T13" fmla="*/ 32 h 41"/>
                <a:gd name="T14" fmla="*/ 39 w 39"/>
                <a:gd name="T15" fmla="*/ 41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39" y="41"/>
                  </a:moveTo>
                  <a:cubicBezTo>
                    <a:pt x="38" y="34"/>
                    <a:pt x="37" y="28"/>
                    <a:pt x="37" y="20"/>
                  </a:cubicBezTo>
                  <a:cubicBezTo>
                    <a:pt x="35" y="18"/>
                    <a:pt x="33" y="16"/>
                    <a:pt x="31" y="13"/>
                  </a:cubicBezTo>
                  <a:cubicBezTo>
                    <a:pt x="22" y="10"/>
                    <a:pt x="14" y="4"/>
                    <a:pt x="5" y="0"/>
                  </a:cubicBezTo>
                  <a:cubicBezTo>
                    <a:pt x="3" y="0"/>
                    <a:pt x="1" y="0"/>
                    <a:pt x="0" y="0"/>
                  </a:cubicBezTo>
                  <a:cubicBezTo>
                    <a:pt x="1" y="13"/>
                    <a:pt x="2" y="25"/>
                    <a:pt x="3" y="34"/>
                  </a:cubicBezTo>
                  <a:cubicBezTo>
                    <a:pt x="3" y="34"/>
                    <a:pt x="11" y="31"/>
                    <a:pt x="20" y="32"/>
                  </a:cubicBezTo>
                  <a:cubicBezTo>
                    <a:pt x="25" y="32"/>
                    <a:pt x="33" y="34"/>
                    <a:pt x="39" y="41"/>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15"/>
            <p:cNvSpPr/>
            <p:nvPr/>
          </p:nvSpPr>
          <p:spPr bwMode="auto">
            <a:xfrm>
              <a:off x="7650163" y="6707188"/>
              <a:ext cx="277813" cy="236538"/>
            </a:xfrm>
            <a:custGeom>
              <a:avLst/>
              <a:gdLst>
                <a:gd name="T0" fmla="*/ 0 w 74"/>
                <a:gd name="T1" fmla="*/ 0 h 63"/>
                <a:gd name="T2" fmla="*/ 1 w 74"/>
                <a:gd name="T3" fmla="*/ 35 h 63"/>
                <a:gd name="T4" fmla="*/ 74 w 74"/>
                <a:gd name="T5" fmla="*/ 62 h 63"/>
                <a:gd name="T6" fmla="*/ 74 w 74"/>
                <a:gd name="T7" fmla="*/ 31 h 63"/>
                <a:gd name="T8" fmla="*/ 0 w 74"/>
                <a:gd name="T9" fmla="*/ 0 h 63"/>
              </a:gdLst>
              <a:ahLst/>
              <a:cxnLst>
                <a:cxn ang="0">
                  <a:pos x="T0" y="T1"/>
                </a:cxn>
                <a:cxn ang="0">
                  <a:pos x="T2" y="T3"/>
                </a:cxn>
                <a:cxn ang="0">
                  <a:pos x="T4" y="T5"/>
                </a:cxn>
                <a:cxn ang="0">
                  <a:pos x="T6" y="T7"/>
                </a:cxn>
                <a:cxn ang="0">
                  <a:pos x="T8" y="T9"/>
                </a:cxn>
              </a:cxnLst>
              <a:rect l="0" t="0" r="r" b="b"/>
              <a:pathLst>
                <a:path w="74" h="63">
                  <a:moveTo>
                    <a:pt x="0" y="0"/>
                  </a:moveTo>
                  <a:cubicBezTo>
                    <a:pt x="1" y="35"/>
                    <a:pt x="1" y="35"/>
                    <a:pt x="1" y="35"/>
                  </a:cubicBezTo>
                  <a:cubicBezTo>
                    <a:pt x="1" y="35"/>
                    <a:pt x="38" y="63"/>
                    <a:pt x="74" y="62"/>
                  </a:cubicBezTo>
                  <a:cubicBezTo>
                    <a:pt x="74" y="31"/>
                    <a:pt x="74" y="31"/>
                    <a:pt x="74" y="31"/>
                  </a:cubicBezTo>
                  <a:lnTo>
                    <a:pt x="0" y="0"/>
                  </a:ln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16"/>
            <p:cNvSpPr/>
            <p:nvPr/>
          </p:nvSpPr>
          <p:spPr bwMode="auto">
            <a:xfrm>
              <a:off x="7485063" y="6129338"/>
              <a:ext cx="1939925" cy="1417638"/>
            </a:xfrm>
            <a:custGeom>
              <a:avLst/>
              <a:gdLst>
                <a:gd name="T0" fmla="*/ 80 w 517"/>
                <a:gd name="T1" fmla="*/ 19 h 378"/>
                <a:gd name="T2" fmla="*/ 180 w 517"/>
                <a:gd name="T3" fmla="*/ 53 h 378"/>
                <a:gd name="T4" fmla="*/ 344 w 517"/>
                <a:gd name="T5" fmla="*/ 0 h 378"/>
                <a:gd name="T6" fmla="*/ 440 w 517"/>
                <a:gd name="T7" fmla="*/ 81 h 378"/>
                <a:gd name="T8" fmla="*/ 502 w 517"/>
                <a:gd name="T9" fmla="*/ 106 h 378"/>
                <a:gd name="T10" fmla="*/ 475 w 517"/>
                <a:gd name="T11" fmla="*/ 284 h 378"/>
                <a:gd name="T12" fmla="*/ 470 w 517"/>
                <a:gd name="T13" fmla="*/ 281 h 378"/>
                <a:gd name="T14" fmla="*/ 435 w 517"/>
                <a:gd name="T15" fmla="*/ 291 h 378"/>
                <a:gd name="T16" fmla="*/ 439 w 517"/>
                <a:gd name="T17" fmla="*/ 370 h 378"/>
                <a:gd name="T18" fmla="*/ 426 w 517"/>
                <a:gd name="T19" fmla="*/ 377 h 378"/>
                <a:gd name="T20" fmla="*/ 413 w 517"/>
                <a:gd name="T21" fmla="*/ 365 h 378"/>
                <a:gd name="T22" fmla="*/ 406 w 517"/>
                <a:gd name="T23" fmla="*/ 218 h 378"/>
                <a:gd name="T24" fmla="*/ 400 w 517"/>
                <a:gd name="T25" fmla="*/ 154 h 378"/>
                <a:gd name="T26" fmla="*/ 156 w 517"/>
                <a:gd name="T27" fmla="*/ 218 h 378"/>
                <a:gd name="T28" fmla="*/ 0 w 517"/>
                <a:gd name="T29" fmla="*/ 63 h 378"/>
                <a:gd name="T30" fmla="*/ 44 w 517"/>
                <a:gd name="T31" fmla="*/ 106 h 378"/>
                <a:gd name="T32" fmla="*/ 44 w 517"/>
                <a:gd name="T33" fmla="*/ 18 h 378"/>
                <a:gd name="T34" fmla="*/ 73 w 517"/>
                <a:gd name="T35" fmla="*/ 63 h 378"/>
                <a:gd name="T36" fmla="*/ 80 w 517"/>
                <a:gd name="T37" fmla="*/ 19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7" h="378">
                  <a:moveTo>
                    <a:pt x="80" y="19"/>
                  </a:moveTo>
                  <a:cubicBezTo>
                    <a:pt x="80" y="19"/>
                    <a:pt x="84" y="74"/>
                    <a:pt x="180" y="53"/>
                  </a:cubicBezTo>
                  <a:cubicBezTo>
                    <a:pt x="245" y="38"/>
                    <a:pt x="290" y="0"/>
                    <a:pt x="344" y="0"/>
                  </a:cubicBezTo>
                  <a:cubicBezTo>
                    <a:pt x="398" y="0"/>
                    <a:pt x="438" y="47"/>
                    <a:pt x="440" y="81"/>
                  </a:cubicBezTo>
                  <a:cubicBezTo>
                    <a:pt x="440" y="81"/>
                    <a:pt x="480" y="52"/>
                    <a:pt x="502" y="106"/>
                  </a:cubicBezTo>
                  <a:cubicBezTo>
                    <a:pt x="517" y="140"/>
                    <a:pt x="501" y="198"/>
                    <a:pt x="475" y="284"/>
                  </a:cubicBezTo>
                  <a:cubicBezTo>
                    <a:pt x="475" y="284"/>
                    <a:pt x="473" y="283"/>
                    <a:pt x="470" y="281"/>
                  </a:cubicBezTo>
                  <a:cubicBezTo>
                    <a:pt x="463" y="278"/>
                    <a:pt x="449" y="275"/>
                    <a:pt x="435" y="291"/>
                  </a:cubicBezTo>
                  <a:cubicBezTo>
                    <a:pt x="423" y="305"/>
                    <a:pt x="439" y="370"/>
                    <a:pt x="439" y="370"/>
                  </a:cubicBezTo>
                  <a:cubicBezTo>
                    <a:pt x="439" y="370"/>
                    <a:pt x="441" y="376"/>
                    <a:pt x="426" y="377"/>
                  </a:cubicBezTo>
                  <a:cubicBezTo>
                    <a:pt x="412" y="378"/>
                    <a:pt x="413" y="365"/>
                    <a:pt x="413" y="365"/>
                  </a:cubicBezTo>
                  <a:cubicBezTo>
                    <a:pt x="413" y="365"/>
                    <a:pt x="408" y="300"/>
                    <a:pt x="406" y="218"/>
                  </a:cubicBezTo>
                  <a:cubicBezTo>
                    <a:pt x="405" y="184"/>
                    <a:pt x="406" y="164"/>
                    <a:pt x="400" y="154"/>
                  </a:cubicBezTo>
                  <a:cubicBezTo>
                    <a:pt x="400" y="154"/>
                    <a:pt x="283" y="239"/>
                    <a:pt x="156" y="218"/>
                  </a:cubicBezTo>
                  <a:cubicBezTo>
                    <a:pt x="30" y="197"/>
                    <a:pt x="10" y="119"/>
                    <a:pt x="0" y="63"/>
                  </a:cubicBezTo>
                  <a:cubicBezTo>
                    <a:pt x="0" y="63"/>
                    <a:pt x="14" y="97"/>
                    <a:pt x="44" y="106"/>
                  </a:cubicBezTo>
                  <a:cubicBezTo>
                    <a:pt x="44" y="106"/>
                    <a:pt x="16" y="63"/>
                    <a:pt x="44" y="18"/>
                  </a:cubicBezTo>
                  <a:cubicBezTo>
                    <a:pt x="44" y="18"/>
                    <a:pt x="55" y="53"/>
                    <a:pt x="73" y="63"/>
                  </a:cubicBezTo>
                  <a:cubicBezTo>
                    <a:pt x="73" y="63"/>
                    <a:pt x="65" y="56"/>
                    <a:pt x="80" y="19"/>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17"/>
            <p:cNvSpPr/>
            <p:nvPr/>
          </p:nvSpPr>
          <p:spPr bwMode="auto">
            <a:xfrm>
              <a:off x="9094788" y="7092950"/>
              <a:ext cx="203200" cy="139700"/>
            </a:xfrm>
            <a:custGeom>
              <a:avLst/>
              <a:gdLst>
                <a:gd name="T0" fmla="*/ 54 w 54"/>
                <a:gd name="T1" fmla="*/ 0 h 37"/>
                <a:gd name="T2" fmla="*/ 6 w 54"/>
                <a:gd name="T3" fmla="*/ 11 h 37"/>
                <a:gd name="T4" fmla="*/ 5 w 54"/>
                <a:gd name="T5" fmla="*/ 12 h 37"/>
                <a:gd name="T6" fmla="*/ 4 w 54"/>
                <a:gd name="T7" fmla="*/ 37 h 37"/>
                <a:gd name="T8" fmla="*/ 4 w 54"/>
                <a:gd name="T9" fmla="*/ 37 h 37"/>
                <a:gd name="T10" fmla="*/ 6 w 54"/>
                <a:gd name="T11" fmla="*/ 34 h 37"/>
                <a:gd name="T12" fmla="*/ 41 w 54"/>
                <a:gd name="T13" fmla="*/ 24 h 37"/>
                <a:gd name="T14" fmla="*/ 46 w 54"/>
                <a:gd name="T15" fmla="*/ 27 h 37"/>
                <a:gd name="T16" fmla="*/ 54 w 54"/>
                <a:gd name="T17" fmla="*/ 0 h 37"/>
                <a:gd name="T18" fmla="*/ 54 w 54"/>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37">
                  <a:moveTo>
                    <a:pt x="54" y="0"/>
                  </a:moveTo>
                  <a:cubicBezTo>
                    <a:pt x="36" y="1"/>
                    <a:pt x="20" y="3"/>
                    <a:pt x="6" y="11"/>
                  </a:cubicBezTo>
                  <a:cubicBezTo>
                    <a:pt x="6" y="11"/>
                    <a:pt x="5" y="12"/>
                    <a:pt x="5" y="12"/>
                  </a:cubicBezTo>
                  <a:cubicBezTo>
                    <a:pt x="3" y="19"/>
                    <a:pt x="0" y="29"/>
                    <a:pt x="4" y="37"/>
                  </a:cubicBezTo>
                  <a:cubicBezTo>
                    <a:pt x="4" y="37"/>
                    <a:pt x="4" y="37"/>
                    <a:pt x="4" y="37"/>
                  </a:cubicBezTo>
                  <a:cubicBezTo>
                    <a:pt x="4" y="36"/>
                    <a:pt x="5" y="35"/>
                    <a:pt x="6" y="34"/>
                  </a:cubicBezTo>
                  <a:cubicBezTo>
                    <a:pt x="20" y="18"/>
                    <a:pt x="34" y="21"/>
                    <a:pt x="41" y="24"/>
                  </a:cubicBezTo>
                  <a:cubicBezTo>
                    <a:pt x="44" y="26"/>
                    <a:pt x="46" y="27"/>
                    <a:pt x="46" y="27"/>
                  </a:cubicBezTo>
                  <a:cubicBezTo>
                    <a:pt x="48" y="18"/>
                    <a:pt x="51" y="9"/>
                    <a:pt x="54" y="0"/>
                  </a:cubicBezTo>
                  <a:cubicBezTo>
                    <a:pt x="54" y="0"/>
                    <a:pt x="54" y="0"/>
                    <a:pt x="54" y="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18"/>
            <p:cNvSpPr/>
            <p:nvPr/>
          </p:nvSpPr>
          <p:spPr bwMode="auto">
            <a:xfrm>
              <a:off x="7950201" y="6992938"/>
              <a:ext cx="233363" cy="190500"/>
            </a:xfrm>
            <a:custGeom>
              <a:avLst/>
              <a:gdLst>
                <a:gd name="T0" fmla="*/ 62 w 62"/>
                <a:gd name="T1" fmla="*/ 12 h 51"/>
                <a:gd name="T2" fmla="*/ 22 w 62"/>
                <a:gd name="T3" fmla="*/ 3 h 51"/>
                <a:gd name="T4" fmla="*/ 0 w 62"/>
                <a:gd name="T5" fmla="*/ 32 h 51"/>
                <a:gd name="T6" fmla="*/ 0 w 62"/>
                <a:gd name="T7" fmla="*/ 51 h 51"/>
                <a:gd name="T8" fmla="*/ 62 w 62"/>
                <a:gd name="T9" fmla="*/ 12 h 51"/>
              </a:gdLst>
              <a:ahLst/>
              <a:cxnLst>
                <a:cxn ang="0">
                  <a:pos x="T0" y="T1"/>
                </a:cxn>
                <a:cxn ang="0">
                  <a:pos x="T2" y="T3"/>
                </a:cxn>
                <a:cxn ang="0">
                  <a:pos x="T4" y="T5"/>
                </a:cxn>
                <a:cxn ang="0">
                  <a:pos x="T6" y="T7"/>
                </a:cxn>
                <a:cxn ang="0">
                  <a:pos x="T8" y="T9"/>
                </a:cxn>
              </a:cxnLst>
              <a:rect l="0" t="0" r="r" b="b"/>
              <a:pathLst>
                <a:path w="62" h="51">
                  <a:moveTo>
                    <a:pt x="62" y="12"/>
                  </a:moveTo>
                  <a:cubicBezTo>
                    <a:pt x="62" y="12"/>
                    <a:pt x="37" y="0"/>
                    <a:pt x="22" y="3"/>
                  </a:cubicBezTo>
                  <a:cubicBezTo>
                    <a:pt x="6" y="6"/>
                    <a:pt x="0" y="32"/>
                    <a:pt x="0" y="32"/>
                  </a:cubicBezTo>
                  <a:cubicBezTo>
                    <a:pt x="0" y="51"/>
                    <a:pt x="0" y="51"/>
                    <a:pt x="0" y="51"/>
                  </a:cubicBezTo>
                  <a:cubicBezTo>
                    <a:pt x="0" y="51"/>
                    <a:pt x="35" y="11"/>
                    <a:pt x="62" y="12"/>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19"/>
            <p:cNvSpPr/>
            <p:nvPr/>
          </p:nvSpPr>
          <p:spPr bwMode="auto">
            <a:xfrm>
              <a:off x="8772526" y="6999288"/>
              <a:ext cx="187325" cy="169863"/>
            </a:xfrm>
            <a:custGeom>
              <a:avLst/>
              <a:gdLst>
                <a:gd name="T0" fmla="*/ 13 w 50"/>
                <a:gd name="T1" fmla="*/ 1 h 45"/>
                <a:gd name="T2" fmla="*/ 1 w 50"/>
                <a:gd name="T3" fmla="*/ 13 h 45"/>
                <a:gd name="T4" fmla="*/ 48 w 50"/>
                <a:gd name="T5" fmla="*/ 45 h 45"/>
                <a:gd name="T6" fmla="*/ 47 w 50"/>
                <a:gd name="T7" fmla="*/ 20 h 45"/>
                <a:gd name="T8" fmla="*/ 13 w 50"/>
                <a:gd name="T9" fmla="*/ 1 h 45"/>
              </a:gdLst>
              <a:ahLst/>
              <a:cxnLst>
                <a:cxn ang="0">
                  <a:pos x="T0" y="T1"/>
                </a:cxn>
                <a:cxn ang="0">
                  <a:pos x="T2" y="T3"/>
                </a:cxn>
                <a:cxn ang="0">
                  <a:pos x="T4" y="T5"/>
                </a:cxn>
                <a:cxn ang="0">
                  <a:pos x="T6" y="T7"/>
                </a:cxn>
                <a:cxn ang="0">
                  <a:pos x="T8" y="T9"/>
                </a:cxn>
              </a:cxnLst>
              <a:rect l="0" t="0" r="r" b="b"/>
              <a:pathLst>
                <a:path w="50" h="45">
                  <a:moveTo>
                    <a:pt x="13" y="1"/>
                  </a:moveTo>
                  <a:cubicBezTo>
                    <a:pt x="13" y="1"/>
                    <a:pt x="0" y="0"/>
                    <a:pt x="1" y="13"/>
                  </a:cubicBezTo>
                  <a:cubicBezTo>
                    <a:pt x="1" y="13"/>
                    <a:pt x="35" y="20"/>
                    <a:pt x="48" y="45"/>
                  </a:cubicBezTo>
                  <a:cubicBezTo>
                    <a:pt x="48" y="45"/>
                    <a:pt x="50" y="29"/>
                    <a:pt x="47" y="20"/>
                  </a:cubicBezTo>
                  <a:cubicBezTo>
                    <a:pt x="44" y="10"/>
                    <a:pt x="32" y="0"/>
                    <a:pt x="13" y="1"/>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20"/>
            <p:cNvSpPr/>
            <p:nvPr/>
          </p:nvSpPr>
          <p:spPr bwMode="auto">
            <a:xfrm>
              <a:off x="8258176" y="7304088"/>
              <a:ext cx="495300" cy="558800"/>
            </a:xfrm>
            <a:custGeom>
              <a:avLst/>
              <a:gdLst>
                <a:gd name="T0" fmla="*/ 31 w 132"/>
                <a:gd name="T1" fmla="*/ 18 h 149"/>
                <a:gd name="T2" fmla="*/ 34 w 132"/>
                <a:gd name="T3" fmla="*/ 122 h 149"/>
                <a:gd name="T4" fmla="*/ 120 w 132"/>
                <a:gd name="T5" fmla="*/ 110 h 149"/>
                <a:gd name="T6" fmla="*/ 92 w 132"/>
                <a:gd name="T7" fmla="*/ 13 h 149"/>
                <a:gd name="T8" fmla="*/ 63 w 132"/>
                <a:gd name="T9" fmla="*/ 1 h 149"/>
                <a:gd name="T10" fmla="*/ 31 w 132"/>
                <a:gd name="T11" fmla="*/ 18 h 149"/>
              </a:gdLst>
              <a:ahLst/>
              <a:cxnLst>
                <a:cxn ang="0">
                  <a:pos x="T0" y="T1"/>
                </a:cxn>
                <a:cxn ang="0">
                  <a:pos x="T2" y="T3"/>
                </a:cxn>
                <a:cxn ang="0">
                  <a:pos x="T4" y="T5"/>
                </a:cxn>
                <a:cxn ang="0">
                  <a:pos x="T6" y="T7"/>
                </a:cxn>
                <a:cxn ang="0">
                  <a:pos x="T8" y="T9"/>
                </a:cxn>
                <a:cxn ang="0">
                  <a:pos x="T10" y="T11"/>
                </a:cxn>
              </a:cxnLst>
              <a:rect l="0" t="0" r="r" b="b"/>
              <a:pathLst>
                <a:path w="132" h="149">
                  <a:moveTo>
                    <a:pt x="31" y="18"/>
                  </a:moveTo>
                  <a:cubicBezTo>
                    <a:pt x="31" y="18"/>
                    <a:pt x="0" y="94"/>
                    <a:pt x="34" y="122"/>
                  </a:cubicBezTo>
                  <a:cubicBezTo>
                    <a:pt x="69" y="149"/>
                    <a:pt x="113" y="131"/>
                    <a:pt x="120" y="110"/>
                  </a:cubicBezTo>
                  <a:cubicBezTo>
                    <a:pt x="132" y="73"/>
                    <a:pt x="100" y="63"/>
                    <a:pt x="92" y="13"/>
                  </a:cubicBezTo>
                  <a:cubicBezTo>
                    <a:pt x="92" y="13"/>
                    <a:pt x="83" y="0"/>
                    <a:pt x="63" y="1"/>
                  </a:cubicBezTo>
                  <a:cubicBezTo>
                    <a:pt x="43" y="1"/>
                    <a:pt x="31" y="18"/>
                    <a:pt x="31" y="18"/>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21"/>
            <p:cNvSpPr/>
            <p:nvPr/>
          </p:nvSpPr>
          <p:spPr bwMode="auto">
            <a:xfrm>
              <a:off x="8280401" y="7299325"/>
              <a:ext cx="439738" cy="492125"/>
            </a:xfrm>
            <a:custGeom>
              <a:avLst/>
              <a:gdLst>
                <a:gd name="T0" fmla="*/ 28 w 117"/>
                <a:gd name="T1" fmla="*/ 16 h 131"/>
                <a:gd name="T2" fmla="*/ 31 w 117"/>
                <a:gd name="T3" fmla="*/ 106 h 131"/>
                <a:gd name="T4" fmla="*/ 107 w 117"/>
                <a:gd name="T5" fmla="*/ 95 h 131"/>
                <a:gd name="T6" fmla="*/ 83 w 117"/>
                <a:gd name="T7" fmla="*/ 9 h 131"/>
                <a:gd name="T8" fmla="*/ 56 w 117"/>
                <a:gd name="T9" fmla="*/ 0 h 131"/>
                <a:gd name="T10" fmla="*/ 28 w 117"/>
                <a:gd name="T11" fmla="*/ 16 h 131"/>
              </a:gdLst>
              <a:ahLst/>
              <a:cxnLst>
                <a:cxn ang="0">
                  <a:pos x="T0" y="T1"/>
                </a:cxn>
                <a:cxn ang="0">
                  <a:pos x="T2" y="T3"/>
                </a:cxn>
                <a:cxn ang="0">
                  <a:pos x="T4" y="T5"/>
                </a:cxn>
                <a:cxn ang="0">
                  <a:pos x="T6" y="T7"/>
                </a:cxn>
                <a:cxn ang="0">
                  <a:pos x="T8" y="T9"/>
                </a:cxn>
                <a:cxn ang="0">
                  <a:pos x="T10" y="T11"/>
                </a:cxn>
              </a:cxnLst>
              <a:rect l="0" t="0" r="r" b="b"/>
              <a:pathLst>
                <a:path w="117" h="131">
                  <a:moveTo>
                    <a:pt x="28" y="16"/>
                  </a:moveTo>
                  <a:cubicBezTo>
                    <a:pt x="28" y="16"/>
                    <a:pt x="0" y="80"/>
                    <a:pt x="31" y="106"/>
                  </a:cubicBezTo>
                  <a:cubicBezTo>
                    <a:pt x="62" y="131"/>
                    <a:pt x="101" y="114"/>
                    <a:pt x="107" y="95"/>
                  </a:cubicBezTo>
                  <a:cubicBezTo>
                    <a:pt x="117" y="61"/>
                    <a:pt x="90" y="55"/>
                    <a:pt x="83" y="9"/>
                  </a:cubicBezTo>
                  <a:cubicBezTo>
                    <a:pt x="83" y="9"/>
                    <a:pt x="74" y="0"/>
                    <a:pt x="56" y="0"/>
                  </a:cubicBezTo>
                  <a:cubicBezTo>
                    <a:pt x="39" y="0"/>
                    <a:pt x="28" y="16"/>
                    <a:pt x="28" y="16"/>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22"/>
            <p:cNvSpPr/>
            <p:nvPr/>
          </p:nvSpPr>
          <p:spPr bwMode="auto">
            <a:xfrm>
              <a:off x="9124951" y="7221538"/>
              <a:ext cx="153988" cy="195263"/>
            </a:xfrm>
            <a:custGeom>
              <a:avLst/>
              <a:gdLst>
                <a:gd name="T0" fmla="*/ 12 w 41"/>
                <a:gd name="T1" fmla="*/ 52 h 52"/>
                <a:gd name="T2" fmla="*/ 26 w 41"/>
                <a:gd name="T3" fmla="*/ 7 h 52"/>
                <a:gd name="T4" fmla="*/ 32 w 41"/>
                <a:gd name="T5" fmla="*/ 40 h 52"/>
                <a:gd name="T6" fmla="*/ 12 w 41"/>
                <a:gd name="T7" fmla="*/ 52 h 52"/>
              </a:gdLst>
              <a:ahLst/>
              <a:cxnLst>
                <a:cxn ang="0">
                  <a:pos x="T0" y="T1"/>
                </a:cxn>
                <a:cxn ang="0">
                  <a:pos x="T2" y="T3"/>
                </a:cxn>
                <a:cxn ang="0">
                  <a:pos x="T4" y="T5"/>
                </a:cxn>
                <a:cxn ang="0">
                  <a:pos x="T6" y="T7"/>
                </a:cxn>
              </a:cxnLst>
              <a:rect l="0" t="0" r="r" b="b"/>
              <a:pathLst>
                <a:path w="41" h="52">
                  <a:moveTo>
                    <a:pt x="12" y="52"/>
                  </a:moveTo>
                  <a:cubicBezTo>
                    <a:pt x="12" y="52"/>
                    <a:pt x="0" y="0"/>
                    <a:pt x="26" y="7"/>
                  </a:cubicBezTo>
                  <a:cubicBezTo>
                    <a:pt x="41" y="11"/>
                    <a:pt x="41" y="29"/>
                    <a:pt x="32" y="40"/>
                  </a:cubicBezTo>
                  <a:cubicBezTo>
                    <a:pt x="27" y="48"/>
                    <a:pt x="19" y="52"/>
                    <a:pt x="12" y="52"/>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23"/>
            <p:cNvSpPr/>
            <p:nvPr/>
          </p:nvSpPr>
          <p:spPr bwMode="auto">
            <a:xfrm>
              <a:off x="9163051" y="7251700"/>
              <a:ext cx="115888" cy="165100"/>
            </a:xfrm>
            <a:custGeom>
              <a:avLst/>
              <a:gdLst>
                <a:gd name="T0" fmla="*/ 2 w 31"/>
                <a:gd name="T1" fmla="*/ 44 h 44"/>
                <a:gd name="T2" fmla="*/ 0 w 31"/>
                <a:gd name="T3" fmla="*/ 30 h 44"/>
                <a:gd name="T4" fmla="*/ 27 w 31"/>
                <a:gd name="T5" fmla="*/ 21 h 44"/>
                <a:gd name="T6" fmla="*/ 2 w 31"/>
                <a:gd name="T7" fmla="*/ 44 h 44"/>
              </a:gdLst>
              <a:ahLst/>
              <a:cxnLst>
                <a:cxn ang="0">
                  <a:pos x="T0" y="T1"/>
                </a:cxn>
                <a:cxn ang="0">
                  <a:pos x="T2" y="T3"/>
                </a:cxn>
                <a:cxn ang="0">
                  <a:pos x="T4" y="T5"/>
                </a:cxn>
                <a:cxn ang="0">
                  <a:pos x="T6" y="T7"/>
                </a:cxn>
              </a:cxnLst>
              <a:rect l="0" t="0" r="r" b="b"/>
              <a:pathLst>
                <a:path w="31" h="44">
                  <a:moveTo>
                    <a:pt x="2" y="44"/>
                  </a:moveTo>
                  <a:cubicBezTo>
                    <a:pt x="0" y="30"/>
                    <a:pt x="0" y="30"/>
                    <a:pt x="0" y="30"/>
                  </a:cubicBezTo>
                  <a:cubicBezTo>
                    <a:pt x="0" y="30"/>
                    <a:pt x="31" y="0"/>
                    <a:pt x="27" y="21"/>
                  </a:cubicBezTo>
                  <a:cubicBezTo>
                    <a:pt x="24" y="43"/>
                    <a:pt x="2" y="44"/>
                    <a:pt x="2" y="44"/>
                  </a:cubicBezTo>
                  <a:close/>
                </a:path>
              </a:pathLst>
            </a:custGeom>
            <a:solidFill>
              <a:srgbClr val="E5BE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24"/>
            <p:cNvSpPr/>
            <p:nvPr/>
          </p:nvSpPr>
          <p:spPr bwMode="auto">
            <a:xfrm>
              <a:off x="7634288" y="7277100"/>
              <a:ext cx="180975" cy="225425"/>
            </a:xfrm>
            <a:custGeom>
              <a:avLst/>
              <a:gdLst>
                <a:gd name="T0" fmla="*/ 42 w 48"/>
                <a:gd name="T1" fmla="*/ 59 h 60"/>
                <a:gd name="T2" fmla="*/ 18 w 48"/>
                <a:gd name="T3" fmla="*/ 13 h 60"/>
                <a:gd name="T4" fmla="*/ 16 w 48"/>
                <a:gd name="T5" fmla="*/ 50 h 60"/>
                <a:gd name="T6" fmla="*/ 42 w 48"/>
                <a:gd name="T7" fmla="*/ 59 h 60"/>
              </a:gdLst>
              <a:ahLst/>
              <a:cxnLst>
                <a:cxn ang="0">
                  <a:pos x="T0" y="T1"/>
                </a:cxn>
                <a:cxn ang="0">
                  <a:pos x="T2" y="T3"/>
                </a:cxn>
                <a:cxn ang="0">
                  <a:pos x="T4" y="T5"/>
                </a:cxn>
                <a:cxn ang="0">
                  <a:pos x="T6" y="T7"/>
                </a:cxn>
              </a:cxnLst>
              <a:rect l="0" t="0" r="r" b="b"/>
              <a:pathLst>
                <a:path w="48" h="60">
                  <a:moveTo>
                    <a:pt x="42" y="59"/>
                  </a:moveTo>
                  <a:cubicBezTo>
                    <a:pt x="42" y="59"/>
                    <a:pt x="48" y="0"/>
                    <a:pt x="18" y="13"/>
                  </a:cubicBezTo>
                  <a:cubicBezTo>
                    <a:pt x="0" y="20"/>
                    <a:pt x="4" y="39"/>
                    <a:pt x="16" y="50"/>
                  </a:cubicBezTo>
                  <a:cubicBezTo>
                    <a:pt x="23" y="56"/>
                    <a:pt x="34" y="60"/>
                    <a:pt x="42" y="59"/>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25"/>
            <p:cNvSpPr/>
            <p:nvPr/>
          </p:nvSpPr>
          <p:spPr bwMode="auto">
            <a:xfrm>
              <a:off x="7634288" y="7340600"/>
              <a:ext cx="158750" cy="165100"/>
            </a:xfrm>
            <a:custGeom>
              <a:avLst/>
              <a:gdLst>
                <a:gd name="T0" fmla="*/ 42 w 42"/>
                <a:gd name="T1" fmla="*/ 41 h 44"/>
                <a:gd name="T2" fmla="*/ 42 w 42"/>
                <a:gd name="T3" fmla="*/ 26 h 44"/>
                <a:gd name="T4" fmla="*/ 8 w 42"/>
                <a:gd name="T5" fmla="*/ 22 h 44"/>
                <a:gd name="T6" fmla="*/ 42 w 42"/>
                <a:gd name="T7" fmla="*/ 41 h 44"/>
              </a:gdLst>
              <a:ahLst/>
              <a:cxnLst>
                <a:cxn ang="0">
                  <a:pos x="T0" y="T1"/>
                </a:cxn>
                <a:cxn ang="0">
                  <a:pos x="T2" y="T3"/>
                </a:cxn>
                <a:cxn ang="0">
                  <a:pos x="T4" y="T5"/>
                </a:cxn>
                <a:cxn ang="0">
                  <a:pos x="T6" y="T7"/>
                </a:cxn>
              </a:cxnLst>
              <a:rect l="0" t="0" r="r" b="b"/>
              <a:pathLst>
                <a:path w="42" h="44">
                  <a:moveTo>
                    <a:pt x="42" y="41"/>
                  </a:moveTo>
                  <a:cubicBezTo>
                    <a:pt x="42" y="26"/>
                    <a:pt x="42" y="26"/>
                    <a:pt x="42" y="26"/>
                  </a:cubicBezTo>
                  <a:cubicBezTo>
                    <a:pt x="42" y="26"/>
                    <a:pt x="0" y="0"/>
                    <a:pt x="8" y="22"/>
                  </a:cubicBezTo>
                  <a:cubicBezTo>
                    <a:pt x="16" y="44"/>
                    <a:pt x="42" y="41"/>
                    <a:pt x="42" y="41"/>
                  </a:cubicBezTo>
                  <a:close/>
                </a:path>
              </a:pathLst>
            </a:custGeom>
            <a:solidFill>
              <a:srgbClr val="E5BE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Oval 126"/>
            <p:cNvSpPr>
              <a:spLocks noChangeArrowheads="1"/>
            </p:cNvSpPr>
            <p:nvPr/>
          </p:nvSpPr>
          <p:spPr bwMode="auto">
            <a:xfrm>
              <a:off x="8483601" y="8024813"/>
              <a:ext cx="131763" cy="44450"/>
            </a:xfrm>
            <a:prstGeom prst="ellipse">
              <a:avLst/>
            </a:prstGeom>
            <a:solidFill>
              <a:srgbClr val="FFE9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27"/>
            <p:cNvSpPr/>
            <p:nvPr/>
          </p:nvSpPr>
          <p:spPr bwMode="auto">
            <a:xfrm>
              <a:off x="7920038" y="7194550"/>
              <a:ext cx="390525" cy="142875"/>
            </a:xfrm>
            <a:custGeom>
              <a:avLst/>
              <a:gdLst>
                <a:gd name="T0" fmla="*/ 23 w 104"/>
                <a:gd name="T1" fmla="*/ 38 h 38"/>
                <a:gd name="T2" fmla="*/ 90 w 104"/>
                <a:gd name="T3" fmla="*/ 31 h 38"/>
                <a:gd name="T4" fmla="*/ 98 w 104"/>
                <a:gd name="T5" fmla="*/ 34 h 38"/>
                <a:gd name="T6" fmla="*/ 101 w 104"/>
                <a:gd name="T7" fmla="*/ 28 h 38"/>
                <a:gd name="T8" fmla="*/ 53 w 104"/>
                <a:gd name="T9" fmla="*/ 6 h 38"/>
                <a:gd name="T10" fmla="*/ 23 w 104"/>
                <a:gd name="T11" fmla="*/ 38 h 38"/>
              </a:gdLst>
              <a:ahLst/>
              <a:cxnLst>
                <a:cxn ang="0">
                  <a:pos x="T0" y="T1"/>
                </a:cxn>
                <a:cxn ang="0">
                  <a:pos x="T2" y="T3"/>
                </a:cxn>
                <a:cxn ang="0">
                  <a:pos x="T4" y="T5"/>
                </a:cxn>
                <a:cxn ang="0">
                  <a:pos x="T6" y="T7"/>
                </a:cxn>
                <a:cxn ang="0">
                  <a:pos x="T8" y="T9"/>
                </a:cxn>
                <a:cxn ang="0">
                  <a:pos x="T10" y="T11"/>
                </a:cxn>
              </a:cxnLst>
              <a:rect l="0" t="0" r="r" b="b"/>
              <a:pathLst>
                <a:path w="104" h="38">
                  <a:moveTo>
                    <a:pt x="23" y="38"/>
                  </a:moveTo>
                  <a:cubicBezTo>
                    <a:pt x="23" y="38"/>
                    <a:pt x="50" y="0"/>
                    <a:pt x="90" y="31"/>
                  </a:cubicBezTo>
                  <a:cubicBezTo>
                    <a:pt x="90" y="31"/>
                    <a:pt x="95" y="34"/>
                    <a:pt x="98" y="34"/>
                  </a:cubicBezTo>
                  <a:cubicBezTo>
                    <a:pt x="104" y="34"/>
                    <a:pt x="101" y="28"/>
                    <a:pt x="101" y="28"/>
                  </a:cubicBezTo>
                  <a:cubicBezTo>
                    <a:pt x="101" y="28"/>
                    <a:pt x="83" y="4"/>
                    <a:pt x="53" y="6"/>
                  </a:cubicBezTo>
                  <a:cubicBezTo>
                    <a:pt x="23" y="8"/>
                    <a:pt x="0" y="38"/>
                    <a:pt x="23" y="38"/>
                  </a:cubicBezTo>
                  <a:close/>
                </a:path>
              </a:pathLst>
            </a:custGeom>
            <a:solidFill>
              <a:srgbClr val="2827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28"/>
            <p:cNvSpPr/>
            <p:nvPr/>
          </p:nvSpPr>
          <p:spPr bwMode="auto">
            <a:xfrm>
              <a:off x="8689976" y="7169150"/>
              <a:ext cx="303213" cy="153988"/>
            </a:xfrm>
            <a:custGeom>
              <a:avLst/>
              <a:gdLst>
                <a:gd name="T0" fmla="*/ 0 w 81"/>
                <a:gd name="T1" fmla="*/ 37 h 41"/>
                <a:gd name="T2" fmla="*/ 7 w 81"/>
                <a:gd name="T3" fmla="*/ 40 h 41"/>
                <a:gd name="T4" fmla="*/ 15 w 81"/>
                <a:gd name="T5" fmla="*/ 37 h 41"/>
                <a:gd name="T6" fmla="*/ 35 w 81"/>
                <a:gd name="T7" fmla="*/ 13 h 41"/>
                <a:gd name="T8" fmla="*/ 71 w 81"/>
                <a:gd name="T9" fmla="*/ 33 h 41"/>
                <a:gd name="T10" fmla="*/ 76 w 81"/>
                <a:gd name="T11" fmla="*/ 34 h 41"/>
                <a:gd name="T12" fmla="*/ 79 w 81"/>
                <a:gd name="T13" fmla="*/ 30 h 41"/>
                <a:gd name="T14" fmla="*/ 35 w 81"/>
                <a:gd name="T15" fmla="*/ 1 h 41"/>
                <a:gd name="T16" fmla="*/ 0 w 81"/>
                <a:gd name="T17" fmla="*/ 3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41">
                  <a:moveTo>
                    <a:pt x="0" y="37"/>
                  </a:moveTo>
                  <a:cubicBezTo>
                    <a:pt x="0" y="37"/>
                    <a:pt x="0" y="39"/>
                    <a:pt x="7" y="40"/>
                  </a:cubicBezTo>
                  <a:cubicBezTo>
                    <a:pt x="15" y="41"/>
                    <a:pt x="15" y="37"/>
                    <a:pt x="15" y="37"/>
                  </a:cubicBezTo>
                  <a:cubicBezTo>
                    <a:pt x="15" y="37"/>
                    <a:pt x="13" y="17"/>
                    <a:pt x="35" y="13"/>
                  </a:cubicBezTo>
                  <a:cubicBezTo>
                    <a:pt x="62" y="9"/>
                    <a:pt x="71" y="33"/>
                    <a:pt x="71" y="33"/>
                  </a:cubicBezTo>
                  <a:cubicBezTo>
                    <a:pt x="71" y="33"/>
                    <a:pt x="72" y="35"/>
                    <a:pt x="76" y="34"/>
                  </a:cubicBezTo>
                  <a:cubicBezTo>
                    <a:pt x="81" y="32"/>
                    <a:pt x="79" y="30"/>
                    <a:pt x="79" y="30"/>
                  </a:cubicBezTo>
                  <a:cubicBezTo>
                    <a:pt x="79" y="30"/>
                    <a:pt x="65" y="0"/>
                    <a:pt x="35" y="1"/>
                  </a:cubicBezTo>
                  <a:cubicBezTo>
                    <a:pt x="10" y="1"/>
                    <a:pt x="2" y="19"/>
                    <a:pt x="0" y="37"/>
                  </a:cubicBezTo>
                  <a:close/>
                </a:path>
              </a:pathLst>
            </a:custGeom>
            <a:solidFill>
              <a:srgbClr val="2827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29"/>
            <p:cNvSpPr/>
            <p:nvPr/>
          </p:nvSpPr>
          <p:spPr bwMode="auto">
            <a:xfrm>
              <a:off x="9124951" y="7323138"/>
              <a:ext cx="239713" cy="220663"/>
            </a:xfrm>
            <a:custGeom>
              <a:avLst/>
              <a:gdLst>
                <a:gd name="T0" fmla="*/ 8 w 64"/>
                <a:gd name="T1" fmla="*/ 59 h 59"/>
                <a:gd name="T2" fmla="*/ 0 w 64"/>
                <a:gd name="T3" fmla="*/ 56 h 59"/>
                <a:gd name="T4" fmla="*/ 50 w 64"/>
                <a:gd name="T5" fmla="*/ 0 h 59"/>
                <a:gd name="T6" fmla="*/ 8 w 64"/>
                <a:gd name="T7" fmla="*/ 59 h 59"/>
              </a:gdLst>
              <a:ahLst/>
              <a:cxnLst>
                <a:cxn ang="0">
                  <a:pos x="T0" y="T1"/>
                </a:cxn>
                <a:cxn ang="0">
                  <a:pos x="T2" y="T3"/>
                </a:cxn>
                <a:cxn ang="0">
                  <a:pos x="T4" y="T5"/>
                </a:cxn>
                <a:cxn ang="0">
                  <a:pos x="T6" y="T7"/>
                </a:cxn>
              </a:cxnLst>
              <a:rect l="0" t="0" r="r" b="b"/>
              <a:pathLst>
                <a:path w="64" h="59">
                  <a:moveTo>
                    <a:pt x="8" y="59"/>
                  </a:moveTo>
                  <a:cubicBezTo>
                    <a:pt x="0" y="56"/>
                    <a:pt x="0" y="56"/>
                    <a:pt x="0" y="56"/>
                  </a:cubicBezTo>
                  <a:cubicBezTo>
                    <a:pt x="0" y="56"/>
                    <a:pt x="51" y="36"/>
                    <a:pt x="50" y="0"/>
                  </a:cubicBezTo>
                  <a:cubicBezTo>
                    <a:pt x="50" y="0"/>
                    <a:pt x="64" y="39"/>
                    <a:pt x="8" y="59"/>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30"/>
            <p:cNvSpPr/>
            <p:nvPr/>
          </p:nvSpPr>
          <p:spPr bwMode="auto">
            <a:xfrm>
              <a:off x="8096251" y="7772400"/>
              <a:ext cx="668338" cy="173038"/>
            </a:xfrm>
            <a:custGeom>
              <a:avLst/>
              <a:gdLst>
                <a:gd name="T0" fmla="*/ 11 w 178"/>
                <a:gd name="T1" fmla="*/ 0 h 46"/>
                <a:gd name="T2" fmla="*/ 178 w 178"/>
                <a:gd name="T3" fmla="*/ 25 h 46"/>
                <a:gd name="T4" fmla="*/ 178 w 178"/>
                <a:gd name="T5" fmla="*/ 31 h 46"/>
                <a:gd name="T6" fmla="*/ 33 w 178"/>
                <a:gd name="T7" fmla="*/ 46 h 46"/>
                <a:gd name="T8" fmla="*/ 0 w 178"/>
                <a:gd name="T9" fmla="*/ 28 h 46"/>
                <a:gd name="T10" fmla="*/ 11 w 178"/>
                <a:gd name="T11" fmla="*/ 0 h 46"/>
              </a:gdLst>
              <a:ahLst/>
              <a:cxnLst>
                <a:cxn ang="0">
                  <a:pos x="T0" y="T1"/>
                </a:cxn>
                <a:cxn ang="0">
                  <a:pos x="T2" y="T3"/>
                </a:cxn>
                <a:cxn ang="0">
                  <a:pos x="T4" y="T5"/>
                </a:cxn>
                <a:cxn ang="0">
                  <a:pos x="T6" y="T7"/>
                </a:cxn>
                <a:cxn ang="0">
                  <a:pos x="T8" y="T9"/>
                </a:cxn>
                <a:cxn ang="0">
                  <a:pos x="T10" y="T11"/>
                </a:cxn>
              </a:cxnLst>
              <a:rect l="0" t="0" r="r" b="b"/>
              <a:pathLst>
                <a:path w="178" h="46">
                  <a:moveTo>
                    <a:pt x="11" y="0"/>
                  </a:moveTo>
                  <a:cubicBezTo>
                    <a:pt x="11" y="0"/>
                    <a:pt x="72" y="39"/>
                    <a:pt x="178" y="25"/>
                  </a:cubicBezTo>
                  <a:cubicBezTo>
                    <a:pt x="178" y="31"/>
                    <a:pt x="178" y="31"/>
                    <a:pt x="178" y="31"/>
                  </a:cubicBezTo>
                  <a:cubicBezTo>
                    <a:pt x="33" y="46"/>
                    <a:pt x="33" y="46"/>
                    <a:pt x="33" y="46"/>
                  </a:cubicBezTo>
                  <a:cubicBezTo>
                    <a:pt x="33" y="46"/>
                    <a:pt x="0" y="44"/>
                    <a:pt x="0" y="28"/>
                  </a:cubicBezTo>
                  <a:cubicBezTo>
                    <a:pt x="0" y="11"/>
                    <a:pt x="11" y="0"/>
                    <a:pt x="11" y="0"/>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31"/>
            <p:cNvSpPr/>
            <p:nvPr/>
          </p:nvSpPr>
          <p:spPr bwMode="auto">
            <a:xfrm>
              <a:off x="7623176" y="6388100"/>
              <a:ext cx="225425" cy="220663"/>
            </a:xfrm>
            <a:custGeom>
              <a:avLst/>
              <a:gdLst>
                <a:gd name="T0" fmla="*/ 1 w 60"/>
                <a:gd name="T1" fmla="*/ 1 h 59"/>
                <a:gd name="T2" fmla="*/ 6 w 60"/>
                <a:gd name="T3" fmla="*/ 18 h 59"/>
                <a:gd name="T4" fmla="*/ 18 w 60"/>
                <a:gd name="T5" fmla="*/ 37 h 59"/>
                <a:gd name="T6" fmla="*/ 53 w 60"/>
                <a:gd name="T7" fmla="*/ 58 h 59"/>
                <a:gd name="T8" fmla="*/ 60 w 60"/>
                <a:gd name="T9" fmla="*/ 59 h 59"/>
                <a:gd name="T10" fmla="*/ 53 w 60"/>
                <a:gd name="T11" fmla="*/ 55 h 59"/>
                <a:gd name="T12" fmla="*/ 45 w 60"/>
                <a:gd name="T13" fmla="*/ 49 h 59"/>
                <a:gd name="T14" fmla="*/ 26 w 60"/>
                <a:gd name="T15" fmla="*/ 36 h 59"/>
                <a:gd name="T16" fmla="*/ 13 w 60"/>
                <a:gd name="T17" fmla="*/ 18 h 59"/>
                <a:gd name="T18" fmla="*/ 4 w 60"/>
                <a:gd name="T19" fmla="*/ 4 h 59"/>
                <a:gd name="T20" fmla="*/ 2 w 60"/>
                <a:gd name="T21" fmla="*/ 0 h 59"/>
                <a:gd name="T22" fmla="*/ 1 w 60"/>
                <a:gd name="T23"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59">
                  <a:moveTo>
                    <a:pt x="1" y="1"/>
                  </a:moveTo>
                  <a:cubicBezTo>
                    <a:pt x="0" y="6"/>
                    <a:pt x="5" y="15"/>
                    <a:pt x="6" y="18"/>
                  </a:cubicBezTo>
                  <a:cubicBezTo>
                    <a:pt x="9" y="25"/>
                    <a:pt x="13" y="31"/>
                    <a:pt x="18" y="37"/>
                  </a:cubicBezTo>
                  <a:cubicBezTo>
                    <a:pt x="27" y="47"/>
                    <a:pt x="39" y="55"/>
                    <a:pt x="53" y="58"/>
                  </a:cubicBezTo>
                  <a:cubicBezTo>
                    <a:pt x="56" y="58"/>
                    <a:pt x="58" y="59"/>
                    <a:pt x="60" y="59"/>
                  </a:cubicBezTo>
                  <a:cubicBezTo>
                    <a:pt x="59" y="57"/>
                    <a:pt x="55" y="56"/>
                    <a:pt x="53" y="55"/>
                  </a:cubicBezTo>
                  <a:cubicBezTo>
                    <a:pt x="50" y="53"/>
                    <a:pt x="47" y="51"/>
                    <a:pt x="45" y="49"/>
                  </a:cubicBezTo>
                  <a:cubicBezTo>
                    <a:pt x="38" y="45"/>
                    <a:pt x="31" y="41"/>
                    <a:pt x="26" y="36"/>
                  </a:cubicBezTo>
                  <a:cubicBezTo>
                    <a:pt x="21" y="30"/>
                    <a:pt x="16" y="24"/>
                    <a:pt x="13" y="18"/>
                  </a:cubicBezTo>
                  <a:cubicBezTo>
                    <a:pt x="10" y="13"/>
                    <a:pt x="6" y="9"/>
                    <a:pt x="4" y="4"/>
                  </a:cubicBezTo>
                  <a:cubicBezTo>
                    <a:pt x="3" y="2"/>
                    <a:pt x="2" y="1"/>
                    <a:pt x="2" y="0"/>
                  </a:cubicBezTo>
                  <a:cubicBezTo>
                    <a:pt x="2" y="0"/>
                    <a:pt x="1" y="1"/>
                    <a:pt x="1" y="1"/>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32"/>
            <p:cNvSpPr/>
            <p:nvPr/>
          </p:nvSpPr>
          <p:spPr bwMode="auto">
            <a:xfrm>
              <a:off x="7751763" y="6297613"/>
              <a:ext cx="134938" cy="180975"/>
            </a:xfrm>
            <a:custGeom>
              <a:avLst/>
              <a:gdLst>
                <a:gd name="T0" fmla="*/ 5 w 36"/>
                <a:gd name="T1" fmla="*/ 0 h 48"/>
                <a:gd name="T2" fmla="*/ 36 w 36"/>
                <a:gd name="T3" fmla="*/ 48 h 48"/>
                <a:gd name="T4" fmla="*/ 5 w 36"/>
                <a:gd name="T5" fmla="*/ 0 h 48"/>
              </a:gdLst>
              <a:ahLst/>
              <a:cxnLst>
                <a:cxn ang="0">
                  <a:pos x="T0" y="T1"/>
                </a:cxn>
                <a:cxn ang="0">
                  <a:pos x="T2" y="T3"/>
                </a:cxn>
                <a:cxn ang="0">
                  <a:pos x="T4" y="T5"/>
                </a:cxn>
              </a:cxnLst>
              <a:rect l="0" t="0" r="r" b="b"/>
              <a:pathLst>
                <a:path w="36" h="48">
                  <a:moveTo>
                    <a:pt x="5" y="0"/>
                  </a:moveTo>
                  <a:cubicBezTo>
                    <a:pt x="5" y="0"/>
                    <a:pt x="0" y="38"/>
                    <a:pt x="36" y="48"/>
                  </a:cubicBezTo>
                  <a:cubicBezTo>
                    <a:pt x="36" y="48"/>
                    <a:pt x="11" y="31"/>
                    <a:pt x="5" y="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33"/>
            <p:cNvSpPr/>
            <p:nvPr/>
          </p:nvSpPr>
          <p:spPr bwMode="auto">
            <a:xfrm>
              <a:off x="8975726" y="6443663"/>
              <a:ext cx="223838" cy="247650"/>
            </a:xfrm>
            <a:custGeom>
              <a:avLst/>
              <a:gdLst>
                <a:gd name="T0" fmla="*/ 40 w 60"/>
                <a:gd name="T1" fmla="*/ 0 h 66"/>
                <a:gd name="T2" fmla="*/ 0 w 60"/>
                <a:gd name="T3" fmla="*/ 66 h 66"/>
                <a:gd name="T4" fmla="*/ 40 w 60"/>
                <a:gd name="T5" fmla="*/ 0 h 66"/>
              </a:gdLst>
              <a:ahLst/>
              <a:cxnLst>
                <a:cxn ang="0">
                  <a:pos x="T0" y="T1"/>
                </a:cxn>
                <a:cxn ang="0">
                  <a:pos x="T2" y="T3"/>
                </a:cxn>
                <a:cxn ang="0">
                  <a:pos x="T4" y="T5"/>
                </a:cxn>
              </a:cxnLst>
              <a:rect l="0" t="0" r="r" b="b"/>
              <a:pathLst>
                <a:path w="60" h="66">
                  <a:moveTo>
                    <a:pt x="40" y="0"/>
                  </a:moveTo>
                  <a:cubicBezTo>
                    <a:pt x="40" y="0"/>
                    <a:pt x="60" y="52"/>
                    <a:pt x="0" y="66"/>
                  </a:cubicBezTo>
                  <a:cubicBezTo>
                    <a:pt x="0" y="66"/>
                    <a:pt x="31" y="40"/>
                    <a:pt x="40" y="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34"/>
            <p:cNvSpPr/>
            <p:nvPr/>
          </p:nvSpPr>
          <p:spPr bwMode="auto">
            <a:xfrm>
              <a:off x="8348663" y="6118225"/>
              <a:ext cx="655638" cy="198438"/>
            </a:xfrm>
            <a:custGeom>
              <a:avLst/>
              <a:gdLst>
                <a:gd name="T0" fmla="*/ 175 w 175"/>
                <a:gd name="T1" fmla="*/ 41 h 53"/>
                <a:gd name="T2" fmla="*/ 95 w 175"/>
                <a:gd name="T3" fmla="*/ 19 h 53"/>
                <a:gd name="T4" fmla="*/ 22 w 175"/>
                <a:gd name="T5" fmla="*/ 51 h 53"/>
                <a:gd name="T6" fmla="*/ 119 w 175"/>
                <a:gd name="T7" fmla="*/ 39 h 53"/>
                <a:gd name="T8" fmla="*/ 175 w 175"/>
                <a:gd name="T9" fmla="*/ 41 h 53"/>
              </a:gdLst>
              <a:ahLst/>
              <a:cxnLst>
                <a:cxn ang="0">
                  <a:pos x="T0" y="T1"/>
                </a:cxn>
                <a:cxn ang="0">
                  <a:pos x="T2" y="T3"/>
                </a:cxn>
                <a:cxn ang="0">
                  <a:pos x="T4" y="T5"/>
                </a:cxn>
                <a:cxn ang="0">
                  <a:pos x="T6" y="T7"/>
                </a:cxn>
                <a:cxn ang="0">
                  <a:pos x="T8" y="T9"/>
                </a:cxn>
              </a:cxnLst>
              <a:rect l="0" t="0" r="r" b="b"/>
              <a:pathLst>
                <a:path w="175" h="53">
                  <a:moveTo>
                    <a:pt x="175" y="41"/>
                  </a:moveTo>
                  <a:cubicBezTo>
                    <a:pt x="175" y="41"/>
                    <a:pt x="147" y="0"/>
                    <a:pt x="95" y="19"/>
                  </a:cubicBezTo>
                  <a:cubicBezTo>
                    <a:pt x="43" y="37"/>
                    <a:pt x="44" y="50"/>
                    <a:pt x="22" y="51"/>
                  </a:cubicBezTo>
                  <a:cubicBezTo>
                    <a:pt x="0" y="53"/>
                    <a:pt x="78" y="52"/>
                    <a:pt x="119" y="39"/>
                  </a:cubicBezTo>
                  <a:cubicBezTo>
                    <a:pt x="161" y="27"/>
                    <a:pt x="168" y="50"/>
                    <a:pt x="175" y="41"/>
                  </a:cubicBezTo>
                  <a:close/>
                </a:path>
              </a:pathLst>
            </a:custGeom>
            <a:solidFill>
              <a:srgbClr val="5139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35"/>
            <p:cNvSpPr/>
            <p:nvPr/>
          </p:nvSpPr>
          <p:spPr bwMode="auto">
            <a:xfrm>
              <a:off x="9102726" y="6526213"/>
              <a:ext cx="244475" cy="365125"/>
            </a:xfrm>
            <a:custGeom>
              <a:avLst/>
              <a:gdLst>
                <a:gd name="T0" fmla="*/ 0 w 65"/>
                <a:gd name="T1" fmla="*/ 58 h 97"/>
                <a:gd name="T2" fmla="*/ 38 w 65"/>
                <a:gd name="T3" fmla="*/ 0 h 97"/>
                <a:gd name="T4" fmla="*/ 60 w 65"/>
                <a:gd name="T5" fmla="*/ 38 h 97"/>
                <a:gd name="T6" fmla="*/ 0 w 65"/>
                <a:gd name="T7" fmla="*/ 97 h 97"/>
                <a:gd name="T8" fmla="*/ 0 w 65"/>
                <a:gd name="T9" fmla="*/ 58 h 97"/>
              </a:gdLst>
              <a:ahLst/>
              <a:cxnLst>
                <a:cxn ang="0">
                  <a:pos x="T0" y="T1"/>
                </a:cxn>
                <a:cxn ang="0">
                  <a:pos x="T2" y="T3"/>
                </a:cxn>
                <a:cxn ang="0">
                  <a:pos x="T4" y="T5"/>
                </a:cxn>
                <a:cxn ang="0">
                  <a:pos x="T6" y="T7"/>
                </a:cxn>
                <a:cxn ang="0">
                  <a:pos x="T8" y="T9"/>
                </a:cxn>
              </a:cxnLst>
              <a:rect l="0" t="0" r="r" b="b"/>
              <a:pathLst>
                <a:path w="65" h="97">
                  <a:moveTo>
                    <a:pt x="0" y="58"/>
                  </a:moveTo>
                  <a:cubicBezTo>
                    <a:pt x="0" y="58"/>
                    <a:pt x="42" y="33"/>
                    <a:pt x="38" y="0"/>
                  </a:cubicBezTo>
                  <a:cubicBezTo>
                    <a:pt x="38" y="0"/>
                    <a:pt x="65" y="6"/>
                    <a:pt x="60" y="38"/>
                  </a:cubicBezTo>
                  <a:cubicBezTo>
                    <a:pt x="54" y="69"/>
                    <a:pt x="0" y="97"/>
                    <a:pt x="0" y="97"/>
                  </a:cubicBezTo>
                  <a:lnTo>
                    <a:pt x="0" y="58"/>
                  </a:lnTo>
                  <a:close/>
                </a:path>
              </a:pathLst>
            </a:custGeom>
            <a:solidFill>
              <a:srgbClr val="5139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36"/>
            <p:cNvSpPr/>
            <p:nvPr/>
          </p:nvSpPr>
          <p:spPr bwMode="auto">
            <a:xfrm>
              <a:off x="7994651" y="7450138"/>
              <a:ext cx="49213" cy="19050"/>
            </a:xfrm>
            <a:custGeom>
              <a:avLst/>
              <a:gdLst>
                <a:gd name="T0" fmla="*/ 13 w 13"/>
                <a:gd name="T1" fmla="*/ 3 h 5"/>
                <a:gd name="T2" fmla="*/ 11 w 13"/>
                <a:gd name="T3" fmla="*/ 5 h 5"/>
                <a:gd name="T4" fmla="*/ 2 w 13"/>
                <a:gd name="T5" fmla="*/ 5 h 5"/>
                <a:gd name="T6" fmla="*/ 0 w 13"/>
                <a:gd name="T7" fmla="*/ 3 h 5"/>
                <a:gd name="T8" fmla="*/ 0 w 13"/>
                <a:gd name="T9" fmla="*/ 3 h 5"/>
                <a:gd name="T10" fmla="*/ 2 w 13"/>
                <a:gd name="T11" fmla="*/ 0 h 5"/>
                <a:gd name="T12" fmla="*/ 11 w 13"/>
                <a:gd name="T13" fmla="*/ 0 h 5"/>
                <a:gd name="T14" fmla="*/ 13 w 13"/>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5">
                  <a:moveTo>
                    <a:pt x="13" y="3"/>
                  </a:moveTo>
                  <a:cubicBezTo>
                    <a:pt x="13" y="4"/>
                    <a:pt x="12" y="5"/>
                    <a:pt x="11" y="5"/>
                  </a:cubicBezTo>
                  <a:cubicBezTo>
                    <a:pt x="2" y="5"/>
                    <a:pt x="2" y="5"/>
                    <a:pt x="2" y="5"/>
                  </a:cubicBezTo>
                  <a:cubicBezTo>
                    <a:pt x="1" y="5"/>
                    <a:pt x="0" y="4"/>
                    <a:pt x="0" y="3"/>
                  </a:cubicBezTo>
                  <a:cubicBezTo>
                    <a:pt x="0" y="3"/>
                    <a:pt x="0" y="3"/>
                    <a:pt x="0" y="3"/>
                  </a:cubicBezTo>
                  <a:cubicBezTo>
                    <a:pt x="0" y="2"/>
                    <a:pt x="1" y="0"/>
                    <a:pt x="2" y="0"/>
                  </a:cubicBezTo>
                  <a:cubicBezTo>
                    <a:pt x="11" y="0"/>
                    <a:pt x="11" y="0"/>
                    <a:pt x="11" y="0"/>
                  </a:cubicBezTo>
                  <a:cubicBezTo>
                    <a:pt x="12" y="0"/>
                    <a:pt x="13" y="2"/>
                    <a:pt x="13" y="3"/>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37"/>
            <p:cNvSpPr/>
            <p:nvPr/>
          </p:nvSpPr>
          <p:spPr bwMode="auto">
            <a:xfrm>
              <a:off x="8896351" y="7423150"/>
              <a:ext cx="44450" cy="15875"/>
            </a:xfrm>
            <a:custGeom>
              <a:avLst/>
              <a:gdLst>
                <a:gd name="T0" fmla="*/ 12 w 12"/>
                <a:gd name="T1" fmla="*/ 2 h 4"/>
                <a:gd name="T2" fmla="*/ 10 w 12"/>
                <a:gd name="T3" fmla="*/ 4 h 4"/>
                <a:gd name="T4" fmla="*/ 2 w 12"/>
                <a:gd name="T5" fmla="*/ 4 h 4"/>
                <a:gd name="T6" fmla="*/ 0 w 12"/>
                <a:gd name="T7" fmla="*/ 2 h 4"/>
                <a:gd name="T8" fmla="*/ 0 w 12"/>
                <a:gd name="T9" fmla="*/ 2 h 4"/>
                <a:gd name="T10" fmla="*/ 2 w 12"/>
                <a:gd name="T11" fmla="*/ 0 h 4"/>
                <a:gd name="T12" fmla="*/ 10 w 12"/>
                <a:gd name="T13" fmla="*/ 0 h 4"/>
                <a:gd name="T14" fmla="*/ 12 w 12"/>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4">
                  <a:moveTo>
                    <a:pt x="12" y="2"/>
                  </a:moveTo>
                  <a:cubicBezTo>
                    <a:pt x="12" y="3"/>
                    <a:pt x="11" y="4"/>
                    <a:pt x="10" y="4"/>
                  </a:cubicBezTo>
                  <a:cubicBezTo>
                    <a:pt x="2" y="4"/>
                    <a:pt x="2" y="4"/>
                    <a:pt x="2" y="4"/>
                  </a:cubicBezTo>
                  <a:cubicBezTo>
                    <a:pt x="1" y="4"/>
                    <a:pt x="0" y="3"/>
                    <a:pt x="0" y="2"/>
                  </a:cubicBezTo>
                  <a:cubicBezTo>
                    <a:pt x="0" y="2"/>
                    <a:pt x="0" y="2"/>
                    <a:pt x="0" y="2"/>
                  </a:cubicBezTo>
                  <a:cubicBezTo>
                    <a:pt x="0" y="1"/>
                    <a:pt x="1" y="0"/>
                    <a:pt x="2" y="0"/>
                  </a:cubicBezTo>
                  <a:cubicBezTo>
                    <a:pt x="10" y="0"/>
                    <a:pt x="10" y="0"/>
                    <a:pt x="10" y="0"/>
                  </a:cubicBezTo>
                  <a:cubicBezTo>
                    <a:pt x="11" y="0"/>
                    <a:pt x="12" y="1"/>
                    <a:pt x="12" y="2"/>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Oval 138"/>
            <p:cNvSpPr>
              <a:spLocks noChangeArrowheads="1"/>
            </p:cNvSpPr>
            <p:nvPr/>
          </p:nvSpPr>
          <p:spPr bwMode="auto">
            <a:xfrm>
              <a:off x="8520113" y="7626350"/>
              <a:ext cx="82550" cy="33338"/>
            </a:xfrm>
            <a:prstGeom prst="ellipse">
              <a:avLst/>
            </a:pr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1" name="文本框 80"/>
          <p:cNvSpPr txBox="1"/>
          <p:nvPr/>
        </p:nvSpPr>
        <p:spPr>
          <a:xfrm>
            <a:off x="1058129" y="3237108"/>
            <a:ext cx="3306918" cy="923330"/>
          </a:xfrm>
          <a:prstGeom prst="rect">
            <a:avLst/>
          </a:prstGeom>
          <a:noFill/>
        </p:spPr>
        <p:txBody>
          <a:bodyPr wrap="square" rtlCol="0">
            <a:spAutoFit/>
          </a:bodyPr>
          <a:lstStyle/>
          <a:p>
            <a:r>
              <a:rPr lang="zh-CN" altLang="en-US" sz="5400" spc="600" dirty="0">
                <a:solidFill>
                  <a:srgbClr val="F04D14"/>
                </a:solidFill>
                <a:effectLst>
                  <a:outerShdw blurRad="50800" dist="38100" dir="2700000" algn="tl" rotWithShape="0">
                    <a:prstClr val="black">
                      <a:alpha val="5000"/>
                    </a:prstClr>
                  </a:outerShdw>
                </a:effectLst>
              </a:rPr>
              <a:t>环境展示</a:t>
            </a:r>
          </a:p>
        </p:txBody>
      </p:sp>
      <p:sp>
        <p:nvSpPr>
          <p:cNvPr id="82" name="文本框 81"/>
          <p:cNvSpPr txBox="1"/>
          <p:nvPr/>
        </p:nvSpPr>
        <p:spPr>
          <a:xfrm>
            <a:off x="1058129" y="4676639"/>
            <a:ext cx="9042218" cy="1405193"/>
          </a:xfrm>
          <a:prstGeom prst="rect">
            <a:avLst/>
          </a:prstGeom>
          <a:noFill/>
        </p:spPr>
        <p:txBody>
          <a:bodyPr wrap="square" rtlCol="0">
            <a:spAutoFit/>
          </a:bodyPr>
          <a:lstStyle>
            <a:defPPr>
              <a:defRPr lang="zh-CN"/>
            </a:defPPr>
            <a:lvl1pPr>
              <a:lnSpc>
                <a:spcPct val="130000"/>
              </a:lnSpc>
              <a:defRPr sz="2000">
                <a:solidFill>
                  <a:schemeClr val="bg1"/>
                </a:solidFill>
                <a:latin typeface="+mn-ea"/>
              </a:defRPr>
            </a:lvl1pPr>
          </a:lstStyle>
          <a:p>
            <a:pPr>
              <a:lnSpc>
                <a:spcPct val="150000"/>
              </a:lnSpc>
            </a:pPr>
            <a:r>
              <a:rPr lang="zh-CN" altLang="en-US" dirty="0">
                <a:solidFill>
                  <a:schemeClr val="accent3">
                    <a:lumMod val="50000"/>
                  </a:schemeClr>
                </a:solidFill>
                <a:latin typeface="黑体" panose="02010609060101010101" pitchFamily="49" charset="-122"/>
                <a:ea typeface="黑体" panose="02010609060101010101" pitchFamily="49" charset="-122"/>
              </a:rPr>
              <a:t>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a:t>
            </a:r>
          </a:p>
        </p:txBody>
      </p:sp>
      <p:grpSp>
        <p:nvGrpSpPr>
          <p:cNvPr id="83" name="组合 82"/>
          <p:cNvGrpSpPr/>
          <p:nvPr/>
        </p:nvGrpSpPr>
        <p:grpSpPr>
          <a:xfrm>
            <a:off x="1150491" y="4214974"/>
            <a:ext cx="3593343" cy="461665"/>
            <a:chOff x="6559441" y="988791"/>
            <a:chExt cx="3593343" cy="461665"/>
          </a:xfrm>
        </p:grpSpPr>
        <p:grpSp>
          <p:nvGrpSpPr>
            <p:cNvPr id="84" name="组合 83"/>
            <p:cNvGrpSpPr>
              <a:grpSpLocks noChangeAspect="1"/>
            </p:cNvGrpSpPr>
            <p:nvPr/>
          </p:nvGrpSpPr>
          <p:grpSpPr>
            <a:xfrm>
              <a:off x="6559441" y="1003623"/>
              <a:ext cx="523355" cy="432000"/>
              <a:chOff x="5767388" y="3224213"/>
              <a:chExt cx="536575" cy="442913"/>
            </a:xfrm>
            <a:solidFill>
              <a:schemeClr val="tx1">
                <a:lumMod val="85000"/>
                <a:lumOff val="15000"/>
              </a:schemeClr>
            </a:solidFill>
          </p:grpSpPr>
          <p:sp>
            <p:nvSpPr>
              <p:cNvPr id="86" name="Freeform 990"/>
              <p:cNvSpPr/>
              <p:nvPr/>
            </p:nvSpPr>
            <p:spPr bwMode="auto">
              <a:xfrm>
                <a:off x="5819775" y="3224213"/>
                <a:ext cx="423863" cy="327025"/>
              </a:xfrm>
              <a:custGeom>
                <a:avLst/>
                <a:gdLst>
                  <a:gd name="T0" fmla="*/ 113 w 113"/>
                  <a:gd name="T1" fmla="*/ 40 h 87"/>
                  <a:gd name="T2" fmla="*/ 103 w 113"/>
                  <a:gd name="T3" fmla="*/ 49 h 87"/>
                  <a:gd name="T4" fmla="*/ 103 w 113"/>
                  <a:gd name="T5" fmla="*/ 78 h 87"/>
                  <a:gd name="T6" fmla="*/ 10 w 113"/>
                  <a:gd name="T7" fmla="*/ 78 h 87"/>
                  <a:gd name="T8" fmla="*/ 10 w 113"/>
                  <a:gd name="T9" fmla="*/ 9 h 87"/>
                  <a:gd name="T10" fmla="*/ 103 w 113"/>
                  <a:gd name="T11" fmla="*/ 9 h 87"/>
                  <a:gd name="T12" fmla="*/ 103 w 113"/>
                  <a:gd name="T13" fmla="*/ 37 h 87"/>
                  <a:gd name="T14" fmla="*/ 112 w 113"/>
                  <a:gd name="T15" fmla="*/ 28 h 87"/>
                  <a:gd name="T16" fmla="*/ 110 w 113"/>
                  <a:gd name="T17" fmla="*/ 23 h 87"/>
                  <a:gd name="T18" fmla="*/ 113 w 113"/>
                  <a:gd name="T19" fmla="*/ 16 h 87"/>
                  <a:gd name="T20" fmla="*/ 113 w 113"/>
                  <a:gd name="T21" fmla="*/ 0 h 87"/>
                  <a:gd name="T22" fmla="*/ 0 w 113"/>
                  <a:gd name="T23" fmla="*/ 0 h 87"/>
                  <a:gd name="T24" fmla="*/ 0 w 113"/>
                  <a:gd name="T25" fmla="*/ 87 h 87"/>
                  <a:gd name="T26" fmla="*/ 113 w 113"/>
                  <a:gd name="T27" fmla="*/ 87 h 87"/>
                  <a:gd name="T28" fmla="*/ 113 w 113"/>
                  <a:gd name="T29" fmla="*/ 4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87">
                    <a:moveTo>
                      <a:pt x="113" y="40"/>
                    </a:moveTo>
                    <a:cubicBezTo>
                      <a:pt x="103" y="49"/>
                      <a:pt x="103" y="49"/>
                      <a:pt x="103" y="49"/>
                    </a:cubicBezTo>
                    <a:cubicBezTo>
                      <a:pt x="103" y="78"/>
                      <a:pt x="103" y="78"/>
                      <a:pt x="103" y="78"/>
                    </a:cubicBezTo>
                    <a:cubicBezTo>
                      <a:pt x="10" y="78"/>
                      <a:pt x="10" y="78"/>
                      <a:pt x="10" y="78"/>
                    </a:cubicBezTo>
                    <a:cubicBezTo>
                      <a:pt x="10" y="9"/>
                      <a:pt x="10" y="9"/>
                      <a:pt x="10" y="9"/>
                    </a:cubicBezTo>
                    <a:cubicBezTo>
                      <a:pt x="103" y="9"/>
                      <a:pt x="103" y="9"/>
                      <a:pt x="103" y="9"/>
                    </a:cubicBezTo>
                    <a:cubicBezTo>
                      <a:pt x="103" y="37"/>
                      <a:pt x="103" y="37"/>
                      <a:pt x="103" y="37"/>
                    </a:cubicBezTo>
                    <a:cubicBezTo>
                      <a:pt x="112" y="28"/>
                      <a:pt x="112" y="28"/>
                      <a:pt x="112" y="28"/>
                    </a:cubicBezTo>
                    <a:cubicBezTo>
                      <a:pt x="111" y="27"/>
                      <a:pt x="110" y="25"/>
                      <a:pt x="110" y="23"/>
                    </a:cubicBezTo>
                    <a:cubicBezTo>
                      <a:pt x="110" y="20"/>
                      <a:pt x="111" y="18"/>
                      <a:pt x="113" y="16"/>
                    </a:cubicBezTo>
                    <a:cubicBezTo>
                      <a:pt x="113" y="0"/>
                      <a:pt x="113" y="0"/>
                      <a:pt x="113" y="0"/>
                    </a:cubicBezTo>
                    <a:cubicBezTo>
                      <a:pt x="0" y="0"/>
                      <a:pt x="0" y="0"/>
                      <a:pt x="0" y="0"/>
                    </a:cubicBezTo>
                    <a:cubicBezTo>
                      <a:pt x="0" y="87"/>
                      <a:pt x="0" y="87"/>
                      <a:pt x="0" y="87"/>
                    </a:cubicBezTo>
                    <a:cubicBezTo>
                      <a:pt x="113" y="87"/>
                      <a:pt x="113" y="87"/>
                      <a:pt x="113" y="87"/>
                    </a:cubicBezTo>
                    <a:lnTo>
                      <a:pt x="113"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7" name="Freeform 991"/>
              <p:cNvSpPr/>
              <p:nvPr/>
            </p:nvSpPr>
            <p:spPr bwMode="auto">
              <a:xfrm>
                <a:off x="5891213" y="3276600"/>
                <a:ext cx="412750" cy="211138"/>
              </a:xfrm>
              <a:custGeom>
                <a:avLst/>
                <a:gdLst>
                  <a:gd name="T0" fmla="*/ 73 w 110"/>
                  <a:gd name="T1" fmla="*/ 38 h 56"/>
                  <a:gd name="T2" fmla="*/ 70 w 110"/>
                  <a:gd name="T3" fmla="*/ 37 h 56"/>
                  <a:gd name="T4" fmla="*/ 65 w 110"/>
                  <a:gd name="T5" fmla="*/ 38 h 56"/>
                  <a:gd name="T6" fmla="*/ 48 w 110"/>
                  <a:gd name="T7" fmla="*/ 19 h 56"/>
                  <a:gd name="T8" fmla="*/ 49 w 110"/>
                  <a:gd name="T9" fmla="*/ 14 h 56"/>
                  <a:gd name="T10" fmla="*/ 41 w 110"/>
                  <a:gd name="T11" fmla="*/ 6 h 56"/>
                  <a:gd name="T12" fmla="*/ 32 w 110"/>
                  <a:gd name="T13" fmla="*/ 14 h 56"/>
                  <a:gd name="T14" fmla="*/ 34 w 110"/>
                  <a:gd name="T15" fmla="*/ 19 h 56"/>
                  <a:gd name="T16" fmla="*/ 12 w 110"/>
                  <a:gd name="T17" fmla="*/ 40 h 56"/>
                  <a:gd name="T18" fmla="*/ 8 w 110"/>
                  <a:gd name="T19" fmla="*/ 39 h 56"/>
                  <a:gd name="T20" fmla="*/ 0 w 110"/>
                  <a:gd name="T21" fmla="*/ 48 h 56"/>
                  <a:gd name="T22" fmla="*/ 8 w 110"/>
                  <a:gd name="T23" fmla="*/ 56 h 56"/>
                  <a:gd name="T24" fmla="*/ 16 w 110"/>
                  <a:gd name="T25" fmla="*/ 48 h 56"/>
                  <a:gd name="T26" fmla="*/ 15 w 110"/>
                  <a:gd name="T27" fmla="*/ 43 h 56"/>
                  <a:gd name="T28" fmla="*/ 36 w 110"/>
                  <a:gd name="T29" fmla="*/ 21 h 56"/>
                  <a:gd name="T30" fmla="*/ 41 w 110"/>
                  <a:gd name="T31" fmla="*/ 23 h 56"/>
                  <a:gd name="T32" fmla="*/ 45 w 110"/>
                  <a:gd name="T33" fmla="*/ 21 h 56"/>
                  <a:gd name="T34" fmla="*/ 63 w 110"/>
                  <a:gd name="T35" fmla="*/ 41 h 56"/>
                  <a:gd name="T36" fmla="*/ 61 w 110"/>
                  <a:gd name="T37" fmla="*/ 45 h 56"/>
                  <a:gd name="T38" fmla="*/ 70 w 110"/>
                  <a:gd name="T39" fmla="*/ 54 h 56"/>
                  <a:gd name="T40" fmla="*/ 78 w 110"/>
                  <a:gd name="T41" fmla="*/ 45 h 56"/>
                  <a:gd name="T42" fmla="*/ 76 w 110"/>
                  <a:gd name="T43" fmla="*/ 40 h 56"/>
                  <a:gd name="T44" fmla="*/ 99 w 110"/>
                  <a:gd name="T45" fmla="*/ 17 h 56"/>
                  <a:gd name="T46" fmla="*/ 102 w 110"/>
                  <a:gd name="T47" fmla="*/ 17 h 56"/>
                  <a:gd name="T48" fmla="*/ 110 w 110"/>
                  <a:gd name="T49" fmla="*/ 9 h 56"/>
                  <a:gd name="T50" fmla="*/ 102 w 110"/>
                  <a:gd name="T51" fmla="*/ 0 h 56"/>
                  <a:gd name="T52" fmla="*/ 94 w 110"/>
                  <a:gd name="T53" fmla="*/ 9 h 56"/>
                  <a:gd name="T54" fmla="*/ 96 w 110"/>
                  <a:gd name="T55" fmla="*/ 15 h 56"/>
                  <a:gd name="T56" fmla="*/ 73 w 110"/>
                  <a:gd name="T57"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0" h="56">
                    <a:moveTo>
                      <a:pt x="73" y="38"/>
                    </a:moveTo>
                    <a:cubicBezTo>
                      <a:pt x="72" y="37"/>
                      <a:pt x="71" y="37"/>
                      <a:pt x="70" y="37"/>
                    </a:cubicBezTo>
                    <a:cubicBezTo>
                      <a:pt x="68" y="37"/>
                      <a:pt x="67" y="38"/>
                      <a:pt x="65" y="38"/>
                    </a:cubicBezTo>
                    <a:cubicBezTo>
                      <a:pt x="48" y="19"/>
                      <a:pt x="48" y="19"/>
                      <a:pt x="48" y="19"/>
                    </a:cubicBezTo>
                    <a:cubicBezTo>
                      <a:pt x="49" y="17"/>
                      <a:pt x="49" y="16"/>
                      <a:pt x="49" y="14"/>
                    </a:cubicBezTo>
                    <a:cubicBezTo>
                      <a:pt x="49" y="9"/>
                      <a:pt x="45" y="6"/>
                      <a:pt x="41" y="6"/>
                    </a:cubicBezTo>
                    <a:cubicBezTo>
                      <a:pt x="36" y="6"/>
                      <a:pt x="32" y="9"/>
                      <a:pt x="32" y="14"/>
                    </a:cubicBezTo>
                    <a:cubicBezTo>
                      <a:pt x="32" y="16"/>
                      <a:pt x="33" y="17"/>
                      <a:pt x="34" y="19"/>
                    </a:cubicBezTo>
                    <a:cubicBezTo>
                      <a:pt x="12" y="40"/>
                      <a:pt x="12" y="40"/>
                      <a:pt x="12" y="40"/>
                    </a:cubicBezTo>
                    <a:cubicBezTo>
                      <a:pt x="11" y="40"/>
                      <a:pt x="9" y="39"/>
                      <a:pt x="8" y="39"/>
                    </a:cubicBezTo>
                    <a:cubicBezTo>
                      <a:pt x="3" y="39"/>
                      <a:pt x="0" y="43"/>
                      <a:pt x="0" y="48"/>
                    </a:cubicBezTo>
                    <a:cubicBezTo>
                      <a:pt x="0" y="52"/>
                      <a:pt x="3" y="56"/>
                      <a:pt x="8" y="56"/>
                    </a:cubicBezTo>
                    <a:cubicBezTo>
                      <a:pt x="13" y="56"/>
                      <a:pt x="16" y="52"/>
                      <a:pt x="16" y="48"/>
                    </a:cubicBezTo>
                    <a:cubicBezTo>
                      <a:pt x="16" y="46"/>
                      <a:pt x="16" y="44"/>
                      <a:pt x="15" y="43"/>
                    </a:cubicBezTo>
                    <a:cubicBezTo>
                      <a:pt x="36" y="21"/>
                      <a:pt x="36" y="21"/>
                      <a:pt x="36" y="21"/>
                    </a:cubicBezTo>
                    <a:cubicBezTo>
                      <a:pt x="38" y="22"/>
                      <a:pt x="39" y="23"/>
                      <a:pt x="41" y="23"/>
                    </a:cubicBezTo>
                    <a:cubicBezTo>
                      <a:pt x="42" y="23"/>
                      <a:pt x="44" y="22"/>
                      <a:pt x="45" y="21"/>
                    </a:cubicBezTo>
                    <a:cubicBezTo>
                      <a:pt x="63" y="41"/>
                      <a:pt x="63" y="41"/>
                      <a:pt x="63" y="41"/>
                    </a:cubicBezTo>
                    <a:cubicBezTo>
                      <a:pt x="62" y="43"/>
                      <a:pt x="61" y="44"/>
                      <a:pt x="61" y="45"/>
                    </a:cubicBezTo>
                    <a:cubicBezTo>
                      <a:pt x="61" y="50"/>
                      <a:pt x="65" y="54"/>
                      <a:pt x="70" y="54"/>
                    </a:cubicBezTo>
                    <a:cubicBezTo>
                      <a:pt x="75" y="54"/>
                      <a:pt x="78" y="50"/>
                      <a:pt x="78" y="45"/>
                    </a:cubicBezTo>
                    <a:cubicBezTo>
                      <a:pt x="78" y="43"/>
                      <a:pt x="77" y="41"/>
                      <a:pt x="76" y="40"/>
                    </a:cubicBezTo>
                    <a:cubicBezTo>
                      <a:pt x="99" y="17"/>
                      <a:pt x="99" y="17"/>
                      <a:pt x="99" y="17"/>
                    </a:cubicBezTo>
                    <a:cubicBezTo>
                      <a:pt x="100" y="17"/>
                      <a:pt x="101" y="17"/>
                      <a:pt x="102" y="17"/>
                    </a:cubicBezTo>
                    <a:cubicBezTo>
                      <a:pt x="107" y="17"/>
                      <a:pt x="110" y="13"/>
                      <a:pt x="110" y="9"/>
                    </a:cubicBezTo>
                    <a:cubicBezTo>
                      <a:pt x="110" y="4"/>
                      <a:pt x="107" y="0"/>
                      <a:pt x="102" y="0"/>
                    </a:cubicBezTo>
                    <a:cubicBezTo>
                      <a:pt x="97" y="0"/>
                      <a:pt x="94" y="4"/>
                      <a:pt x="94" y="9"/>
                    </a:cubicBezTo>
                    <a:cubicBezTo>
                      <a:pt x="94" y="11"/>
                      <a:pt x="94" y="13"/>
                      <a:pt x="96" y="15"/>
                    </a:cubicBezTo>
                    <a:lnTo>
                      <a:pt x="73"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8" name="Freeform 992"/>
              <p:cNvSpPr/>
              <p:nvPr/>
            </p:nvSpPr>
            <p:spPr bwMode="auto">
              <a:xfrm>
                <a:off x="5767388" y="3565525"/>
                <a:ext cx="530225" cy="38100"/>
              </a:xfrm>
              <a:custGeom>
                <a:avLst/>
                <a:gdLst>
                  <a:gd name="T0" fmla="*/ 33 w 334"/>
                  <a:gd name="T1" fmla="*/ 0 h 24"/>
                  <a:gd name="T2" fmla="*/ 0 w 334"/>
                  <a:gd name="T3" fmla="*/ 24 h 24"/>
                  <a:gd name="T4" fmla="*/ 334 w 334"/>
                  <a:gd name="T5" fmla="*/ 24 h 24"/>
                  <a:gd name="T6" fmla="*/ 300 w 334"/>
                  <a:gd name="T7" fmla="*/ 0 h 24"/>
                  <a:gd name="T8" fmla="*/ 33 w 334"/>
                  <a:gd name="T9" fmla="*/ 0 h 24"/>
                </a:gdLst>
                <a:ahLst/>
                <a:cxnLst>
                  <a:cxn ang="0">
                    <a:pos x="T0" y="T1"/>
                  </a:cxn>
                  <a:cxn ang="0">
                    <a:pos x="T2" y="T3"/>
                  </a:cxn>
                  <a:cxn ang="0">
                    <a:pos x="T4" y="T5"/>
                  </a:cxn>
                  <a:cxn ang="0">
                    <a:pos x="T6" y="T7"/>
                  </a:cxn>
                  <a:cxn ang="0">
                    <a:pos x="T8" y="T9"/>
                  </a:cxn>
                </a:cxnLst>
                <a:rect l="0" t="0" r="r" b="b"/>
                <a:pathLst>
                  <a:path w="334" h="24">
                    <a:moveTo>
                      <a:pt x="33" y="0"/>
                    </a:moveTo>
                    <a:lnTo>
                      <a:pt x="0" y="24"/>
                    </a:lnTo>
                    <a:lnTo>
                      <a:pt x="334" y="24"/>
                    </a:lnTo>
                    <a:lnTo>
                      <a:pt x="300" y="0"/>
                    </a:lnTo>
                    <a:lnTo>
                      <a:pt x="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9" name="Freeform 993"/>
              <p:cNvSpPr>
                <a:spLocks noEditPoints="1"/>
              </p:cNvSpPr>
              <p:nvPr/>
            </p:nvSpPr>
            <p:spPr bwMode="auto">
              <a:xfrm>
                <a:off x="5767388" y="3617913"/>
                <a:ext cx="530225" cy="49213"/>
              </a:xfrm>
              <a:custGeom>
                <a:avLst/>
                <a:gdLst>
                  <a:gd name="T0" fmla="*/ 0 w 141"/>
                  <a:gd name="T1" fmla="*/ 0 h 13"/>
                  <a:gd name="T2" fmla="*/ 0 w 141"/>
                  <a:gd name="T3" fmla="*/ 1 h 13"/>
                  <a:gd name="T4" fmla="*/ 14 w 141"/>
                  <a:gd name="T5" fmla="*/ 13 h 13"/>
                  <a:gd name="T6" fmla="*/ 126 w 141"/>
                  <a:gd name="T7" fmla="*/ 13 h 13"/>
                  <a:gd name="T8" fmla="*/ 141 w 141"/>
                  <a:gd name="T9" fmla="*/ 1 h 13"/>
                  <a:gd name="T10" fmla="*/ 141 w 141"/>
                  <a:gd name="T11" fmla="*/ 0 h 13"/>
                  <a:gd name="T12" fmla="*/ 0 w 141"/>
                  <a:gd name="T13" fmla="*/ 0 h 13"/>
                  <a:gd name="T14" fmla="*/ 90 w 141"/>
                  <a:gd name="T15" fmla="*/ 9 h 13"/>
                  <a:gd name="T16" fmla="*/ 58 w 141"/>
                  <a:gd name="T17" fmla="*/ 9 h 13"/>
                  <a:gd name="T18" fmla="*/ 55 w 141"/>
                  <a:gd name="T19" fmla="*/ 7 h 13"/>
                  <a:gd name="T20" fmla="*/ 58 w 141"/>
                  <a:gd name="T21" fmla="*/ 4 h 13"/>
                  <a:gd name="T22" fmla="*/ 90 w 141"/>
                  <a:gd name="T23" fmla="*/ 4 h 13"/>
                  <a:gd name="T24" fmla="*/ 93 w 141"/>
                  <a:gd name="T25" fmla="*/ 7 h 13"/>
                  <a:gd name="T26" fmla="*/ 90 w 141"/>
                  <a:gd name="T2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1" h="13">
                    <a:moveTo>
                      <a:pt x="0" y="0"/>
                    </a:moveTo>
                    <a:cubicBezTo>
                      <a:pt x="0" y="1"/>
                      <a:pt x="0" y="1"/>
                      <a:pt x="0" y="1"/>
                    </a:cubicBezTo>
                    <a:cubicBezTo>
                      <a:pt x="0" y="8"/>
                      <a:pt x="6" y="13"/>
                      <a:pt x="14" y="13"/>
                    </a:cubicBezTo>
                    <a:cubicBezTo>
                      <a:pt x="126" y="13"/>
                      <a:pt x="126" y="13"/>
                      <a:pt x="126" y="13"/>
                    </a:cubicBezTo>
                    <a:cubicBezTo>
                      <a:pt x="134" y="13"/>
                      <a:pt x="141" y="8"/>
                      <a:pt x="141" y="1"/>
                    </a:cubicBezTo>
                    <a:cubicBezTo>
                      <a:pt x="141" y="1"/>
                      <a:pt x="141" y="1"/>
                      <a:pt x="141" y="0"/>
                    </a:cubicBezTo>
                    <a:lnTo>
                      <a:pt x="0" y="0"/>
                    </a:lnTo>
                    <a:close/>
                    <a:moveTo>
                      <a:pt x="90" y="9"/>
                    </a:moveTo>
                    <a:cubicBezTo>
                      <a:pt x="58" y="9"/>
                      <a:pt x="58" y="9"/>
                      <a:pt x="58" y="9"/>
                    </a:cubicBezTo>
                    <a:cubicBezTo>
                      <a:pt x="56" y="9"/>
                      <a:pt x="55" y="8"/>
                      <a:pt x="55" y="7"/>
                    </a:cubicBezTo>
                    <a:cubicBezTo>
                      <a:pt x="55" y="5"/>
                      <a:pt x="56" y="4"/>
                      <a:pt x="58" y="4"/>
                    </a:cubicBezTo>
                    <a:cubicBezTo>
                      <a:pt x="90" y="4"/>
                      <a:pt x="90" y="4"/>
                      <a:pt x="90" y="4"/>
                    </a:cubicBezTo>
                    <a:cubicBezTo>
                      <a:pt x="92" y="4"/>
                      <a:pt x="93" y="5"/>
                      <a:pt x="93" y="7"/>
                    </a:cubicBezTo>
                    <a:cubicBezTo>
                      <a:pt x="93" y="8"/>
                      <a:pt x="92" y="9"/>
                      <a:pt x="9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85" name="文本框 84"/>
            <p:cNvSpPr txBox="1"/>
            <p:nvPr/>
          </p:nvSpPr>
          <p:spPr>
            <a:xfrm>
              <a:off x="7115180" y="988791"/>
              <a:ext cx="3037604" cy="461665"/>
            </a:xfrm>
            <a:prstGeom prst="rect">
              <a:avLst/>
            </a:prstGeom>
            <a:noFill/>
          </p:spPr>
          <p:txBody>
            <a:bodyPr wrap="square" rtlCol="0">
              <a:spAutoFit/>
            </a:bodyPr>
            <a:lstStyle/>
            <a:p>
              <a:r>
                <a:rPr lang="zh-CN" altLang="en-US" sz="2400" spc="600" dirty="0"/>
                <a:t>输入您的副标题</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3" presetClass="entr" presetSubtype="16" fill="hold" nodeType="withEffect">
                                  <p:stCondLst>
                                    <p:cond delay="500"/>
                                  </p:stCondLst>
                                  <p:childTnLst>
                                    <p:set>
                                      <p:cBhvr>
                                        <p:cTn id="9" dur="1" fill="hold">
                                          <p:stCondLst>
                                            <p:cond delay="0"/>
                                          </p:stCondLst>
                                        </p:cTn>
                                        <p:tgtEl>
                                          <p:spTgt spid="6"/>
                                        </p:tgtEl>
                                        <p:attrNameLst>
                                          <p:attrName>style.visibility</p:attrName>
                                        </p:attrNameLst>
                                      </p:cBhvr>
                                      <p:to>
                                        <p:strVal val="visible"/>
                                      </p:to>
                                    </p:set>
                                    <p:anim calcmode="lin" valueType="num">
                                      <p:cBhvr>
                                        <p:cTn id="10" dur="750" fill="hold"/>
                                        <p:tgtEl>
                                          <p:spTgt spid="6"/>
                                        </p:tgtEl>
                                        <p:attrNameLst>
                                          <p:attrName>ppt_w</p:attrName>
                                        </p:attrNameLst>
                                      </p:cBhvr>
                                      <p:tavLst>
                                        <p:tav tm="0">
                                          <p:val>
                                            <p:fltVal val="0"/>
                                          </p:val>
                                        </p:tav>
                                        <p:tav tm="100000">
                                          <p:val>
                                            <p:strVal val="#ppt_w"/>
                                          </p:val>
                                        </p:tav>
                                      </p:tavLst>
                                    </p:anim>
                                    <p:anim calcmode="lin" valueType="num">
                                      <p:cBhvr>
                                        <p:cTn id="11" dur="750" fill="hold"/>
                                        <p:tgtEl>
                                          <p:spTgt spid="6"/>
                                        </p:tgtEl>
                                        <p:attrNameLst>
                                          <p:attrName>ppt_h</p:attrName>
                                        </p:attrNameLst>
                                      </p:cBhvr>
                                      <p:tavLst>
                                        <p:tav tm="0">
                                          <p:val>
                                            <p:fltVal val="0"/>
                                          </p:val>
                                        </p:tav>
                                        <p:tav tm="100000">
                                          <p:val>
                                            <p:strVal val="#ppt_h"/>
                                          </p:val>
                                        </p:tav>
                                      </p:tavLst>
                                    </p:anim>
                                  </p:childTnLst>
                                </p:cTn>
                              </p:par>
                              <p:par>
                                <p:cTn id="12" presetID="2" presetClass="entr" presetSubtype="2" fill="hold" nodeType="with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250" fill="hold"/>
                                        <p:tgtEl>
                                          <p:spTgt spid="6"/>
                                        </p:tgtEl>
                                        <p:attrNameLst>
                                          <p:attrName>ppt_x</p:attrName>
                                        </p:attrNameLst>
                                      </p:cBhvr>
                                      <p:tavLst>
                                        <p:tav tm="0">
                                          <p:val>
                                            <p:strVal val="1+#ppt_w/2"/>
                                          </p:val>
                                        </p:tav>
                                        <p:tav tm="100000">
                                          <p:val>
                                            <p:strVal val="#ppt_x"/>
                                          </p:val>
                                        </p:tav>
                                      </p:tavLst>
                                    </p:anim>
                                    <p:anim calcmode="lin" valueType="num">
                                      <p:cBhvr additive="base">
                                        <p:cTn id="15" dur="1250" fill="hold"/>
                                        <p:tgtEl>
                                          <p:spTgt spid="6"/>
                                        </p:tgtEl>
                                        <p:attrNameLst>
                                          <p:attrName>ppt_y</p:attrName>
                                        </p:attrNameLst>
                                      </p:cBhvr>
                                      <p:tavLst>
                                        <p:tav tm="0">
                                          <p:val>
                                            <p:strVal val="#ppt_y"/>
                                          </p:val>
                                        </p:tav>
                                        <p:tav tm="100000">
                                          <p:val>
                                            <p:strVal val="#ppt_y"/>
                                          </p:val>
                                        </p:tav>
                                      </p:tavLst>
                                    </p:anim>
                                  </p:childTnLst>
                                </p:cTn>
                              </p:par>
                              <p:par>
                                <p:cTn id="16" presetID="23" presetClass="entr" presetSubtype="16" fill="hold" nodeType="withEffect">
                                  <p:stCondLst>
                                    <p:cond delay="1750"/>
                                  </p:stCondLst>
                                  <p:childTnLst>
                                    <p:set>
                                      <p:cBhvr>
                                        <p:cTn id="17" dur="1" fill="hold">
                                          <p:stCondLst>
                                            <p:cond delay="0"/>
                                          </p:stCondLst>
                                        </p:cTn>
                                        <p:tgtEl>
                                          <p:spTgt spid="7"/>
                                        </p:tgtEl>
                                        <p:attrNameLst>
                                          <p:attrName>style.visibility</p:attrName>
                                        </p:attrNameLst>
                                      </p:cBhvr>
                                      <p:to>
                                        <p:strVal val="visible"/>
                                      </p:to>
                                    </p:set>
                                    <p:anim calcmode="lin" valueType="num">
                                      <p:cBhvr>
                                        <p:cTn id="18" dur="750" fill="hold"/>
                                        <p:tgtEl>
                                          <p:spTgt spid="7"/>
                                        </p:tgtEl>
                                        <p:attrNameLst>
                                          <p:attrName>ppt_w</p:attrName>
                                        </p:attrNameLst>
                                      </p:cBhvr>
                                      <p:tavLst>
                                        <p:tav tm="0">
                                          <p:val>
                                            <p:fltVal val="0"/>
                                          </p:val>
                                        </p:tav>
                                        <p:tav tm="100000">
                                          <p:val>
                                            <p:strVal val="#ppt_w"/>
                                          </p:val>
                                        </p:tav>
                                      </p:tavLst>
                                    </p:anim>
                                    <p:anim calcmode="lin" valueType="num">
                                      <p:cBhvr>
                                        <p:cTn id="19" dur="750" fill="hold"/>
                                        <p:tgtEl>
                                          <p:spTgt spid="7"/>
                                        </p:tgtEl>
                                        <p:attrNameLst>
                                          <p:attrName>ppt_h</p:attrName>
                                        </p:attrNameLst>
                                      </p:cBhvr>
                                      <p:tavLst>
                                        <p:tav tm="0">
                                          <p:val>
                                            <p:fltVal val="0"/>
                                          </p:val>
                                        </p:tav>
                                        <p:tav tm="100000">
                                          <p:val>
                                            <p:strVal val="#ppt_h"/>
                                          </p:val>
                                        </p:tav>
                                      </p:tavLst>
                                    </p:anim>
                                  </p:childTnLst>
                                </p:cTn>
                              </p:par>
                              <p:par>
                                <p:cTn id="20" presetID="2" presetClass="entr" presetSubtype="2" fill="hold" nodeType="withEffect">
                                  <p:stCondLst>
                                    <p:cond delay="175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250" fill="hold"/>
                                        <p:tgtEl>
                                          <p:spTgt spid="7"/>
                                        </p:tgtEl>
                                        <p:attrNameLst>
                                          <p:attrName>ppt_x</p:attrName>
                                        </p:attrNameLst>
                                      </p:cBhvr>
                                      <p:tavLst>
                                        <p:tav tm="0">
                                          <p:val>
                                            <p:strVal val="1+#ppt_w/2"/>
                                          </p:val>
                                        </p:tav>
                                        <p:tav tm="100000">
                                          <p:val>
                                            <p:strVal val="#ppt_x"/>
                                          </p:val>
                                        </p:tav>
                                      </p:tavLst>
                                    </p:anim>
                                    <p:anim calcmode="lin" valueType="num">
                                      <p:cBhvr additive="base">
                                        <p:cTn id="23" dur="1250" fill="hold"/>
                                        <p:tgtEl>
                                          <p:spTgt spid="7"/>
                                        </p:tgtEl>
                                        <p:attrNameLst>
                                          <p:attrName>ppt_y</p:attrName>
                                        </p:attrNameLst>
                                      </p:cBhvr>
                                      <p:tavLst>
                                        <p:tav tm="0">
                                          <p:val>
                                            <p:strVal val="#ppt_y"/>
                                          </p:val>
                                        </p:tav>
                                        <p:tav tm="100000">
                                          <p:val>
                                            <p:strVal val="#ppt_y"/>
                                          </p:val>
                                        </p:tav>
                                      </p:tavLst>
                                    </p:anim>
                                  </p:childTnLst>
                                </p:cTn>
                              </p:par>
                              <p:par>
                                <p:cTn id="24" presetID="23" presetClass="entr" presetSubtype="16" fill="hold" nodeType="withEffect">
                                  <p:stCondLst>
                                    <p:cond delay="3000"/>
                                  </p:stCondLst>
                                  <p:childTnLst>
                                    <p:set>
                                      <p:cBhvr>
                                        <p:cTn id="25" dur="1" fill="hold">
                                          <p:stCondLst>
                                            <p:cond delay="0"/>
                                          </p:stCondLst>
                                        </p:cTn>
                                        <p:tgtEl>
                                          <p:spTgt spid="10"/>
                                        </p:tgtEl>
                                        <p:attrNameLst>
                                          <p:attrName>style.visibility</p:attrName>
                                        </p:attrNameLst>
                                      </p:cBhvr>
                                      <p:to>
                                        <p:strVal val="visible"/>
                                      </p:to>
                                    </p:set>
                                    <p:anim calcmode="lin" valueType="num">
                                      <p:cBhvr>
                                        <p:cTn id="26" dur="750" fill="hold"/>
                                        <p:tgtEl>
                                          <p:spTgt spid="10"/>
                                        </p:tgtEl>
                                        <p:attrNameLst>
                                          <p:attrName>ppt_w</p:attrName>
                                        </p:attrNameLst>
                                      </p:cBhvr>
                                      <p:tavLst>
                                        <p:tav tm="0">
                                          <p:val>
                                            <p:fltVal val="0"/>
                                          </p:val>
                                        </p:tav>
                                        <p:tav tm="100000">
                                          <p:val>
                                            <p:strVal val="#ppt_w"/>
                                          </p:val>
                                        </p:tav>
                                      </p:tavLst>
                                    </p:anim>
                                    <p:anim calcmode="lin" valueType="num">
                                      <p:cBhvr>
                                        <p:cTn id="27" dur="750" fill="hold"/>
                                        <p:tgtEl>
                                          <p:spTgt spid="10"/>
                                        </p:tgtEl>
                                        <p:attrNameLst>
                                          <p:attrName>ppt_h</p:attrName>
                                        </p:attrNameLst>
                                      </p:cBhvr>
                                      <p:tavLst>
                                        <p:tav tm="0">
                                          <p:val>
                                            <p:fltVal val="0"/>
                                          </p:val>
                                        </p:tav>
                                        <p:tav tm="100000">
                                          <p:val>
                                            <p:strVal val="#ppt_h"/>
                                          </p:val>
                                        </p:tav>
                                      </p:tavLst>
                                    </p:anim>
                                  </p:childTnLst>
                                </p:cTn>
                              </p:par>
                              <p:par>
                                <p:cTn id="28" presetID="2" presetClass="entr" presetSubtype="2" fill="hold" nodeType="withEffect">
                                  <p:stCondLst>
                                    <p:cond delay="300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1250" fill="hold"/>
                                        <p:tgtEl>
                                          <p:spTgt spid="10"/>
                                        </p:tgtEl>
                                        <p:attrNameLst>
                                          <p:attrName>ppt_x</p:attrName>
                                        </p:attrNameLst>
                                      </p:cBhvr>
                                      <p:tavLst>
                                        <p:tav tm="0">
                                          <p:val>
                                            <p:strVal val="1+#ppt_w/2"/>
                                          </p:val>
                                        </p:tav>
                                        <p:tav tm="100000">
                                          <p:val>
                                            <p:strVal val="#ppt_x"/>
                                          </p:val>
                                        </p:tav>
                                      </p:tavLst>
                                    </p:anim>
                                    <p:anim calcmode="lin" valueType="num">
                                      <p:cBhvr additive="base">
                                        <p:cTn id="31" dur="1250" fill="hold"/>
                                        <p:tgtEl>
                                          <p:spTgt spid="10"/>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1000"/>
                            </p:stCondLst>
                            <p:childTnLst>
                              <p:par>
                                <p:cTn id="37" presetID="2" presetClass="entr" presetSubtype="1" decel="14600" fill="hold" grpId="0" nodeType="afterEffect">
                                  <p:stCondLst>
                                    <p:cond delay="0"/>
                                  </p:stCondLst>
                                  <p:iterate type="lt">
                                    <p:tmPct val="10000"/>
                                  </p:iterate>
                                  <p:childTnLst>
                                    <p:set>
                                      <p:cBhvr>
                                        <p:cTn id="38" dur="1" fill="hold">
                                          <p:stCondLst>
                                            <p:cond delay="0"/>
                                          </p:stCondLst>
                                        </p:cTn>
                                        <p:tgtEl>
                                          <p:spTgt spid="81"/>
                                        </p:tgtEl>
                                        <p:attrNameLst>
                                          <p:attrName>style.visibility</p:attrName>
                                        </p:attrNameLst>
                                      </p:cBhvr>
                                      <p:to>
                                        <p:strVal val="visible"/>
                                      </p:to>
                                    </p:set>
                                    <p:anim calcmode="lin" valueType="num">
                                      <p:cBhvr additive="base">
                                        <p:cTn id="39" dur="750" fill="hold"/>
                                        <p:tgtEl>
                                          <p:spTgt spid="81"/>
                                        </p:tgtEl>
                                        <p:attrNameLst>
                                          <p:attrName>ppt_x</p:attrName>
                                        </p:attrNameLst>
                                      </p:cBhvr>
                                      <p:tavLst>
                                        <p:tav tm="0">
                                          <p:val>
                                            <p:strVal val="#ppt_x"/>
                                          </p:val>
                                        </p:tav>
                                        <p:tav tm="100000">
                                          <p:val>
                                            <p:strVal val="#ppt_x"/>
                                          </p:val>
                                        </p:tav>
                                      </p:tavLst>
                                    </p:anim>
                                    <p:anim calcmode="lin" valueType="num">
                                      <p:cBhvr additive="base">
                                        <p:cTn id="40" dur="750" fill="hold"/>
                                        <p:tgtEl>
                                          <p:spTgt spid="81"/>
                                        </p:tgtEl>
                                        <p:attrNameLst>
                                          <p:attrName>ppt_y</p:attrName>
                                        </p:attrNameLst>
                                      </p:cBhvr>
                                      <p:tavLst>
                                        <p:tav tm="0">
                                          <p:val>
                                            <p:strVal val="0-#ppt_h/2"/>
                                          </p:val>
                                        </p:tav>
                                        <p:tav tm="100000">
                                          <p:val>
                                            <p:strVal val="#ppt_y"/>
                                          </p:val>
                                        </p:tav>
                                      </p:tavLst>
                                    </p:anim>
                                  </p:childTnLst>
                                </p:cTn>
                              </p:par>
                              <p:par>
                                <p:cTn id="41" presetID="10" presetClass="entr" presetSubtype="0" fill="hold" nodeType="withEffect">
                                  <p:stCondLst>
                                    <p:cond delay="1000"/>
                                  </p:stCondLst>
                                  <p:childTnLst>
                                    <p:set>
                                      <p:cBhvr>
                                        <p:cTn id="42" dur="1" fill="hold">
                                          <p:stCondLst>
                                            <p:cond delay="0"/>
                                          </p:stCondLst>
                                        </p:cTn>
                                        <p:tgtEl>
                                          <p:spTgt spid="83"/>
                                        </p:tgtEl>
                                        <p:attrNameLst>
                                          <p:attrName>style.visibility</p:attrName>
                                        </p:attrNameLst>
                                      </p:cBhvr>
                                      <p:to>
                                        <p:strVal val="visible"/>
                                      </p:to>
                                    </p:set>
                                    <p:animEffect transition="in" filter="fade">
                                      <p:cBhvr>
                                        <p:cTn id="43" dur="500"/>
                                        <p:tgtEl>
                                          <p:spTgt spid="83"/>
                                        </p:tgtEl>
                                      </p:cBhvr>
                                    </p:animEffect>
                                  </p:childTnLst>
                                </p:cTn>
                              </p:par>
                              <p:par>
                                <p:cTn id="44" presetID="10" presetClass="entr" presetSubtype="0" fill="hold" grpId="0" nodeType="withEffect">
                                  <p:stCondLst>
                                    <p:cond delay="1000"/>
                                  </p:stCondLst>
                                  <p:childTnLst>
                                    <p:set>
                                      <p:cBhvr>
                                        <p:cTn id="45" dur="1" fill="hold">
                                          <p:stCondLst>
                                            <p:cond delay="0"/>
                                          </p:stCondLst>
                                        </p:cTn>
                                        <p:tgtEl>
                                          <p:spTgt spid="82"/>
                                        </p:tgtEl>
                                        <p:attrNameLst>
                                          <p:attrName>style.visibility</p:attrName>
                                        </p:attrNameLst>
                                      </p:cBhvr>
                                      <p:to>
                                        <p:strVal val="visible"/>
                                      </p:to>
                                    </p:set>
                                    <p:animEffect transition="in" filter="fade">
                                      <p:cBhvr>
                                        <p:cTn id="46" dur="2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矩形 87"/>
          <p:cNvSpPr/>
          <p:nvPr/>
        </p:nvSpPr>
        <p:spPr>
          <a:xfrm>
            <a:off x="0" y="6400800"/>
            <a:ext cx="12192000" cy="457200"/>
          </a:xfrm>
          <a:prstGeom prst="rect">
            <a:avLst/>
          </a:prstGeom>
          <a:solidFill>
            <a:srgbClr val="ED9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1" name="组合 90"/>
          <p:cNvGrpSpPr/>
          <p:nvPr/>
        </p:nvGrpSpPr>
        <p:grpSpPr>
          <a:xfrm>
            <a:off x="1136676" y="739389"/>
            <a:ext cx="2599410" cy="5670647"/>
            <a:chOff x="1136676" y="739389"/>
            <a:chExt cx="2599410" cy="5670647"/>
          </a:xfrm>
        </p:grpSpPr>
        <p:grpSp>
          <p:nvGrpSpPr>
            <p:cNvPr id="7" name="组合 6"/>
            <p:cNvGrpSpPr/>
            <p:nvPr/>
          </p:nvGrpSpPr>
          <p:grpSpPr>
            <a:xfrm>
              <a:off x="1136676" y="739389"/>
              <a:ext cx="2599410" cy="5670647"/>
              <a:chOff x="-496888" y="-3357563"/>
              <a:chExt cx="6148388" cy="13412789"/>
            </a:xfrm>
          </p:grpSpPr>
          <p:sp>
            <p:nvSpPr>
              <p:cNvPr id="8" name="Freeform 476"/>
              <p:cNvSpPr/>
              <p:nvPr/>
            </p:nvSpPr>
            <p:spPr bwMode="auto">
              <a:xfrm>
                <a:off x="3275012" y="3179762"/>
                <a:ext cx="1427163" cy="2668588"/>
              </a:xfrm>
              <a:custGeom>
                <a:avLst/>
                <a:gdLst>
                  <a:gd name="T0" fmla="*/ 0 w 380"/>
                  <a:gd name="T1" fmla="*/ 85 h 711"/>
                  <a:gd name="T2" fmla="*/ 119 w 380"/>
                  <a:gd name="T3" fmla="*/ 64 h 711"/>
                  <a:gd name="T4" fmla="*/ 338 w 380"/>
                  <a:gd name="T5" fmla="*/ 511 h 711"/>
                  <a:gd name="T6" fmla="*/ 358 w 380"/>
                  <a:gd name="T7" fmla="*/ 651 h 711"/>
                  <a:gd name="T8" fmla="*/ 175 w 380"/>
                  <a:gd name="T9" fmla="*/ 602 h 711"/>
                  <a:gd name="T10" fmla="*/ 0 w 380"/>
                  <a:gd name="T11" fmla="*/ 85 h 711"/>
                </a:gdLst>
                <a:ahLst/>
                <a:cxnLst>
                  <a:cxn ang="0">
                    <a:pos x="T0" y="T1"/>
                  </a:cxn>
                  <a:cxn ang="0">
                    <a:pos x="T2" y="T3"/>
                  </a:cxn>
                  <a:cxn ang="0">
                    <a:pos x="T4" y="T5"/>
                  </a:cxn>
                  <a:cxn ang="0">
                    <a:pos x="T6" y="T7"/>
                  </a:cxn>
                  <a:cxn ang="0">
                    <a:pos x="T8" y="T9"/>
                  </a:cxn>
                  <a:cxn ang="0">
                    <a:pos x="T10" y="T11"/>
                  </a:cxn>
                </a:cxnLst>
                <a:rect l="0" t="0" r="r" b="b"/>
                <a:pathLst>
                  <a:path w="380" h="711">
                    <a:moveTo>
                      <a:pt x="0" y="85"/>
                    </a:moveTo>
                    <a:cubicBezTo>
                      <a:pt x="0" y="85"/>
                      <a:pt x="34" y="0"/>
                      <a:pt x="119" y="64"/>
                    </a:cubicBezTo>
                    <a:cubicBezTo>
                      <a:pt x="204" y="128"/>
                      <a:pt x="338" y="511"/>
                      <a:pt x="338" y="511"/>
                    </a:cubicBezTo>
                    <a:cubicBezTo>
                      <a:pt x="338" y="511"/>
                      <a:pt x="380" y="625"/>
                      <a:pt x="358" y="651"/>
                    </a:cubicBezTo>
                    <a:cubicBezTo>
                      <a:pt x="332" y="683"/>
                      <a:pt x="172" y="711"/>
                      <a:pt x="175" y="602"/>
                    </a:cubicBezTo>
                    <a:lnTo>
                      <a:pt x="0" y="85"/>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477"/>
              <p:cNvSpPr/>
              <p:nvPr/>
            </p:nvSpPr>
            <p:spPr bwMode="auto">
              <a:xfrm>
                <a:off x="3275012" y="3179762"/>
                <a:ext cx="1339850" cy="2663825"/>
              </a:xfrm>
              <a:custGeom>
                <a:avLst/>
                <a:gdLst>
                  <a:gd name="T0" fmla="*/ 338 w 357"/>
                  <a:gd name="T1" fmla="*/ 631 h 710"/>
                  <a:gd name="T2" fmla="*/ 246 w 357"/>
                  <a:gd name="T3" fmla="*/ 555 h 710"/>
                  <a:gd name="T4" fmla="*/ 196 w 357"/>
                  <a:gd name="T5" fmla="*/ 463 h 710"/>
                  <a:gd name="T6" fmla="*/ 114 w 357"/>
                  <a:gd name="T7" fmla="*/ 248 h 710"/>
                  <a:gd name="T8" fmla="*/ 134 w 357"/>
                  <a:gd name="T9" fmla="*/ 79 h 710"/>
                  <a:gd name="T10" fmla="*/ 119 w 357"/>
                  <a:gd name="T11" fmla="*/ 64 h 710"/>
                  <a:gd name="T12" fmla="*/ 0 w 357"/>
                  <a:gd name="T13" fmla="*/ 85 h 710"/>
                  <a:gd name="T14" fmla="*/ 175 w 357"/>
                  <a:gd name="T15" fmla="*/ 602 h 710"/>
                  <a:gd name="T16" fmla="*/ 357 w 357"/>
                  <a:gd name="T17" fmla="*/ 652 h 710"/>
                  <a:gd name="T18" fmla="*/ 338 w 357"/>
                  <a:gd name="T19" fmla="*/ 631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7" h="710">
                    <a:moveTo>
                      <a:pt x="338" y="631"/>
                    </a:moveTo>
                    <a:cubicBezTo>
                      <a:pt x="310" y="604"/>
                      <a:pt x="273" y="583"/>
                      <a:pt x="246" y="555"/>
                    </a:cubicBezTo>
                    <a:cubicBezTo>
                      <a:pt x="219" y="528"/>
                      <a:pt x="211" y="496"/>
                      <a:pt x="196" y="463"/>
                    </a:cubicBezTo>
                    <a:cubicBezTo>
                      <a:pt x="167" y="395"/>
                      <a:pt x="130" y="320"/>
                      <a:pt x="114" y="248"/>
                    </a:cubicBezTo>
                    <a:cubicBezTo>
                      <a:pt x="101" y="188"/>
                      <a:pt x="121" y="136"/>
                      <a:pt x="134" y="79"/>
                    </a:cubicBezTo>
                    <a:cubicBezTo>
                      <a:pt x="129" y="73"/>
                      <a:pt x="124" y="68"/>
                      <a:pt x="119" y="64"/>
                    </a:cubicBezTo>
                    <a:cubicBezTo>
                      <a:pt x="34" y="0"/>
                      <a:pt x="0" y="85"/>
                      <a:pt x="0" y="85"/>
                    </a:cubicBezTo>
                    <a:cubicBezTo>
                      <a:pt x="175" y="602"/>
                      <a:pt x="175" y="602"/>
                      <a:pt x="175" y="602"/>
                    </a:cubicBezTo>
                    <a:cubicBezTo>
                      <a:pt x="172" y="710"/>
                      <a:pt x="329" y="684"/>
                      <a:pt x="357" y="652"/>
                    </a:cubicBezTo>
                    <a:cubicBezTo>
                      <a:pt x="351" y="645"/>
                      <a:pt x="345" y="638"/>
                      <a:pt x="338" y="631"/>
                    </a:cubicBezTo>
                    <a:close/>
                  </a:path>
                </a:pathLst>
              </a:custGeom>
              <a:solidFill>
                <a:srgbClr val="EFEA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478"/>
              <p:cNvSpPr/>
              <p:nvPr/>
            </p:nvSpPr>
            <p:spPr bwMode="auto">
              <a:xfrm>
                <a:off x="1365250" y="3224212"/>
                <a:ext cx="850900" cy="2668588"/>
              </a:xfrm>
              <a:custGeom>
                <a:avLst/>
                <a:gdLst>
                  <a:gd name="T0" fmla="*/ 227 w 227"/>
                  <a:gd name="T1" fmla="*/ 52 h 711"/>
                  <a:gd name="T2" fmla="*/ 74 w 227"/>
                  <a:gd name="T3" fmla="*/ 85 h 711"/>
                  <a:gd name="T4" fmla="*/ 11 w 227"/>
                  <a:gd name="T5" fmla="*/ 539 h 711"/>
                  <a:gd name="T6" fmla="*/ 121 w 227"/>
                  <a:gd name="T7" fmla="*/ 707 h 711"/>
                  <a:gd name="T8" fmla="*/ 200 w 227"/>
                  <a:gd name="T9" fmla="*/ 585 h 711"/>
                  <a:gd name="T10" fmla="*/ 227 w 227"/>
                  <a:gd name="T11" fmla="*/ 52 h 711"/>
                </a:gdLst>
                <a:ahLst/>
                <a:cxnLst>
                  <a:cxn ang="0">
                    <a:pos x="T0" y="T1"/>
                  </a:cxn>
                  <a:cxn ang="0">
                    <a:pos x="T2" y="T3"/>
                  </a:cxn>
                  <a:cxn ang="0">
                    <a:pos x="T4" y="T5"/>
                  </a:cxn>
                  <a:cxn ang="0">
                    <a:pos x="T6" y="T7"/>
                  </a:cxn>
                  <a:cxn ang="0">
                    <a:pos x="T8" y="T9"/>
                  </a:cxn>
                  <a:cxn ang="0">
                    <a:pos x="T10" y="T11"/>
                  </a:cxn>
                </a:cxnLst>
                <a:rect l="0" t="0" r="r" b="b"/>
                <a:pathLst>
                  <a:path w="227" h="711">
                    <a:moveTo>
                      <a:pt x="227" y="52"/>
                    </a:moveTo>
                    <a:cubicBezTo>
                      <a:pt x="227" y="52"/>
                      <a:pt x="136" y="0"/>
                      <a:pt x="74" y="85"/>
                    </a:cubicBezTo>
                    <a:cubicBezTo>
                      <a:pt x="12" y="169"/>
                      <a:pt x="11" y="539"/>
                      <a:pt x="11" y="539"/>
                    </a:cubicBezTo>
                    <a:cubicBezTo>
                      <a:pt x="11" y="539"/>
                      <a:pt x="0" y="695"/>
                      <a:pt x="121" y="707"/>
                    </a:cubicBezTo>
                    <a:cubicBezTo>
                      <a:pt x="163" y="711"/>
                      <a:pt x="200" y="585"/>
                      <a:pt x="200" y="585"/>
                    </a:cubicBezTo>
                    <a:lnTo>
                      <a:pt x="227" y="52"/>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479"/>
              <p:cNvSpPr/>
              <p:nvPr/>
            </p:nvSpPr>
            <p:spPr bwMode="auto">
              <a:xfrm>
                <a:off x="1593850" y="3227387"/>
                <a:ext cx="622300" cy="2665413"/>
              </a:xfrm>
              <a:custGeom>
                <a:avLst/>
                <a:gdLst>
                  <a:gd name="T0" fmla="*/ 14 w 166"/>
                  <a:gd name="T1" fmla="*/ 83 h 710"/>
                  <a:gd name="T2" fmla="*/ 109 w 166"/>
                  <a:gd name="T3" fmla="*/ 124 h 710"/>
                  <a:gd name="T4" fmla="*/ 63 w 166"/>
                  <a:gd name="T5" fmla="*/ 316 h 710"/>
                  <a:gd name="T6" fmla="*/ 43 w 166"/>
                  <a:gd name="T7" fmla="*/ 549 h 710"/>
                  <a:gd name="T8" fmla="*/ 4 w 166"/>
                  <a:gd name="T9" fmla="*/ 680 h 710"/>
                  <a:gd name="T10" fmla="*/ 5 w 166"/>
                  <a:gd name="T11" fmla="*/ 686 h 710"/>
                  <a:gd name="T12" fmla="*/ 60 w 166"/>
                  <a:gd name="T13" fmla="*/ 706 h 710"/>
                  <a:gd name="T14" fmla="*/ 139 w 166"/>
                  <a:gd name="T15" fmla="*/ 584 h 710"/>
                  <a:gd name="T16" fmla="*/ 166 w 166"/>
                  <a:gd name="T17" fmla="*/ 51 h 710"/>
                  <a:gd name="T18" fmla="*/ 14 w 166"/>
                  <a:gd name="T19" fmla="*/ 83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710">
                    <a:moveTo>
                      <a:pt x="14" y="83"/>
                    </a:moveTo>
                    <a:cubicBezTo>
                      <a:pt x="54" y="78"/>
                      <a:pt x="92" y="81"/>
                      <a:pt x="109" y="124"/>
                    </a:cubicBezTo>
                    <a:cubicBezTo>
                      <a:pt x="133" y="185"/>
                      <a:pt x="67" y="254"/>
                      <a:pt x="63" y="316"/>
                    </a:cubicBezTo>
                    <a:cubicBezTo>
                      <a:pt x="58" y="395"/>
                      <a:pt x="80" y="473"/>
                      <a:pt x="43" y="549"/>
                    </a:cubicBezTo>
                    <a:cubicBezTo>
                      <a:pt x="22" y="592"/>
                      <a:pt x="0" y="632"/>
                      <a:pt x="4" y="680"/>
                    </a:cubicBezTo>
                    <a:cubicBezTo>
                      <a:pt x="4" y="682"/>
                      <a:pt x="5" y="684"/>
                      <a:pt x="5" y="686"/>
                    </a:cubicBezTo>
                    <a:cubicBezTo>
                      <a:pt x="19" y="696"/>
                      <a:pt x="37" y="704"/>
                      <a:pt x="60" y="706"/>
                    </a:cubicBezTo>
                    <a:cubicBezTo>
                      <a:pt x="102" y="710"/>
                      <a:pt x="139" y="584"/>
                      <a:pt x="139" y="584"/>
                    </a:cubicBezTo>
                    <a:cubicBezTo>
                      <a:pt x="166" y="51"/>
                      <a:pt x="166" y="51"/>
                      <a:pt x="166" y="51"/>
                    </a:cubicBezTo>
                    <a:cubicBezTo>
                      <a:pt x="166" y="51"/>
                      <a:pt x="75" y="0"/>
                      <a:pt x="14" y="83"/>
                    </a:cubicBezTo>
                    <a:close/>
                  </a:path>
                </a:pathLst>
              </a:custGeom>
              <a:solidFill>
                <a:srgbClr val="EFEA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480"/>
              <p:cNvSpPr/>
              <p:nvPr/>
            </p:nvSpPr>
            <p:spPr bwMode="auto">
              <a:xfrm>
                <a:off x="1943100" y="6024563"/>
                <a:ext cx="2008188" cy="3849688"/>
              </a:xfrm>
              <a:custGeom>
                <a:avLst/>
                <a:gdLst>
                  <a:gd name="T0" fmla="*/ 29 w 535"/>
                  <a:gd name="T1" fmla="*/ 0 h 1026"/>
                  <a:gd name="T2" fmla="*/ 143 w 535"/>
                  <a:gd name="T3" fmla="*/ 281 h 1026"/>
                  <a:gd name="T4" fmla="*/ 128 w 535"/>
                  <a:gd name="T5" fmla="*/ 981 h 1026"/>
                  <a:gd name="T6" fmla="*/ 238 w 535"/>
                  <a:gd name="T7" fmla="*/ 1026 h 1026"/>
                  <a:gd name="T8" fmla="*/ 242 w 535"/>
                  <a:gd name="T9" fmla="*/ 311 h 1026"/>
                  <a:gd name="T10" fmla="*/ 313 w 535"/>
                  <a:gd name="T11" fmla="*/ 307 h 1026"/>
                  <a:gd name="T12" fmla="*/ 354 w 535"/>
                  <a:gd name="T13" fmla="*/ 1004 h 1026"/>
                  <a:gd name="T14" fmla="*/ 433 w 535"/>
                  <a:gd name="T15" fmla="*/ 946 h 1026"/>
                  <a:gd name="T16" fmla="*/ 484 w 535"/>
                  <a:gd name="T17" fmla="*/ 897 h 1026"/>
                  <a:gd name="T18" fmla="*/ 408 w 535"/>
                  <a:gd name="T19" fmla="*/ 296 h 1026"/>
                  <a:gd name="T20" fmla="*/ 496 w 535"/>
                  <a:gd name="T21" fmla="*/ 6 h 1026"/>
                  <a:gd name="T22" fmla="*/ 29 w 535"/>
                  <a:gd name="T23" fmla="*/ 0 h 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5" h="1026">
                    <a:moveTo>
                      <a:pt x="29" y="0"/>
                    </a:moveTo>
                    <a:cubicBezTo>
                      <a:pt x="29" y="0"/>
                      <a:pt x="0" y="251"/>
                      <a:pt x="143" y="281"/>
                    </a:cubicBezTo>
                    <a:cubicBezTo>
                      <a:pt x="128" y="981"/>
                      <a:pt x="128" y="981"/>
                      <a:pt x="128" y="981"/>
                    </a:cubicBezTo>
                    <a:cubicBezTo>
                      <a:pt x="238" y="1026"/>
                      <a:pt x="238" y="1026"/>
                      <a:pt x="238" y="1026"/>
                    </a:cubicBezTo>
                    <a:cubicBezTo>
                      <a:pt x="242" y="311"/>
                      <a:pt x="242" y="311"/>
                      <a:pt x="242" y="311"/>
                    </a:cubicBezTo>
                    <a:cubicBezTo>
                      <a:pt x="242" y="311"/>
                      <a:pt x="291" y="320"/>
                      <a:pt x="313" y="307"/>
                    </a:cubicBezTo>
                    <a:cubicBezTo>
                      <a:pt x="354" y="1004"/>
                      <a:pt x="354" y="1004"/>
                      <a:pt x="354" y="1004"/>
                    </a:cubicBezTo>
                    <a:cubicBezTo>
                      <a:pt x="433" y="946"/>
                      <a:pt x="433" y="946"/>
                      <a:pt x="433" y="946"/>
                    </a:cubicBezTo>
                    <a:cubicBezTo>
                      <a:pt x="484" y="897"/>
                      <a:pt x="484" y="897"/>
                      <a:pt x="484" y="897"/>
                    </a:cubicBezTo>
                    <a:cubicBezTo>
                      <a:pt x="408" y="296"/>
                      <a:pt x="408" y="296"/>
                      <a:pt x="408" y="296"/>
                    </a:cubicBezTo>
                    <a:cubicBezTo>
                      <a:pt x="408" y="296"/>
                      <a:pt x="535" y="225"/>
                      <a:pt x="496" y="6"/>
                    </a:cubicBezTo>
                    <a:lnTo>
                      <a:pt x="29" y="0"/>
                    </a:lnTo>
                    <a:close/>
                  </a:path>
                </a:pathLst>
              </a:custGeom>
              <a:solidFill>
                <a:srgbClr val="1F46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481"/>
              <p:cNvSpPr/>
              <p:nvPr/>
            </p:nvSpPr>
            <p:spPr bwMode="auto">
              <a:xfrm>
                <a:off x="2078037" y="6049963"/>
                <a:ext cx="1868488" cy="3824288"/>
              </a:xfrm>
              <a:custGeom>
                <a:avLst/>
                <a:gdLst>
                  <a:gd name="T0" fmla="*/ 328 w 498"/>
                  <a:gd name="T1" fmla="*/ 358 h 1019"/>
                  <a:gd name="T2" fmla="*/ 374 w 498"/>
                  <a:gd name="T3" fmla="*/ 306 h 1019"/>
                  <a:gd name="T4" fmla="*/ 372 w 498"/>
                  <a:gd name="T5" fmla="*/ 289 h 1019"/>
                  <a:gd name="T6" fmla="*/ 460 w 498"/>
                  <a:gd name="T7" fmla="*/ 0 h 1019"/>
                  <a:gd name="T8" fmla="*/ 460 w 498"/>
                  <a:gd name="T9" fmla="*/ 13 h 1019"/>
                  <a:gd name="T10" fmla="*/ 208 w 498"/>
                  <a:gd name="T11" fmla="*/ 255 h 1019"/>
                  <a:gd name="T12" fmla="*/ 21 w 498"/>
                  <a:gd name="T13" fmla="*/ 161 h 1019"/>
                  <a:gd name="T14" fmla="*/ 0 w 498"/>
                  <a:gd name="T15" fmla="*/ 139 h 1019"/>
                  <a:gd name="T16" fmla="*/ 107 w 498"/>
                  <a:gd name="T17" fmla="*/ 274 h 1019"/>
                  <a:gd name="T18" fmla="*/ 106 w 498"/>
                  <a:gd name="T19" fmla="*/ 297 h 1019"/>
                  <a:gd name="T20" fmla="*/ 150 w 498"/>
                  <a:gd name="T21" fmla="*/ 340 h 1019"/>
                  <a:gd name="T22" fmla="*/ 153 w 498"/>
                  <a:gd name="T23" fmla="*/ 360 h 1019"/>
                  <a:gd name="T24" fmla="*/ 158 w 498"/>
                  <a:gd name="T25" fmla="*/ 383 h 1019"/>
                  <a:gd name="T26" fmla="*/ 147 w 498"/>
                  <a:gd name="T27" fmla="*/ 996 h 1019"/>
                  <a:gd name="T28" fmla="*/ 202 w 498"/>
                  <a:gd name="T29" fmla="*/ 1019 h 1019"/>
                  <a:gd name="T30" fmla="*/ 206 w 498"/>
                  <a:gd name="T31" fmla="*/ 304 h 1019"/>
                  <a:gd name="T32" fmla="*/ 277 w 498"/>
                  <a:gd name="T33" fmla="*/ 300 h 1019"/>
                  <a:gd name="T34" fmla="*/ 318 w 498"/>
                  <a:gd name="T35" fmla="*/ 997 h 1019"/>
                  <a:gd name="T36" fmla="*/ 386 w 498"/>
                  <a:gd name="T37" fmla="*/ 947 h 1019"/>
                  <a:gd name="T38" fmla="*/ 380 w 498"/>
                  <a:gd name="T39" fmla="*/ 923 h 1019"/>
                  <a:gd name="T40" fmla="*/ 328 w 498"/>
                  <a:gd name="T41" fmla="*/ 358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8" h="1019">
                    <a:moveTo>
                      <a:pt x="328" y="358"/>
                    </a:moveTo>
                    <a:cubicBezTo>
                      <a:pt x="330" y="328"/>
                      <a:pt x="351" y="311"/>
                      <a:pt x="374" y="306"/>
                    </a:cubicBezTo>
                    <a:cubicBezTo>
                      <a:pt x="372" y="289"/>
                      <a:pt x="372" y="289"/>
                      <a:pt x="372" y="289"/>
                    </a:cubicBezTo>
                    <a:cubicBezTo>
                      <a:pt x="372" y="289"/>
                      <a:pt x="498" y="218"/>
                      <a:pt x="460" y="0"/>
                    </a:cubicBezTo>
                    <a:cubicBezTo>
                      <a:pt x="460" y="4"/>
                      <a:pt x="461" y="8"/>
                      <a:pt x="460" y="13"/>
                    </a:cubicBezTo>
                    <a:cubicBezTo>
                      <a:pt x="458" y="148"/>
                      <a:pt x="343" y="257"/>
                      <a:pt x="208" y="255"/>
                    </a:cubicBezTo>
                    <a:cubicBezTo>
                      <a:pt x="133" y="253"/>
                      <a:pt x="65" y="216"/>
                      <a:pt x="21" y="161"/>
                    </a:cubicBezTo>
                    <a:cubicBezTo>
                      <a:pt x="13" y="154"/>
                      <a:pt x="6" y="147"/>
                      <a:pt x="0" y="139"/>
                    </a:cubicBezTo>
                    <a:cubicBezTo>
                      <a:pt x="12" y="200"/>
                      <a:pt x="42" y="260"/>
                      <a:pt x="107" y="274"/>
                    </a:cubicBezTo>
                    <a:cubicBezTo>
                      <a:pt x="106" y="297"/>
                      <a:pt x="106" y="297"/>
                      <a:pt x="106" y="297"/>
                    </a:cubicBezTo>
                    <a:cubicBezTo>
                      <a:pt x="129" y="299"/>
                      <a:pt x="148" y="314"/>
                      <a:pt x="150" y="340"/>
                    </a:cubicBezTo>
                    <a:cubicBezTo>
                      <a:pt x="152" y="347"/>
                      <a:pt x="153" y="354"/>
                      <a:pt x="153" y="360"/>
                    </a:cubicBezTo>
                    <a:cubicBezTo>
                      <a:pt x="156" y="367"/>
                      <a:pt x="158" y="375"/>
                      <a:pt x="158" y="383"/>
                    </a:cubicBezTo>
                    <a:cubicBezTo>
                      <a:pt x="153" y="588"/>
                      <a:pt x="151" y="792"/>
                      <a:pt x="147" y="996"/>
                    </a:cubicBezTo>
                    <a:cubicBezTo>
                      <a:pt x="202" y="1019"/>
                      <a:pt x="202" y="1019"/>
                      <a:pt x="202" y="1019"/>
                    </a:cubicBezTo>
                    <a:cubicBezTo>
                      <a:pt x="206" y="304"/>
                      <a:pt x="206" y="304"/>
                      <a:pt x="206" y="304"/>
                    </a:cubicBezTo>
                    <a:cubicBezTo>
                      <a:pt x="206" y="304"/>
                      <a:pt x="255" y="313"/>
                      <a:pt x="277" y="300"/>
                    </a:cubicBezTo>
                    <a:cubicBezTo>
                      <a:pt x="318" y="997"/>
                      <a:pt x="318" y="997"/>
                      <a:pt x="318" y="997"/>
                    </a:cubicBezTo>
                    <a:cubicBezTo>
                      <a:pt x="386" y="947"/>
                      <a:pt x="386" y="947"/>
                      <a:pt x="386" y="947"/>
                    </a:cubicBezTo>
                    <a:cubicBezTo>
                      <a:pt x="382" y="940"/>
                      <a:pt x="380" y="932"/>
                      <a:pt x="380" y="923"/>
                    </a:cubicBezTo>
                    <a:cubicBezTo>
                      <a:pt x="372" y="733"/>
                      <a:pt x="317" y="549"/>
                      <a:pt x="328" y="358"/>
                    </a:cubicBezTo>
                    <a:close/>
                  </a:path>
                </a:pathLst>
              </a:custGeom>
              <a:solidFill>
                <a:srgbClr val="1B32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482"/>
              <p:cNvSpPr/>
              <p:nvPr/>
            </p:nvSpPr>
            <p:spPr bwMode="auto">
              <a:xfrm>
                <a:off x="2047875" y="5824538"/>
                <a:ext cx="1865313" cy="879475"/>
              </a:xfrm>
              <a:custGeom>
                <a:avLst/>
                <a:gdLst>
                  <a:gd name="T0" fmla="*/ 2 w 497"/>
                  <a:gd name="T1" fmla="*/ 42 h 234"/>
                  <a:gd name="T2" fmla="*/ 0 w 497"/>
                  <a:gd name="T3" fmla="*/ 72 h 234"/>
                  <a:gd name="T4" fmla="*/ 151 w 497"/>
                  <a:gd name="T5" fmla="*/ 112 h 234"/>
                  <a:gd name="T6" fmla="*/ 244 w 497"/>
                  <a:gd name="T7" fmla="*/ 157 h 234"/>
                  <a:gd name="T8" fmla="*/ 440 w 497"/>
                  <a:gd name="T9" fmla="*/ 233 h 234"/>
                  <a:gd name="T10" fmla="*/ 470 w 497"/>
                  <a:gd name="T11" fmla="*/ 69 h 234"/>
                  <a:gd name="T12" fmla="*/ 467 w 497"/>
                  <a:gd name="T13" fmla="*/ 46 h 234"/>
                  <a:gd name="T14" fmla="*/ 2 w 497"/>
                  <a:gd name="T15" fmla="*/ 42 h 2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7" h="234">
                    <a:moveTo>
                      <a:pt x="2" y="42"/>
                    </a:moveTo>
                    <a:cubicBezTo>
                      <a:pt x="0" y="72"/>
                      <a:pt x="0" y="72"/>
                      <a:pt x="0" y="72"/>
                    </a:cubicBezTo>
                    <a:cubicBezTo>
                      <a:pt x="151" y="112"/>
                      <a:pt x="151" y="112"/>
                      <a:pt x="151" y="112"/>
                    </a:cubicBezTo>
                    <a:cubicBezTo>
                      <a:pt x="244" y="157"/>
                      <a:pt x="244" y="157"/>
                      <a:pt x="244" y="157"/>
                    </a:cubicBezTo>
                    <a:cubicBezTo>
                      <a:pt x="244" y="157"/>
                      <a:pt x="409" y="234"/>
                      <a:pt x="440" y="233"/>
                    </a:cubicBezTo>
                    <a:cubicBezTo>
                      <a:pt x="497" y="231"/>
                      <a:pt x="443" y="82"/>
                      <a:pt x="470" y="69"/>
                    </a:cubicBezTo>
                    <a:cubicBezTo>
                      <a:pt x="467" y="46"/>
                      <a:pt x="467" y="46"/>
                      <a:pt x="467" y="46"/>
                    </a:cubicBezTo>
                    <a:cubicBezTo>
                      <a:pt x="467" y="46"/>
                      <a:pt x="205" y="0"/>
                      <a:pt x="2" y="42"/>
                    </a:cubicBezTo>
                    <a:close/>
                  </a:path>
                </a:pathLst>
              </a:custGeom>
              <a:solidFill>
                <a:srgbClr val="1B32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483"/>
              <p:cNvSpPr/>
              <p:nvPr/>
            </p:nvSpPr>
            <p:spPr bwMode="auto">
              <a:xfrm>
                <a:off x="1879600" y="3246437"/>
                <a:ext cx="2071688" cy="2800350"/>
              </a:xfrm>
              <a:custGeom>
                <a:avLst/>
                <a:gdLst>
                  <a:gd name="T0" fmla="*/ 60 w 552"/>
                  <a:gd name="T1" fmla="*/ 36 h 746"/>
                  <a:gd name="T2" fmla="*/ 420 w 552"/>
                  <a:gd name="T3" fmla="*/ 12 h 746"/>
                  <a:gd name="T4" fmla="*/ 466 w 552"/>
                  <a:gd name="T5" fmla="*/ 66 h 746"/>
                  <a:gd name="T6" fmla="*/ 524 w 552"/>
                  <a:gd name="T7" fmla="*/ 521 h 746"/>
                  <a:gd name="T8" fmla="*/ 513 w 552"/>
                  <a:gd name="T9" fmla="*/ 746 h 746"/>
                  <a:gd name="T10" fmla="*/ 46 w 552"/>
                  <a:gd name="T11" fmla="*/ 740 h 746"/>
                  <a:gd name="T12" fmla="*/ 60 w 552"/>
                  <a:gd name="T13" fmla="*/ 36 h 746"/>
                </a:gdLst>
                <a:ahLst/>
                <a:cxnLst>
                  <a:cxn ang="0">
                    <a:pos x="T0" y="T1"/>
                  </a:cxn>
                  <a:cxn ang="0">
                    <a:pos x="T2" y="T3"/>
                  </a:cxn>
                  <a:cxn ang="0">
                    <a:pos x="T4" y="T5"/>
                  </a:cxn>
                  <a:cxn ang="0">
                    <a:pos x="T6" y="T7"/>
                  </a:cxn>
                  <a:cxn ang="0">
                    <a:pos x="T8" y="T9"/>
                  </a:cxn>
                  <a:cxn ang="0">
                    <a:pos x="T10" y="T11"/>
                  </a:cxn>
                  <a:cxn ang="0">
                    <a:pos x="T12" y="T13"/>
                  </a:cxn>
                </a:cxnLst>
                <a:rect l="0" t="0" r="r" b="b"/>
                <a:pathLst>
                  <a:path w="552" h="746">
                    <a:moveTo>
                      <a:pt x="60" y="36"/>
                    </a:moveTo>
                    <a:cubicBezTo>
                      <a:pt x="60" y="36"/>
                      <a:pt x="140" y="0"/>
                      <a:pt x="420" y="12"/>
                    </a:cubicBezTo>
                    <a:cubicBezTo>
                      <a:pt x="420" y="12"/>
                      <a:pt x="456" y="23"/>
                      <a:pt x="466" y="66"/>
                    </a:cubicBezTo>
                    <a:cubicBezTo>
                      <a:pt x="471" y="91"/>
                      <a:pt x="480" y="311"/>
                      <a:pt x="524" y="521"/>
                    </a:cubicBezTo>
                    <a:cubicBezTo>
                      <a:pt x="552" y="653"/>
                      <a:pt x="513" y="746"/>
                      <a:pt x="513" y="746"/>
                    </a:cubicBezTo>
                    <a:cubicBezTo>
                      <a:pt x="46" y="740"/>
                      <a:pt x="46" y="740"/>
                      <a:pt x="46" y="740"/>
                    </a:cubicBezTo>
                    <a:cubicBezTo>
                      <a:pt x="46" y="740"/>
                      <a:pt x="0" y="109"/>
                      <a:pt x="60" y="36"/>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484"/>
              <p:cNvSpPr/>
              <p:nvPr/>
            </p:nvSpPr>
            <p:spPr bwMode="auto">
              <a:xfrm>
                <a:off x="2020887" y="5476875"/>
                <a:ext cx="1878013" cy="569913"/>
              </a:xfrm>
              <a:custGeom>
                <a:avLst/>
                <a:gdLst>
                  <a:gd name="T0" fmla="*/ 0 w 500"/>
                  <a:gd name="T1" fmla="*/ 18 h 152"/>
                  <a:gd name="T2" fmla="*/ 8 w 500"/>
                  <a:gd name="T3" fmla="*/ 146 h 152"/>
                  <a:gd name="T4" fmla="*/ 475 w 500"/>
                  <a:gd name="T5" fmla="*/ 152 h 152"/>
                  <a:gd name="T6" fmla="*/ 495 w 500"/>
                  <a:gd name="T7" fmla="*/ 0 h 152"/>
                  <a:gd name="T8" fmla="*/ 0 w 500"/>
                  <a:gd name="T9" fmla="*/ 18 h 152"/>
                </a:gdLst>
                <a:ahLst/>
                <a:cxnLst>
                  <a:cxn ang="0">
                    <a:pos x="T0" y="T1"/>
                  </a:cxn>
                  <a:cxn ang="0">
                    <a:pos x="T2" y="T3"/>
                  </a:cxn>
                  <a:cxn ang="0">
                    <a:pos x="T4" y="T5"/>
                  </a:cxn>
                  <a:cxn ang="0">
                    <a:pos x="T6" y="T7"/>
                  </a:cxn>
                  <a:cxn ang="0">
                    <a:pos x="T8" y="T9"/>
                  </a:cxn>
                </a:cxnLst>
                <a:rect l="0" t="0" r="r" b="b"/>
                <a:pathLst>
                  <a:path w="500" h="152">
                    <a:moveTo>
                      <a:pt x="0" y="18"/>
                    </a:moveTo>
                    <a:cubicBezTo>
                      <a:pt x="4" y="94"/>
                      <a:pt x="8" y="146"/>
                      <a:pt x="8" y="146"/>
                    </a:cubicBezTo>
                    <a:cubicBezTo>
                      <a:pt x="475" y="152"/>
                      <a:pt x="475" y="152"/>
                      <a:pt x="475" y="152"/>
                    </a:cubicBezTo>
                    <a:cubicBezTo>
                      <a:pt x="475" y="152"/>
                      <a:pt x="500" y="92"/>
                      <a:pt x="495" y="0"/>
                    </a:cubicBezTo>
                    <a:cubicBezTo>
                      <a:pt x="342" y="61"/>
                      <a:pt x="160" y="31"/>
                      <a:pt x="0" y="18"/>
                    </a:cubicBezTo>
                    <a:close/>
                  </a:path>
                </a:pathLst>
              </a:custGeom>
              <a:solidFill>
                <a:srgbClr val="EFEA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485"/>
              <p:cNvSpPr/>
              <p:nvPr/>
            </p:nvSpPr>
            <p:spPr bwMode="auto">
              <a:xfrm>
                <a:off x="3302000" y="3287712"/>
                <a:ext cx="573088" cy="2117725"/>
              </a:xfrm>
              <a:custGeom>
                <a:avLst/>
                <a:gdLst>
                  <a:gd name="T0" fmla="*/ 145 w 153"/>
                  <a:gd name="T1" fmla="*/ 510 h 564"/>
                  <a:gd name="T2" fmla="*/ 89 w 153"/>
                  <a:gd name="T3" fmla="*/ 54 h 564"/>
                  <a:gd name="T4" fmla="*/ 41 w 153"/>
                  <a:gd name="T5" fmla="*/ 1 h 564"/>
                  <a:gd name="T6" fmla="*/ 0 w 153"/>
                  <a:gd name="T7" fmla="*/ 0 h 564"/>
                  <a:gd name="T8" fmla="*/ 8 w 153"/>
                  <a:gd name="T9" fmla="*/ 50 h 564"/>
                  <a:gd name="T10" fmla="*/ 48 w 153"/>
                  <a:gd name="T11" fmla="*/ 76 h 564"/>
                  <a:gd name="T12" fmla="*/ 66 w 153"/>
                  <a:gd name="T13" fmla="*/ 124 h 564"/>
                  <a:gd name="T14" fmla="*/ 76 w 153"/>
                  <a:gd name="T15" fmla="*/ 231 h 564"/>
                  <a:gd name="T16" fmla="*/ 136 w 153"/>
                  <a:gd name="T17" fmla="*/ 510 h 564"/>
                  <a:gd name="T18" fmla="*/ 153 w 153"/>
                  <a:gd name="T19" fmla="*/ 564 h 564"/>
                  <a:gd name="T20" fmla="*/ 145 w 153"/>
                  <a:gd name="T21" fmla="*/ 51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564">
                    <a:moveTo>
                      <a:pt x="145" y="510"/>
                    </a:moveTo>
                    <a:cubicBezTo>
                      <a:pt x="101" y="300"/>
                      <a:pt x="95" y="79"/>
                      <a:pt x="89" y="54"/>
                    </a:cubicBezTo>
                    <a:cubicBezTo>
                      <a:pt x="79" y="11"/>
                      <a:pt x="41" y="1"/>
                      <a:pt x="41" y="1"/>
                    </a:cubicBezTo>
                    <a:cubicBezTo>
                      <a:pt x="27" y="1"/>
                      <a:pt x="13" y="0"/>
                      <a:pt x="0" y="0"/>
                    </a:cubicBezTo>
                    <a:cubicBezTo>
                      <a:pt x="3" y="16"/>
                      <a:pt x="6" y="33"/>
                      <a:pt x="8" y="50"/>
                    </a:cubicBezTo>
                    <a:cubicBezTo>
                      <a:pt x="8" y="46"/>
                      <a:pt x="45" y="71"/>
                      <a:pt x="48" y="76"/>
                    </a:cubicBezTo>
                    <a:cubicBezTo>
                      <a:pt x="58" y="90"/>
                      <a:pt x="63" y="107"/>
                      <a:pt x="66" y="124"/>
                    </a:cubicBezTo>
                    <a:cubicBezTo>
                      <a:pt x="72" y="159"/>
                      <a:pt x="69" y="196"/>
                      <a:pt x="76" y="231"/>
                    </a:cubicBezTo>
                    <a:cubicBezTo>
                      <a:pt x="94" y="327"/>
                      <a:pt x="103" y="417"/>
                      <a:pt x="136" y="510"/>
                    </a:cubicBezTo>
                    <a:cubicBezTo>
                      <a:pt x="142" y="528"/>
                      <a:pt x="148" y="546"/>
                      <a:pt x="153" y="564"/>
                    </a:cubicBezTo>
                    <a:cubicBezTo>
                      <a:pt x="152" y="547"/>
                      <a:pt x="149" y="529"/>
                      <a:pt x="145" y="510"/>
                    </a:cubicBezTo>
                    <a:close/>
                  </a:path>
                </a:pathLst>
              </a:custGeom>
              <a:solidFill>
                <a:srgbClr val="EFEA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486"/>
              <p:cNvSpPr/>
              <p:nvPr/>
            </p:nvSpPr>
            <p:spPr bwMode="auto">
              <a:xfrm>
                <a:off x="1065212" y="9078913"/>
                <a:ext cx="1887538" cy="976313"/>
              </a:xfrm>
              <a:custGeom>
                <a:avLst/>
                <a:gdLst>
                  <a:gd name="T0" fmla="*/ 50 w 503"/>
                  <a:gd name="T1" fmla="*/ 254 h 260"/>
                  <a:gd name="T2" fmla="*/ 480 w 503"/>
                  <a:gd name="T3" fmla="*/ 228 h 260"/>
                  <a:gd name="T4" fmla="*/ 251 w 503"/>
                  <a:gd name="T5" fmla="*/ 9 h 260"/>
                  <a:gd name="T6" fmla="*/ 50 w 503"/>
                  <a:gd name="T7" fmla="*/ 254 h 260"/>
                </a:gdLst>
                <a:ahLst/>
                <a:cxnLst>
                  <a:cxn ang="0">
                    <a:pos x="T0" y="T1"/>
                  </a:cxn>
                  <a:cxn ang="0">
                    <a:pos x="T2" y="T3"/>
                  </a:cxn>
                  <a:cxn ang="0">
                    <a:pos x="T4" y="T5"/>
                  </a:cxn>
                  <a:cxn ang="0">
                    <a:pos x="T6" y="T7"/>
                  </a:cxn>
                </a:cxnLst>
                <a:rect l="0" t="0" r="r" b="b"/>
                <a:pathLst>
                  <a:path w="503" h="260">
                    <a:moveTo>
                      <a:pt x="50" y="254"/>
                    </a:moveTo>
                    <a:cubicBezTo>
                      <a:pt x="50" y="254"/>
                      <a:pt x="376" y="260"/>
                      <a:pt x="480" y="228"/>
                    </a:cubicBezTo>
                    <a:cubicBezTo>
                      <a:pt x="480" y="228"/>
                      <a:pt x="503" y="17"/>
                      <a:pt x="251" y="9"/>
                    </a:cubicBezTo>
                    <a:cubicBezTo>
                      <a:pt x="0" y="0"/>
                      <a:pt x="6" y="237"/>
                      <a:pt x="50" y="254"/>
                    </a:cubicBezTo>
                    <a:close/>
                  </a:path>
                </a:pathLst>
              </a:custGeom>
              <a:solidFill>
                <a:srgbClr val="2A28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487"/>
              <p:cNvSpPr/>
              <p:nvPr/>
            </p:nvSpPr>
            <p:spPr bwMode="auto">
              <a:xfrm>
                <a:off x="1203325" y="9093200"/>
                <a:ext cx="1501775" cy="827088"/>
              </a:xfrm>
              <a:custGeom>
                <a:avLst/>
                <a:gdLst>
                  <a:gd name="T0" fmla="*/ 400 w 400"/>
                  <a:gd name="T1" fmla="*/ 81 h 220"/>
                  <a:gd name="T2" fmla="*/ 214 w 400"/>
                  <a:gd name="T3" fmla="*/ 5 h 220"/>
                  <a:gd name="T4" fmla="*/ 0 w 400"/>
                  <a:gd name="T5" fmla="*/ 125 h 220"/>
                  <a:gd name="T6" fmla="*/ 400 w 400"/>
                  <a:gd name="T7" fmla="*/ 81 h 220"/>
                </a:gdLst>
                <a:ahLst/>
                <a:cxnLst>
                  <a:cxn ang="0">
                    <a:pos x="T0" y="T1"/>
                  </a:cxn>
                  <a:cxn ang="0">
                    <a:pos x="T2" y="T3"/>
                  </a:cxn>
                  <a:cxn ang="0">
                    <a:pos x="T4" y="T5"/>
                  </a:cxn>
                  <a:cxn ang="0">
                    <a:pos x="T6" y="T7"/>
                  </a:cxn>
                </a:cxnLst>
                <a:rect l="0" t="0" r="r" b="b"/>
                <a:pathLst>
                  <a:path w="400" h="220">
                    <a:moveTo>
                      <a:pt x="400" y="81"/>
                    </a:moveTo>
                    <a:cubicBezTo>
                      <a:pt x="367" y="41"/>
                      <a:pt x="311" y="8"/>
                      <a:pt x="214" y="5"/>
                    </a:cubicBezTo>
                    <a:cubicBezTo>
                      <a:pt x="84" y="0"/>
                      <a:pt x="23" y="62"/>
                      <a:pt x="0" y="125"/>
                    </a:cubicBezTo>
                    <a:cubicBezTo>
                      <a:pt x="70" y="220"/>
                      <a:pt x="366" y="208"/>
                      <a:pt x="400" y="81"/>
                    </a:cubicBezTo>
                    <a:close/>
                  </a:path>
                </a:pathLst>
              </a:custGeom>
              <a:solidFill>
                <a:srgbClr val="353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488"/>
              <p:cNvSpPr/>
              <p:nvPr/>
            </p:nvSpPr>
            <p:spPr bwMode="auto">
              <a:xfrm>
                <a:off x="1536700" y="9277350"/>
                <a:ext cx="252413" cy="131763"/>
              </a:xfrm>
              <a:custGeom>
                <a:avLst/>
                <a:gdLst>
                  <a:gd name="T0" fmla="*/ 67 w 67"/>
                  <a:gd name="T1" fmla="*/ 18 h 35"/>
                  <a:gd name="T2" fmla="*/ 33 w 67"/>
                  <a:gd name="T3" fmla="*/ 35 h 35"/>
                  <a:gd name="T4" fmla="*/ 1 w 67"/>
                  <a:gd name="T5" fmla="*/ 17 h 35"/>
                  <a:gd name="T6" fmla="*/ 34 w 67"/>
                  <a:gd name="T7" fmla="*/ 0 h 35"/>
                  <a:gd name="T8" fmla="*/ 67 w 67"/>
                  <a:gd name="T9" fmla="*/ 18 h 35"/>
                </a:gdLst>
                <a:ahLst/>
                <a:cxnLst>
                  <a:cxn ang="0">
                    <a:pos x="T0" y="T1"/>
                  </a:cxn>
                  <a:cxn ang="0">
                    <a:pos x="T2" y="T3"/>
                  </a:cxn>
                  <a:cxn ang="0">
                    <a:pos x="T4" y="T5"/>
                  </a:cxn>
                  <a:cxn ang="0">
                    <a:pos x="T6" y="T7"/>
                  </a:cxn>
                  <a:cxn ang="0">
                    <a:pos x="T8" y="T9"/>
                  </a:cxn>
                </a:cxnLst>
                <a:rect l="0" t="0" r="r" b="b"/>
                <a:pathLst>
                  <a:path w="67" h="35">
                    <a:moveTo>
                      <a:pt x="67" y="18"/>
                    </a:moveTo>
                    <a:cubicBezTo>
                      <a:pt x="66" y="28"/>
                      <a:pt x="51" y="35"/>
                      <a:pt x="33" y="35"/>
                    </a:cubicBezTo>
                    <a:cubicBezTo>
                      <a:pt x="15" y="34"/>
                      <a:pt x="0" y="26"/>
                      <a:pt x="1" y="17"/>
                    </a:cubicBezTo>
                    <a:cubicBezTo>
                      <a:pt x="1" y="7"/>
                      <a:pt x="16" y="0"/>
                      <a:pt x="34" y="0"/>
                    </a:cubicBezTo>
                    <a:cubicBezTo>
                      <a:pt x="52" y="1"/>
                      <a:pt x="67" y="9"/>
                      <a:pt x="67" y="18"/>
                    </a:cubicBezTo>
                    <a:close/>
                  </a:path>
                </a:pathLst>
              </a:custGeom>
              <a:solidFill>
                <a:srgbClr val="4848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489"/>
              <p:cNvSpPr/>
              <p:nvPr/>
            </p:nvSpPr>
            <p:spPr bwMode="auto">
              <a:xfrm>
                <a:off x="3155950" y="9078913"/>
                <a:ext cx="1882775" cy="976313"/>
              </a:xfrm>
              <a:custGeom>
                <a:avLst/>
                <a:gdLst>
                  <a:gd name="T0" fmla="*/ 452 w 502"/>
                  <a:gd name="T1" fmla="*/ 254 h 260"/>
                  <a:gd name="T2" fmla="*/ 22 w 502"/>
                  <a:gd name="T3" fmla="*/ 228 h 260"/>
                  <a:gd name="T4" fmla="*/ 251 w 502"/>
                  <a:gd name="T5" fmla="*/ 9 h 260"/>
                  <a:gd name="T6" fmla="*/ 452 w 502"/>
                  <a:gd name="T7" fmla="*/ 254 h 260"/>
                </a:gdLst>
                <a:ahLst/>
                <a:cxnLst>
                  <a:cxn ang="0">
                    <a:pos x="T0" y="T1"/>
                  </a:cxn>
                  <a:cxn ang="0">
                    <a:pos x="T2" y="T3"/>
                  </a:cxn>
                  <a:cxn ang="0">
                    <a:pos x="T4" y="T5"/>
                  </a:cxn>
                  <a:cxn ang="0">
                    <a:pos x="T6" y="T7"/>
                  </a:cxn>
                </a:cxnLst>
                <a:rect l="0" t="0" r="r" b="b"/>
                <a:pathLst>
                  <a:path w="502" h="260">
                    <a:moveTo>
                      <a:pt x="452" y="254"/>
                    </a:moveTo>
                    <a:cubicBezTo>
                      <a:pt x="452" y="254"/>
                      <a:pt x="127" y="260"/>
                      <a:pt x="22" y="228"/>
                    </a:cubicBezTo>
                    <a:cubicBezTo>
                      <a:pt x="22" y="228"/>
                      <a:pt x="0" y="17"/>
                      <a:pt x="251" y="9"/>
                    </a:cubicBezTo>
                    <a:cubicBezTo>
                      <a:pt x="502" y="0"/>
                      <a:pt x="497" y="237"/>
                      <a:pt x="452" y="254"/>
                    </a:cubicBezTo>
                    <a:close/>
                  </a:path>
                </a:pathLst>
              </a:custGeom>
              <a:solidFill>
                <a:srgbClr val="2A28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490"/>
              <p:cNvSpPr/>
              <p:nvPr/>
            </p:nvSpPr>
            <p:spPr bwMode="auto">
              <a:xfrm>
                <a:off x="3403600" y="9093200"/>
                <a:ext cx="1497013" cy="827088"/>
              </a:xfrm>
              <a:custGeom>
                <a:avLst/>
                <a:gdLst>
                  <a:gd name="T0" fmla="*/ 0 w 399"/>
                  <a:gd name="T1" fmla="*/ 81 h 220"/>
                  <a:gd name="T2" fmla="*/ 185 w 399"/>
                  <a:gd name="T3" fmla="*/ 5 h 220"/>
                  <a:gd name="T4" fmla="*/ 399 w 399"/>
                  <a:gd name="T5" fmla="*/ 125 h 220"/>
                  <a:gd name="T6" fmla="*/ 0 w 399"/>
                  <a:gd name="T7" fmla="*/ 81 h 220"/>
                </a:gdLst>
                <a:ahLst/>
                <a:cxnLst>
                  <a:cxn ang="0">
                    <a:pos x="T0" y="T1"/>
                  </a:cxn>
                  <a:cxn ang="0">
                    <a:pos x="T2" y="T3"/>
                  </a:cxn>
                  <a:cxn ang="0">
                    <a:pos x="T4" y="T5"/>
                  </a:cxn>
                  <a:cxn ang="0">
                    <a:pos x="T6" y="T7"/>
                  </a:cxn>
                </a:cxnLst>
                <a:rect l="0" t="0" r="r" b="b"/>
                <a:pathLst>
                  <a:path w="399" h="220">
                    <a:moveTo>
                      <a:pt x="0" y="81"/>
                    </a:moveTo>
                    <a:cubicBezTo>
                      <a:pt x="32" y="41"/>
                      <a:pt x="88" y="8"/>
                      <a:pt x="185" y="5"/>
                    </a:cubicBezTo>
                    <a:cubicBezTo>
                      <a:pt x="315" y="0"/>
                      <a:pt x="376" y="62"/>
                      <a:pt x="399" y="125"/>
                    </a:cubicBezTo>
                    <a:cubicBezTo>
                      <a:pt x="329" y="220"/>
                      <a:pt x="33" y="208"/>
                      <a:pt x="0" y="81"/>
                    </a:cubicBezTo>
                    <a:close/>
                  </a:path>
                </a:pathLst>
              </a:custGeom>
              <a:solidFill>
                <a:srgbClr val="353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491"/>
              <p:cNvSpPr/>
              <p:nvPr/>
            </p:nvSpPr>
            <p:spPr bwMode="auto">
              <a:xfrm>
                <a:off x="4314825" y="9277350"/>
                <a:ext cx="252413" cy="131763"/>
              </a:xfrm>
              <a:custGeom>
                <a:avLst/>
                <a:gdLst>
                  <a:gd name="T0" fmla="*/ 1 w 67"/>
                  <a:gd name="T1" fmla="*/ 18 h 35"/>
                  <a:gd name="T2" fmla="*/ 34 w 67"/>
                  <a:gd name="T3" fmla="*/ 35 h 35"/>
                  <a:gd name="T4" fmla="*/ 67 w 67"/>
                  <a:gd name="T5" fmla="*/ 17 h 35"/>
                  <a:gd name="T6" fmla="*/ 33 w 67"/>
                  <a:gd name="T7" fmla="*/ 0 h 35"/>
                  <a:gd name="T8" fmla="*/ 1 w 67"/>
                  <a:gd name="T9" fmla="*/ 18 h 35"/>
                </a:gdLst>
                <a:ahLst/>
                <a:cxnLst>
                  <a:cxn ang="0">
                    <a:pos x="T0" y="T1"/>
                  </a:cxn>
                  <a:cxn ang="0">
                    <a:pos x="T2" y="T3"/>
                  </a:cxn>
                  <a:cxn ang="0">
                    <a:pos x="T4" y="T5"/>
                  </a:cxn>
                  <a:cxn ang="0">
                    <a:pos x="T6" y="T7"/>
                  </a:cxn>
                  <a:cxn ang="0">
                    <a:pos x="T8" y="T9"/>
                  </a:cxn>
                </a:cxnLst>
                <a:rect l="0" t="0" r="r" b="b"/>
                <a:pathLst>
                  <a:path w="67" h="35">
                    <a:moveTo>
                      <a:pt x="1" y="18"/>
                    </a:moveTo>
                    <a:cubicBezTo>
                      <a:pt x="1" y="28"/>
                      <a:pt x="16" y="35"/>
                      <a:pt x="34" y="35"/>
                    </a:cubicBezTo>
                    <a:cubicBezTo>
                      <a:pt x="52" y="34"/>
                      <a:pt x="67" y="26"/>
                      <a:pt x="67" y="17"/>
                    </a:cubicBezTo>
                    <a:cubicBezTo>
                      <a:pt x="67" y="7"/>
                      <a:pt x="52" y="0"/>
                      <a:pt x="33" y="0"/>
                    </a:cubicBezTo>
                    <a:cubicBezTo>
                      <a:pt x="15" y="1"/>
                      <a:pt x="0" y="9"/>
                      <a:pt x="1" y="18"/>
                    </a:cubicBezTo>
                    <a:close/>
                  </a:path>
                </a:pathLst>
              </a:custGeom>
              <a:solidFill>
                <a:srgbClr val="4848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492"/>
              <p:cNvSpPr/>
              <p:nvPr/>
            </p:nvSpPr>
            <p:spPr bwMode="auto">
              <a:xfrm>
                <a:off x="2036762" y="2855912"/>
                <a:ext cx="682625" cy="758825"/>
              </a:xfrm>
              <a:custGeom>
                <a:avLst/>
                <a:gdLst>
                  <a:gd name="T0" fmla="*/ 17 w 182"/>
                  <a:gd name="T1" fmla="*/ 0 h 202"/>
                  <a:gd name="T2" fmla="*/ 8 w 182"/>
                  <a:gd name="T3" fmla="*/ 142 h 202"/>
                  <a:gd name="T4" fmla="*/ 70 w 182"/>
                  <a:gd name="T5" fmla="*/ 191 h 202"/>
                  <a:gd name="T6" fmla="*/ 178 w 182"/>
                  <a:gd name="T7" fmla="*/ 169 h 202"/>
                  <a:gd name="T8" fmla="*/ 182 w 182"/>
                  <a:gd name="T9" fmla="*/ 128 h 202"/>
                  <a:gd name="T10" fmla="*/ 17 w 182"/>
                  <a:gd name="T11" fmla="*/ 0 h 202"/>
                </a:gdLst>
                <a:ahLst/>
                <a:cxnLst>
                  <a:cxn ang="0">
                    <a:pos x="T0" y="T1"/>
                  </a:cxn>
                  <a:cxn ang="0">
                    <a:pos x="T2" y="T3"/>
                  </a:cxn>
                  <a:cxn ang="0">
                    <a:pos x="T4" y="T5"/>
                  </a:cxn>
                  <a:cxn ang="0">
                    <a:pos x="T6" y="T7"/>
                  </a:cxn>
                  <a:cxn ang="0">
                    <a:pos x="T8" y="T9"/>
                  </a:cxn>
                  <a:cxn ang="0">
                    <a:pos x="T10" y="T11"/>
                  </a:cxn>
                </a:cxnLst>
                <a:rect l="0" t="0" r="r" b="b"/>
                <a:pathLst>
                  <a:path w="182" h="202">
                    <a:moveTo>
                      <a:pt x="17" y="0"/>
                    </a:moveTo>
                    <a:cubicBezTo>
                      <a:pt x="17" y="0"/>
                      <a:pt x="0" y="119"/>
                      <a:pt x="8" y="142"/>
                    </a:cubicBezTo>
                    <a:cubicBezTo>
                      <a:pt x="15" y="164"/>
                      <a:pt x="38" y="186"/>
                      <a:pt x="70" y="191"/>
                    </a:cubicBezTo>
                    <a:cubicBezTo>
                      <a:pt x="148" y="202"/>
                      <a:pt x="178" y="169"/>
                      <a:pt x="178" y="169"/>
                    </a:cubicBezTo>
                    <a:cubicBezTo>
                      <a:pt x="182" y="128"/>
                      <a:pt x="182" y="128"/>
                      <a:pt x="182" y="128"/>
                    </a:cubicBezTo>
                    <a:lnTo>
                      <a:pt x="17" y="0"/>
                    </a:lnTo>
                    <a:close/>
                  </a:path>
                </a:pathLst>
              </a:custGeom>
              <a:solidFill>
                <a:srgbClr val="EFEA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493"/>
              <p:cNvSpPr/>
              <p:nvPr/>
            </p:nvSpPr>
            <p:spPr bwMode="auto">
              <a:xfrm>
                <a:off x="2003425" y="2747962"/>
                <a:ext cx="704850" cy="762000"/>
              </a:xfrm>
              <a:custGeom>
                <a:avLst/>
                <a:gdLst>
                  <a:gd name="T0" fmla="*/ 17 w 188"/>
                  <a:gd name="T1" fmla="*/ 0 h 203"/>
                  <a:gd name="T2" fmla="*/ 7 w 188"/>
                  <a:gd name="T3" fmla="*/ 142 h 203"/>
                  <a:gd name="T4" fmla="*/ 69 w 188"/>
                  <a:gd name="T5" fmla="*/ 191 h 203"/>
                  <a:gd name="T6" fmla="*/ 171 w 188"/>
                  <a:gd name="T7" fmla="*/ 195 h 203"/>
                  <a:gd name="T8" fmla="*/ 188 w 188"/>
                  <a:gd name="T9" fmla="*/ 114 h 203"/>
                  <a:gd name="T10" fmla="*/ 17 w 188"/>
                  <a:gd name="T11" fmla="*/ 0 h 203"/>
                </a:gdLst>
                <a:ahLst/>
                <a:cxnLst>
                  <a:cxn ang="0">
                    <a:pos x="T0" y="T1"/>
                  </a:cxn>
                  <a:cxn ang="0">
                    <a:pos x="T2" y="T3"/>
                  </a:cxn>
                  <a:cxn ang="0">
                    <a:pos x="T4" y="T5"/>
                  </a:cxn>
                  <a:cxn ang="0">
                    <a:pos x="T6" y="T7"/>
                  </a:cxn>
                  <a:cxn ang="0">
                    <a:pos x="T8" y="T9"/>
                  </a:cxn>
                  <a:cxn ang="0">
                    <a:pos x="T10" y="T11"/>
                  </a:cxn>
                </a:cxnLst>
                <a:rect l="0" t="0" r="r" b="b"/>
                <a:pathLst>
                  <a:path w="188" h="203">
                    <a:moveTo>
                      <a:pt x="17" y="0"/>
                    </a:moveTo>
                    <a:cubicBezTo>
                      <a:pt x="17" y="0"/>
                      <a:pt x="0" y="120"/>
                      <a:pt x="7" y="142"/>
                    </a:cubicBezTo>
                    <a:cubicBezTo>
                      <a:pt x="14" y="165"/>
                      <a:pt x="38" y="187"/>
                      <a:pt x="69" y="191"/>
                    </a:cubicBezTo>
                    <a:cubicBezTo>
                      <a:pt x="147" y="203"/>
                      <a:pt x="171" y="195"/>
                      <a:pt x="171" y="195"/>
                    </a:cubicBezTo>
                    <a:cubicBezTo>
                      <a:pt x="188" y="114"/>
                      <a:pt x="188" y="114"/>
                      <a:pt x="188" y="114"/>
                    </a:cubicBezTo>
                    <a:lnTo>
                      <a:pt x="17" y="0"/>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494"/>
              <p:cNvSpPr/>
              <p:nvPr/>
            </p:nvSpPr>
            <p:spPr bwMode="auto">
              <a:xfrm>
                <a:off x="2941637" y="2909887"/>
                <a:ext cx="715963" cy="584200"/>
              </a:xfrm>
              <a:custGeom>
                <a:avLst/>
                <a:gdLst>
                  <a:gd name="T0" fmla="*/ 191 w 191"/>
                  <a:gd name="T1" fmla="*/ 0 h 156"/>
                  <a:gd name="T2" fmla="*/ 176 w 191"/>
                  <a:gd name="T3" fmla="*/ 108 h 156"/>
                  <a:gd name="T4" fmla="*/ 7 w 191"/>
                  <a:gd name="T5" fmla="*/ 156 h 156"/>
                  <a:gd name="T6" fmla="*/ 0 w 191"/>
                  <a:gd name="T7" fmla="*/ 39 h 156"/>
                  <a:gd name="T8" fmla="*/ 191 w 191"/>
                  <a:gd name="T9" fmla="*/ 0 h 156"/>
                </a:gdLst>
                <a:ahLst/>
                <a:cxnLst>
                  <a:cxn ang="0">
                    <a:pos x="T0" y="T1"/>
                  </a:cxn>
                  <a:cxn ang="0">
                    <a:pos x="T2" y="T3"/>
                  </a:cxn>
                  <a:cxn ang="0">
                    <a:pos x="T4" y="T5"/>
                  </a:cxn>
                  <a:cxn ang="0">
                    <a:pos x="T6" y="T7"/>
                  </a:cxn>
                  <a:cxn ang="0">
                    <a:pos x="T8" y="T9"/>
                  </a:cxn>
                </a:cxnLst>
                <a:rect l="0" t="0" r="r" b="b"/>
                <a:pathLst>
                  <a:path w="191" h="156">
                    <a:moveTo>
                      <a:pt x="191" y="0"/>
                    </a:moveTo>
                    <a:cubicBezTo>
                      <a:pt x="191" y="0"/>
                      <a:pt x="183" y="98"/>
                      <a:pt x="176" y="108"/>
                    </a:cubicBezTo>
                    <a:cubicBezTo>
                      <a:pt x="169" y="119"/>
                      <a:pt x="161" y="152"/>
                      <a:pt x="7" y="156"/>
                    </a:cubicBezTo>
                    <a:cubicBezTo>
                      <a:pt x="0" y="39"/>
                      <a:pt x="0" y="39"/>
                      <a:pt x="0" y="39"/>
                    </a:cubicBezTo>
                    <a:lnTo>
                      <a:pt x="191" y="0"/>
                    </a:lnTo>
                    <a:close/>
                  </a:path>
                </a:pathLst>
              </a:custGeom>
              <a:solidFill>
                <a:srgbClr val="EFEA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495"/>
              <p:cNvSpPr/>
              <p:nvPr/>
            </p:nvSpPr>
            <p:spPr bwMode="auto">
              <a:xfrm>
                <a:off x="3013075" y="2830512"/>
                <a:ext cx="685800" cy="585788"/>
              </a:xfrm>
              <a:custGeom>
                <a:avLst/>
                <a:gdLst>
                  <a:gd name="T0" fmla="*/ 183 w 183"/>
                  <a:gd name="T1" fmla="*/ 0 h 156"/>
                  <a:gd name="T2" fmla="*/ 168 w 183"/>
                  <a:gd name="T3" fmla="*/ 109 h 156"/>
                  <a:gd name="T4" fmla="*/ 0 w 183"/>
                  <a:gd name="T5" fmla="*/ 156 h 156"/>
                  <a:gd name="T6" fmla="*/ 30 w 183"/>
                  <a:gd name="T7" fmla="*/ 34 h 156"/>
                  <a:gd name="T8" fmla="*/ 183 w 183"/>
                  <a:gd name="T9" fmla="*/ 0 h 156"/>
                </a:gdLst>
                <a:ahLst/>
                <a:cxnLst>
                  <a:cxn ang="0">
                    <a:pos x="T0" y="T1"/>
                  </a:cxn>
                  <a:cxn ang="0">
                    <a:pos x="T2" y="T3"/>
                  </a:cxn>
                  <a:cxn ang="0">
                    <a:pos x="T4" y="T5"/>
                  </a:cxn>
                  <a:cxn ang="0">
                    <a:pos x="T6" y="T7"/>
                  </a:cxn>
                  <a:cxn ang="0">
                    <a:pos x="T8" y="T9"/>
                  </a:cxn>
                </a:cxnLst>
                <a:rect l="0" t="0" r="r" b="b"/>
                <a:pathLst>
                  <a:path w="183" h="156">
                    <a:moveTo>
                      <a:pt x="183" y="0"/>
                    </a:moveTo>
                    <a:cubicBezTo>
                      <a:pt x="183" y="0"/>
                      <a:pt x="175" y="99"/>
                      <a:pt x="168" y="109"/>
                    </a:cubicBezTo>
                    <a:cubicBezTo>
                      <a:pt x="161" y="119"/>
                      <a:pt x="153" y="152"/>
                      <a:pt x="0" y="156"/>
                    </a:cubicBezTo>
                    <a:cubicBezTo>
                      <a:pt x="30" y="34"/>
                      <a:pt x="30" y="34"/>
                      <a:pt x="30" y="34"/>
                    </a:cubicBezTo>
                    <a:lnTo>
                      <a:pt x="183" y="0"/>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496"/>
              <p:cNvSpPr/>
              <p:nvPr/>
            </p:nvSpPr>
            <p:spPr bwMode="auto">
              <a:xfrm>
                <a:off x="2036762" y="2778125"/>
                <a:ext cx="723900" cy="633413"/>
              </a:xfrm>
              <a:custGeom>
                <a:avLst/>
                <a:gdLst>
                  <a:gd name="T0" fmla="*/ 5 w 193"/>
                  <a:gd name="T1" fmla="*/ 36 h 169"/>
                  <a:gd name="T2" fmla="*/ 1 w 193"/>
                  <a:gd name="T3" fmla="*/ 25 h 169"/>
                  <a:gd name="T4" fmla="*/ 15 w 193"/>
                  <a:gd name="T5" fmla="*/ 3 h 169"/>
                  <a:gd name="T6" fmla="*/ 49 w 193"/>
                  <a:gd name="T7" fmla="*/ 23 h 169"/>
                  <a:gd name="T8" fmla="*/ 113 w 193"/>
                  <a:gd name="T9" fmla="*/ 66 h 169"/>
                  <a:gd name="T10" fmla="*/ 171 w 193"/>
                  <a:gd name="T11" fmla="*/ 110 h 169"/>
                  <a:gd name="T12" fmla="*/ 170 w 193"/>
                  <a:gd name="T13" fmla="*/ 165 h 169"/>
                  <a:gd name="T14" fmla="*/ 135 w 193"/>
                  <a:gd name="T15" fmla="*/ 124 h 169"/>
                  <a:gd name="T16" fmla="*/ 106 w 193"/>
                  <a:gd name="T17" fmla="*/ 106 h 169"/>
                  <a:gd name="T18" fmla="*/ 70 w 193"/>
                  <a:gd name="T19" fmla="*/ 86 h 169"/>
                  <a:gd name="T20" fmla="*/ 21 w 193"/>
                  <a:gd name="T21" fmla="*/ 51 h 169"/>
                  <a:gd name="T22" fmla="*/ 5 w 193"/>
                  <a:gd name="T23" fmla="*/ 3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169">
                    <a:moveTo>
                      <a:pt x="5" y="36"/>
                    </a:moveTo>
                    <a:cubicBezTo>
                      <a:pt x="3" y="33"/>
                      <a:pt x="2" y="29"/>
                      <a:pt x="1" y="25"/>
                    </a:cubicBezTo>
                    <a:cubicBezTo>
                      <a:pt x="0" y="14"/>
                      <a:pt x="0" y="0"/>
                      <a:pt x="15" y="3"/>
                    </a:cubicBezTo>
                    <a:cubicBezTo>
                      <a:pt x="27" y="5"/>
                      <a:pt x="38" y="17"/>
                      <a:pt x="49" y="23"/>
                    </a:cubicBezTo>
                    <a:cubicBezTo>
                      <a:pt x="71" y="36"/>
                      <a:pt x="93" y="49"/>
                      <a:pt x="113" y="66"/>
                    </a:cubicBezTo>
                    <a:cubicBezTo>
                      <a:pt x="132" y="81"/>
                      <a:pt x="154" y="93"/>
                      <a:pt x="171" y="110"/>
                    </a:cubicBezTo>
                    <a:cubicBezTo>
                      <a:pt x="175" y="115"/>
                      <a:pt x="193" y="161"/>
                      <a:pt x="170" y="165"/>
                    </a:cubicBezTo>
                    <a:cubicBezTo>
                      <a:pt x="145" y="169"/>
                      <a:pt x="155" y="134"/>
                      <a:pt x="135" y="124"/>
                    </a:cubicBezTo>
                    <a:cubicBezTo>
                      <a:pt x="124" y="118"/>
                      <a:pt x="116" y="113"/>
                      <a:pt x="106" y="106"/>
                    </a:cubicBezTo>
                    <a:cubicBezTo>
                      <a:pt x="95" y="98"/>
                      <a:pt x="81" y="94"/>
                      <a:pt x="70" y="86"/>
                    </a:cubicBezTo>
                    <a:cubicBezTo>
                      <a:pt x="54" y="74"/>
                      <a:pt x="38" y="62"/>
                      <a:pt x="21" y="51"/>
                    </a:cubicBezTo>
                    <a:cubicBezTo>
                      <a:pt x="14" y="48"/>
                      <a:pt x="9" y="42"/>
                      <a:pt x="5" y="36"/>
                    </a:cubicBezTo>
                    <a:close/>
                  </a:path>
                </a:pathLst>
              </a:custGeom>
              <a:solidFill>
                <a:srgbClr val="EFEA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497"/>
              <p:cNvSpPr/>
              <p:nvPr/>
            </p:nvSpPr>
            <p:spPr bwMode="auto">
              <a:xfrm>
                <a:off x="3019425" y="2913062"/>
                <a:ext cx="668338" cy="382588"/>
              </a:xfrm>
              <a:custGeom>
                <a:avLst/>
                <a:gdLst>
                  <a:gd name="T0" fmla="*/ 164 w 178"/>
                  <a:gd name="T1" fmla="*/ 2 h 102"/>
                  <a:gd name="T2" fmla="*/ 113 w 178"/>
                  <a:gd name="T3" fmla="*/ 20 h 102"/>
                  <a:gd name="T4" fmla="*/ 59 w 178"/>
                  <a:gd name="T5" fmla="*/ 36 h 102"/>
                  <a:gd name="T6" fmla="*/ 11 w 178"/>
                  <a:gd name="T7" fmla="*/ 78 h 102"/>
                  <a:gd name="T8" fmla="*/ 0 w 178"/>
                  <a:gd name="T9" fmla="*/ 102 h 102"/>
                  <a:gd name="T10" fmla="*/ 58 w 178"/>
                  <a:gd name="T11" fmla="*/ 70 h 102"/>
                  <a:gd name="T12" fmla="*/ 147 w 178"/>
                  <a:gd name="T13" fmla="*/ 38 h 102"/>
                  <a:gd name="T14" fmla="*/ 177 w 178"/>
                  <a:gd name="T15" fmla="*/ 12 h 102"/>
                  <a:gd name="T16" fmla="*/ 164 w 178"/>
                  <a:gd name="T17" fmla="*/ 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102">
                    <a:moveTo>
                      <a:pt x="164" y="2"/>
                    </a:moveTo>
                    <a:cubicBezTo>
                      <a:pt x="146" y="0"/>
                      <a:pt x="128" y="12"/>
                      <a:pt x="113" y="20"/>
                    </a:cubicBezTo>
                    <a:cubicBezTo>
                      <a:pt x="95" y="30"/>
                      <a:pt x="78" y="31"/>
                      <a:pt x="59" y="36"/>
                    </a:cubicBezTo>
                    <a:cubicBezTo>
                      <a:pt x="37" y="40"/>
                      <a:pt x="19" y="58"/>
                      <a:pt x="11" y="78"/>
                    </a:cubicBezTo>
                    <a:cubicBezTo>
                      <a:pt x="7" y="87"/>
                      <a:pt x="6" y="95"/>
                      <a:pt x="0" y="102"/>
                    </a:cubicBezTo>
                    <a:cubicBezTo>
                      <a:pt x="21" y="98"/>
                      <a:pt x="40" y="82"/>
                      <a:pt x="58" y="70"/>
                    </a:cubicBezTo>
                    <a:cubicBezTo>
                      <a:pt x="84" y="52"/>
                      <a:pt x="115" y="39"/>
                      <a:pt x="147" y="38"/>
                    </a:cubicBezTo>
                    <a:cubicBezTo>
                      <a:pt x="163" y="38"/>
                      <a:pt x="177" y="33"/>
                      <a:pt x="177" y="12"/>
                    </a:cubicBezTo>
                    <a:cubicBezTo>
                      <a:pt x="177" y="0"/>
                      <a:pt x="178" y="4"/>
                      <a:pt x="164" y="2"/>
                    </a:cubicBezTo>
                    <a:close/>
                  </a:path>
                </a:pathLst>
              </a:custGeom>
              <a:solidFill>
                <a:srgbClr val="EFEA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498"/>
              <p:cNvSpPr/>
              <p:nvPr/>
            </p:nvSpPr>
            <p:spPr bwMode="auto">
              <a:xfrm>
                <a:off x="2281237" y="3416300"/>
                <a:ext cx="1222375" cy="2619375"/>
              </a:xfrm>
              <a:custGeom>
                <a:avLst/>
                <a:gdLst>
                  <a:gd name="T0" fmla="*/ 217 w 770"/>
                  <a:gd name="T1" fmla="*/ 4 h 1650"/>
                  <a:gd name="T2" fmla="*/ 0 w 770"/>
                  <a:gd name="T3" fmla="*/ 1262 h 1650"/>
                  <a:gd name="T4" fmla="*/ 260 w 770"/>
                  <a:gd name="T5" fmla="*/ 1650 h 1650"/>
                  <a:gd name="T6" fmla="*/ 567 w 770"/>
                  <a:gd name="T7" fmla="*/ 1650 h 1650"/>
                  <a:gd name="T8" fmla="*/ 770 w 770"/>
                  <a:gd name="T9" fmla="*/ 1326 h 1650"/>
                  <a:gd name="T10" fmla="*/ 456 w 770"/>
                  <a:gd name="T11" fmla="*/ 0 h 1650"/>
                  <a:gd name="T12" fmla="*/ 217 w 770"/>
                  <a:gd name="T13" fmla="*/ 4 h 1650"/>
                </a:gdLst>
                <a:ahLst/>
                <a:cxnLst>
                  <a:cxn ang="0">
                    <a:pos x="T0" y="T1"/>
                  </a:cxn>
                  <a:cxn ang="0">
                    <a:pos x="T2" y="T3"/>
                  </a:cxn>
                  <a:cxn ang="0">
                    <a:pos x="T4" y="T5"/>
                  </a:cxn>
                  <a:cxn ang="0">
                    <a:pos x="T6" y="T7"/>
                  </a:cxn>
                  <a:cxn ang="0">
                    <a:pos x="T8" y="T9"/>
                  </a:cxn>
                  <a:cxn ang="0">
                    <a:pos x="T10" y="T11"/>
                  </a:cxn>
                  <a:cxn ang="0">
                    <a:pos x="T12" y="T13"/>
                  </a:cxn>
                </a:cxnLst>
                <a:rect l="0" t="0" r="r" b="b"/>
                <a:pathLst>
                  <a:path w="770" h="1650">
                    <a:moveTo>
                      <a:pt x="217" y="4"/>
                    </a:moveTo>
                    <a:lnTo>
                      <a:pt x="0" y="1262"/>
                    </a:lnTo>
                    <a:lnTo>
                      <a:pt x="260" y="1650"/>
                    </a:lnTo>
                    <a:lnTo>
                      <a:pt x="567" y="1650"/>
                    </a:lnTo>
                    <a:lnTo>
                      <a:pt x="770" y="1326"/>
                    </a:lnTo>
                    <a:lnTo>
                      <a:pt x="456" y="0"/>
                    </a:lnTo>
                    <a:lnTo>
                      <a:pt x="217" y="4"/>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499"/>
              <p:cNvSpPr/>
              <p:nvPr/>
            </p:nvSpPr>
            <p:spPr bwMode="auto">
              <a:xfrm>
                <a:off x="2366962" y="3422650"/>
                <a:ext cx="1050925" cy="2909888"/>
              </a:xfrm>
              <a:custGeom>
                <a:avLst/>
                <a:gdLst>
                  <a:gd name="T0" fmla="*/ 84 w 280"/>
                  <a:gd name="T1" fmla="*/ 2 h 775"/>
                  <a:gd name="T2" fmla="*/ 0 w 280"/>
                  <a:gd name="T3" fmla="*/ 538 h 775"/>
                  <a:gd name="T4" fmla="*/ 157 w 280"/>
                  <a:gd name="T5" fmla="*/ 775 h 775"/>
                  <a:gd name="T6" fmla="*/ 280 w 280"/>
                  <a:gd name="T7" fmla="*/ 562 h 775"/>
                  <a:gd name="T8" fmla="*/ 141 w 280"/>
                  <a:gd name="T9" fmla="*/ 0 h 775"/>
                  <a:gd name="T10" fmla="*/ 84 w 280"/>
                  <a:gd name="T11" fmla="*/ 2 h 775"/>
                </a:gdLst>
                <a:ahLst/>
                <a:cxnLst>
                  <a:cxn ang="0">
                    <a:pos x="T0" y="T1"/>
                  </a:cxn>
                  <a:cxn ang="0">
                    <a:pos x="T2" y="T3"/>
                  </a:cxn>
                  <a:cxn ang="0">
                    <a:pos x="T4" y="T5"/>
                  </a:cxn>
                  <a:cxn ang="0">
                    <a:pos x="T6" y="T7"/>
                  </a:cxn>
                  <a:cxn ang="0">
                    <a:pos x="T8" y="T9"/>
                  </a:cxn>
                  <a:cxn ang="0">
                    <a:pos x="T10" y="T11"/>
                  </a:cxn>
                </a:cxnLst>
                <a:rect l="0" t="0" r="r" b="b"/>
                <a:pathLst>
                  <a:path w="280" h="775">
                    <a:moveTo>
                      <a:pt x="84" y="2"/>
                    </a:moveTo>
                    <a:cubicBezTo>
                      <a:pt x="84" y="2"/>
                      <a:pt x="29" y="280"/>
                      <a:pt x="0" y="538"/>
                    </a:cubicBezTo>
                    <a:cubicBezTo>
                      <a:pt x="157" y="775"/>
                      <a:pt x="157" y="775"/>
                      <a:pt x="157" y="775"/>
                    </a:cubicBezTo>
                    <a:cubicBezTo>
                      <a:pt x="280" y="562"/>
                      <a:pt x="280" y="562"/>
                      <a:pt x="280" y="562"/>
                    </a:cubicBezTo>
                    <a:cubicBezTo>
                      <a:pt x="280" y="562"/>
                      <a:pt x="235" y="262"/>
                      <a:pt x="141" y="0"/>
                    </a:cubicBezTo>
                    <a:lnTo>
                      <a:pt x="84" y="2"/>
                    </a:lnTo>
                    <a:close/>
                  </a:path>
                </a:pathLst>
              </a:custGeom>
              <a:solidFill>
                <a:srgbClr val="9D9D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500"/>
              <p:cNvSpPr/>
              <p:nvPr/>
            </p:nvSpPr>
            <p:spPr bwMode="auto">
              <a:xfrm>
                <a:off x="2832100" y="3422650"/>
                <a:ext cx="585788" cy="2909888"/>
              </a:xfrm>
              <a:custGeom>
                <a:avLst/>
                <a:gdLst>
                  <a:gd name="T0" fmla="*/ 17 w 156"/>
                  <a:gd name="T1" fmla="*/ 0 h 775"/>
                  <a:gd name="T2" fmla="*/ 7 w 156"/>
                  <a:gd name="T3" fmla="*/ 0 h 775"/>
                  <a:gd name="T4" fmla="*/ 0 w 156"/>
                  <a:gd name="T5" fmla="*/ 5 h 775"/>
                  <a:gd name="T6" fmla="*/ 33 w 156"/>
                  <a:gd name="T7" fmla="*/ 775 h 775"/>
                  <a:gd name="T8" fmla="*/ 156 w 156"/>
                  <a:gd name="T9" fmla="*/ 562 h 775"/>
                  <a:gd name="T10" fmla="*/ 17 w 156"/>
                  <a:gd name="T11" fmla="*/ 0 h 775"/>
                </a:gdLst>
                <a:ahLst/>
                <a:cxnLst>
                  <a:cxn ang="0">
                    <a:pos x="T0" y="T1"/>
                  </a:cxn>
                  <a:cxn ang="0">
                    <a:pos x="T2" y="T3"/>
                  </a:cxn>
                  <a:cxn ang="0">
                    <a:pos x="T4" y="T5"/>
                  </a:cxn>
                  <a:cxn ang="0">
                    <a:pos x="T6" y="T7"/>
                  </a:cxn>
                  <a:cxn ang="0">
                    <a:pos x="T8" y="T9"/>
                  </a:cxn>
                  <a:cxn ang="0">
                    <a:pos x="T10" y="T11"/>
                  </a:cxn>
                </a:cxnLst>
                <a:rect l="0" t="0" r="r" b="b"/>
                <a:pathLst>
                  <a:path w="156" h="775">
                    <a:moveTo>
                      <a:pt x="17" y="0"/>
                    </a:moveTo>
                    <a:cubicBezTo>
                      <a:pt x="7" y="0"/>
                      <a:pt x="7" y="0"/>
                      <a:pt x="7" y="0"/>
                    </a:cubicBezTo>
                    <a:cubicBezTo>
                      <a:pt x="0" y="5"/>
                      <a:pt x="0" y="5"/>
                      <a:pt x="0" y="5"/>
                    </a:cubicBezTo>
                    <a:cubicBezTo>
                      <a:pt x="33" y="775"/>
                      <a:pt x="33" y="775"/>
                      <a:pt x="33" y="775"/>
                    </a:cubicBezTo>
                    <a:cubicBezTo>
                      <a:pt x="156" y="562"/>
                      <a:pt x="156" y="562"/>
                      <a:pt x="156" y="562"/>
                    </a:cubicBezTo>
                    <a:cubicBezTo>
                      <a:pt x="156" y="562"/>
                      <a:pt x="111" y="262"/>
                      <a:pt x="17" y="0"/>
                    </a:cubicBez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501"/>
              <p:cNvSpPr/>
              <p:nvPr/>
            </p:nvSpPr>
            <p:spPr bwMode="auto">
              <a:xfrm>
                <a:off x="2520950" y="3648075"/>
                <a:ext cx="536575" cy="684213"/>
              </a:xfrm>
              <a:custGeom>
                <a:avLst/>
                <a:gdLst>
                  <a:gd name="T0" fmla="*/ 120 w 143"/>
                  <a:gd name="T1" fmla="*/ 0 h 182"/>
                  <a:gd name="T2" fmla="*/ 120 w 143"/>
                  <a:gd name="T3" fmla="*/ 0 h 182"/>
                  <a:gd name="T4" fmla="*/ 14 w 143"/>
                  <a:gd name="T5" fmla="*/ 102 h 182"/>
                  <a:gd name="T6" fmla="*/ 0 w 143"/>
                  <a:gd name="T7" fmla="*/ 182 h 182"/>
                  <a:gd name="T8" fmla="*/ 0 w 143"/>
                  <a:gd name="T9" fmla="*/ 182 h 182"/>
                  <a:gd name="T10" fmla="*/ 143 w 143"/>
                  <a:gd name="T11" fmla="*/ 73 h 182"/>
                  <a:gd name="T12" fmla="*/ 120 w 143"/>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143" h="182">
                    <a:moveTo>
                      <a:pt x="120" y="0"/>
                    </a:moveTo>
                    <a:cubicBezTo>
                      <a:pt x="120" y="0"/>
                      <a:pt x="120" y="0"/>
                      <a:pt x="120" y="0"/>
                    </a:cubicBezTo>
                    <a:cubicBezTo>
                      <a:pt x="120" y="0"/>
                      <a:pt x="98" y="47"/>
                      <a:pt x="14" y="102"/>
                    </a:cubicBezTo>
                    <a:cubicBezTo>
                      <a:pt x="10" y="127"/>
                      <a:pt x="5" y="154"/>
                      <a:pt x="0" y="182"/>
                    </a:cubicBezTo>
                    <a:cubicBezTo>
                      <a:pt x="0" y="182"/>
                      <a:pt x="0" y="182"/>
                      <a:pt x="0" y="182"/>
                    </a:cubicBezTo>
                    <a:cubicBezTo>
                      <a:pt x="0" y="182"/>
                      <a:pt x="98" y="150"/>
                      <a:pt x="143" y="73"/>
                    </a:cubicBezTo>
                    <a:cubicBezTo>
                      <a:pt x="136" y="49"/>
                      <a:pt x="128" y="24"/>
                      <a:pt x="120" y="0"/>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502"/>
              <p:cNvSpPr/>
              <p:nvPr/>
            </p:nvSpPr>
            <p:spPr bwMode="auto">
              <a:xfrm>
                <a:off x="2408237" y="4294188"/>
                <a:ext cx="825500" cy="809625"/>
              </a:xfrm>
              <a:custGeom>
                <a:avLst/>
                <a:gdLst>
                  <a:gd name="T0" fmla="*/ 220 w 220"/>
                  <a:gd name="T1" fmla="*/ 80 h 216"/>
                  <a:gd name="T2" fmla="*/ 220 w 220"/>
                  <a:gd name="T3" fmla="*/ 80 h 216"/>
                  <a:gd name="T4" fmla="*/ 200 w 220"/>
                  <a:gd name="T5" fmla="*/ 0 h 216"/>
                  <a:gd name="T6" fmla="*/ 200 w 220"/>
                  <a:gd name="T7" fmla="*/ 0 h 216"/>
                  <a:gd name="T8" fmla="*/ 12 w 220"/>
                  <a:gd name="T9" fmla="*/ 129 h 216"/>
                  <a:gd name="T10" fmla="*/ 12 w 220"/>
                  <a:gd name="T11" fmla="*/ 129 h 216"/>
                  <a:gd name="T12" fmla="*/ 0 w 220"/>
                  <a:gd name="T13" fmla="*/ 216 h 216"/>
                  <a:gd name="T14" fmla="*/ 220 w 220"/>
                  <a:gd name="T15" fmla="*/ 80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 h="216">
                    <a:moveTo>
                      <a:pt x="220" y="80"/>
                    </a:moveTo>
                    <a:cubicBezTo>
                      <a:pt x="220" y="80"/>
                      <a:pt x="220" y="80"/>
                      <a:pt x="220" y="80"/>
                    </a:cubicBezTo>
                    <a:cubicBezTo>
                      <a:pt x="214" y="54"/>
                      <a:pt x="207" y="27"/>
                      <a:pt x="200" y="0"/>
                    </a:cubicBezTo>
                    <a:cubicBezTo>
                      <a:pt x="200" y="0"/>
                      <a:pt x="200" y="0"/>
                      <a:pt x="200" y="0"/>
                    </a:cubicBezTo>
                    <a:cubicBezTo>
                      <a:pt x="100" y="88"/>
                      <a:pt x="12" y="129"/>
                      <a:pt x="12" y="129"/>
                    </a:cubicBezTo>
                    <a:cubicBezTo>
                      <a:pt x="12" y="129"/>
                      <a:pt x="12" y="129"/>
                      <a:pt x="12" y="129"/>
                    </a:cubicBezTo>
                    <a:cubicBezTo>
                      <a:pt x="8" y="158"/>
                      <a:pt x="4" y="187"/>
                      <a:pt x="0" y="216"/>
                    </a:cubicBezTo>
                    <a:cubicBezTo>
                      <a:pt x="128" y="202"/>
                      <a:pt x="220" y="80"/>
                      <a:pt x="220" y="80"/>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503"/>
              <p:cNvSpPr/>
              <p:nvPr/>
            </p:nvSpPr>
            <p:spPr bwMode="auto">
              <a:xfrm>
                <a:off x="2546350" y="4979988"/>
                <a:ext cx="822325" cy="927100"/>
              </a:xfrm>
              <a:custGeom>
                <a:avLst/>
                <a:gdLst>
                  <a:gd name="T0" fmla="*/ 35 w 219"/>
                  <a:gd name="T1" fmla="*/ 247 h 247"/>
                  <a:gd name="T2" fmla="*/ 219 w 219"/>
                  <a:gd name="T3" fmla="*/ 69 h 247"/>
                  <a:gd name="T4" fmla="*/ 219 w 219"/>
                  <a:gd name="T5" fmla="*/ 69 h 247"/>
                  <a:gd name="T6" fmla="*/ 206 w 219"/>
                  <a:gd name="T7" fmla="*/ 0 h 247"/>
                  <a:gd name="T8" fmla="*/ 205 w 219"/>
                  <a:gd name="T9" fmla="*/ 0 h 247"/>
                  <a:gd name="T10" fmla="*/ 0 w 219"/>
                  <a:gd name="T11" fmla="*/ 195 h 247"/>
                  <a:gd name="T12" fmla="*/ 35 w 219"/>
                  <a:gd name="T13" fmla="*/ 247 h 247"/>
                </a:gdLst>
                <a:ahLst/>
                <a:cxnLst>
                  <a:cxn ang="0">
                    <a:pos x="T0" y="T1"/>
                  </a:cxn>
                  <a:cxn ang="0">
                    <a:pos x="T2" y="T3"/>
                  </a:cxn>
                  <a:cxn ang="0">
                    <a:pos x="T4" y="T5"/>
                  </a:cxn>
                  <a:cxn ang="0">
                    <a:pos x="T6" y="T7"/>
                  </a:cxn>
                  <a:cxn ang="0">
                    <a:pos x="T8" y="T9"/>
                  </a:cxn>
                  <a:cxn ang="0">
                    <a:pos x="T10" y="T11"/>
                  </a:cxn>
                  <a:cxn ang="0">
                    <a:pos x="T12" y="T13"/>
                  </a:cxn>
                </a:cxnLst>
                <a:rect l="0" t="0" r="r" b="b"/>
                <a:pathLst>
                  <a:path w="219" h="247">
                    <a:moveTo>
                      <a:pt x="35" y="247"/>
                    </a:moveTo>
                    <a:cubicBezTo>
                      <a:pt x="130" y="209"/>
                      <a:pt x="219" y="69"/>
                      <a:pt x="219" y="69"/>
                    </a:cubicBezTo>
                    <a:cubicBezTo>
                      <a:pt x="219" y="69"/>
                      <a:pt x="219" y="69"/>
                      <a:pt x="219" y="69"/>
                    </a:cubicBezTo>
                    <a:cubicBezTo>
                      <a:pt x="215" y="49"/>
                      <a:pt x="211" y="26"/>
                      <a:pt x="206" y="0"/>
                    </a:cubicBezTo>
                    <a:cubicBezTo>
                      <a:pt x="206" y="0"/>
                      <a:pt x="205" y="0"/>
                      <a:pt x="205" y="0"/>
                    </a:cubicBezTo>
                    <a:cubicBezTo>
                      <a:pt x="131" y="115"/>
                      <a:pt x="0" y="195"/>
                      <a:pt x="0" y="195"/>
                    </a:cubicBezTo>
                    <a:lnTo>
                      <a:pt x="35" y="247"/>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504"/>
              <p:cNvSpPr/>
              <p:nvPr/>
            </p:nvSpPr>
            <p:spPr bwMode="auto">
              <a:xfrm>
                <a:off x="2611437" y="3227387"/>
                <a:ext cx="407988" cy="290513"/>
              </a:xfrm>
              <a:custGeom>
                <a:avLst/>
                <a:gdLst>
                  <a:gd name="T0" fmla="*/ 109 w 109"/>
                  <a:gd name="T1" fmla="*/ 0 h 77"/>
                  <a:gd name="T2" fmla="*/ 0 w 109"/>
                  <a:gd name="T3" fmla="*/ 3 h 77"/>
                  <a:gd name="T4" fmla="*/ 0 w 109"/>
                  <a:gd name="T5" fmla="*/ 45 h 77"/>
                  <a:gd name="T6" fmla="*/ 6 w 109"/>
                  <a:gd name="T7" fmla="*/ 56 h 77"/>
                  <a:gd name="T8" fmla="*/ 87 w 109"/>
                  <a:gd name="T9" fmla="*/ 67 h 77"/>
                  <a:gd name="T10" fmla="*/ 102 w 109"/>
                  <a:gd name="T11" fmla="*/ 49 h 77"/>
                  <a:gd name="T12" fmla="*/ 109 w 109"/>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109" h="77">
                    <a:moveTo>
                      <a:pt x="109" y="0"/>
                    </a:moveTo>
                    <a:cubicBezTo>
                      <a:pt x="109" y="0"/>
                      <a:pt x="58" y="22"/>
                      <a:pt x="0" y="3"/>
                    </a:cubicBezTo>
                    <a:cubicBezTo>
                      <a:pt x="0" y="45"/>
                      <a:pt x="0" y="45"/>
                      <a:pt x="0" y="45"/>
                    </a:cubicBezTo>
                    <a:cubicBezTo>
                      <a:pt x="0" y="50"/>
                      <a:pt x="2" y="54"/>
                      <a:pt x="6" y="56"/>
                    </a:cubicBezTo>
                    <a:cubicBezTo>
                      <a:pt x="18" y="63"/>
                      <a:pt x="49" y="77"/>
                      <a:pt x="87" y="67"/>
                    </a:cubicBezTo>
                    <a:cubicBezTo>
                      <a:pt x="95" y="64"/>
                      <a:pt x="101" y="58"/>
                      <a:pt x="102" y="49"/>
                    </a:cubicBezTo>
                    <a:lnTo>
                      <a:pt x="109" y="0"/>
                    </a:ln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505"/>
              <p:cNvSpPr/>
              <p:nvPr/>
            </p:nvSpPr>
            <p:spPr bwMode="auto">
              <a:xfrm>
                <a:off x="238125" y="-3148013"/>
                <a:ext cx="4486275" cy="6484938"/>
              </a:xfrm>
              <a:custGeom>
                <a:avLst/>
                <a:gdLst>
                  <a:gd name="T0" fmla="*/ 14 w 1195"/>
                  <a:gd name="T1" fmla="*/ 813 h 1728"/>
                  <a:gd name="T2" fmla="*/ 22 w 1195"/>
                  <a:gd name="T3" fmla="*/ 1394 h 1728"/>
                  <a:gd name="T4" fmla="*/ 148 w 1195"/>
                  <a:gd name="T5" fmla="*/ 1569 h 1728"/>
                  <a:gd name="T6" fmla="*/ 521 w 1195"/>
                  <a:gd name="T7" fmla="*/ 1628 h 1728"/>
                  <a:gd name="T8" fmla="*/ 687 w 1195"/>
                  <a:gd name="T9" fmla="*/ 1722 h 1728"/>
                  <a:gd name="T10" fmla="*/ 800 w 1195"/>
                  <a:gd name="T11" fmla="*/ 1657 h 1728"/>
                  <a:gd name="T12" fmla="*/ 1066 w 1195"/>
                  <a:gd name="T13" fmla="*/ 1602 h 1728"/>
                  <a:gd name="T14" fmla="*/ 1146 w 1195"/>
                  <a:gd name="T15" fmla="*/ 1454 h 1728"/>
                  <a:gd name="T16" fmla="*/ 1160 w 1195"/>
                  <a:gd name="T17" fmla="*/ 762 h 1728"/>
                  <a:gd name="T18" fmla="*/ 985 w 1195"/>
                  <a:gd name="T19" fmla="*/ 329 h 1728"/>
                  <a:gd name="T20" fmla="*/ 14 w 1195"/>
                  <a:gd name="T21" fmla="*/ 813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95" h="1728">
                    <a:moveTo>
                      <a:pt x="14" y="813"/>
                    </a:moveTo>
                    <a:cubicBezTo>
                      <a:pt x="14" y="813"/>
                      <a:pt x="0" y="1256"/>
                      <a:pt x="22" y="1394"/>
                    </a:cubicBezTo>
                    <a:cubicBezTo>
                      <a:pt x="45" y="1533"/>
                      <a:pt x="70" y="1548"/>
                      <a:pt x="148" y="1569"/>
                    </a:cubicBezTo>
                    <a:cubicBezTo>
                      <a:pt x="226" y="1590"/>
                      <a:pt x="484" y="1603"/>
                      <a:pt x="521" y="1628"/>
                    </a:cubicBezTo>
                    <a:cubicBezTo>
                      <a:pt x="557" y="1653"/>
                      <a:pt x="632" y="1728"/>
                      <a:pt x="687" y="1722"/>
                    </a:cubicBezTo>
                    <a:cubicBezTo>
                      <a:pt x="741" y="1716"/>
                      <a:pt x="767" y="1664"/>
                      <a:pt x="800" y="1657"/>
                    </a:cubicBezTo>
                    <a:cubicBezTo>
                      <a:pt x="832" y="1649"/>
                      <a:pt x="1023" y="1615"/>
                      <a:pt x="1066" y="1602"/>
                    </a:cubicBezTo>
                    <a:cubicBezTo>
                      <a:pt x="1108" y="1589"/>
                      <a:pt x="1139" y="1553"/>
                      <a:pt x="1146" y="1454"/>
                    </a:cubicBezTo>
                    <a:cubicBezTo>
                      <a:pt x="1152" y="1356"/>
                      <a:pt x="1195" y="956"/>
                      <a:pt x="1160" y="762"/>
                    </a:cubicBezTo>
                    <a:cubicBezTo>
                      <a:pt x="1126" y="568"/>
                      <a:pt x="1105" y="407"/>
                      <a:pt x="985" y="329"/>
                    </a:cubicBezTo>
                    <a:cubicBezTo>
                      <a:pt x="949" y="291"/>
                      <a:pt x="40" y="0"/>
                      <a:pt x="14" y="813"/>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506"/>
              <p:cNvSpPr/>
              <p:nvPr/>
            </p:nvSpPr>
            <p:spPr bwMode="auto">
              <a:xfrm>
                <a:off x="4408487" y="177800"/>
                <a:ext cx="935038" cy="1323975"/>
              </a:xfrm>
              <a:custGeom>
                <a:avLst/>
                <a:gdLst>
                  <a:gd name="T0" fmla="*/ 26 w 249"/>
                  <a:gd name="T1" fmla="*/ 349 h 353"/>
                  <a:gd name="T2" fmla="*/ 158 w 249"/>
                  <a:gd name="T3" fmla="*/ 59 h 353"/>
                  <a:gd name="T4" fmla="*/ 0 w 249"/>
                  <a:gd name="T5" fmla="*/ 115 h 353"/>
                  <a:gd name="T6" fmla="*/ 26 w 249"/>
                  <a:gd name="T7" fmla="*/ 349 h 353"/>
                </a:gdLst>
                <a:ahLst/>
                <a:cxnLst>
                  <a:cxn ang="0">
                    <a:pos x="T0" y="T1"/>
                  </a:cxn>
                  <a:cxn ang="0">
                    <a:pos x="T2" y="T3"/>
                  </a:cxn>
                  <a:cxn ang="0">
                    <a:pos x="T4" y="T5"/>
                  </a:cxn>
                  <a:cxn ang="0">
                    <a:pos x="T6" y="T7"/>
                  </a:cxn>
                </a:cxnLst>
                <a:rect l="0" t="0" r="r" b="b"/>
                <a:pathLst>
                  <a:path w="249" h="353">
                    <a:moveTo>
                      <a:pt x="26" y="349"/>
                    </a:moveTo>
                    <a:cubicBezTo>
                      <a:pt x="228" y="353"/>
                      <a:pt x="249" y="118"/>
                      <a:pt x="158" y="59"/>
                    </a:cubicBezTo>
                    <a:cubicBezTo>
                      <a:pt x="68" y="0"/>
                      <a:pt x="0" y="115"/>
                      <a:pt x="0" y="115"/>
                    </a:cubicBezTo>
                    <a:lnTo>
                      <a:pt x="26" y="349"/>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507"/>
              <p:cNvSpPr/>
              <p:nvPr/>
            </p:nvSpPr>
            <p:spPr bwMode="auto">
              <a:xfrm>
                <a:off x="-455613" y="173037"/>
                <a:ext cx="935038" cy="1155700"/>
              </a:xfrm>
              <a:custGeom>
                <a:avLst/>
                <a:gdLst>
                  <a:gd name="T0" fmla="*/ 214 w 249"/>
                  <a:gd name="T1" fmla="*/ 297 h 308"/>
                  <a:gd name="T2" fmla="*/ 65 w 249"/>
                  <a:gd name="T3" fmla="*/ 241 h 308"/>
                  <a:gd name="T4" fmla="*/ 133 w 249"/>
                  <a:gd name="T5" fmla="*/ 1 h 308"/>
                  <a:gd name="T6" fmla="*/ 235 w 249"/>
                  <a:gd name="T7" fmla="*/ 129 h 308"/>
                  <a:gd name="T8" fmla="*/ 214 w 249"/>
                  <a:gd name="T9" fmla="*/ 297 h 308"/>
                </a:gdLst>
                <a:ahLst/>
                <a:cxnLst>
                  <a:cxn ang="0">
                    <a:pos x="T0" y="T1"/>
                  </a:cxn>
                  <a:cxn ang="0">
                    <a:pos x="T2" y="T3"/>
                  </a:cxn>
                  <a:cxn ang="0">
                    <a:pos x="T4" y="T5"/>
                  </a:cxn>
                  <a:cxn ang="0">
                    <a:pos x="T6" y="T7"/>
                  </a:cxn>
                  <a:cxn ang="0">
                    <a:pos x="T8" y="T9"/>
                  </a:cxn>
                </a:cxnLst>
                <a:rect l="0" t="0" r="r" b="b"/>
                <a:pathLst>
                  <a:path w="249" h="308">
                    <a:moveTo>
                      <a:pt x="214" y="297"/>
                    </a:moveTo>
                    <a:cubicBezTo>
                      <a:pt x="214" y="297"/>
                      <a:pt x="130" y="308"/>
                      <a:pt x="65" y="241"/>
                    </a:cubicBezTo>
                    <a:cubicBezTo>
                      <a:pt x="0" y="174"/>
                      <a:pt x="18" y="2"/>
                      <a:pt x="133" y="1"/>
                    </a:cubicBezTo>
                    <a:cubicBezTo>
                      <a:pt x="249" y="0"/>
                      <a:pt x="235" y="129"/>
                      <a:pt x="235" y="129"/>
                    </a:cubicBezTo>
                    <a:lnTo>
                      <a:pt x="214" y="297"/>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508"/>
              <p:cNvSpPr/>
              <p:nvPr/>
            </p:nvSpPr>
            <p:spPr bwMode="auto">
              <a:xfrm>
                <a:off x="292100" y="-3357563"/>
                <a:ext cx="4281488" cy="6450013"/>
              </a:xfrm>
              <a:custGeom>
                <a:avLst/>
                <a:gdLst>
                  <a:gd name="T0" fmla="*/ 28 w 1141"/>
                  <a:gd name="T1" fmla="*/ 813 h 1719"/>
                  <a:gd name="T2" fmla="*/ 6 w 1141"/>
                  <a:gd name="T3" fmla="*/ 1257 h 1719"/>
                  <a:gd name="T4" fmla="*/ 14 w 1141"/>
                  <a:gd name="T5" fmla="*/ 1413 h 1719"/>
                  <a:gd name="T6" fmla="*/ 154 w 1141"/>
                  <a:gd name="T7" fmla="*/ 1569 h 1719"/>
                  <a:gd name="T8" fmla="*/ 457 w 1141"/>
                  <a:gd name="T9" fmla="*/ 1648 h 1719"/>
                  <a:gd name="T10" fmla="*/ 660 w 1141"/>
                  <a:gd name="T11" fmla="*/ 1717 h 1719"/>
                  <a:gd name="T12" fmla="*/ 774 w 1141"/>
                  <a:gd name="T13" fmla="*/ 1674 h 1719"/>
                  <a:gd name="T14" fmla="*/ 1034 w 1141"/>
                  <a:gd name="T15" fmla="*/ 1599 h 1719"/>
                  <a:gd name="T16" fmla="*/ 1111 w 1141"/>
                  <a:gd name="T17" fmla="*/ 1451 h 1719"/>
                  <a:gd name="T18" fmla="*/ 1108 w 1141"/>
                  <a:gd name="T19" fmla="*/ 758 h 1719"/>
                  <a:gd name="T20" fmla="*/ 961 w 1141"/>
                  <a:gd name="T21" fmla="*/ 326 h 1719"/>
                  <a:gd name="T22" fmla="*/ 28 w 1141"/>
                  <a:gd name="T23" fmla="*/ 813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1" h="1719">
                    <a:moveTo>
                      <a:pt x="28" y="813"/>
                    </a:moveTo>
                    <a:cubicBezTo>
                      <a:pt x="28" y="813"/>
                      <a:pt x="0" y="1073"/>
                      <a:pt x="6" y="1257"/>
                    </a:cubicBezTo>
                    <a:cubicBezTo>
                      <a:pt x="7" y="1313"/>
                      <a:pt x="9" y="1380"/>
                      <a:pt x="14" y="1413"/>
                    </a:cubicBezTo>
                    <a:cubicBezTo>
                      <a:pt x="35" y="1551"/>
                      <a:pt x="79" y="1548"/>
                      <a:pt x="154" y="1569"/>
                    </a:cubicBezTo>
                    <a:cubicBezTo>
                      <a:pt x="176" y="1575"/>
                      <a:pt x="348" y="1605"/>
                      <a:pt x="457" y="1648"/>
                    </a:cubicBezTo>
                    <a:cubicBezTo>
                      <a:pt x="529" y="1676"/>
                      <a:pt x="582" y="1715"/>
                      <a:pt x="660" y="1717"/>
                    </a:cubicBezTo>
                    <a:cubicBezTo>
                      <a:pt x="721" y="1719"/>
                      <a:pt x="720" y="1688"/>
                      <a:pt x="774" y="1674"/>
                    </a:cubicBezTo>
                    <a:cubicBezTo>
                      <a:pt x="910" y="1640"/>
                      <a:pt x="1019" y="1604"/>
                      <a:pt x="1034" y="1599"/>
                    </a:cubicBezTo>
                    <a:cubicBezTo>
                      <a:pt x="1075" y="1586"/>
                      <a:pt x="1105" y="1550"/>
                      <a:pt x="1111" y="1451"/>
                    </a:cubicBezTo>
                    <a:cubicBezTo>
                      <a:pt x="1118" y="1353"/>
                      <a:pt x="1141" y="952"/>
                      <a:pt x="1108" y="758"/>
                    </a:cubicBezTo>
                    <a:cubicBezTo>
                      <a:pt x="1075" y="564"/>
                      <a:pt x="1075" y="404"/>
                      <a:pt x="961" y="326"/>
                    </a:cubicBezTo>
                    <a:cubicBezTo>
                      <a:pt x="926" y="289"/>
                      <a:pt x="55" y="0"/>
                      <a:pt x="28" y="813"/>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509"/>
              <p:cNvSpPr/>
              <p:nvPr/>
            </p:nvSpPr>
            <p:spPr bwMode="auto">
              <a:xfrm>
                <a:off x="468312" y="-3203575"/>
                <a:ext cx="3775075" cy="2573338"/>
              </a:xfrm>
              <a:custGeom>
                <a:avLst/>
                <a:gdLst>
                  <a:gd name="T0" fmla="*/ 289 w 1006"/>
                  <a:gd name="T1" fmla="*/ 686 h 686"/>
                  <a:gd name="T2" fmla="*/ 604 w 1006"/>
                  <a:gd name="T3" fmla="*/ 662 h 686"/>
                  <a:gd name="T4" fmla="*/ 1006 w 1006"/>
                  <a:gd name="T5" fmla="*/ 485 h 686"/>
                  <a:gd name="T6" fmla="*/ 914 w 1006"/>
                  <a:gd name="T7" fmla="*/ 285 h 686"/>
                  <a:gd name="T8" fmla="*/ 0 w 1006"/>
                  <a:gd name="T9" fmla="*/ 611 h 686"/>
                  <a:gd name="T10" fmla="*/ 127 w 1006"/>
                  <a:gd name="T11" fmla="*/ 652 h 686"/>
                  <a:gd name="T12" fmla="*/ 289 w 1006"/>
                  <a:gd name="T13" fmla="*/ 686 h 686"/>
                </a:gdLst>
                <a:ahLst/>
                <a:cxnLst>
                  <a:cxn ang="0">
                    <a:pos x="T0" y="T1"/>
                  </a:cxn>
                  <a:cxn ang="0">
                    <a:pos x="T2" y="T3"/>
                  </a:cxn>
                  <a:cxn ang="0">
                    <a:pos x="T4" y="T5"/>
                  </a:cxn>
                  <a:cxn ang="0">
                    <a:pos x="T6" y="T7"/>
                  </a:cxn>
                  <a:cxn ang="0">
                    <a:pos x="T8" y="T9"/>
                  </a:cxn>
                  <a:cxn ang="0">
                    <a:pos x="T10" y="T11"/>
                  </a:cxn>
                  <a:cxn ang="0">
                    <a:pos x="T12" y="T13"/>
                  </a:cxn>
                </a:cxnLst>
                <a:rect l="0" t="0" r="r" b="b"/>
                <a:pathLst>
                  <a:path w="1006" h="686">
                    <a:moveTo>
                      <a:pt x="289" y="686"/>
                    </a:moveTo>
                    <a:cubicBezTo>
                      <a:pt x="399" y="684"/>
                      <a:pt x="491" y="678"/>
                      <a:pt x="604" y="662"/>
                    </a:cubicBezTo>
                    <a:cubicBezTo>
                      <a:pt x="759" y="639"/>
                      <a:pt x="874" y="545"/>
                      <a:pt x="1006" y="485"/>
                    </a:cubicBezTo>
                    <a:cubicBezTo>
                      <a:pt x="988" y="382"/>
                      <a:pt x="986" y="335"/>
                      <a:pt x="914" y="285"/>
                    </a:cubicBezTo>
                    <a:cubicBezTo>
                      <a:pt x="882" y="251"/>
                      <a:pt x="131" y="0"/>
                      <a:pt x="0" y="611"/>
                    </a:cubicBezTo>
                    <a:cubicBezTo>
                      <a:pt x="43" y="626"/>
                      <a:pt x="85" y="640"/>
                      <a:pt x="127" y="652"/>
                    </a:cubicBezTo>
                    <a:cubicBezTo>
                      <a:pt x="178" y="655"/>
                      <a:pt x="237" y="686"/>
                      <a:pt x="289" y="686"/>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510"/>
              <p:cNvSpPr/>
              <p:nvPr/>
            </p:nvSpPr>
            <p:spPr bwMode="auto">
              <a:xfrm>
                <a:off x="-136525" y="-1785938"/>
                <a:ext cx="1009650" cy="3336925"/>
              </a:xfrm>
              <a:custGeom>
                <a:avLst/>
                <a:gdLst>
                  <a:gd name="T0" fmla="*/ 32 w 269"/>
                  <a:gd name="T1" fmla="*/ 0 h 889"/>
                  <a:gd name="T2" fmla="*/ 16 w 269"/>
                  <a:gd name="T3" fmla="*/ 529 h 889"/>
                  <a:gd name="T4" fmla="*/ 65 w 269"/>
                  <a:gd name="T5" fmla="*/ 524 h 889"/>
                  <a:gd name="T6" fmla="*/ 152 w 269"/>
                  <a:gd name="T7" fmla="*/ 637 h 889"/>
                  <a:gd name="T8" fmla="*/ 171 w 269"/>
                  <a:gd name="T9" fmla="*/ 871 h 889"/>
                  <a:gd name="T10" fmla="*/ 213 w 269"/>
                  <a:gd name="T11" fmla="*/ 887 h 889"/>
                  <a:gd name="T12" fmla="*/ 255 w 269"/>
                  <a:gd name="T13" fmla="*/ 871 h 889"/>
                  <a:gd name="T14" fmla="*/ 269 w 269"/>
                  <a:gd name="T15" fmla="*/ 86 h 889"/>
                  <a:gd name="T16" fmla="*/ 32 w 269"/>
                  <a:gd name="T17" fmla="*/ 0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889">
                    <a:moveTo>
                      <a:pt x="32" y="0"/>
                    </a:moveTo>
                    <a:cubicBezTo>
                      <a:pt x="32" y="0"/>
                      <a:pt x="0" y="387"/>
                      <a:pt x="16" y="529"/>
                    </a:cubicBezTo>
                    <a:cubicBezTo>
                      <a:pt x="16" y="529"/>
                      <a:pt x="38" y="521"/>
                      <a:pt x="65" y="524"/>
                    </a:cubicBezTo>
                    <a:cubicBezTo>
                      <a:pt x="101" y="527"/>
                      <a:pt x="143" y="550"/>
                      <a:pt x="152" y="637"/>
                    </a:cubicBezTo>
                    <a:cubicBezTo>
                      <a:pt x="167" y="792"/>
                      <a:pt x="171" y="871"/>
                      <a:pt x="171" y="871"/>
                    </a:cubicBezTo>
                    <a:cubicBezTo>
                      <a:pt x="171" y="871"/>
                      <a:pt x="175" y="886"/>
                      <a:pt x="213" y="887"/>
                    </a:cubicBezTo>
                    <a:cubicBezTo>
                      <a:pt x="252" y="889"/>
                      <a:pt x="255" y="871"/>
                      <a:pt x="255" y="871"/>
                    </a:cubicBezTo>
                    <a:cubicBezTo>
                      <a:pt x="269" y="86"/>
                      <a:pt x="269" y="86"/>
                      <a:pt x="269" y="86"/>
                    </a:cubicBezTo>
                    <a:lnTo>
                      <a:pt x="32" y="0"/>
                    </a:ln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511"/>
              <p:cNvSpPr/>
              <p:nvPr/>
            </p:nvSpPr>
            <p:spPr bwMode="auto">
              <a:xfrm>
                <a:off x="-92075" y="-41275"/>
                <a:ext cx="442913" cy="371475"/>
              </a:xfrm>
              <a:custGeom>
                <a:avLst/>
                <a:gdLst>
                  <a:gd name="T0" fmla="*/ 117 w 118"/>
                  <a:gd name="T1" fmla="*/ 91 h 99"/>
                  <a:gd name="T2" fmla="*/ 79 w 118"/>
                  <a:gd name="T3" fmla="*/ 0 h 99"/>
                  <a:gd name="T4" fmla="*/ 0 w 118"/>
                  <a:gd name="T5" fmla="*/ 0 h 99"/>
                  <a:gd name="T6" fmla="*/ 0 w 118"/>
                  <a:gd name="T7" fmla="*/ 0 h 99"/>
                  <a:gd name="T8" fmla="*/ 4 w 118"/>
                  <a:gd name="T9" fmla="*/ 64 h 99"/>
                  <a:gd name="T10" fmla="*/ 53 w 118"/>
                  <a:gd name="T11" fmla="*/ 59 h 99"/>
                  <a:gd name="T12" fmla="*/ 110 w 118"/>
                  <a:gd name="T13" fmla="*/ 88 h 99"/>
                  <a:gd name="T14" fmla="*/ 112 w 118"/>
                  <a:gd name="T15" fmla="*/ 90 h 99"/>
                  <a:gd name="T16" fmla="*/ 113 w 118"/>
                  <a:gd name="T17" fmla="*/ 91 h 99"/>
                  <a:gd name="T18" fmla="*/ 118 w 118"/>
                  <a:gd name="T19" fmla="*/ 99 h 99"/>
                  <a:gd name="T20" fmla="*/ 118 w 118"/>
                  <a:gd name="T21" fmla="*/ 95 h 99"/>
                  <a:gd name="T22" fmla="*/ 117 w 118"/>
                  <a:gd name="T23" fmla="*/ 9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 h="99">
                    <a:moveTo>
                      <a:pt x="117" y="91"/>
                    </a:moveTo>
                    <a:cubicBezTo>
                      <a:pt x="110" y="58"/>
                      <a:pt x="97" y="27"/>
                      <a:pt x="79" y="0"/>
                    </a:cubicBezTo>
                    <a:cubicBezTo>
                      <a:pt x="53" y="0"/>
                      <a:pt x="26" y="0"/>
                      <a:pt x="0" y="0"/>
                    </a:cubicBezTo>
                    <a:cubicBezTo>
                      <a:pt x="0" y="0"/>
                      <a:pt x="0" y="0"/>
                      <a:pt x="0" y="0"/>
                    </a:cubicBezTo>
                    <a:cubicBezTo>
                      <a:pt x="0" y="24"/>
                      <a:pt x="2" y="46"/>
                      <a:pt x="4" y="64"/>
                    </a:cubicBezTo>
                    <a:cubicBezTo>
                      <a:pt x="4" y="64"/>
                      <a:pt x="26" y="56"/>
                      <a:pt x="53" y="59"/>
                    </a:cubicBezTo>
                    <a:cubicBezTo>
                      <a:pt x="72" y="61"/>
                      <a:pt x="93" y="68"/>
                      <a:pt x="110" y="88"/>
                    </a:cubicBezTo>
                    <a:cubicBezTo>
                      <a:pt x="111" y="89"/>
                      <a:pt x="111" y="89"/>
                      <a:pt x="112" y="90"/>
                    </a:cubicBezTo>
                    <a:cubicBezTo>
                      <a:pt x="112" y="91"/>
                      <a:pt x="113" y="91"/>
                      <a:pt x="113" y="91"/>
                    </a:cubicBezTo>
                    <a:cubicBezTo>
                      <a:pt x="115" y="94"/>
                      <a:pt x="117" y="96"/>
                      <a:pt x="118" y="99"/>
                    </a:cubicBezTo>
                    <a:cubicBezTo>
                      <a:pt x="118" y="98"/>
                      <a:pt x="118" y="96"/>
                      <a:pt x="118" y="95"/>
                    </a:cubicBezTo>
                    <a:cubicBezTo>
                      <a:pt x="118" y="94"/>
                      <a:pt x="117" y="92"/>
                      <a:pt x="117" y="91"/>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512"/>
              <p:cNvSpPr/>
              <p:nvPr/>
            </p:nvSpPr>
            <p:spPr bwMode="auto">
              <a:xfrm>
                <a:off x="-53975" y="-1654175"/>
                <a:ext cx="941388" cy="806450"/>
              </a:xfrm>
              <a:custGeom>
                <a:avLst/>
                <a:gdLst>
                  <a:gd name="T0" fmla="*/ 4 w 251"/>
                  <a:gd name="T1" fmla="*/ 0 h 215"/>
                  <a:gd name="T2" fmla="*/ 0 w 251"/>
                  <a:gd name="T3" fmla="*/ 115 h 215"/>
                  <a:gd name="T4" fmla="*/ 244 w 251"/>
                  <a:gd name="T5" fmla="*/ 215 h 215"/>
                  <a:gd name="T6" fmla="*/ 251 w 251"/>
                  <a:gd name="T7" fmla="*/ 116 h 215"/>
                  <a:gd name="T8" fmla="*/ 4 w 251"/>
                  <a:gd name="T9" fmla="*/ 0 h 215"/>
                </a:gdLst>
                <a:ahLst/>
                <a:cxnLst>
                  <a:cxn ang="0">
                    <a:pos x="T0" y="T1"/>
                  </a:cxn>
                  <a:cxn ang="0">
                    <a:pos x="T2" y="T3"/>
                  </a:cxn>
                  <a:cxn ang="0">
                    <a:pos x="T4" y="T5"/>
                  </a:cxn>
                  <a:cxn ang="0">
                    <a:pos x="T6" y="T7"/>
                  </a:cxn>
                  <a:cxn ang="0">
                    <a:pos x="T8" y="T9"/>
                  </a:cxn>
                </a:cxnLst>
                <a:rect l="0" t="0" r="r" b="b"/>
                <a:pathLst>
                  <a:path w="251" h="215">
                    <a:moveTo>
                      <a:pt x="4" y="0"/>
                    </a:moveTo>
                    <a:cubicBezTo>
                      <a:pt x="0" y="115"/>
                      <a:pt x="0" y="115"/>
                      <a:pt x="0" y="115"/>
                    </a:cubicBezTo>
                    <a:cubicBezTo>
                      <a:pt x="0" y="115"/>
                      <a:pt x="119" y="212"/>
                      <a:pt x="244" y="215"/>
                    </a:cubicBezTo>
                    <a:cubicBezTo>
                      <a:pt x="251" y="116"/>
                      <a:pt x="251" y="116"/>
                      <a:pt x="251" y="116"/>
                    </a:cubicBezTo>
                    <a:lnTo>
                      <a:pt x="4" y="0"/>
                    </a:ln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513"/>
              <p:cNvSpPr/>
              <p:nvPr/>
            </p:nvSpPr>
            <p:spPr bwMode="auto">
              <a:xfrm>
                <a:off x="-496888" y="-3219450"/>
                <a:ext cx="6049963" cy="4930775"/>
              </a:xfrm>
              <a:custGeom>
                <a:avLst/>
                <a:gdLst>
                  <a:gd name="T0" fmla="*/ 328 w 1612"/>
                  <a:gd name="T1" fmla="*/ 15 h 1314"/>
                  <a:gd name="T2" fmla="*/ 574 w 1612"/>
                  <a:gd name="T3" fmla="*/ 160 h 1314"/>
                  <a:gd name="T4" fmla="*/ 1031 w 1612"/>
                  <a:gd name="T5" fmla="*/ 12 h 1314"/>
                  <a:gd name="T6" fmla="*/ 1322 w 1612"/>
                  <a:gd name="T7" fmla="*/ 248 h 1314"/>
                  <a:gd name="T8" fmla="*/ 1574 w 1612"/>
                  <a:gd name="T9" fmla="*/ 371 h 1314"/>
                  <a:gd name="T10" fmla="*/ 1465 w 1612"/>
                  <a:gd name="T11" fmla="*/ 964 h 1314"/>
                  <a:gd name="T12" fmla="*/ 1453 w 1612"/>
                  <a:gd name="T13" fmla="*/ 957 h 1314"/>
                  <a:gd name="T14" fmla="*/ 1420 w 1612"/>
                  <a:gd name="T15" fmla="*/ 947 h 1314"/>
                  <a:gd name="T16" fmla="*/ 1338 w 1612"/>
                  <a:gd name="T17" fmla="*/ 982 h 1314"/>
                  <a:gd name="T18" fmla="*/ 1310 w 1612"/>
                  <a:gd name="T19" fmla="*/ 1294 h 1314"/>
                  <a:gd name="T20" fmla="*/ 1255 w 1612"/>
                  <a:gd name="T21" fmla="*/ 1314 h 1314"/>
                  <a:gd name="T22" fmla="*/ 1207 w 1612"/>
                  <a:gd name="T23" fmla="*/ 1292 h 1314"/>
                  <a:gd name="T24" fmla="*/ 1220 w 1612"/>
                  <a:gd name="T25" fmla="*/ 714 h 1314"/>
                  <a:gd name="T26" fmla="*/ 1181 w 1612"/>
                  <a:gd name="T27" fmla="*/ 491 h 1314"/>
                  <a:gd name="T28" fmla="*/ 453 w 1612"/>
                  <a:gd name="T29" fmla="*/ 628 h 1314"/>
                  <a:gd name="T30" fmla="*/ 0 w 1612"/>
                  <a:gd name="T31" fmla="*/ 102 h 1314"/>
                  <a:gd name="T32" fmla="*/ 157 w 1612"/>
                  <a:gd name="T33" fmla="*/ 196 h 1314"/>
                  <a:gd name="T34" fmla="*/ 197 w 1612"/>
                  <a:gd name="T35" fmla="*/ 23 h 1314"/>
                  <a:gd name="T36" fmla="*/ 266 w 1612"/>
                  <a:gd name="T37" fmla="*/ 142 h 1314"/>
                  <a:gd name="T38" fmla="*/ 328 w 1612"/>
                  <a:gd name="T39" fmla="*/ 15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12" h="1314">
                    <a:moveTo>
                      <a:pt x="328" y="15"/>
                    </a:moveTo>
                    <a:cubicBezTo>
                      <a:pt x="328" y="15"/>
                      <a:pt x="362" y="184"/>
                      <a:pt x="574" y="160"/>
                    </a:cubicBezTo>
                    <a:cubicBezTo>
                      <a:pt x="787" y="136"/>
                      <a:pt x="860" y="0"/>
                      <a:pt x="1031" y="12"/>
                    </a:cubicBezTo>
                    <a:cubicBezTo>
                      <a:pt x="1203" y="23"/>
                      <a:pt x="1323" y="140"/>
                      <a:pt x="1322" y="248"/>
                    </a:cubicBezTo>
                    <a:cubicBezTo>
                      <a:pt x="1322" y="248"/>
                      <a:pt x="1512" y="193"/>
                      <a:pt x="1574" y="371"/>
                    </a:cubicBezTo>
                    <a:cubicBezTo>
                      <a:pt x="1612" y="480"/>
                      <a:pt x="1544" y="658"/>
                      <a:pt x="1465" y="964"/>
                    </a:cubicBezTo>
                    <a:cubicBezTo>
                      <a:pt x="1465" y="964"/>
                      <a:pt x="1461" y="961"/>
                      <a:pt x="1453" y="957"/>
                    </a:cubicBezTo>
                    <a:cubicBezTo>
                      <a:pt x="1445" y="953"/>
                      <a:pt x="1433" y="949"/>
                      <a:pt x="1420" y="947"/>
                    </a:cubicBezTo>
                    <a:cubicBezTo>
                      <a:pt x="1395" y="946"/>
                      <a:pt x="1365" y="956"/>
                      <a:pt x="1338" y="982"/>
                    </a:cubicBezTo>
                    <a:cubicBezTo>
                      <a:pt x="1296" y="1023"/>
                      <a:pt x="1310" y="1294"/>
                      <a:pt x="1310" y="1294"/>
                    </a:cubicBezTo>
                    <a:cubicBezTo>
                      <a:pt x="1310" y="1294"/>
                      <a:pt x="1302" y="1314"/>
                      <a:pt x="1255" y="1314"/>
                    </a:cubicBezTo>
                    <a:cubicBezTo>
                      <a:pt x="1208" y="1314"/>
                      <a:pt x="1207" y="1292"/>
                      <a:pt x="1207" y="1292"/>
                    </a:cubicBezTo>
                    <a:cubicBezTo>
                      <a:pt x="1207" y="1292"/>
                      <a:pt x="1211" y="976"/>
                      <a:pt x="1220" y="714"/>
                    </a:cubicBezTo>
                    <a:cubicBezTo>
                      <a:pt x="1224" y="605"/>
                      <a:pt x="1198" y="523"/>
                      <a:pt x="1181" y="491"/>
                    </a:cubicBezTo>
                    <a:cubicBezTo>
                      <a:pt x="1181" y="491"/>
                      <a:pt x="853" y="721"/>
                      <a:pt x="453" y="628"/>
                    </a:cubicBezTo>
                    <a:cubicBezTo>
                      <a:pt x="54" y="534"/>
                      <a:pt x="20" y="282"/>
                      <a:pt x="0" y="102"/>
                    </a:cubicBezTo>
                    <a:cubicBezTo>
                      <a:pt x="0" y="102"/>
                      <a:pt x="62" y="158"/>
                      <a:pt x="157" y="196"/>
                    </a:cubicBezTo>
                    <a:cubicBezTo>
                      <a:pt x="157" y="196"/>
                      <a:pt x="126" y="79"/>
                      <a:pt x="197" y="23"/>
                    </a:cubicBezTo>
                    <a:cubicBezTo>
                      <a:pt x="197" y="23"/>
                      <a:pt x="210" y="107"/>
                      <a:pt x="266" y="142"/>
                    </a:cubicBezTo>
                    <a:cubicBezTo>
                      <a:pt x="266" y="142"/>
                      <a:pt x="238" y="73"/>
                      <a:pt x="328" y="15"/>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514"/>
              <p:cNvSpPr/>
              <p:nvPr/>
            </p:nvSpPr>
            <p:spPr bwMode="auto">
              <a:xfrm>
                <a:off x="4438650" y="38100"/>
                <a:ext cx="660400" cy="539750"/>
              </a:xfrm>
              <a:custGeom>
                <a:avLst/>
                <a:gdLst>
                  <a:gd name="T0" fmla="*/ 161 w 176"/>
                  <a:gd name="T1" fmla="*/ 55 h 144"/>
                  <a:gd name="T2" fmla="*/ 164 w 176"/>
                  <a:gd name="T3" fmla="*/ 44 h 144"/>
                  <a:gd name="T4" fmla="*/ 168 w 176"/>
                  <a:gd name="T5" fmla="*/ 31 h 144"/>
                  <a:gd name="T6" fmla="*/ 171 w 176"/>
                  <a:gd name="T7" fmla="*/ 19 h 144"/>
                  <a:gd name="T8" fmla="*/ 175 w 176"/>
                  <a:gd name="T9" fmla="*/ 3 h 144"/>
                  <a:gd name="T10" fmla="*/ 176 w 176"/>
                  <a:gd name="T11" fmla="*/ 0 h 144"/>
                  <a:gd name="T12" fmla="*/ 70 w 176"/>
                  <a:gd name="T13" fmla="*/ 14 h 144"/>
                  <a:gd name="T14" fmla="*/ 8 w 176"/>
                  <a:gd name="T15" fmla="*/ 144 h 144"/>
                  <a:gd name="T16" fmla="*/ 8 w 176"/>
                  <a:gd name="T17" fmla="*/ 144 h 144"/>
                  <a:gd name="T18" fmla="*/ 23 w 176"/>
                  <a:gd name="T19" fmla="*/ 114 h 144"/>
                  <a:gd name="T20" fmla="*/ 105 w 176"/>
                  <a:gd name="T21" fmla="*/ 79 h 144"/>
                  <a:gd name="T22" fmla="*/ 138 w 176"/>
                  <a:gd name="T23" fmla="*/ 89 h 144"/>
                  <a:gd name="T24" fmla="*/ 148 w 176"/>
                  <a:gd name="T25" fmla="*/ 95 h 144"/>
                  <a:gd name="T26" fmla="*/ 150 w 176"/>
                  <a:gd name="T27" fmla="*/ 96 h 144"/>
                  <a:gd name="T28" fmla="*/ 157 w 176"/>
                  <a:gd name="T29" fmla="*/ 71 h 144"/>
                  <a:gd name="T30" fmla="*/ 161 w 176"/>
                  <a:gd name="T31" fmla="*/ 5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 h="144">
                    <a:moveTo>
                      <a:pt x="161" y="55"/>
                    </a:moveTo>
                    <a:cubicBezTo>
                      <a:pt x="162" y="51"/>
                      <a:pt x="163" y="48"/>
                      <a:pt x="164" y="44"/>
                    </a:cubicBezTo>
                    <a:cubicBezTo>
                      <a:pt x="165" y="40"/>
                      <a:pt x="166" y="35"/>
                      <a:pt x="168" y="31"/>
                    </a:cubicBezTo>
                    <a:cubicBezTo>
                      <a:pt x="169" y="27"/>
                      <a:pt x="170" y="23"/>
                      <a:pt x="171" y="19"/>
                    </a:cubicBezTo>
                    <a:cubicBezTo>
                      <a:pt x="172" y="13"/>
                      <a:pt x="174" y="8"/>
                      <a:pt x="175" y="3"/>
                    </a:cubicBezTo>
                    <a:cubicBezTo>
                      <a:pt x="175" y="2"/>
                      <a:pt x="176" y="1"/>
                      <a:pt x="176" y="0"/>
                    </a:cubicBezTo>
                    <a:cubicBezTo>
                      <a:pt x="140" y="1"/>
                      <a:pt x="105" y="5"/>
                      <a:pt x="70" y="14"/>
                    </a:cubicBezTo>
                    <a:cubicBezTo>
                      <a:pt x="29" y="73"/>
                      <a:pt x="0" y="137"/>
                      <a:pt x="8" y="144"/>
                    </a:cubicBezTo>
                    <a:cubicBezTo>
                      <a:pt x="8" y="144"/>
                      <a:pt x="8" y="144"/>
                      <a:pt x="8" y="144"/>
                    </a:cubicBezTo>
                    <a:cubicBezTo>
                      <a:pt x="12" y="131"/>
                      <a:pt x="17" y="120"/>
                      <a:pt x="23" y="114"/>
                    </a:cubicBezTo>
                    <a:cubicBezTo>
                      <a:pt x="50" y="88"/>
                      <a:pt x="80" y="78"/>
                      <a:pt x="105" y="79"/>
                    </a:cubicBezTo>
                    <a:cubicBezTo>
                      <a:pt x="118" y="81"/>
                      <a:pt x="130" y="85"/>
                      <a:pt x="138" y="89"/>
                    </a:cubicBezTo>
                    <a:cubicBezTo>
                      <a:pt x="143" y="91"/>
                      <a:pt x="146" y="93"/>
                      <a:pt x="148" y="95"/>
                    </a:cubicBezTo>
                    <a:cubicBezTo>
                      <a:pt x="150" y="95"/>
                      <a:pt x="150" y="96"/>
                      <a:pt x="150" y="96"/>
                    </a:cubicBezTo>
                    <a:cubicBezTo>
                      <a:pt x="153" y="87"/>
                      <a:pt x="155" y="79"/>
                      <a:pt x="157" y="71"/>
                    </a:cubicBezTo>
                    <a:cubicBezTo>
                      <a:pt x="158" y="65"/>
                      <a:pt x="160" y="60"/>
                      <a:pt x="161" y="55"/>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515"/>
              <p:cNvSpPr/>
              <p:nvPr/>
            </p:nvSpPr>
            <p:spPr bwMode="auto">
              <a:xfrm>
                <a:off x="809625" y="-641350"/>
                <a:ext cx="596900" cy="577850"/>
              </a:xfrm>
              <a:custGeom>
                <a:avLst/>
                <a:gdLst>
                  <a:gd name="T0" fmla="*/ 159 w 159"/>
                  <a:gd name="T1" fmla="*/ 64 h 154"/>
                  <a:gd name="T2" fmla="*/ 80 w 159"/>
                  <a:gd name="T3" fmla="*/ 6 h 154"/>
                  <a:gd name="T4" fmla="*/ 4 w 159"/>
                  <a:gd name="T5" fmla="*/ 93 h 154"/>
                  <a:gd name="T6" fmla="*/ 0 w 159"/>
                  <a:gd name="T7" fmla="*/ 154 h 154"/>
                  <a:gd name="T8" fmla="*/ 159 w 159"/>
                  <a:gd name="T9" fmla="*/ 64 h 154"/>
                </a:gdLst>
                <a:ahLst/>
                <a:cxnLst>
                  <a:cxn ang="0">
                    <a:pos x="T0" y="T1"/>
                  </a:cxn>
                  <a:cxn ang="0">
                    <a:pos x="T2" y="T3"/>
                  </a:cxn>
                  <a:cxn ang="0">
                    <a:pos x="T4" y="T5"/>
                  </a:cxn>
                  <a:cxn ang="0">
                    <a:pos x="T6" y="T7"/>
                  </a:cxn>
                  <a:cxn ang="0">
                    <a:pos x="T8" y="T9"/>
                  </a:cxn>
                </a:cxnLst>
                <a:rect l="0" t="0" r="r" b="b"/>
                <a:pathLst>
                  <a:path w="159" h="154">
                    <a:moveTo>
                      <a:pt x="159" y="64"/>
                    </a:moveTo>
                    <a:cubicBezTo>
                      <a:pt x="159" y="64"/>
                      <a:pt x="132" y="0"/>
                      <a:pt x="80" y="6"/>
                    </a:cubicBezTo>
                    <a:cubicBezTo>
                      <a:pt x="29" y="12"/>
                      <a:pt x="4" y="93"/>
                      <a:pt x="4" y="93"/>
                    </a:cubicBezTo>
                    <a:cubicBezTo>
                      <a:pt x="0" y="154"/>
                      <a:pt x="0" y="154"/>
                      <a:pt x="0" y="154"/>
                    </a:cubicBezTo>
                    <a:cubicBezTo>
                      <a:pt x="0" y="154"/>
                      <a:pt x="70" y="55"/>
                      <a:pt x="159" y="64"/>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516"/>
              <p:cNvSpPr/>
              <p:nvPr/>
            </p:nvSpPr>
            <p:spPr bwMode="auto">
              <a:xfrm>
                <a:off x="3398837" y="-495300"/>
                <a:ext cx="577850" cy="596900"/>
              </a:xfrm>
              <a:custGeom>
                <a:avLst/>
                <a:gdLst>
                  <a:gd name="T0" fmla="*/ 47 w 154"/>
                  <a:gd name="T1" fmla="*/ 0 h 159"/>
                  <a:gd name="T2" fmla="*/ 2 w 154"/>
                  <a:gd name="T3" fmla="*/ 84 h 159"/>
                  <a:gd name="T4" fmla="*/ 113 w 154"/>
                  <a:gd name="T5" fmla="*/ 159 h 159"/>
                  <a:gd name="T6" fmla="*/ 147 w 154"/>
                  <a:gd name="T7" fmla="*/ 114 h 159"/>
                  <a:gd name="T8" fmla="*/ 47 w 154"/>
                  <a:gd name="T9" fmla="*/ 0 h 159"/>
                </a:gdLst>
                <a:ahLst/>
                <a:cxnLst>
                  <a:cxn ang="0">
                    <a:pos x="T0" y="T1"/>
                  </a:cxn>
                  <a:cxn ang="0">
                    <a:pos x="T2" y="T3"/>
                  </a:cxn>
                  <a:cxn ang="0">
                    <a:pos x="T4" y="T5"/>
                  </a:cxn>
                  <a:cxn ang="0">
                    <a:pos x="T6" y="T7"/>
                  </a:cxn>
                  <a:cxn ang="0">
                    <a:pos x="T8" y="T9"/>
                  </a:cxn>
                </a:cxnLst>
                <a:rect l="0" t="0" r="r" b="b"/>
                <a:pathLst>
                  <a:path w="154" h="159">
                    <a:moveTo>
                      <a:pt x="47" y="0"/>
                    </a:moveTo>
                    <a:cubicBezTo>
                      <a:pt x="47" y="0"/>
                      <a:pt x="0" y="42"/>
                      <a:pt x="2" y="84"/>
                    </a:cubicBezTo>
                    <a:cubicBezTo>
                      <a:pt x="2" y="84"/>
                      <a:pt x="77" y="77"/>
                      <a:pt x="113" y="159"/>
                    </a:cubicBezTo>
                    <a:cubicBezTo>
                      <a:pt x="113" y="159"/>
                      <a:pt x="154" y="145"/>
                      <a:pt x="147" y="114"/>
                    </a:cubicBezTo>
                    <a:cubicBezTo>
                      <a:pt x="139" y="83"/>
                      <a:pt x="108" y="3"/>
                      <a:pt x="47" y="0"/>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517"/>
              <p:cNvSpPr/>
              <p:nvPr/>
            </p:nvSpPr>
            <p:spPr bwMode="auto">
              <a:xfrm>
                <a:off x="1060450" y="117475"/>
                <a:ext cx="619125" cy="619125"/>
              </a:xfrm>
              <a:custGeom>
                <a:avLst/>
                <a:gdLst>
                  <a:gd name="T0" fmla="*/ 162 w 165"/>
                  <a:gd name="T1" fmla="*/ 88 h 165"/>
                  <a:gd name="T2" fmla="*/ 77 w 165"/>
                  <a:gd name="T3" fmla="*/ 162 h 165"/>
                  <a:gd name="T4" fmla="*/ 3 w 165"/>
                  <a:gd name="T5" fmla="*/ 77 h 165"/>
                  <a:gd name="T6" fmla="*/ 87 w 165"/>
                  <a:gd name="T7" fmla="*/ 3 h 165"/>
                  <a:gd name="T8" fmla="*/ 162 w 165"/>
                  <a:gd name="T9" fmla="*/ 88 h 165"/>
                </a:gdLst>
                <a:ahLst/>
                <a:cxnLst>
                  <a:cxn ang="0">
                    <a:pos x="T0" y="T1"/>
                  </a:cxn>
                  <a:cxn ang="0">
                    <a:pos x="T2" y="T3"/>
                  </a:cxn>
                  <a:cxn ang="0">
                    <a:pos x="T4" y="T5"/>
                  </a:cxn>
                  <a:cxn ang="0">
                    <a:pos x="T6" y="T7"/>
                  </a:cxn>
                  <a:cxn ang="0">
                    <a:pos x="T8" y="T9"/>
                  </a:cxn>
                </a:cxnLst>
                <a:rect l="0" t="0" r="r" b="b"/>
                <a:pathLst>
                  <a:path w="165" h="165">
                    <a:moveTo>
                      <a:pt x="162" y="88"/>
                    </a:moveTo>
                    <a:cubicBezTo>
                      <a:pt x="159" y="132"/>
                      <a:pt x="121" y="165"/>
                      <a:pt x="77" y="162"/>
                    </a:cubicBezTo>
                    <a:cubicBezTo>
                      <a:pt x="33" y="159"/>
                      <a:pt x="0" y="121"/>
                      <a:pt x="3" y="77"/>
                    </a:cubicBezTo>
                    <a:cubicBezTo>
                      <a:pt x="6" y="33"/>
                      <a:pt x="44" y="0"/>
                      <a:pt x="87" y="3"/>
                    </a:cubicBezTo>
                    <a:cubicBezTo>
                      <a:pt x="131" y="6"/>
                      <a:pt x="165" y="44"/>
                      <a:pt x="162" y="88"/>
                    </a:cubicBezTo>
                    <a:close/>
                  </a:path>
                </a:pathLst>
              </a:custGeom>
              <a:solidFill>
                <a:srgbClr val="4741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518"/>
              <p:cNvSpPr/>
              <p:nvPr/>
            </p:nvSpPr>
            <p:spPr bwMode="auto">
              <a:xfrm>
                <a:off x="1247775" y="161925"/>
                <a:ext cx="327025" cy="266700"/>
              </a:xfrm>
              <a:custGeom>
                <a:avLst/>
                <a:gdLst>
                  <a:gd name="T0" fmla="*/ 81 w 87"/>
                  <a:gd name="T1" fmla="*/ 51 h 71"/>
                  <a:gd name="T2" fmla="*/ 32 w 87"/>
                  <a:gd name="T3" fmla="*/ 62 h 71"/>
                  <a:gd name="T4" fmla="*/ 6 w 87"/>
                  <a:gd name="T5" fmla="*/ 19 h 71"/>
                  <a:gd name="T6" fmla="*/ 55 w 87"/>
                  <a:gd name="T7" fmla="*/ 9 h 71"/>
                  <a:gd name="T8" fmla="*/ 81 w 87"/>
                  <a:gd name="T9" fmla="*/ 51 h 71"/>
                </a:gdLst>
                <a:ahLst/>
                <a:cxnLst>
                  <a:cxn ang="0">
                    <a:pos x="T0" y="T1"/>
                  </a:cxn>
                  <a:cxn ang="0">
                    <a:pos x="T2" y="T3"/>
                  </a:cxn>
                  <a:cxn ang="0">
                    <a:pos x="T4" y="T5"/>
                  </a:cxn>
                  <a:cxn ang="0">
                    <a:pos x="T6" y="T7"/>
                  </a:cxn>
                  <a:cxn ang="0">
                    <a:pos x="T8" y="T9"/>
                  </a:cxn>
                </a:cxnLst>
                <a:rect l="0" t="0" r="r" b="b"/>
                <a:pathLst>
                  <a:path w="87" h="71">
                    <a:moveTo>
                      <a:pt x="81" y="51"/>
                    </a:moveTo>
                    <a:cubicBezTo>
                      <a:pt x="75" y="66"/>
                      <a:pt x="53" y="71"/>
                      <a:pt x="32" y="62"/>
                    </a:cubicBezTo>
                    <a:cubicBezTo>
                      <a:pt x="12" y="53"/>
                      <a:pt x="0" y="34"/>
                      <a:pt x="6" y="19"/>
                    </a:cubicBezTo>
                    <a:cubicBezTo>
                      <a:pt x="13" y="5"/>
                      <a:pt x="35" y="0"/>
                      <a:pt x="55" y="9"/>
                    </a:cubicBezTo>
                    <a:cubicBezTo>
                      <a:pt x="76" y="18"/>
                      <a:pt x="87" y="37"/>
                      <a:pt x="81" y="51"/>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519"/>
              <p:cNvSpPr/>
              <p:nvPr/>
            </p:nvSpPr>
            <p:spPr bwMode="auto">
              <a:xfrm>
                <a:off x="3178175" y="117475"/>
                <a:ext cx="619125" cy="619125"/>
              </a:xfrm>
              <a:custGeom>
                <a:avLst/>
                <a:gdLst>
                  <a:gd name="T0" fmla="*/ 162 w 165"/>
                  <a:gd name="T1" fmla="*/ 88 h 165"/>
                  <a:gd name="T2" fmla="*/ 77 w 165"/>
                  <a:gd name="T3" fmla="*/ 162 h 165"/>
                  <a:gd name="T4" fmla="*/ 3 w 165"/>
                  <a:gd name="T5" fmla="*/ 77 h 165"/>
                  <a:gd name="T6" fmla="*/ 87 w 165"/>
                  <a:gd name="T7" fmla="*/ 3 h 165"/>
                  <a:gd name="T8" fmla="*/ 162 w 165"/>
                  <a:gd name="T9" fmla="*/ 88 h 165"/>
                </a:gdLst>
                <a:ahLst/>
                <a:cxnLst>
                  <a:cxn ang="0">
                    <a:pos x="T0" y="T1"/>
                  </a:cxn>
                  <a:cxn ang="0">
                    <a:pos x="T2" y="T3"/>
                  </a:cxn>
                  <a:cxn ang="0">
                    <a:pos x="T4" y="T5"/>
                  </a:cxn>
                  <a:cxn ang="0">
                    <a:pos x="T6" y="T7"/>
                  </a:cxn>
                  <a:cxn ang="0">
                    <a:pos x="T8" y="T9"/>
                  </a:cxn>
                </a:cxnLst>
                <a:rect l="0" t="0" r="r" b="b"/>
                <a:pathLst>
                  <a:path w="165" h="165">
                    <a:moveTo>
                      <a:pt x="162" y="88"/>
                    </a:moveTo>
                    <a:cubicBezTo>
                      <a:pt x="159" y="132"/>
                      <a:pt x="121" y="165"/>
                      <a:pt x="77" y="162"/>
                    </a:cubicBezTo>
                    <a:cubicBezTo>
                      <a:pt x="33" y="159"/>
                      <a:pt x="0" y="121"/>
                      <a:pt x="3" y="77"/>
                    </a:cubicBezTo>
                    <a:cubicBezTo>
                      <a:pt x="6" y="33"/>
                      <a:pt x="44" y="0"/>
                      <a:pt x="87" y="3"/>
                    </a:cubicBezTo>
                    <a:cubicBezTo>
                      <a:pt x="131" y="6"/>
                      <a:pt x="165" y="44"/>
                      <a:pt x="162" y="88"/>
                    </a:cubicBezTo>
                    <a:close/>
                  </a:path>
                </a:pathLst>
              </a:custGeom>
              <a:solidFill>
                <a:srgbClr val="4741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520"/>
              <p:cNvSpPr/>
              <p:nvPr/>
            </p:nvSpPr>
            <p:spPr bwMode="auto">
              <a:xfrm>
                <a:off x="3365500" y="161925"/>
                <a:ext cx="327025" cy="266700"/>
              </a:xfrm>
              <a:custGeom>
                <a:avLst/>
                <a:gdLst>
                  <a:gd name="T0" fmla="*/ 81 w 87"/>
                  <a:gd name="T1" fmla="*/ 51 h 71"/>
                  <a:gd name="T2" fmla="*/ 32 w 87"/>
                  <a:gd name="T3" fmla="*/ 62 h 71"/>
                  <a:gd name="T4" fmla="*/ 6 w 87"/>
                  <a:gd name="T5" fmla="*/ 19 h 71"/>
                  <a:gd name="T6" fmla="*/ 55 w 87"/>
                  <a:gd name="T7" fmla="*/ 9 h 71"/>
                  <a:gd name="T8" fmla="*/ 81 w 87"/>
                  <a:gd name="T9" fmla="*/ 51 h 71"/>
                </a:gdLst>
                <a:ahLst/>
                <a:cxnLst>
                  <a:cxn ang="0">
                    <a:pos x="T0" y="T1"/>
                  </a:cxn>
                  <a:cxn ang="0">
                    <a:pos x="T2" y="T3"/>
                  </a:cxn>
                  <a:cxn ang="0">
                    <a:pos x="T4" y="T5"/>
                  </a:cxn>
                  <a:cxn ang="0">
                    <a:pos x="T6" y="T7"/>
                  </a:cxn>
                  <a:cxn ang="0">
                    <a:pos x="T8" y="T9"/>
                  </a:cxn>
                </a:cxnLst>
                <a:rect l="0" t="0" r="r" b="b"/>
                <a:pathLst>
                  <a:path w="87" h="71">
                    <a:moveTo>
                      <a:pt x="81" y="51"/>
                    </a:moveTo>
                    <a:cubicBezTo>
                      <a:pt x="75" y="66"/>
                      <a:pt x="53" y="71"/>
                      <a:pt x="32" y="62"/>
                    </a:cubicBezTo>
                    <a:cubicBezTo>
                      <a:pt x="12" y="53"/>
                      <a:pt x="0" y="34"/>
                      <a:pt x="6" y="19"/>
                    </a:cubicBezTo>
                    <a:cubicBezTo>
                      <a:pt x="13" y="5"/>
                      <a:pt x="35" y="0"/>
                      <a:pt x="55" y="9"/>
                    </a:cubicBezTo>
                    <a:cubicBezTo>
                      <a:pt x="76" y="18"/>
                      <a:pt x="87" y="37"/>
                      <a:pt x="81" y="51"/>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521"/>
              <p:cNvSpPr/>
              <p:nvPr/>
            </p:nvSpPr>
            <p:spPr bwMode="auto">
              <a:xfrm>
                <a:off x="4518025" y="814387"/>
                <a:ext cx="768350" cy="676275"/>
              </a:xfrm>
              <a:custGeom>
                <a:avLst/>
                <a:gdLst>
                  <a:gd name="T0" fmla="*/ 23 w 205"/>
                  <a:gd name="T1" fmla="*/ 180 h 180"/>
                  <a:gd name="T2" fmla="*/ 0 w 205"/>
                  <a:gd name="T3" fmla="*/ 166 h 180"/>
                  <a:gd name="T4" fmla="*/ 169 w 205"/>
                  <a:gd name="T5" fmla="*/ 0 h 180"/>
                  <a:gd name="T6" fmla="*/ 23 w 205"/>
                  <a:gd name="T7" fmla="*/ 180 h 180"/>
                </a:gdLst>
                <a:ahLst/>
                <a:cxnLst>
                  <a:cxn ang="0">
                    <a:pos x="T0" y="T1"/>
                  </a:cxn>
                  <a:cxn ang="0">
                    <a:pos x="T2" y="T3"/>
                  </a:cxn>
                  <a:cxn ang="0">
                    <a:pos x="T4" y="T5"/>
                  </a:cxn>
                  <a:cxn ang="0">
                    <a:pos x="T6" y="T7"/>
                  </a:cxn>
                </a:cxnLst>
                <a:rect l="0" t="0" r="r" b="b"/>
                <a:pathLst>
                  <a:path w="205" h="180">
                    <a:moveTo>
                      <a:pt x="23" y="180"/>
                    </a:moveTo>
                    <a:cubicBezTo>
                      <a:pt x="0" y="166"/>
                      <a:pt x="0" y="166"/>
                      <a:pt x="0" y="166"/>
                    </a:cubicBezTo>
                    <a:cubicBezTo>
                      <a:pt x="0" y="166"/>
                      <a:pt x="165" y="114"/>
                      <a:pt x="169" y="0"/>
                    </a:cubicBezTo>
                    <a:cubicBezTo>
                      <a:pt x="169" y="0"/>
                      <a:pt x="205" y="126"/>
                      <a:pt x="23" y="180"/>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522"/>
              <p:cNvSpPr/>
              <p:nvPr/>
            </p:nvSpPr>
            <p:spPr bwMode="auto">
              <a:xfrm>
                <a:off x="-241300" y="349250"/>
                <a:ext cx="588963" cy="701675"/>
              </a:xfrm>
              <a:custGeom>
                <a:avLst/>
                <a:gdLst>
                  <a:gd name="T0" fmla="*/ 127 w 157"/>
                  <a:gd name="T1" fmla="*/ 185 h 187"/>
                  <a:gd name="T2" fmla="*/ 59 w 157"/>
                  <a:gd name="T3" fmla="*/ 33 h 187"/>
                  <a:gd name="T4" fmla="*/ 45 w 157"/>
                  <a:gd name="T5" fmla="*/ 150 h 187"/>
                  <a:gd name="T6" fmla="*/ 127 w 157"/>
                  <a:gd name="T7" fmla="*/ 185 h 187"/>
                </a:gdLst>
                <a:ahLst/>
                <a:cxnLst>
                  <a:cxn ang="0">
                    <a:pos x="T0" y="T1"/>
                  </a:cxn>
                  <a:cxn ang="0">
                    <a:pos x="T2" y="T3"/>
                  </a:cxn>
                  <a:cxn ang="0">
                    <a:pos x="T4" y="T5"/>
                  </a:cxn>
                  <a:cxn ang="0">
                    <a:pos x="T6" y="T7"/>
                  </a:cxn>
                </a:cxnLst>
                <a:rect l="0" t="0" r="r" b="b"/>
                <a:pathLst>
                  <a:path w="157" h="187">
                    <a:moveTo>
                      <a:pt x="127" y="185"/>
                    </a:moveTo>
                    <a:cubicBezTo>
                      <a:pt x="127" y="185"/>
                      <a:pt x="157" y="0"/>
                      <a:pt x="59" y="33"/>
                    </a:cubicBezTo>
                    <a:cubicBezTo>
                      <a:pt x="0" y="53"/>
                      <a:pt x="9" y="114"/>
                      <a:pt x="45" y="150"/>
                    </a:cubicBezTo>
                    <a:cubicBezTo>
                      <a:pt x="67" y="173"/>
                      <a:pt x="102" y="187"/>
                      <a:pt x="127" y="185"/>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23"/>
              <p:cNvSpPr/>
              <p:nvPr/>
            </p:nvSpPr>
            <p:spPr bwMode="auto">
              <a:xfrm>
                <a:off x="-233363" y="508000"/>
                <a:ext cx="484188" cy="542925"/>
              </a:xfrm>
              <a:custGeom>
                <a:avLst/>
                <a:gdLst>
                  <a:gd name="T0" fmla="*/ 125 w 129"/>
                  <a:gd name="T1" fmla="*/ 140 h 145"/>
                  <a:gd name="T2" fmla="*/ 129 w 129"/>
                  <a:gd name="T3" fmla="*/ 93 h 145"/>
                  <a:gd name="T4" fmla="*/ 20 w 129"/>
                  <a:gd name="T5" fmla="*/ 72 h 145"/>
                  <a:gd name="T6" fmla="*/ 125 w 129"/>
                  <a:gd name="T7" fmla="*/ 140 h 145"/>
                </a:gdLst>
                <a:ahLst/>
                <a:cxnLst>
                  <a:cxn ang="0">
                    <a:pos x="T0" y="T1"/>
                  </a:cxn>
                  <a:cxn ang="0">
                    <a:pos x="T2" y="T3"/>
                  </a:cxn>
                  <a:cxn ang="0">
                    <a:pos x="T4" y="T5"/>
                  </a:cxn>
                  <a:cxn ang="0">
                    <a:pos x="T6" y="T7"/>
                  </a:cxn>
                </a:cxnLst>
                <a:rect l="0" t="0" r="r" b="b"/>
                <a:pathLst>
                  <a:path w="129" h="145">
                    <a:moveTo>
                      <a:pt x="125" y="140"/>
                    </a:moveTo>
                    <a:cubicBezTo>
                      <a:pt x="129" y="93"/>
                      <a:pt x="129" y="93"/>
                      <a:pt x="129" y="93"/>
                    </a:cubicBezTo>
                    <a:cubicBezTo>
                      <a:pt x="129" y="93"/>
                      <a:pt x="0" y="0"/>
                      <a:pt x="20" y="72"/>
                    </a:cubicBezTo>
                    <a:cubicBezTo>
                      <a:pt x="39" y="145"/>
                      <a:pt x="125" y="140"/>
                      <a:pt x="125" y="140"/>
                    </a:cubicBezTo>
                    <a:close/>
                  </a:path>
                </a:pathLst>
              </a:custGeom>
              <a:solidFill>
                <a:srgbClr val="E5BE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24"/>
              <p:cNvSpPr/>
              <p:nvPr/>
            </p:nvSpPr>
            <p:spPr bwMode="auto">
              <a:xfrm>
                <a:off x="869950" y="695325"/>
                <a:ext cx="171450" cy="74613"/>
              </a:xfrm>
              <a:custGeom>
                <a:avLst/>
                <a:gdLst>
                  <a:gd name="T0" fmla="*/ 46 w 46"/>
                  <a:gd name="T1" fmla="*/ 11 h 20"/>
                  <a:gd name="T2" fmla="*/ 37 w 46"/>
                  <a:gd name="T3" fmla="*/ 19 h 20"/>
                  <a:gd name="T4" fmla="*/ 8 w 46"/>
                  <a:gd name="T5" fmla="*/ 17 h 20"/>
                  <a:gd name="T6" fmla="*/ 0 w 46"/>
                  <a:gd name="T7" fmla="*/ 8 h 20"/>
                  <a:gd name="T8" fmla="*/ 0 w 46"/>
                  <a:gd name="T9" fmla="*/ 8 h 20"/>
                  <a:gd name="T10" fmla="*/ 9 w 46"/>
                  <a:gd name="T11" fmla="*/ 0 h 20"/>
                  <a:gd name="T12" fmla="*/ 38 w 46"/>
                  <a:gd name="T13" fmla="*/ 2 h 20"/>
                  <a:gd name="T14" fmla="*/ 46 w 46"/>
                  <a:gd name="T15" fmla="*/ 11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20">
                    <a:moveTo>
                      <a:pt x="46" y="11"/>
                    </a:moveTo>
                    <a:cubicBezTo>
                      <a:pt x="46" y="16"/>
                      <a:pt x="42" y="20"/>
                      <a:pt x="37" y="19"/>
                    </a:cubicBezTo>
                    <a:cubicBezTo>
                      <a:pt x="8" y="17"/>
                      <a:pt x="8" y="17"/>
                      <a:pt x="8" y="17"/>
                    </a:cubicBezTo>
                    <a:cubicBezTo>
                      <a:pt x="3" y="17"/>
                      <a:pt x="0" y="13"/>
                      <a:pt x="0" y="8"/>
                    </a:cubicBezTo>
                    <a:cubicBezTo>
                      <a:pt x="0" y="8"/>
                      <a:pt x="0" y="8"/>
                      <a:pt x="0" y="8"/>
                    </a:cubicBezTo>
                    <a:cubicBezTo>
                      <a:pt x="0" y="3"/>
                      <a:pt x="4" y="0"/>
                      <a:pt x="9" y="0"/>
                    </a:cubicBezTo>
                    <a:cubicBezTo>
                      <a:pt x="38" y="2"/>
                      <a:pt x="38" y="2"/>
                      <a:pt x="38" y="2"/>
                    </a:cubicBezTo>
                    <a:cubicBezTo>
                      <a:pt x="43" y="2"/>
                      <a:pt x="46" y="7"/>
                      <a:pt x="46" y="11"/>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25"/>
              <p:cNvSpPr/>
              <p:nvPr/>
            </p:nvSpPr>
            <p:spPr bwMode="auto">
              <a:xfrm>
                <a:off x="3890962" y="773112"/>
                <a:ext cx="149225" cy="60325"/>
              </a:xfrm>
              <a:custGeom>
                <a:avLst/>
                <a:gdLst>
                  <a:gd name="T0" fmla="*/ 40 w 40"/>
                  <a:gd name="T1" fmla="*/ 10 h 16"/>
                  <a:gd name="T2" fmla="*/ 33 w 40"/>
                  <a:gd name="T3" fmla="*/ 16 h 16"/>
                  <a:gd name="T4" fmla="*/ 6 w 40"/>
                  <a:gd name="T5" fmla="*/ 14 h 16"/>
                  <a:gd name="T6" fmla="*/ 1 w 40"/>
                  <a:gd name="T7" fmla="*/ 7 h 16"/>
                  <a:gd name="T8" fmla="*/ 1 w 40"/>
                  <a:gd name="T9" fmla="*/ 7 h 16"/>
                  <a:gd name="T10" fmla="*/ 7 w 40"/>
                  <a:gd name="T11" fmla="*/ 0 h 16"/>
                  <a:gd name="T12" fmla="*/ 34 w 40"/>
                  <a:gd name="T13" fmla="*/ 2 h 16"/>
                  <a:gd name="T14" fmla="*/ 40 w 40"/>
                  <a:gd name="T15" fmla="*/ 1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6">
                    <a:moveTo>
                      <a:pt x="40" y="10"/>
                    </a:moveTo>
                    <a:cubicBezTo>
                      <a:pt x="40" y="13"/>
                      <a:pt x="37" y="16"/>
                      <a:pt x="33" y="16"/>
                    </a:cubicBezTo>
                    <a:cubicBezTo>
                      <a:pt x="6" y="14"/>
                      <a:pt x="6" y="14"/>
                      <a:pt x="6" y="14"/>
                    </a:cubicBezTo>
                    <a:cubicBezTo>
                      <a:pt x="3" y="14"/>
                      <a:pt x="0" y="11"/>
                      <a:pt x="1" y="7"/>
                    </a:cubicBezTo>
                    <a:cubicBezTo>
                      <a:pt x="1" y="7"/>
                      <a:pt x="1" y="7"/>
                      <a:pt x="1" y="7"/>
                    </a:cubicBezTo>
                    <a:cubicBezTo>
                      <a:pt x="1" y="3"/>
                      <a:pt x="4" y="0"/>
                      <a:pt x="7" y="0"/>
                    </a:cubicBezTo>
                    <a:cubicBezTo>
                      <a:pt x="34" y="2"/>
                      <a:pt x="34" y="2"/>
                      <a:pt x="34" y="2"/>
                    </a:cubicBezTo>
                    <a:cubicBezTo>
                      <a:pt x="38" y="2"/>
                      <a:pt x="40" y="6"/>
                      <a:pt x="40" y="10"/>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526"/>
              <p:cNvSpPr/>
              <p:nvPr/>
            </p:nvSpPr>
            <p:spPr bwMode="auto">
              <a:xfrm>
                <a:off x="2471737" y="2833687"/>
                <a:ext cx="423863" cy="150813"/>
              </a:xfrm>
              <a:custGeom>
                <a:avLst/>
                <a:gdLst>
                  <a:gd name="T0" fmla="*/ 112 w 113"/>
                  <a:gd name="T1" fmla="*/ 24 h 40"/>
                  <a:gd name="T2" fmla="*/ 55 w 113"/>
                  <a:gd name="T3" fmla="*/ 38 h 40"/>
                  <a:gd name="T4" fmla="*/ 0 w 113"/>
                  <a:gd name="T5" fmla="*/ 16 h 40"/>
                  <a:gd name="T6" fmla="*/ 57 w 113"/>
                  <a:gd name="T7" fmla="*/ 2 h 40"/>
                  <a:gd name="T8" fmla="*/ 112 w 113"/>
                  <a:gd name="T9" fmla="*/ 24 h 40"/>
                </a:gdLst>
                <a:ahLst/>
                <a:cxnLst>
                  <a:cxn ang="0">
                    <a:pos x="T0" y="T1"/>
                  </a:cxn>
                  <a:cxn ang="0">
                    <a:pos x="T2" y="T3"/>
                  </a:cxn>
                  <a:cxn ang="0">
                    <a:pos x="T4" y="T5"/>
                  </a:cxn>
                  <a:cxn ang="0">
                    <a:pos x="T6" y="T7"/>
                  </a:cxn>
                  <a:cxn ang="0">
                    <a:pos x="T8" y="T9"/>
                  </a:cxn>
                </a:cxnLst>
                <a:rect l="0" t="0" r="r" b="b"/>
                <a:pathLst>
                  <a:path w="113" h="40">
                    <a:moveTo>
                      <a:pt x="112" y="24"/>
                    </a:moveTo>
                    <a:cubicBezTo>
                      <a:pt x="111" y="34"/>
                      <a:pt x="86" y="40"/>
                      <a:pt x="55" y="38"/>
                    </a:cubicBezTo>
                    <a:cubicBezTo>
                      <a:pt x="24" y="36"/>
                      <a:pt x="0" y="26"/>
                      <a:pt x="0" y="16"/>
                    </a:cubicBezTo>
                    <a:cubicBezTo>
                      <a:pt x="1" y="6"/>
                      <a:pt x="26" y="0"/>
                      <a:pt x="57" y="2"/>
                    </a:cubicBezTo>
                    <a:cubicBezTo>
                      <a:pt x="88" y="4"/>
                      <a:pt x="113" y="14"/>
                      <a:pt x="112" y="24"/>
                    </a:cubicBezTo>
                    <a:close/>
                  </a:path>
                </a:pathLst>
              </a:custGeom>
              <a:solidFill>
                <a:srgbClr val="FFE9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27"/>
              <p:cNvSpPr/>
              <p:nvPr/>
            </p:nvSpPr>
            <p:spPr bwMode="auto">
              <a:xfrm>
                <a:off x="4265612" y="-2141538"/>
                <a:ext cx="976313" cy="1497013"/>
              </a:xfrm>
              <a:custGeom>
                <a:avLst/>
                <a:gdLst>
                  <a:gd name="T0" fmla="*/ 0 w 260"/>
                  <a:gd name="T1" fmla="*/ 211 h 399"/>
                  <a:gd name="T2" fmla="*/ 41 w 260"/>
                  <a:gd name="T3" fmla="*/ 361 h 399"/>
                  <a:gd name="T4" fmla="*/ 40 w 260"/>
                  <a:gd name="T5" fmla="*/ 399 h 399"/>
                  <a:gd name="T6" fmla="*/ 253 w 260"/>
                  <a:gd name="T7" fmla="*/ 163 h 399"/>
                  <a:gd name="T8" fmla="*/ 234 w 260"/>
                  <a:gd name="T9" fmla="*/ 72 h 399"/>
                  <a:gd name="T10" fmla="*/ 99 w 260"/>
                  <a:gd name="T11" fmla="*/ 47 h 399"/>
                  <a:gd name="T12" fmla="*/ 64 w 260"/>
                  <a:gd name="T13" fmla="*/ 137 h 399"/>
                  <a:gd name="T14" fmla="*/ 40 w 260"/>
                  <a:gd name="T15" fmla="*/ 178 h 399"/>
                  <a:gd name="T16" fmla="*/ 0 w 260"/>
                  <a:gd name="T17" fmla="*/ 21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 h="399">
                    <a:moveTo>
                      <a:pt x="0" y="211"/>
                    </a:moveTo>
                    <a:cubicBezTo>
                      <a:pt x="40" y="248"/>
                      <a:pt x="41" y="309"/>
                      <a:pt x="41" y="361"/>
                    </a:cubicBezTo>
                    <a:cubicBezTo>
                      <a:pt x="40" y="373"/>
                      <a:pt x="40" y="386"/>
                      <a:pt x="40" y="399"/>
                    </a:cubicBezTo>
                    <a:cubicBezTo>
                      <a:pt x="95" y="363"/>
                      <a:pt x="240" y="223"/>
                      <a:pt x="253" y="163"/>
                    </a:cubicBezTo>
                    <a:cubicBezTo>
                      <a:pt x="260" y="132"/>
                      <a:pt x="242" y="101"/>
                      <a:pt x="234" y="72"/>
                    </a:cubicBezTo>
                    <a:cubicBezTo>
                      <a:pt x="227" y="48"/>
                      <a:pt x="176" y="0"/>
                      <a:pt x="99" y="47"/>
                    </a:cubicBezTo>
                    <a:cubicBezTo>
                      <a:pt x="86" y="76"/>
                      <a:pt x="78" y="107"/>
                      <a:pt x="64" y="137"/>
                    </a:cubicBezTo>
                    <a:cubicBezTo>
                      <a:pt x="58" y="151"/>
                      <a:pt x="50" y="166"/>
                      <a:pt x="40" y="178"/>
                    </a:cubicBezTo>
                    <a:cubicBezTo>
                      <a:pt x="29" y="192"/>
                      <a:pt x="12" y="198"/>
                      <a:pt x="0" y="211"/>
                    </a:cubicBezTo>
                    <a:close/>
                  </a:path>
                </a:pathLst>
              </a:custGeom>
              <a:solidFill>
                <a:srgbClr val="5139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528"/>
              <p:cNvSpPr/>
              <p:nvPr/>
            </p:nvSpPr>
            <p:spPr bwMode="auto">
              <a:xfrm>
                <a:off x="3775075" y="-2236788"/>
                <a:ext cx="685800" cy="819150"/>
              </a:xfrm>
              <a:custGeom>
                <a:avLst/>
                <a:gdLst>
                  <a:gd name="T0" fmla="*/ 183 w 183"/>
                  <a:gd name="T1" fmla="*/ 13 h 218"/>
                  <a:gd name="T2" fmla="*/ 0 w 183"/>
                  <a:gd name="T3" fmla="*/ 218 h 218"/>
                  <a:gd name="T4" fmla="*/ 180 w 183"/>
                  <a:gd name="T5" fmla="*/ 20 h 218"/>
                  <a:gd name="T6" fmla="*/ 183 w 183"/>
                  <a:gd name="T7" fmla="*/ 13 h 218"/>
                </a:gdLst>
                <a:ahLst/>
                <a:cxnLst>
                  <a:cxn ang="0">
                    <a:pos x="T0" y="T1"/>
                  </a:cxn>
                  <a:cxn ang="0">
                    <a:pos x="T2" y="T3"/>
                  </a:cxn>
                  <a:cxn ang="0">
                    <a:pos x="T4" y="T5"/>
                  </a:cxn>
                  <a:cxn ang="0">
                    <a:pos x="T6" y="T7"/>
                  </a:cxn>
                </a:cxnLst>
                <a:rect l="0" t="0" r="r" b="b"/>
                <a:pathLst>
                  <a:path w="183" h="218">
                    <a:moveTo>
                      <a:pt x="183" y="13"/>
                    </a:moveTo>
                    <a:cubicBezTo>
                      <a:pt x="143" y="0"/>
                      <a:pt x="40" y="194"/>
                      <a:pt x="0" y="218"/>
                    </a:cubicBezTo>
                    <a:cubicBezTo>
                      <a:pt x="81" y="203"/>
                      <a:pt x="165" y="97"/>
                      <a:pt x="180" y="20"/>
                    </a:cubicBezTo>
                    <a:lnTo>
                      <a:pt x="183" y="13"/>
                    </a:ln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529"/>
              <p:cNvSpPr/>
              <p:nvPr/>
            </p:nvSpPr>
            <p:spPr bwMode="auto">
              <a:xfrm>
                <a:off x="2617787" y="-3016250"/>
                <a:ext cx="1397000" cy="322263"/>
              </a:xfrm>
              <a:custGeom>
                <a:avLst/>
                <a:gdLst>
                  <a:gd name="T0" fmla="*/ 0 w 372"/>
                  <a:gd name="T1" fmla="*/ 84 h 86"/>
                  <a:gd name="T2" fmla="*/ 145 w 372"/>
                  <a:gd name="T3" fmla="*/ 9 h 86"/>
                  <a:gd name="T4" fmla="*/ 191 w 372"/>
                  <a:gd name="T5" fmla="*/ 1 h 86"/>
                  <a:gd name="T6" fmla="*/ 310 w 372"/>
                  <a:gd name="T7" fmla="*/ 30 h 86"/>
                  <a:gd name="T8" fmla="*/ 372 w 372"/>
                  <a:gd name="T9" fmla="*/ 85 h 86"/>
                  <a:gd name="T10" fmla="*/ 298 w 372"/>
                  <a:gd name="T11" fmla="*/ 82 h 86"/>
                  <a:gd name="T12" fmla="*/ 224 w 372"/>
                  <a:gd name="T13" fmla="*/ 73 h 86"/>
                  <a:gd name="T14" fmla="*/ 78 w 372"/>
                  <a:gd name="T15" fmla="*/ 67 h 86"/>
                  <a:gd name="T16" fmla="*/ 0 w 372"/>
                  <a:gd name="T17" fmla="*/ 8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86">
                    <a:moveTo>
                      <a:pt x="0" y="84"/>
                    </a:moveTo>
                    <a:cubicBezTo>
                      <a:pt x="50" y="63"/>
                      <a:pt x="93" y="26"/>
                      <a:pt x="145" y="9"/>
                    </a:cubicBezTo>
                    <a:cubicBezTo>
                      <a:pt x="160" y="4"/>
                      <a:pt x="175" y="1"/>
                      <a:pt x="191" y="1"/>
                    </a:cubicBezTo>
                    <a:cubicBezTo>
                      <a:pt x="236" y="0"/>
                      <a:pt x="273" y="7"/>
                      <a:pt x="310" y="30"/>
                    </a:cubicBezTo>
                    <a:cubicBezTo>
                      <a:pt x="330" y="43"/>
                      <a:pt x="364" y="64"/>
                      <a:pt x="372" y="85"/>
                    </a:cubicBezTo>
                    <a:cubicBezTo>
                      <a:pt x="371" y="84"/>
                      <a:pt x="305" y="83"/>
                      <a:pt x="298" y="82"/>
                    </a:cubicBezTo>
                    <a:cubicBezTo>
                      <a:pt x="273" y="80"/>
                      <a:pt x="249" y="76"/>
                      <a:pt x="224" y="73"/>
                    </a:cubicBezTo>
                    <a:cubicBezTo>
                      <a:pt x="176" y="66"/>
                      <a:pt x="127" y="60"/>
                      <a:pt x="78" y="67"/>
                    </a:cubicBezTo>
                    <a:cubicBezTo>
                      <a:pt x="52" y="71"/>
                      <a:pt x="27" y="86"/>
                      <a:pt x="0" y="84"/>
                    </a:cubicBezTo>
                    <a:close/>
                  </a:path>
                </a:pathLst>
              </a:custGeom>
              <a:solidFill>
                <a:srgbClr val="5139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530"/>
              <p:cNvSpPr/>
              <p:nvPr/>
            </p:nvSpPr>
            <p:spPr bwMode="auto">
              <a:xfrm>
                <a:off x="107950" y="-2768600"/>
                <a:ext cx="596900" cy="754063"/>
              </a:xfrm>
              <a:custGeom>
                <a:avLst/>
                <a:gdLst>
                  <a:gd name="T0" fmla="*/ 3 w 159"/>
                  <a:gd name="T1" fmla="*/ 0 h 201"/>
                  <a:gd name="T2" fmla="*/ 9 w 159"/>
                  <a:gd name="T3" fmla="*/ 50 h 201"/>
                  <a:gd name="T4" fmla="*/ 28 w 159"/>
                  <a:gd name="T5" fmla="*/ 97 h 201"/>
                  <a:gd name="T6" fmla="*/ 86 w 159"/>
                  <a:gd name="T7" fmla="*/ 161 h 201"/>
                  <a:gd name="T8" fmla="*/ 159 w 159"/>
                  <a:gd name="T9" fmla="*/ 201 h 201"/>
                  <a:gd name="T10" fmla="*/ 35 w 159"/>
                  <a:gd name="T11" fmla="*/ 69 h 201"/>
                  <a:gd name="T12" fmla="*/ 22 w 159"/>
                  <a:gd name="T13" fmla="*/ 34 h 201"/>
                  <a:gd name="T14" fmla="*/ 3 w 159"/>
                  <a:gd name="T15" fmla="*/ 0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201">
                    <a:moveTo>
                      <a:pt x="3" y="0"/>
                    </a:moveTo>
                    <a:cubicBezTo>
                      <a:pt x="0" y="16"/>
                      <a:pt x="5" y="35"/>
                      <a:pt x="9" y="50"/>
                    </a:cubicBezTo>
                    <a:cubicBezTo>
                      <a:pt x="13" y="66"/>
                      <a:pt x="20" y="82"/>
                      <a:pt x="28" y="97"/>
                    </a:cubicBezTo>
                    <a:cubicBezTo>
                      <a:pt x="42" y="123"/>
                      <a:pt x="61" y="145"/>
                      <a:pt x="86" y="161"/>
                    </a:cubicBezTo>
                    <a:cubicBezTo>
                      <a:pt x="108" y="175"/>
                      <a:pt x="132" y="197"/>
                      <a:pt x="159" y="201"/>
                    </a:cubicBezTo>
                    <a:cubicBezTo>
                      <a:pt x="100" y="171"/>
                      <a:pt x="63" y="129"/>
                      <a:pt x="35" y="69"/>
                    </a:cubicBezTo>
                    <a:cubicBezTo>
                      <a:pt x="30" y="58"/>
                      <a:pt x="27" y="46"/>
                      <a:pt x="22" y="34"/>
                    </a:cubicBezTo>
                    <a:cubicBezTo>
                      <a:pt x="19" y="23"/>
                      <a:pt x="13" y="7"/>
                      <a:pt x="3" y="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531"/>
              <p:cNvSpPr/>
              <p:nvPr/>
            </p:nvSpPr>
            <p:spPr bwMode="auto">
              <a:xfrm>
                <a:off x="576262" y="-2798763"/>
                <a:ext cx="525463" cy="566738"/>
              </a:xfrm>
              <a:custGeom>
                <a:avLst/>
                <a:gdLst>
                  <a:gd name="T0" fmla="*/ 117 w 140"/>
                  <a:gd name="T1" fmla="*/ 136 h 151"/>
                  <a:gd name="T2" fmla="*/ 46 w 140"/>
                  <a:gd name="T3" fmla="*/ 66 h 151"/>
                  <a:gd name="T4" fmla="*/ 0 w 140"/>
                  <a:gd name="T5" fmla="*/ 0 h 151"/>
                  <a:gd name="T6" fmla="*/ 32 w 140"/>
                  <a:gd name="T7" fmla="*/ 91 h 151"/>
                  <a:gd name="T8" fmla="*/ 140 w 140"/>
                  <a:gd name="T9" fmla="*/ 151 h 151"/>
                  <a:gd name="T10" fmla="*/ 138 w 140"/>
                  <a:gd name="T11" fmla="*/ 149 h 151"/>
                  <a:gd name="T12" fmla="*/ 117 w 140"/>
                  <a:gd name="T13" fmla="*/ 136 h 151"/>
                </a:gdLst>
                <a:ahLst/>
                <a:cxnLst>
                  <a:cxn ang="0">
                    <a:pos x="T0" y="T1"/>
                  </a:cxn>
                  <a:cxn ang="0">
                    <a:pos x="T2" y="T3"/>
                  </a:cxn>
                  <a:cxn ang="0">
                    <a:pos x="T4" y="T5"/>
                  </a:cxn>
                  <a:cxn ang="0">
                    <a:pos x="T6" y="T7"/>
                  </a:cxn>
                  <a:cxn ang="0">
                    <a:pos x="T8" y="T9"/>
                  </a:cxn>
                  <a:cxn ang="0">
                    <a:pos x="T10" y="T11"/>
                  </a:cxn>
                  <a:cxn ang="0">
                    <a:pos x="T12" y="T13"/>
                  </a:cxn>
                </a:cxnLst>
                <a:rect l="0" t="0" r="r" b="b"/>
                <a:pathLst>
                  <a:path w="140" h="151">
                    <a:moveTo>
                      <a:pt x="117" y="136"/>
                    </a:moveTo>
                    <a:cubicBezTo>
                      <a:pt x="91" y="117"/>
                      <a:pt x="61" y="92"/>
                      <a:pt x="46" y="66"/>
                    </a:cubicBezTo>
                    <a:cubicBezTo>
                      <a:pt x="30" y="41"/>
                      <a:pt x="19" y="20"/>
                      <a:pt x="0" y="0"/>
                    </a:cubicBezTo>
                    <a:cubicBezTo>
                      <a:pt x="3" y="27"/>
                      <a:pt x="16" y="70"/>
                      <a:pt x="32" y="91"/>
                    </a:cubicBezTo>
                    <a:cubicBezTo>
                      <a:pt x="53" y="121"/>
                      <a:pt x="103" y="143"/>
                      <a:pt x="140" y="151"/>
                    </a:cubicBezTo>
                    <a:cubicBezTo>
                      <a:pt x="139" y="150"/>
                      <a:pt x="139" y="149"/>
                      <a:pt x="138" y="149"/>
                    </a:cubicBezTo>
                    <a:cubicBezTo>
                      <a:pt x="130" y="146"/>
                      <a:pt x="123" y="141"/>
                      <a:pt x="117" y="136"/>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532"/>
              <p:cNvSpPr/>
              <p:nvPr/>
            </p:nvSpPr>
            <p:spPr bwMode="auto">
              <a:xfrm>
                <a:off x="1665287" y="214312"/>
                <a:ext cx="1628775" cy="1831975"/>
              </a:xfrm>
              <a:custGeom>
                <a:avLst/>
                <a:gdLst>
                  <a:gd name="T0" fmla="*/ 118 w 434"/>
                  <a:gd name="T1" fmla="*/ 52 h 488"/>
                  <a:gd name="T2" fmla="*/ 108 w 434"/>
                  <a:gd name="T3" fmla="*/ 391 h 488"/>
                  <a:gd name="T4" fmla="*/ 388 w 434"/>
                  <a:gd name="T5" fmla="*/ 372 h 488"/>
                  <a:gd name="T6" fmla="*/ 320 w 434"/>
                  <a:gd name="T7" fmla="*/ 51 h 488"/>
                  <a:gd name="T8" fmla="*/ 227 w 434"/>
                  <a:gd name="T9" fmla="*/ 4 h 488"/>
                  <a:gd name="T10" fmla="*/ 118 w 434"/>
                  <a:gd name="T11" fmla="*/ 52 h 488"/>
                </a:gdLst>
                <a:ahLst/>
                <a:cxnLst>
                  <a:cxn ang="0">
                    <a:pos x="T0" y="T1"/>
                  </a:cxn>
                  <a:cxn ang="0">
                    <a:pos x="T2" y="T3"/>
                  </a:cxn>
                  <a:cxn ang="0">
                    <a:pos x="T4" y="T5"/>
                  </a:cxn>
                  <a:cxn ang="0">
                    <a:pos x="T6" y="T7"/>
                  </a:cxn>
                  <a:cxn ang="0">
                    <a:pos x="T8" y="T9"/>
                  </a:cxn>
                  <a:cxn ang="0">
                    <a:pos x="T10" y="T11"/>
                  </a:cxn>
                </a:cxnLst>
                <a:rect l="0" t="0" r="r" b="b"/>
                <a:pathLst>
                  <a:path w="434" h="488">
                    <a:moveTo>
                      <a:pt x="118" y="52"/>
                    </a:moveTo>
                    <a:cubicBezTo>
                      <a:pt x="118" y="52"/>
                      <a:pt x="0" y="293"/>
                      <a:pt x="108" y="391"/>
                    </a:cubicBezTo>
                    <a:cubicBezTo>
                      <a:pt x="215" y="488"/>
                      <a:pt x="362" y="439"/>
                      <a:pt x="388" y="372"/>
                    </a:cubicBezTo>
                    <a:cubicBezTo>
                      <a:pt x="434" y="255"/>
                      <a:pt x="334" y="214"/>
                      <a:pt x="320" y="51"/>
                    </a:cubicBezTo>
                    <a:cubicBezTo>
                      <a:pt x="320" y="51"/>
                      <a:pt x="291" y="7"/>
                      <a:pt x="227" y="4"/>
                    </a:cubicBezTo>
                    <a:cubicBezTo>
                      <a:pt x="163" y="0"/>
                      <a:pt x="118" y="52"/>
                      <a:pt x="118" y="52"/>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533"/>
              <p:cNvSpPr/>
              <p:nvPr/>
            </p:nvSpPr>
            <p:spPr bwMode="auto">
              <a:xfrm>
                <a:off x="1755775" y="195262"/>
                <a:ext cx="1452563" cy="1614488"/>
              </a:xfrm>
              <a:custGeom>
                <a:avLst/>
                <a:gdLst>
                  <a:gd name="T0" fmla="*/ 104 w 387"/>
                  <a:gd name="T1" fmla="*/ 47 h 430"/>
                  <a:gd name="T2" fmla="*/ 95 w 387"/>
                  <a:gd name="T3" fmla="*/ 341 h 430"/>
                  <a:gd name="T4" fmla="*/ 345 w 387"/>
                  <a:gd name="T5" fmla="*/ 323 h 430"/>
                  <a:gd name="T6" fmla="*/ 286 w 387"/>
                  <a:gd name="T7" fmla="*/ 38 h 430"/>
                  <a:gd name="T8" fmla="*/ 201 w 387"/>
                  <a:gd name="T9" fmla="*/ 2 h 430"/>
                  <a:gd name="T10" fmla="*/ 104 w 387"/>
                  <a:gd name="T11" fmla="*/ 47 h 430"/>
                </a:gdLst>
                <a:ahLst/>
                <a:cxnLst>
                  <a:cxn ang="0">
                    <a:pos x="T0" y="T1"/>
                  </a:cxn>
                  <a:cxn ang="0">
                    <a:pos x="T2" y="T3"/>
                  </a:cxn>
                  <a:cxn ang="0">
                    <a:pos x="T4" y="T5"/>
                  </a:cxn>
                  <a:cxn ang="0">
                    <a:pos x="T6" y="T7"/>
                  </a:cxn>
                  <a:cxn ang="0">
                    <a:pos x="T8" y="T9"/>
                  </a:cxn>
                  <a:cxn ang="0">
                    <a:pos x="T10" y="T11"/>
                  </a:cxn>
                </a:cxnLst>
                <a:rect l="0" t="0" r="r" b="b"/>
                <a:pathLst>
                  <a:path w="387" h="430">
                    <a:moveTo>
                      <a:pt x="104" y="47"/>
                    </a:moveTo>
                    <a:cubicBezTo>
                      <a:pt x="104" y="47"/>
                      <a:pt x="0" y="252"/>
                      <a:pt x="95" y="341"/>
                    </a:cubicBezTo>
                    <a:cubicBezTo>
                      <a:pt x="191" y="430"/>
                      <a:pt x="322" y="384"/>
                      <a:pt x="345" y="323"/>
                    </a:cubicBezTo>
                    <a:cubicBezTo>
                      <a:pt x="387" y="216"/>
                      <a:pt x="298" y="188"/>
                      <a:pt x="286" y="38"/>
                    </a:cubicBezTo>
                    <a:cubicBezTo>
                      <a:pt x="286" y="38"/>
                      <a:pt x="258" y="5"/>
                      <a:pt x="201" y="2"/>
                    </a:cubicBezTo>
                    <a:cubicBezTo>
                      <a:pt x="145" y="0"/>
                      <a:pt x="104" y="47"/>
                      <a:pt x="104" y="47"/>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534"/>
              <p:cNvSpPr/>
              <p:nvPr/>
            </p:nvSpPr>
            <p:spPr bwMode="auto">
              <a:xfrm>
                <a:off x="2457450" y="1404937"/>
                <a:ext cx="239713" cy="100013"/>
              </a:xfrm>
              <a:custGeom>
                <a:avLst/>
                <a:gdLst>
                  <a:gd name="T0" fmla="*/ 64 w 64"/>
                  <a:gd name="T1" fmla="*/ 14 h 27"/>
                  <a:gd name="T2" fmla="*/ 32 w 64"/>
                  <a:gd name="T3" fmla="*/ 27 h 27"/>
                  <a:gd name="T4" fmla="*/ 1 w 64"/>
                  <a:gd name="T5" fmla="*/ 13 h 27"/>
                  <a:gd name="T6" fmla="*/ 32 w 64"/>
                  <a:gd name="T7" fmla="*/ 1 h 27"/>
                  <a:gd name="T8" fmla="*/ 64 w 64"/>
                  <a:gd name="T9" fmla="*/ 14 h 27"/>
                </a:gdLst>
                <a:ahLst/>
                <a:cxnLst>
                  <a:cxn ang="0">
                    <a:pos x="T0" y="T1"/>
                  </a:cxn>
                  <a:cxn ang="0">
                    <a:pos x="T2" y="T3"/>
                  </a:cxn>
                  <a:cxn ang="0">
                    <a:pos x="T4" y="T5"/>
                  </a:cxn>
                  <a:cxn ang="0">
                    <a:pos x="T6" y="T7"/>
                  </a:cxn>
                  <a:cxn ang="0">
                    <a:pos x="T8" y="T9"/>
                  </a:cxn>
                </a:cxnLst>
                <a:rect l="0" t="0" r="r" b="b"/>
                <a:pathLst>
                  <a:path w="64" h="27">
                    <a:moveTo>
                      <a:pt x="64" y="14"/>
                    </a:moveTo>
                    <a:cubicBezTo>
                      <a:pt x="64" y="22"/>
                      <a:pt x="49" y="27"/>
                      <a:pt x="32" y="27"/>
                    </a:cubicBezTo>
                    <a:cubicBezTo>
                      <a:pt x="15" y="27"/>
                      <a:pt x="0" y="21"/>
                      <a:pt x="1" y="13"/>
                    </a:cubicBezTo>
                    <a:cubicBezTo>
                      <a:pt x="1" y="6"/>
                      <a:pt x="15" y="0"/>
                      <a:pt x="32" y="1"/>
                    </a:cubicBezTo>
                    <a:cubicBezTo>
                      <a:pt x="50" y="1"/>
                      <a:pt x="64" y="7"/>
                      <a:pt x="64" y="14"/>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535"/>
              <p:cNvSpPr/>
              <p:nvPr/>
            </p:nvSpPr>
            <p:spPr bwMode="auto">
              <a:xfrm>
                <a:off x="4471987" y="503237"/>
                <a:ext cx="582613" cy="709613"/>
              </a:xfrm>
              <a:custGeom>
                <a:avLst/>
                <a:gdLst>
                  <a:gd name="T0" fmla="*/ 24 w 155"/>
                  <a:gd name="T1" fmla="*/ 186 h 189"/>
                  <a:gd name="T2" fmla="*/ 96 w 155"/>
                  <a:gd name="T3" fmla="*/ 36 h 189"/>
                  <a:gd name="T4" fmla="*/ 108 w 155"/>
                  <a:gd name="T5" fmla="*/ 154 h 189"/>
                  <a:gd name="T6" fmla="*/ 24 w 155"/>
                  <a:gd name="T7" fmla="*/ 186 h 189"/>
                </a:gdLst>
                <a:ahLst/>
                <a:cxnLst>
                  <a:cxn ang="0">
                    <a:pos x="T0" y="T1"/>
                  </a:cxn>
                  <a:cxn ang="0">
                    <a:pos x="T2" y="T3"/>
                  </a:cxn>
                  <a:cxn ang="0">
                    <a:pos x="T4" y="T5"/>
                  </a:cxn>
                  <a:cxn ang="0">
                    <a:pos x="T6" y="T7"/>
                  </a:cxn>
                </a:cxnLst>
                <a:rect l="0" t="0" r="r" b="b"/>
                <a:pathLst>
                  <a:path w="155" h="189">
                    <a:moveTo>
                      <a:pt x="24" y="186"/>
                    </a:moveTo>
                    <a:cubicBezTo>
                      <a:pt x="24" y="186"/>
                      <a:pt x="0" y="0"/>
                      <a:pt x="96" y="36"/>
                    </a:cubicBezTo>
                    <a:cubicBezTo>
                      <a:pt x="155" y="57"/>
                      <a:pt x="144" y="118"/>
                      <a:pt x="108" y="154"/>
                    </a:cubicBezTo>
                    <a:cubicBezTo>
                      <a:pt x="85" y="176"/>
                      <a:pt x="50" y="189"/>
                      <a:pt x="24" y="186"/>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536"/>
              <p:cNvSpPr/>
              <p:nvPr/>
            </p:nvSpPr>
            <p:spPr bwMode="auto">
              <a:xfrm>
                <a:off x="4554537" y="679450"/>
                <a:ext cx="492125" cy="536575"/>
              </a:xfrm>
              <a:custGeom>
                <a:avLst/>
                <a:gdLst>
                  <a:gd name="T0" fmla="*/ 3 w 131"/>
                  <a:gd name="T1" fmla="*/ 137 h 143"/>
                  <a:gd name="T2" fmla="*/ 0 w 131"/>
                  <a:gd name="T3" fmla="*/ 89 h 143"/>
                  <a:gd name="T4" fmla="*/ 110 w 131"/>
                  <a:gd name="T5" fmla="*/ 71 h 143"/>
                  <a:gd name="T6" fmla="*/ 3 w 131"/>
                  <a:gd name="T7" fmla="*/ 137 h 143"/>
                </a:gdLst>
                <a:ahLst/>
                <a:cxnLst>
                  <a:cxn ang="0">
                    <a:pos x="T0" y="T1"/>
                  </a:cxn>
                  <a:cxn ang="0">
                    <a:pos x="T2" y="T3"/>
                  </a:cxn>
                  <a:cxn ang="0">
                    <a:pos x="T4" y="T5"/>
                  </a:cxn>
                  <a:cxn ang="0">
                    <a:pos x="T6" y="T7"/>
                  </a:cxn>
                </a:cxnLst>
                <a:rect l="0" t="0" r="r" b="b"/>
                <a:pathLst>
                  <a:path w="131" h="143">
                    <a:moveTo>
                      <a:pt x="3" y="137"/>
                    </a:moveTo>
                    <a:cubicBezTo>
                      <a:pt x="0" y="89"/>
                      <a:pt x="0" y="89"/>
                      <a:pt x="0" y="89"/>
                    </a:cubicBezTo>
                    <a:cubicBezTo>
                      <a:pt x="0" y="89"/>
                      <a:pt x="131" y="0"/>
                      <a:pt x="110" y="71"/>
                    </a:cubicBezTo>
                    <a:cubicBezTo>
                      <a:pt x="88" y="143"/>
                      <a:pt x="3" y="137"/>
                      <a:pt x="3" y="137"/>
                    </a:cubicBezTo>
                    <a:close/>
                  </a:path>
                </a:pathLst>
              </a:custGeom>
              <a:solidFill>
                <a:srgbClr val="E5BE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537"/>
              <p:cNvSpPr/>
              <p:nvPr/>
            </p:nvSpPr>
            <p:spPr bwMode="auto">
              <a:xfrm>
                <a:off x="1649412" y="1889125"/>
                <a:ext cx="1820863" cy="765175"/>
              </a:xfrm>
              <a:custGeom>
                <a:avLst/>
                <a:gdLst>
                  <a:gd name="T0" fmla="*/ 0 w 485"/>
                  <a:gd name="T1" fmla="*/ 22 h 204"/>
                  <a:gd name="T2" fmla="*/ 252 w 485"/>
                  <a:gd name="T3" fmla="*/ 26 h 204"/>
                  <a:gd name="T4" fmla="*/ 485 w 485"/>
                  <a:gd name="T5" fmla="*/ 0 h 204"/>
                  <a:gd name="T6" fmla="*/ 400 w 485"/>
                  <a:gd name="T7" fmla="*/ 155 h 204"/>
                  <a:gd name="T8" fmla="*/ 119 w 485"/>
                  <a:gd name="T9" fmla="*/ 171 h 204"/>
                  <a:gd name="T10" fmla="*/ 0 w 485"/>
                  <a:gd name="T11" fmla="*/ 22 h 204"/>
                </a:gdLst>
                <a:ahLst/>
                <a:cxnLst>
                  <a:cxn ang="0">
                    <a:pos x="T0" y="T1"/>
                  </a:cxn>
                  <a:cxn ang="0">
                    <a:pos x="T2" y="T3"/>
                  </a:cxn>
                  <a:cxn ang="0">
                    <a:pos x="T4" y="T5"/>
                  </a:cxn>
                  <a:cxn ang="0">
                    <a:pos x="T6" y="T7"/>
                  </a:cxn>
                  <a:cxn ang="0">
                    <a:pos x="T8" y="T9"/>
                  </a:cxn>
                  <a:cxn ang="0">
                    <a:pos x="T10" y="T11"/>
                  </a:cxn>
                </a:cxnLst>
                <a:rect l="0" t="0" r="r" b="b"/>
                <a:pathLst>
                  <a:path w="485" h="204">
                    <a:moveTo>
                      <a:pt x="0" y="22"/>
                    </a:moveTo>
                    <a:cubicBezTo>
                      <a:pt x="0" y="22"/>
                      <a:pt x="168" y="32"/>
                      <a:pt x="252" y="26"/>
                    </a:cubicBezTo>
                    <a:cubicBezTo>
                      <a:pt x="336" y="20"/>
                      <a:pt x="485" y="0"/>
                      <a:pt x="485" y="0"/>
                    </a:cubicBezTo>
                    <a:cubicBezTo>
                      <a:pt x="485" y="0"/>
                      <a:pt x="461" y="108"/>
                      <a:pt x="400" y="155"/>
                    </a:cubicBezTo>
                    <a:cubicBezTo>
                      <a:pt x="340" y="201"/>
                      <a:pt x="185" y="204"/>
                      <a:pt x="119" y="171"/>
                    </a:cubicBezTo>
                    <a:cubicBezTo>
                      <a:pt x="54" y="139"/>
                      <a:pt x="0" y="22"/>
                      <a:pt x="0" y="22"/>
                    </a:cubicBezTo>
                    <a:close/>
                  </a:path>
                </a:pathLst>
              </a:custGeom>
              <a:solidFill>
                <a:srgbClr val="331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538"/>
              <p:cNvSpPr/>
              <p:nvPr/>
            </p:nvSpPr>
            <p:spPr bwMode="auto">
              <a:xfrm>
                <a:off x="1909762" y="2170112"/>
                <a:ext cx="1227138" cy="479425"/>
              </a:xfrm>
              <a:custGeom>
                <a:avLst/>
                <a:gdLst>
                  <a:gd name="T0" fmla="*/ 178 w 327"/>
                  <a:gd name="T1" fmla="*/ 1 h 128"/>
                  <a:gd name="T2" fmla="*/ 0 w 327"/>
                  <a:gd name="T3" fmla="*/ 55 h 128"/>
                  <a:gd name="T4" fmla="*/ 50 w 327"/>
                  <a:gd name="T5" fmla="*/ 96 h 128"/>
                  <a:gd name="T6" fmla="*/ 327 w 327"/>
                  <a:gd name="T7" fmla="*/ 82 h 128"/>
                  <a:gd name="T8" fmla="*/ 178 w 327"/>
                  <a:gd name="T9" fmla="*/ 1 h 128"/>
                </a:gdLst>
                <a:ahLst/>
                <a:cxnLst>
                  <a:cxn ang="0">
                    <a:pos x="T0" y="T1"/>
                  </a:cxn>
                  <a:cxn ang="0">
                    <a:pos x="T2" y="T3"/>
                  </a:cxn>
                  <a:cxn ang="0">
                    <a:pos x="T4" y="T5"/>
                  </a:cxn>
                  <a:cxn ang="0">
                    <a:pos x="T6" y="T7"/>
                  </a:cxn>
                  <a:cxn ang="0">
                    <a:pos x="T8" y="T9"/>
                  </a:cxn>
                </a:cxnLst>
                <a:rect l="0" t="0" r="r" b="b"/>
                <a:pathLst>
                  <a:path w="327" h="128">
                    <a:moveTo>
                      <a:pt x="178" y="1"/>
                    </a:moveTo>
                    <a:cubicBezTo>
                      <a:pt x="114" y="1"/>
                      <a:pt x="45" y="7"/>
                      <a:pt x="0" y="55"/>
                    </a:cubicBezTo>
                    <a:cubicBezTo>
                      <a:pt x="16" y="72"/>
                      <a:pt x="32" y="87"/>
                      <a:pt x="50" y="96"/>
                    </a:cubicBezTo>
                    <a:cubicBezTo>
                      <a:pt x="114" y="128"/>
                      <a:pt x="264" y="126"/>
                      <a:pt x="327" y="82"/>
                    </a:cubicBezTo>
                    <a:cubicBezTo>
                      <a:pt x="291" y="32"/>
                      <a:pt x="249" y="0"/>
                      <a:pt x="178" y="1"/>
                    </a:cubicBezTo>
                    <a:close/>
                  </a:path>
                </a:pathLst>
              </a:custGeom>
              <a:solidFill>
                <a:srgbClr val="4F1D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539"/>
              <p:cNvSpPr/>
              <p:nvPr/>
            </p:nvSpPr>
            <p:spPr bwMode="auto">
              <a:xfrm>
                <a:off x="3192462" y="3870325"/>
                <a:ext cx="334963" cy="468313"/>
              </a:xfrm>
              <a:custGeom>
                <a:avLst/>
                <a:gdLst>
                  <a:gd name="T0" fmla="*/ 0 w 211"/>
                  <a:gd name="T1" fmla="*/ 16 h 295"/>
                  <a:gd name="T2" fmla="*/ 203 w 211"/>
                  <a:gd name="T3" fmla="*/ 0 h 295"/>
                  <a:gd name="T4" fmla="*/ 211 w 211"/>
                  <a:gd name="T5" fmla="*/ 212 h 295"/>
                  <a:gd name="T6" fmla="*/ 147 w 211"/>
                  <a:gd name="T7" fmla="*/ 295 h 295"/>
                  <a:gd name="T8" fmla="*/ 50 w 211"/>
                  <a:gd name="T9" fmla="*/ 241 h 295"/>
                  <a:gd name="T10" fmla="*/ 0 w 211"/>
                  <a:gd name="T11" fmla="*/ 16 h 295"/>
                </a:gdLst>
                <a:ahLst/>
                <a:cxnLst>
                  <a:cxn ang="0">
                    <a:pos x="T0" y="T1"/>
                  </a:cxn>
                  <a:cxn ang="0">
                    <a:pos x="T2" y="T3"/>
                  </a:cxn>
                  <a:cxn ang="0">
                    <a:pos x="T4" y="T5"/>
                  </a:cxn>
                  <a:cxn ang="0">
                    <a:pos x="T6" y="T7"/>
                  </a:cxn>
                  <a:cxn ang="0">
                    <a:pos x="T8" y="T9"/>
                  </a:cxn>
                  <a:cxn ang="0">
                    <a:pos x="T10" y="T11"/>
                  </a:cxn>
                </a:cxnLst>
                <a:rect l="0" t="0" r="r" b="b"/>
                <a:pathLst>
                  <a:path w="211" h="295">
                    <a:moveTo>
                      <a:pt x="0" y="16"/>
                    </a:moveTo>
                    <a:lnTo>
                      <a:pt x="203" y="0"/>
                    </a:lnTo>
                    <a:lnTo>
                      <a:pt x="211" y="212"/>
                    </a:lnTo>
                    <a:lnTo>
                      <a:pt x="147" y="295"/>
                    </a:lnTo>
                    <a:lnTo>
                      <a:pt x="50" y="241"/>
                    </a:lnTo>
                    <a:lnTo>
                      <a:pt x="0" y="16"/>
                    </a:lnTo>
                    <a:close/>
                  </a:path>
                </a:pathLst>
              </a:custGeom>
              <a:solidFill>
                <a:srgbClr val="EFEA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540"/>
              <p:cNvSpPr/>
              <p:nvPr/>
            </p:nvSpPr>
            <p:spPr bwMode="auto">
              <a:xfrm>
                <a:off x="3222625" y="3870325"/>
                <a:ext cx="292100" cy="420688"/>
              </a:xfrm>
              <a:custGeom>
                <a:avLst/>
                <a:gdLst>
                  <a:gd name="T0" fmla="*/ 0 w 184"/>
                  <a:gd name="T1" fmla="*/ 26 h 265"/>
                  <a:gd name="T2" fmla="*/ 184 w 184"/>
                  <a:gd name="T3" fmla="*/ 0 h 265"/>
                  <a:gd name="T4" fmla="*/ 184 w 184"/>
                  <a:gd name="T5" fmla="*/ 205 h 265"/>
                  <a:gd name="T6" fmla="*/ 130 w 184"/>
                  <a:gd name="T7" fmla="*/ 265 h 265"/>
                  <a:gd name="T8" fmla="*/ 36 w 184"/>
                  <a:gd name="T9" fmla="*/ 236 h 265"/>
                  <a:gd name="T10" fmla="*/ 0 w 184"/>
                  <a:gd name="T11" fmla="*/ 26 h 265"/>
                </a:gdLst>
                <a:ahLst/>
                <a:cxnLst>
                  <a:cxn ang="0">
                    <a:pos x="T0" y="T1"/>
                  </a:cxn>
                  <a:cxn ang="0">
                    <a:pos x="T2" y="T3"/>
                  </a:cxn>
                  <a:cxn ang="0">
                    <a:pos x="T4" y="T5"/>
                  </a:cxn>
                  <a:cxn ang="0">
                    <a:pos x="T6" y="T7"/>
                  </a:cxn>
                  <a:cxn ang="0">
                    <a:pos x="T8" y="T9"/>
                  </a:cxn>
                  <a:cxn ang="0">
                    <a:pos x="T10" y="T11"/>
                  </a:cxn>
                </a:cxnLst>
                <a:rect l="0" t="0" r="r" b="b"/>
                <a:pathLst>
                  <a:path w="184" h="265">
                    <a:moveTo>
                      <a:pt x="0" y="26"/>
                    </a:moveTo>
                    <a:lnTo>
                      <a:pt x="184" y="0"/>
                    </a:lnTo>
                    <a:lnTo>
                      <a:pt x="184" y="205"/>
                    </a:lnTo>
                    <a:lnTo>
                      <a:pt x="130" y="265"/>
                    </a:lnTo>
                    <a:lnTo>
                      <a:pt x="36" y="236"/>
                    </a:lnTo>
                    <a:lnTo>
                      <a:pt x="0" y="26"/>
                    </a:lnTo>
                    <a:close/>
                  </a:path>
                </a:pathLst>
              </a:cu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541"/>
              <p:cNvSpPr/>
              <p:nvPr/>
            </p:nvSpPr>
            <p:spPr bwMode="auto">
              <a:xfrm>
                <a:off x="3233737" y="3876675"/>
                <a:ext cx="266700" cy="384175"/>
              </a:xfrm>
              <a:custGeom>
                <a:avLst/>
                <a:gdLst>
                  <a:gd name="T0" fmla="*/ 0 w 168"/>
                  <a:gd name="T1" fmla="*/ 24 h 242"/>
                  <a:gd name="T2" fmla="*/ 168 w 168"/>
                  <a:gd name="T3" fmla="*/ 0 h 242"/>
                  <a:gd name="T4" fmla="*/ 168 w 168"/>
                  <a:gd name="T5" fmla="*/ 187 h 242"/>
                  <a:gd name="T6" fmla="*/ 118 w 168"/>
                  <a:gd name="T7" fmla="*/ 242 h 242"/>
                  <a:gd name="T8" fmla="*/ 33 w 168"/>
                  <a:gd name="T9" fmla="*/ 216 h 242"/>
                  <a:gd name="T10" fmla="*/ 0 w 168"/>
                  <a:gd name="T11" fmla="*/ 24 h 242"/>
                </a:gdLst>
                <a:ahLst/>
                <a:cxnLst>
                  <a:cxn ang="0">
                    <a:pos x="T0" y="T1"/>
                  </a:cxn>
                  <a:cxn ang="0">
                    <a:pos x="T2" y="T3"/>
                  </a:cxn>
                  <a:cxn ang="0">
                    <a:pos x="T4" y="T5"/>
                  </a:cxn>
                  <a:cxn ang="0">
                    <a:pos x="T6" y="T7"/>
                  </a:cxn>
                  <a:cxn ang="0">
                    <a:pos x="T8" y="T9"/>
                  </a:cxn>
                  <a:cxn ang="0">
                    <a:pos x="T10" y="T11"/>
                  </a:cxn>
                </a:cxnLst>
                <a:rect l="0" t="0" r="r" b="b"/>
                <a:pathLst>
                  <a:path w="168" h="242">
                    <a:moveTo>
                      <a:pt x="0" y="24"/>
                    </a:moveTo>
                    <a:lnTo>
                      <a:pt x="168" y="0"/>
                    </a:lnTo>
                    <a:lnTo>
                      <a:pt x="168" y="187"/>
                    </a:lnTo>
                    <a:lnTo>
                      <a:pt x="118" y="242"/>
                    </a:lnTo>
                    <a:lnTo>
                      <a:pt x="33" y="216"/>
                    </a:lnTo>
                    <a:lnTo>
                      <a:pt x="0" y="24"/>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Rectangle 542"/>
              <p:cNvSpPr>
                <a:spLocks noChangeArrowheads="1"/>
              </p:cNvSpPr>
              <p:nvPr/>
            </p:nvSpPr>
            <p:spPr bwMode="auto">
              <a:xfrm>
                <a:off x="527050" y="3686175"/>
                <a:ext cx="4756150" cy="3087688"/>
              </a:xfrm>
              <a:prstGeom prst="rect">
                <a:avLst/>
              </a:prstGeom>
              <a:solidFill>
                <a:srgbClr val="FCFA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5" name="Freeform 543"/>
              <p:cNvSpPr/>
              <p:nvPr/>
            </p:nvSpPr>
            <p:spPr bwMode="auto">
              <a:xfrm>
                <a:off x="527050" y="3686175"/>
                <a:ext cx="4756150" cy="3087688"/>
              </a:xfrm>
              <a:custGeom>
                <a:avLst/>
                <a:gdLst>
                  <a:gd name="T0" fmla="*/ 1182 w 1267"/>
                  <a:gd name="T1" fmla="*/ 0 h 823"/>
                  <a:gd name="T2" fmla="*/ 1197 w 1267"/>
                  <a:gd name="T3" fmla="*/ 137 h 823"/>
                  <a:gd name="T4" fmla="*/ 1155 w 1267"/>
                  <a:gd name="T5" fmla="*/ 184 h 823"/>
                  <a:gd name="T6" fmla="*/ 1108 w 1267"/>
                  <a:gd name="T7" fmla="*/ 218 h 823"/>
                  <a:gd name="T8" fmla="*/ 1107 w 1267"/>
                  <a:gd name="T9" fmla="*/ 291 h 823"/>
                  <a:gd name="T10" fmla="*/ 1110 w 1267"/>
                  <a:gd name="T11" fmla="*/ 349 h 823"/>
                  <a:gd name="T12" fmla="*/ 1210 w 1267"/>
                  <a:gd name="T13" fmla="*/ 429 h 823"/>
                  <a:gd name="T14" fmla="*/ 1236 w 1267"/>
                  <a:gd name="T15" fmla="*/ 536 h 823"/>
                  <a:gd name="T16" fmla="*/ 1083 w 1267"/>
                  <a:gd name="T17" fmla="*/ 770 h 823"/>
                  <a:gd name="T18" fmla="*/ 722 w 1267"/>
                  <a:gd name="T19" fmla="*/ 796 h 823"/>
                  <a:gd name="T20" fmla="*/ 319 w 1267"/>
                  <a:gd name="T21" fmla="*/ 783 h 823"/>
                  <a:gd name="T22" fmla="*/ 55 w 1267"/>
                  <a:gd name="T23" fmla="*/ 676 h 823"/>
                  <a:gd name="T24" fmla="*/ 123 w 1267"/>
                  <a:gd name="T25" fmla="*/ 444 h 823"/>
                  <a:gd name="T26" fmla="*/ 189 w 1267"/>
                  <a:gd name="T27" fmla="*/ 405 h 823"/>
                  <a:gd name="T28" fmla="*/ 196 w 1267"/>
                  <a:gd name="T29" fmla="*/ 358 h 823"/>
                  <a:gd name="T30" fmla="*/ 185 w 1267"/>
                  <a:gd name="T31" fmla="*/ 221 h 823"/>
                  <a:gd name="T32" fmla="*/ 139 w 1267"/>
                  <a:gd name="T33" fmla="*/ 156 h 823"/>
                  <a:gd name="T34" fmla="*/ 98 w 1267"/>
                  <a:gd name="T35" fmla="*/ 119 h 823"/>
                  <a:gd name="T36" fmla="*/ 66 w 1267"/>
                  <a:gd name="T37" fmla="*/ 0 h 823"/>
                  <a:gd name="T38" fmla="*/ 0 w 1267"/>
                  <a:gd name="T39" fmla="*/ 0 h 823"/>
                  <a:gd name="T40" fmla="*/ 0 w 1267"/>
                  <a:gd name="T41" fmla="*/ 823 h 823"/>
                  <a:gd name="T42" fmla="*/ 1267 w 1267"/>
                  <a:gd name="T43" fmla="*/ 823 h 823"/>
                  <a:gd name="T44" fmla="*/ 1267 w 1267"/>
                  <a:gd name="T45" fmla="*/ 0 h 823"/>
                  <a:gd name="T46" fmla="*/ 1182 w 1267"/>
                  <a:gd name="T47"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67" h="823">
                    <a:moveTo>
                      <a:pt x="1182" y="0"/>
                    </a:moveTo>
                    <a:cubicBezTo>
                      <a:pt x="1212" y="39"/>
                      <a:pt x="1229" y="83"/>
                      <a:pt x="1197" y="137"/>
                    </a:cubicBezTo>
                    <a:cubicBezTo>
                      <a:pt x="1186" y="156"/>
                      <a:pt x="1173" y="171"/>
                      <a:pt x="1155" y="184"/>
                    </a:cubicBezTo>
                    <a:cubicBezTo>
                      <a:pt x="1140" y="194"/>
                      <a:pt x="1120" y="203"/>
                      <a:pt x="1108" y="218"/>
                    </a:cubicBezTo>
                    <a:cubicBezTo>
                      <a:pt x="1094" y="236"/>
                      <a:pt x="1106" y="270"/>
                      <a:pt x="1107" y="291"/>
                    </a:cubicBezTo>
                    <a:cubicBezTo>
                      <a:pt x="1108" y="310"/>
                      <a:pt x="1106" y="330"/>
                      <a:pt x="1110" y="349"/>
                    </a:cubicBezTo>
                    <a:cubicBezTo>
                      <a:pt x="1122" y="403"/>
                      <a:pt x="1172" y="401"/>
                      <a:pt x="1210" y="429"/>
                    </a:cubicBezTo>
                    <a:cubicBezTo>
                      <a:pt x="1244" y="454"/>
                      <a:pt x="1242" y="498"/>
                      <a:pt x="1236" y="536"/>
                    </a:cubicBezTo>
                    <a:cubicBezTo>
                      <a:pt x="1222" y="622"/>
                      <a:pt x="1168" y="733"/>
                      <a:pt x="1083" y="770"/>
                    </a:cubicBezTo>
                    <a:cubicBezTo>
                      <a:pt x="974" y="818"/>
                      <a:pt x="839" y="800"/>
                      <a:pt x="722" y="796"/>
                    </a:cubicBezTo>
                    <a:cubicBezTo>
                      <a:pt x="588" y="790"/>
                      <a:pt x="454" y="784"/>
                      <a:pt x="319" y="783"/>
                    </a:cubicBezTo>
                    <a:cubicBezTo>
                      <a:pt x="222" y="782"/>
                      <a:pt x="102" y="776"/>
                      <a:pt x="55" y="676"/>
                    </a:cubicBezTo>
                    <a:cubicBezTo>
                      <a:pt x="17" y="597"/>
                      <a:pt x="45" y="487"/>
                      <a:pt x="123" y="444"/>
                    </a:cubicBezTo>
                    <a:cubicBezTo>
                      <a:pt x="143" y="433"/>
                      <a:pt x="175" y="424"/>
                      <a:pt x="189" y="405"/>
                    </a:cubicBezTo>
                    <a:cubicBezTo>
                      <a:pt x="197" y="394"/>
                      <a:pt x="195" y="370"/>
                      <a:pt x="196" y="358"/>
                    </a:cubicBezTo>
                    <a:cubicBezTo>
                      <a:pt x="198" y="313"/>
                      <a:pt x="198" y="265"/>
                      <a:pt x="185" y="221"/>
                    </a:cubicBezTo>
                    <a:cubicBezTo>
                      <a:pt x="176" y="190"/>
                      <a:pt x="165" y="174"/>
                      <a:pt x="139" y="156"/>
                    </a:cubicBezTo>
                    <a:cubicBezTo>
                      <a:pt x="124" y="145"/>
                      <a:pt x="109" y="134"/>
                      <a:pt x="98" y="119"/>
                    </a:cubicBezTo>
                    <a:cubicBezTo>
                      <a:pt x="72" y="86"/>
                      <a:pt x="67" y="42"/>
                      <a:pt x="66" y="0"/>
                    </a:cubicBezTo>
                    <a:cubicBezTo>
                      <a:pt x="0" y="0"/>
                      <a:pt x="0" y="0"/>
                      <a:pt x="0" y="0"/>
                    </a:cubicBezTo>
                    <a:cubicBezTo>
                      <a:pt x="0" y="823"/>
                      <a:pt x="0" y="823"/>
                      <a:pt x="0" y="823"/>
                    </a:cubicBezTo>
                    <a:cubicBezTo>
                      <a:pt x="1267" y="823"/>
                      <a:pt x="1267" y="823"/>
                      <a:pt x="1267" y="823"/>
                    </a:cubicBezTo>
                    <a:cubicBezTo>
                      <a:pt x="1267" y="0"/>
                      <a:pt x="1267" y="0"/>
                      <a:pt x="1267" y="0"/>
                    </a:cubicBezTo>
                    <a:lnTo>
                      <a:pt x="1182" y="0"/>
                    </a:lnTo>
                    <a:close/>
                  </a:path>
                </a:pathLst>
              </a:custGeom>
              <a:solidFill>
                <a:srgbClr val="EFEA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544"/>
              <p:cNvSpPr/>
              <p:nvPr/>
            </p:nvSpPr>
            <p:spPr bwMode="auto">
              <a:xfrm>
                <a:off x="295275" y="4219575"/>
                <a:ext cx="908050" cy="520700"/>
              </a:xfrm>
              <a:custGeom>
                <a:avLst/>
                <a:gdLst>
                  <a:gd name="T0" fmla="*/ 67 w 242"/>
                  <a:gd name="T1" fmla="*/ 22 h 139"/>
                  <a:gd name="T2" fmla="*/ 186 w 242"/>
                  <a:gd name="T3" fmla="*/ 64 h 139"/>
                  <a:gd name="T4" fmla="*/ 227 w 242"/>
                  <a:gd name="T5" fmla="*/ 108 h 139"/>
                  <a:gd name="T6" fmla="*/ 133 w 242"/>
                  <a:gd name="T7" fmla="*/ 138 h 139"/>
                  <a:gd name="T8" fmla="*/ 17 w 242"/>
                  <a:gd name="T9" fmla="*/ 46 h 139"/>
                  <a:gd name="T10" fmla="*/ 67 w 242"/>
                  <a:gd name="T11" fmla="*/ 22 h 139"/>
                </a:gdLst>
                <a:ahLst/>
                <a:cxnLst>
                  <a:cxn ang="0">
                    <a:pos x="T0" y="T1"/>
                  </a:cxn>
                  <a:cxn ang="0">
                    <a:pos x="T2" y="T3"/>
                  </a:cxn>
                  <a:cxn ang="0">
                    <a:pos x="T4" y="T5"/>
                  </a:cxn>
                  <a:cxn ang="0">
                    <a:pos x="T6" y="T7"/>
                  </a:cxn>
                  <a:cxn ang="0">
                    <a:pos x="T8" y="T9"/>
                  </a:cxn>
                  <a:cxn ang="0">
                    <a:pos x="T10" y="T11"/>
                  </a:cxn>
                </a:cxnLst>
                <a:rect l="0" t="0" r="r" b="b"/>
                <a:pathLst>
                  <a:path w="242" h="139">
                    <a:moveTo>
                      <a:pt x="67" y="22"/>
                    </a:moveTo>
                    <a:cubicBezTo>
                      <a:pt x="186" y="64"/>
                      <a:pt x="186" y="64"/>
                      <a:pt x="186" y="64"/>
                    </a:cubicBezTo>
                    <a:cubicBezTo>
                      <a:pt x="186" y="64"/>
                      <a:pt x="242" y="77"/>
                      <a:pt x="227" y="108"/>
                    </a:cubicBezTo>
                    <a:cubicBezTo>
                      <a:pt x="211" y="139"/>
                      <a:pt x="133" y="138"/>
                      <a:pt x="133" y="138"/>
                    </a:cubicBezTo>
                    <a:cubicBezTo>
                      <a:pt x="133" y="138"/>
                      <a:pt x="0" y="92"/>
                      <a:pt x="17" y="46"/>
                    </a:cubicBezTo>
                    <a:cubicBezTo>
                      <a:pt x="34" y="0"/>
                      <a:pt x="67" y="22"/>
                      <a:pt x="67" y="22"/>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545"/>
              <p:cNvSpPr/>
              <p:nvPr/>
            </p:nvSpPr>
            <p:spPr bwMode="auto">
              <a:xfrm>
                <a:off x="295275" y="4219575"/>
                <a:ext cx="858838" cy="520700"/>
              </a:xfrm>
              <a:custGeom>
                <a:avLst/>
                <a:gdLst>
                  <a:gd name="T0" fmla="*/ 227 w 229"/>
                  <a:gd name="T1" fmla="*/ 108 h 139"/>
                  <a:gd name="T2" fmla="*/ 229 w 229"/>
                  <a:gd name="T3" fmla="*/ 99 h 139"/>
                  <a:gd name="T4" fmla="*/ 107 w 229"/>
                  <a:gd name="T5" fmla="*/ 75 h 139"/>
                  <a:gd name="T6" fmla="*/ 78 w 229"/>
                  <a:gd name="T7" fmla="*/ 30 h 139"/>
                  <a:gd name="T8" fmla="*/ 79 w 229"/>
                  <a:gd name="T9" fmla="*/ 26 h 139"/>
                  <a:gd name="T10" fmla="*/ 67 w 229"/>
                  <a:gd name="T11" fmla="*/ 22 h 139"/>
                  <a:gd name="T12" fmla="*/ 17 w 229"/>
                  <a:gd name="T13" fmla="*/ 46 h 139"/>
                  <a:gd name="T14" fmla="*/ 133 w 229"/>
                  <a:gd name="T15" fmla="*/ 138 h 139"/>
                  <a:gd name="T16" fmla="*/ 227 w 229"/>
                  <a:gd name="T17" fmla="*/ 10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139">
                    <a:moveTo>
                      <a:pt x="227" y="108"/>
                    </a:moveTo>
                    <a:cubicBezTo>
                      <a:pt x="228" y="105"/>
                      <a:pt x="229" y="102"/>
                      <a:pt x="229" y="99"/>
                    </a:cubicBezTo>
                    <a:cubicBezTo>
                      <a:pt x="190" y="112"/>
                      <a:pt x="140" y="98"/>
                      <a:pt x="107" y="75"/>
                    </a:cubicBezTo>
                    <a:cubicBezTo>
                      <a:pt x="93" y="65"/>
                      <a:pt x="76" y="49"/>
                      <a:pt x="78" y="30"/>
                    </a:cubicBezTo>
                    <a:cubicBezTo>
                      <a:pt x="78" y="29"/>
                      <a:pt x="78" y="27"/>
                      <a:pt x="79" y="26"/>
                    </a:cubicBezTo>
                    <a:cubicBezTo>
                      <a:pt x="67" y="22"/>
                      <a:pt x="67" y="22"/>
                      <a:pt x="67" y="22"/>
                    </a:cubicBezTo>
                    <a:cubicBezTo>
                      <a:pt x="67" y="22"/>
                      <a:pt x="34" y="0"/>
                      <a:pt x="17" y="46"/>
                    </a:cubicBezTo>
                    <a:cubicBezTo>
                      <a:pt x="0" y="92"/>
                      <a:pt x="133" y="138"/>
                      <a:pt x="133" y="138"/>
                    </a:cubicBezTo>
                    <a:cubicBezTo>
                      <a:pt x="133" y="138"/>
                      <a:pt x="211" y="139"/>
                      <a:pt x="227" y="108"/>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546"/>
              <p:cNvSpPr/>
              <p:nvPr/>
            </p:nvSpPr>
            <p:spPr bwMode="auto">
              <a:xfrm>
                <a:off x="295275" y="4564063"/>
                <a:ext cx="1062038" cy="484188"/>
              </a:xfrm>
              <a:custGeom>
                <a:avLst/>
                <a:gdLst>
                  <a:gd name="T0" fmla="*/ 21 w 283"/>
                  <a:gd name="T1" fmla="*/ 51 h 129"/>
                  <a:gd name="T2" fmla="*/ 185 w 283"/>
                  <a:gd name="T3" fmla="*/ 43 h 129"/>
                  <a:gd name="T4" fmla="*/ 199 w 283"/>
                  <a:gd name="T5" fmla="*/ 113 h 129"/>
                  <a:gd name="T6" fmla="*/ 58 w 283"/>
                  <a:gd name="T7" fmla="*/ 123 h 129"/>
                  <a:gd name="T8" fmla="*/ 21 w 283"/>
                  <a:gd name="T9" fmla="*/ 51 h 129"/>
                </a:gdLst>
                <a:ahLst/>
                <a:cxnLst>
                  <a:cxn ang="0">
                    <a:pos x="T0" y="T1"/>
                  </a:cxn>
                  <a:cxn ang="0">
                    <a:pos x="T2" y="T3"/>
                  </a:cxn>
                  <a:cxn ang="0">
                    <a:pos x="T4" y="T5"/>
                  </a:cxn>
                  <a:cxn ang="0">
                    <a:pos x="T6" y="T7"/>
                  </a:cxn>
                  <a:cxn ang="0">
                    <a:pos x="T8" y="T9"/>
                  </a:cxn>
                </a:cxnLst>
                <a:rect l="0" t="0" r="r" b="b"/>
                <a:pathLst>
                  <a:path w="283" h="129">
                    <a:moveTo>
                      <a:pt x="21" y="51"/>
                    </a:moveTo>
                    <a:cubicBezTo>
                      <a:pt x="21" y="51"/>
                      <a:pt x="88" y="0"/>
                      <a:pt x="185" y="43"/>
                    </a:cubicBezTo>
                    <a:cubicBezTo>
                      <a:pt x="283" y="85"/>
                      <a:pt x="199" y="113"/>
                      <a:pt x="199" y="113"/>
                    </a:cubicBezTo>
                    <a:cubicBezTo>
                      <a:pt x="199" y="113"/>
                      <a:pt x="109" y="129"/>
                      <a:pt x="58" y="123"/>
                    </a:cubicBezTo>
                    <a:cubicBezTo>
                      <a:pt x="7" y="116"/>
                      <a:pt x="0" y="68"/>
                      <a:pt x="21" y="51"/>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547"/>
              <p:cNvSpPr/>
              <p:nvPr/>
            </p:nvSpPr>
            <p:spPr bwMode="auto">
              <a:xfrm>
                <a:off x="295275" y="4564063"/>
                <a:ext cx="817563" cy="484188"/>
              </a:xfrm>
              <a:custGeom>
                <a:avLst/>
                <a:gdLst>
                  <a:gd name="T0" fmla="*/ 171 w 218"/>
                  <a:gd name="T1" fmla="*/ 102 h 129"/>
                  <a:gd name="T2" fmla="*/ 104 w 218"/>
                  <a:gd name="T3" fmla="*/ 102 h 129"/>
                  <a:gd name="T4" fmla="*/ 89 w 218"/>
                  <a:gd name="T5" fmla="*/ 87 h 129"/>
                  <a:gd name="T6" fmla="*/ 93 w 218"/>
                  <a:gd name="T7" fmla="*/ 57 h 129"/>
                  <a:gd name="T8" fmla="*/ 191 w 218"/>
                  <a:gd name="T9" fmla="*/ 45 h 129"/>
                  <a:gd name="T10" fmla="*/ 185 w 218"/>
                  <a:gd name="T11" fmla="*/ 43 h 129"/>
                  <a:gd name="T12" fmla="*/ 21 w 218"/>
                  <a:gd name="T13" fmla="*/ 51 h 129"/>
                  <a:gd name="T14" fmla="*/ 58 w 218"/>
                  <a:gd name="T15" fmla="*/ 123 h 129"/>
                  <a:gd name="T16" fmla="*/ 199 w 218"/>
                  <a:gd name="T17" fmla="*/ 113 h 129"/>
                  <a:gd name="T18" fmla="*/ 218 w 218"/>
                  <a:gd name="T19" fmla="*/ 103 h 129"/>
                  <a:gd name="T20" fmla="*/ 171 w 218"/>
                  <a:gd name="T21" fmla="*/ 10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8" h="129">
                    <a:moveTo>
                      <a:pt x="171" y="102"/>
                    </a:moveTo>
                    <a:cubicBezTo>
                      <a:pt x="148" y="105"/>
                      <a:pt x="127" y="109"/>
                      <a:pt x="104" y="102"/>
                    </a:cubicBezTo>
                    <a:cubicBezTo>
                      <a:pt x="95" y="100"/>
                      <a:pt x="91" y="94"/>
                      <a:pt x="89" y="87"/>
                    </a:cubicBezTo>
                    <a:cubicBezTo>
                      <a:pt x="83" y="78"/>
                      <a:pt x="85" y="65"/>
                      <a:pt x="93" y="57"/>
                    </a:cubicBezTo>
                    <a:cubicBezTo>
                      <a:pt x="117" y="35"/>
                      <a:pt x="155" y="37"/>
                      <a:pt x="191" y="45"/>
                    </a:cubicBezTo>
                    <a:cubicBezTo>
                      <a:pt x="189" y="44"/>
                      <a:pt x="187" y="43"/>
                      <a:pt x="185" y="43"/>
                    </a:cubicBezTo>
                    <a:cubicBezTo>
                      <a:pt x="88" y="0"/>
                      <a:pt x="21" y="51"/>
                      <a:pt x="21" y="51"/>
                    </a:cubicBezTo>
                    <a:cubicBezTo>
                      <a:pt x="0" y="68"/>
                      <a:pt x="7" y="116"/>
                      <a:pt x="58" y="123"/>
                    </a:cubicBezTo>
                    <a:cubicBezTo>
                      <a:pt x="109" y="129"/>
                      <a:pt x="199" y="113"/>
                      <a:pt x="199" y="113"/>
                    </a:cubicBezTo>
                    <a:cubicBezTo>
                      <a:pt x="199" y="113"/>
                      <a:pt x="209" y="109"/>
                      <a:pt x="218" y="103"/>
                    </a:cubicBezTo>
                    <a:cubicBezTo>
                      <a:pt x="202" y="101"/>
                      <a:pt x="187" y="99"/>
                      <a:pt x="171" y="102"/>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548"/>
              <p:cNvSpPr/>
              <p:nvPr/>
            </p:nvSpPr>
            <p:spPr bwMode="auto">
              <a:xfrm>
                <a:off x="361950" y="4965700"/>
                <a:ext cx="885825" cy="357188"/>
              </a:xfrm>
              <a:custGeom>
                <a:avLst/>
                <a:gdLst>
                  <a:gd name="T0" fmla="*/ 110 w 236"/>
                  <a:gd name="T1" fmla="*/ 8 h 95"/>
                  <a:gd name="T2" fmla="*/ 180 w 236"/>
                  <a:gd name="T3" fmla="*/ 0 h 95"/>
                  <a:gd name="T4" fmla="*/ 232 w 236"/>
                  <a:gd name="T5" fmla="*/ 39 h 95"/>
                  <a:gd name="T6" fmla="*/ 50 w 236"/>
                  <a:gd name="T7" fmla="*/ 88 h 95"/>
                  <a:gd name="T8" fmla="*/ 35 w 236"/>
                  <a:gd name="T9" fmla="*/ 20 h 95"/>
                  <a:gd name="T10" fmla="*/ 110 w 236"/>
                  <a:gd name="T11" fmla="*/ 8 h 95"/>
                </a:gdLst>
                <a:ahLst/>
                <a:cxnLst>
                  <a:cxn ang="0">
                    <a:pos x="T0" y="T1"/>
                  </a:cxn>
                  <a:cxn ang="0">
                    <a:pos x="T2" y="T3"/>
                  </a:cxn>
                  <a:cxn ang="0">
                    <a:pos x="T4" y="T5"/>
                  </a:cxn>
                  <a:cxn ang="0">
                    <a:pos x="T6" y="T7"/>
                  </a:cxn>
                  <a:cxn ang="0">
                    <a:pos x="T8" y="T9"/>
                  </a:cxn>
                  <a:cxn ang="0">
                    <a:pos x="T10" y="T11"/>
                  </a:cxn>
                </a:cxnLst>
                <a:rect l="0" t="0" r="r" b="b"/>
                <a:pathLst>
                  <a:path w="236" h="95">
                    <a:moveTo>
                      <a:pt x="110" y="8"/>
                    </a:moveTo>
                    <a:cubicBezTo>
                      <a:pt x="180" y="0"/>
                      <a:pt x="180" y="0"/>
                      <a:pt x="180" y="0"/>
                    </a:cubicBezTo>
                    <a:cubicBezTo>
                      <a:pt x="180" y="0"/>
                      <a:pt x="227" y="11"/>
                      <a:pt x="232" y="39"/>
                    </a:cubicBezTo>
                    <a:cubicBezTo>
                      <a:pt x="236" y="68"/>
                      <a:pt x="75" y="95"/>
                      <a:pt x="50" y="88"/>
                    </a:cubicBezTo>
                    <a:cubicBezTo>
                      <a:pt x="25" y="81"/>
                      <a:pt x="0" y="37"/>
                      <a:pt x="35" y="20"/>
                    </a:cubicBezTo>
                    <a:cubicBezTo>
                      <a:pt x="70" y="3"/>
                      <a:pt x="110" y="8"/>
                      <a:pt x="110" y="8"/>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549"/>
              <p:cNvSpPr/>
              <p:nvPr/>
            </p:nvSpPr>
            <p:spPr bwMode="auto">
              <a:xfrm>
                <a:off x="361950" y="4976813"/>
                <a:ext cx="549275" cy="330200"/>
              </a:xfrm>
              <a:custGeom>
                <a:avLst/>
                <a:gdLst>
                  <a:gd name="T0" fmla="*/ 102 w 146"/>
                  <a:gd name="T1" fmla="*/ 62 h 88"/>
                  <a:gd name="T2" fmla="*/ 98 w 146"/>
                  <a:gd name="T3" fmla="*/ 24 h 88"/>
                  <a:gd name="T4" fmla="*/ 141 w 146"/>
                  <a:gd name="T5" fmla="*/ 1 h 88"/>
                  <a:gd name="T6" fmla="*/ 110 w 146"/>
                  <a:gd name="T7" fmla="*/ 5 h 88"/>
                  <a:gd name="T8" fmla="*/ 35 w 146"/>
                  <a:gd name="T9" fmla="*/ 17 h 88"/>
                  <a:gd name="T10" fmla="*/ 50 w 146"/>
                  <a:gd name="T11" fmla="*/ 85 h 88"/>
                  <a:gd name="T12" fmla="*/ 146 w 146"/>
                  <a:gd name="T13" fmla="*/ 75 h 88"/>
                  <a:gd name="T14" fmla="*/ 102 w 146"/>
                  <a:gd name="T15" fmla="*/ 62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6" h="88">
                    <a:moveTo>
                      <a:pt x="102" y="62"/>
                    </a:moveTo>
                    <a:cubicBezTo>
                      <a:pt x="86" y="53"/>
                      <a:pt x="85" y="36"/>
                      <a:pt x="98" y="24"/>
                    </a:cubicBezTo>
                    <a:cubicBezTo>
                      <a:pt x="110" y="12"/>
                      <a:pt x="125" y="5"/>
                      <a:pt x="141" y="1"/>
                    </a:cubicBezTo>
                    <a:cubicBezTo>
                      <a:pt x="110" y="5"/>
                      <a:pt x="110" y="5"/>
                      <a:pt x="110" y="5"/>
                    </a:cubicBezTo>
                    <a:cubicBezTo>
                      <a:pt x="110" y="5"/>
                      <a:pt x="70" y="0"/>
                      <a:pt x="35" y="17"/>
                    </a:cubicBezTo>
                    <a:cubicBezTo>
                      <a:pt x="0" y="34"/>
                      <a:pt x="25" y="78"/>
                      <a:pt x="50" y="85"/>
                    </a:cubicBezTo>
                    <a:cubicBezTo>
                      <a:pt x="62" y="88"/>
                      <a:pt x="105" y="84"/>
                      <a:pt x="146" y="75"/>
                    </a:cubicBezTo>
                    <a:cubicBezTo>
                      <a:pt x="130" y="74"/>
                      <a:pt x="115" y="70"/>
                      <a:pt x="102" y="62"/>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550"/>
              <p:cNvSpPr/>
              <p:nvPr/>
            </p:nvSpPr>
            <p:spPr bwMode="auto">
              <a:xfrm>
                <a:off x="4732337" y="4860925"/>
                <a:ext cx="919163" cy="349250"/>
              </a:xfrm>
              <a:custGeom>
                <a:avLst/>
                <a:gdLst>
                  <a:gd name="T0" fmla="*/ 186 w 245"/>
                  <a:gd name="T1" fmla="*/ 86 h 93"/>
                  <a:gd name="T2" fmla="*/ 21 w 245"/>
                  <a:gd name="T3" fmla="*/ 55 h 93"/>
                  <a:gd name="T4" fmla="*/ 55 w 245"/>
                  <a:gd name="T5" fmla="*/ 10 h 93"/>
                  <a:gd name="T6" fmla="*/ 214 w 245"/>
                  <a:gd name="T7" fmla="*/ 12 h 93"/>
                  <a:gd name="T8" fmla="*/ 186 w 245"/>
                  <a:gd name="T9" fmla="*/ 86 h 93"/>
                </a:gdLst>
                <a:ahLst/>
                <a:cxnLst>
                  <a:cxn ang="0">
                    <a:pos x="T0" y="T1"/>
                  </a:cxn>
                  <a:cxn ang="0">
                    <a:pos x="T2" y="T3"/>
                  </a:cxn>
                  <a:cxn ang="0">
                    <a:pos x="T4" y="T5"/>
                  </a:cxn>
                  <a:cxn ang="0">
                    <a:pos x="T6" y="T7"/>
                  </a:cxn>
                  <a:cxn ang="0">
                    <a:pos x="T8" y="T9"/>
                  </a:cxn>
                </a:cxnLst>
                <a:rect l="0" t="0" r="r" b="b"/>
                <a:pathLst>
                  <a:path w="245" h="93">
                    <a:moveTo>
                      <a:pt x="186" y="86"/>
                    </a:moveTo>
                    <a:cubicBezTo>
                      <a:pt x="186" y="86"/>
                      <a:pt x="30" y="71"/>
                      <a:pt x="21" y="55"/>
                    </a:cubicBezTo>
                    <a:cubicBezTo>
                      <a:pt x="12" y="38"/>
                      <a:pt x="0" y="18"/>
                      <a:pt x="55" y="10"/>
                    </a:cubicBezTo>
                    <a:cubicBezTo>
                      <a:pt x="111" y="2"/>
                      <a:pt x="202" y="0"/>
                      <a:pt x="214" y="12"/>
                    </a:cubicBezTo>
                    <a:cubicBezTo>
                      <a:pt x="227" y="24"/>
                      <a:pt x="245" y="93"/>
                      <a:pt x="186" y="86"/>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551"/>
              <p:cNvSpPr/>
              <p:nvPr/>
            </p:nvSpPr>
            <p:spPr bwMode="auto">
              <a:xfrm>
                <a:off x="4814887" y="4872038"/>
                <a:ext cx="836613" cy="338138"/>
              </a:xfrm>
              <a:custGeom>
                <a:avLst/>
                <a:gdLst>
                  <a:gd name="T0" fmla="*/ 122 w 223"/>
                  <a:gd name="T1" fmla="*/ 0 h 90"/>
                  <a:gd name="T2" fmla="*/ 148 w 223"/>
                  <a:gd name="T3" fmla="*/ 14 h 90"/>
                  <a:gd name="T4" fmla="*/ 149 w 223"/>
                  <a:gd name="T5" fmla="*/ 48 h 90"/>
                  <a:gd name="T6" fmla="*/ 0 w 223"/>
                  <a:gd name="T7" fmla="*/ 52 h 90"/>
                  <a:gd name="T8" fmla="*/ 164 w 223"/>
                  <a:gd name="T9" fmla="*/ 83 h 90"/>
                  <a:gd name="T10" fmla="*/ 192 w 223"/>
                  <a:gd name="T11" fmla="*/ 9 h 90"/>
                  <a:gd name="T12" fmla="*/ 122 w 223"/>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223" h="90">
                    <a:moveTo>
                      <a:pt x="122" y="0"/>
                    </a:moveTo>
                    <a:cubicBezTo>
                      <a:pt x="132" y="4"/>
                      <a:pt x="141" y="8"/>
                      <a:pt x="148" y="14"/>
                    </a:cubicBezTo>
                    <a:cubicBezTo>
                      <a:pt x="158" y="22"/>
                      <a:pt x="161" y="40"/>
                      <a:pt x="149" y="48"/>
                    </a:cubicBezTo>
                    <a:cubicBezTo>
                      <a:pt x="100" y="78"/>
                      <a:pt x="51" y="50"/>
                      <a:pt x="0" y="52"/>
                    </a:cubicBezTo>
                    <a:cubicBezTo>
                      <a:pt x="11" y="69"/>
                      <a:pt x="164" y="83"/>
                      <a:pt x="164" y="83"/>
                    </a:cubicBezTo>
                    <a:cubicBezTo>
                      <a:pt x="223" y="90"/>
                      <a:pt x="205" y="21"/>
                      <a:pt x="192" y="9"/>
                    </a:cubicBezTo>
                    <a:cubicBezTo>
                      <a:pt x="186" y="2"/>
                      <a:pt x="157" y="0"/>
                      <a:pt x="122" y="0"/>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552"/>
              <p:cNvSpPr/>
              <p:nvPr/>
            </p:nvSpPr>
            <p:spPr bwMode="auto">
              <a:xfrm>
                <a:off x="4760912" y="4541838"/>
                <a:ext cx="844550" cy="341313"/>
              </a:xfrm>
              <a:custGeom>
                <a:avLst/>
                <a:gdLst>
                  <a:gd name="T0" fmla="*/ 41 w 225"/>
                  <a:gd name="T1" fmla="*/ 88 h 91"/>
                  <a:gd name="T2" fmla="*/ 176 w 225"/>
                  <a:gd name="T3" fmla="*/ 91 h 91"/>
                  <a:gd name="T4" fmla="*/ 212 w 225"/>
                  <a:gd name="T5" fmla="*/ 41 h 91"/>
                  <a:gd name="T6" fmla="*/ 123 w 225"/>
                  <a:gd name="T7" fmla="*/ 4 h 91"/>
                  <a:gd name="T8" fmla="*/ 5 w 225"/>
                  <a:gd name="T9" fmla="*/ 64 h 91"/>
                  <a:gd name="T10" fmla="*/ 41 w 225"/>
                  <a:gd name="T11" fmla="*/ 88 h 91"/>
                </a:gdLst>
                <a:ahLst/>
                <a:cxnLst>
                  <a:cxn ang="0">
                    <a:pos x="T0" y="T1"/>
                  </a:cxn>
                  <a:cxn ang="0">
                    <a:pos x="T2" y="T3"/>
                  </a:cxn>
                  <a:cxn ang="0">
                    <a:pos x="T4" y="T5"/>
                  </a:cxn>
                  <a:cxn ang="0">
                    <a:pos x="T6" y="T7"/>
                  </a:cxn>
                  <a:cxn ang="0">
                    <a:pos x="T8" y="T9"/>
                  </a:cxn>
                  <a:cxn ang="0">
                    <a:pos x="T10" y="T11"/>
                  </a:cxn>
                </a:cxnLst>
                <a:rect l="0" t="0" r="r" b="b"/>
                <a:pathLst>
                  <a:path w="225" h="91">
                    <a:moveTo>
                      <a:pt x="41" y="88"/>
                    </a:moveTo>
                    <a:cubicBezTo>
                      <a:pt x="176" y="91"/>
                      <a:pt x="176" y="91"/>
                      <a:pt x="176" y="91"/>
                    </a:cubicBezTo>
                    <a:cubicBezTo>
                      <a:pt x="176" y="91"/>
                      <a:pt x="225" y="82"/>
                      <a:pt x="212" y="41"/>
                    </a:cubicBezTo>
                    <a:cubicBezTo>
                      <a:pt x="198" y="0"/>
                      <a:pt x="123" y="4"/>
                      <a:pt x="123" y="4"/>
                    </a:cubicBezTo>
                    <a:cubicBezTo>
                      <a:pt x="123" y="4"/>
                      <a:pt x="0" y="17"/>
                      <a:pt x="5" y="64"/>
                    </a:cubicBezTo>
                    <a:cubicBezTo>
                      <a:pt x="5" y="64"/>
                      <a:pt x="5" y="87"/>
                      <a:pt x="41" y="88"/>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553"/>
              <p:cNvSpPr/>
              <p:nvPr/>
            </p:nvSpPr>
            <p:spPr bwMode="auto">
              <a:xfrm>
                <a:off x="4802187" y="4567238"/>
                <a:ext cx="803275" cy="315913"/>
              </a:xfrm>
              <a:custGeom>
                <a:avLst/>
                <a:gdLst>
                  <a:gd name="T0" fmla="*/ 150 w 214"/>
                  <a:gd name="T1" fmla="*/ 0 h 84"/>
                  <a:gd name="T2" fmla="*/ 155 w 214"/>
                  <a:gd name="T3" fmla="*/ 21 h 84"/>
                  <a:gd name="T4" fmla="*/ 79 w 214"/>
                  <a:gd name="T5" fmla="*/ 64 h 84"/>
                  <a:gd name="T6" fmla="*/ 0 w 214"/>
                  <a:gd name="T7" fmla="*/ 70 h 84"/>
                  <a:gd name="T8" fmla="*/ 30 w 214"/>
                  <a:gd name="T9" fmla="*/ 81 h 84"/>
                  <a:gd name="T10" fmla="*/ 165 w 214"/>
                  <a:gd name="T11" fmla="*/ 84 h 84"/>
                  <a:gd name="T12" fmla="*/ 201 w 214"/>
                  <a:gd name="T13" fmla="*/ 34 h 84"/>
                  <a:gd name="T14" fmla="*/ 150 w 214"/>
                  <a:gd name="T15" fmla="*/ 0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4" h="84">
                    <a:moveTo>
                      <a:pt x="150" y="0"/>
                    </a:moveTo>
                    <a:cubicBezTo>
                      <a:pt x="155" y="5"/>
                      <a:pt x="157" y="12"/>
                      <a:pt x="155" y="21"/>
                    </a:cubicBezTo>
                    <a:cubicBezTo>
                      <a:pt x="150" y="54"/>
                      <a:pt x="105" y="60"/>
                      <a:pt x="79" y="64"/>
                    </a:cubicBezTo>
                    <a:cubicBezTo>
                      <a:pt x="53" y="68"/>
                      <a:pt x="26" y="69"/>
                      <a:pt x="0" y="70"/>
                    </a:cubicBezTo>
                    <a:cubicBezTo>
                      <a:pt x="4" y="75"/>
                      <a:pt x="13" y="80"/>
                      <a:pt x="30" y="81"/>
                    </a:cubicBezTo>
                    <a:cubicBezTo>
                      <a:pt x="165" y="84"/>
                      <a:pt x="165" y="84"/>
                      <a:pt x="165" y="84"/>
                    </a:cubicBezTo>
                    <a:cubicBezTo>
                      <a:pt x="165" y="84"/>
                      <a:pt x="214" y="75"/>
                      <a:pt x="201" y="34"/>
                    </a:cubicBezTo>
                    <a:cubicBezTo>
                      <a:pt x="194" y="13"/>
                      <a:pt x="171" y="4"/>
                      <a:pt x="150" y="0"/>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554"/>
              <p:cNvSpPr/>
              <p:nvPr/>
            </p:nvSpPr>
            <p:spPr bwMode="auto">
              <a:xfrm>
                <a:off x="4678362" y="4151313"/>
                <a:ext cx="766763" cy="465138"/>
              </a:xfrm>
              <a:custGeom>
                <a:avLst/>
                <a:gdLst>
                  <a:gd name="T0" fmla="*/ 73 w 204"/>
                  <a:gd name="T1" fmla="*/ 116 h 124"/>
                  <a:gd name="T2" fmla="*/ 197 w 204"/>
                  <a:gd name="T3" fmla="*/ 79 h 124"/>
                  <a:gd name="T4" fmla="*/ 155 w 204"/>
                  <a:gd name="T5" fmla="*/ 5 h 124"/>
                  <a:gd name="T6" fmla="*/ 42 w 204"/>
                  <a:gd name="T7" fmla="*/ 69 h 124"/>
                  <a:gd name="T8" fmla="*/ 73 w 204"/>
                  <a:gd name="T9" fmla="*/ 116 h 124"/>
                </a:gdLst>
                <a:ahLst/>
                <a:cxnLst>
                  <a:cxn ang="0">
                    <a:pos x="T0" y="T1"/>
                  </a:cxn>
                  <a:cxn ang="0">
                    <a:pos x="T2" y="T3"/>
                  </a:cxn>
                  <a:cxn ang="0">
                    <a:pos x="T4" y="T5"/>
                  </a:cxn>
                  <a:cxn ang="0">
                    <a:pos x="T6" y="T7"/>
                  </a:cxn>
                  <a:cxn ang="0">
                    <a:pos x="T8" y="T9"/>
                  </a:cxn>
                </a:cxnLst>
                <a:rect l="0" t="0" r="r" b="b"/>
                <a:pathLst>
                  <a:path w="204" h="124">
                    <a:moveTo>
                      <a:pt x="73" y="116"/>
                    </a:moveTo>
                    <a:cubicBezTo>
                      <a:pt x="73" y="116"/>
                      <a:pt x="191" y="116"/>
                      <a:pt x="197" y="79"/>
                    </a:cubicBezTo>
                    <a:cubicBezTo>
                      <a:pt x="204" y="42"/>
                      <a:pt x="193" y="0"/>
                      <a:pt x="155" y="5"/>
                    </a:cubicBezTo>
                    <a:cubicBezTo>
                      <a:pt x="117" y="10"/>
                      <a:pt x="42" y="69"/>
                      <a:pt x="42" y="69"/>
                    </a:cubicBezTo>
                    <a:cubicBezTo>
                      <a:pt x="42" y="69"/>
                      <a:pt x="0" y="124"/>
                      <a:pt x="73" y="116"/>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555"/>
              <p:cNvSpPr/>
              <p:nvPr/>
            </p:nvSpPr>
            <p:spPr bwMode="auto">
              <a:xfrm>
                <a:off x="4787900" y="4162425"/>
                <a:ext cx="652463" cy="439738"/>
              </a:xfrm>
              <a:custGeom>
                <a:avLst/>
                <a:gdLst>
                  <a:gd name="T0" fmla="*/ 130 w 174"/>
                  <a:gd name="T1" fmla="*/ 2 h 117"/>
                  <a:gd name="T2" fmla="*/ 139 w 174"/>
                  <a:gd name="T3" fmla="*/ 15 h 117"/>
                  <a:gd name="T4" fmla="*/ 6 w 174"/>
                  <a:gd name="T5" fmla="*/ 92 h 117"/>
                  <a:gd name="T6" fmla="*/ 1 w 174"/>
                  <a:gd name="T7" fmla="*/ 92 h 117"/>
                  <a:gd name="T8" fmla="*/ 44 w 174"/>
                  <a:gd name="T9" fmla="*/ 113 h 117"/>
                  <a:gd name="T10" fmla="*/ 168 w 174"/>
                  <a:gd name="T11" fmla="*/ 76 h 117"/>
                  <a:gd name="T12" fmla="*/ 130 w 174"/>
                  <a:gd name="T13" fmla="*/ 2 h 117"/>
                </a:gdLst>
                <a:ahLst/>
                <a:cxnLst>
                  <a:cxn ang="0">
                    <a:pos x="T0" y="T1"/>
                  </a:cxn>
                  <a:cxn ang="0">
                    <a:pos x="T2" y="T3"/>
                  </a:cxn>
                  <a:cxn ang="0">
                    <a:pos x="T4" y="T5"/>
                  </a:cxn>
                  <a:cxn ang="0">
                    <a:pos x="T6" y="T7"/>
                  </a:cxn>
                  <a:cxn ang="0">
                    <a:pos x="T8" y="T9"/>
                  </a:cxn>
                  <a:cxn ang="0">
                    <a:pos x="T10" y="T11"/>
                  </a:cxn>
                  <a:cxn ang="0">
                    <a:pos x="T12" y="T13"/>
                  </a:cxn>
                </a:cxnLst>
                <a:rect l="0" t="0" r="r" b="b"/>
                <a:pathLst>
                  <a:path w="174" h="117">
                    <a:moveTo>
                      <a:pt x="130" y="2"/>
                    </a:moveTo>
                    <a:cubicBezTo>
                      <a:pt x="133" y="5"/>
                      <a:pt x="137" y="9"/>
                      <a:pt x="139" y="15"/>
                    </a:cubicBezTo>
                    <a:cubicBezTo>
                      <a:pt x="162" y="82"/>
                      <a:pt x="43" y="81"/>
                      <a:pt x="6" y="92"/>
                    </a:cubicBezTo>
                    <a:cubicBezTo>
                      <a:pt x="4" y="92"/>
                      <a:pt x="3" y="92"/>
                      <a:pt x="1" y="92"/>
                    </a:cubicBezTo>
                    <a:cubicBezTo>
                      <a:pt x="0" y="105"/>
                      <a:pt x="7" y="117"/>
                      <a:pt x="44" y="113"/>
                    </a:cubicBezTo>
                    <a:cubicBezTo>
                      <a:pt x="44" y="113"/>
                      <a:pt x="162" y="113"/>
                      <a:pt x="168" y="76"/>
                    </a:cubicBezTo>
                    <a:cubicBezTo>
                      <a:pt x="174" y="40"/>
                      <a:pt x="164" y="0"/>
                      <a:pt x="130" y="2"/>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9" name="文本框 88"/>
            <p:cNvSpPr txBox="1"/>
            <p:nvPr/>
          </p:nvSpPr>
          <p:spPr>
            <a:xfrm>
              <a:off x="2021747" y="3764090"/>
              <a:ext cx="1005401" cy="1077218"/>
            </a:xfrm>
            <a:prstGeom prst="rect">
              <a:avLst/>
            </a:prstGeom>
            <a:noFill/>
          </p:spPr>
          <p:txBody>
            <a:bodyPr wrap="square" rtlCol="0">
              <a:spAutoFit/>
            </a:bodyPr>
            <a:lstStyle/>
            <a:p>
              <a:r>
                <a:rPr lang="zh-CN" altLang="en-US" sz="3200" dirty="0"/>
                <a:t>企业荣誉</a:t>
              </a:r>
            </a:p>
          </p:txBody>
        </p:sp>
      </p:grpSp>
      <p:grpSp>
        <p:nvGrpSpPr>
          <p:cNvPr id="2" name="组合 1"/>
          <p:cNvGrpSpPr>
            <a:grpSpLocks noChangeAspect="1"/>
          </p:cNvGrpSpPr>
          <p:nvPr/>
        </p:nvGrpSpPr>
        <p:grpSpPr>
          <a:xfrm>
            <a:off x="4818185" y="1056681"/>
            <a:ext cx="1666814" cy="2263996"/>
            <a:chOff x="-10329863" y="14774863"/>
            <a:chExt cx="3797300" cy="5157787"/>
          </a:xfrm>
          <a:solidFill>
            <a:srgbClr val="F04D14"/>
          </a:solidFill>
        </p:grpSpPr>
        <p:sp>
          <p:nvSpPr>
            <p:cNvPr id="3" name="Freeform 39"/>
            <p:cNvSpPr/>
            <p:nvPr/>
          </p:nvSpPr>
          <p:spPr bwMode="auto">
            <a:xfrm>
              <a:off x="-9986963" y="18240375"/>
              <a:ext cx="1630363" cy="1692275"/>
            </a:xfrm>
            <a:custGeom>
              <a:avLst/>
              <a:gdLst>
                <a:gd name="T0" fmla="*/ 659 w 1027"/>
                <a:gd name="T1" fmla="*/ 355 h 1066"/>
                <a:gd name="T2" fmla="*/ 472 w 1027"/>
                <a:gd name="T3" fmla="*/ 0 h 1066"/>
                <a:gd name="T4" fmla="*/ 219 w 1027"/>
                <a:gd name="T5" fmla="*/ 33 h 1066"/>
                <a:gd name="T6" fmla="*/ 0 w 1027"/>
                <a:gd name="T7" fmla="*/ 856 h 1066"/>
                <a:gd name="T8" fmla="*/ 477 w 1027"/>
                <a:gd name="T9" fmla="*/ 641 h 1066"/>
                <a:gd name="T10" fmla="*/ 784 w 1027"/>
                <a:gd name="T11" fmla="*/ 1066 h 1066"/>
                <a:gd name="T12" fmla="*/ 1027 w 1027"/>
                <a:gd name="T13" fmla="*/ 156 h 1066"/>
                <a:gd name="T14" fmla="*/ 985 w 1027"/>
                <a:gd name="T15" fmla="*/ 126 h 1066"/>
                <a:gd name="T16" fmla="*/ 659 w 1027"/>
                <a:gd name="T17" fmla="*/ 355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7" h="1066">
                  <a:moveTo>
                    <a:pt x="659" y="355"/>
                  </a:moveTo>
                  <a:lnTo>
                    <a:pt x="472" y="0"/>
                  </a:lnTo>
                  <a:lnTo>
                    <a:pt x="219" y="33"/>
                  </a:lnTo>
                  <a:lnTo>
                    <a:pt x="0" y="856"/>
                  </a:lnTo>
                  <a:lnTo>
                    <a:pt x="477" y="641"/>
                  </a:lnTo>
                  <a:lnTo>
                    <a:pt x="784" y="1066"/>
                  </a:lnTo>
                  <a:lnTo>
                    <a:pt x="1027" y="156"/>
                  </a:lnTo>
                  <a:lnTo>
                    <a:pt x="985" y="126"/>
                  </a:lnTo>
                  <a:lnTo>
                    <a:pt x="659" y="3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 name="Freeform 40"/>
            <p:cNvSpPr/>
            <p:nvPr/>
          </p:nvSpPr>
          <p:spPr bwMode="auto">
            <a:xfrm>
              <a:off x="-8315325" y="18237200"/>
              <a:ext cx="1449388" cy="1673225"/>
            </a:xfrm>
            <a:custGeom>
              <a:avLst/>
              <a:gdLst>
                <a:gd name="T0" fmla="*/ 442 w 913"/>
                <a:gd name="T1" fmla="*/ 0 h 1054"/>
                <a:gd name="T2" fmla="*/ 260 w 913"/>
                <a:gd name="T3" fmla="*/ 354 h 1054"/>
                <a:gd name="T4" fmla="*/ 93 w 913"/>
                <a:gd name="T5" fmla="*/ 239 h 1054"/>
                <a:gd name="T6" fmla="*/ 0 w 913"/>
                <a:gd name="T7" fmla="*/ 581 h 1054"/>
                <a:gd name="T8" fmla="*/ 126 w 913"/>
                <a:gd name="T9" fmla="*/ 1054 h 1054"/>
                <a:gd name="T10" fmla="*/ 433 w 913"/>
                <a:gd name="T11" fmla="*/ 629 h 1054"/>
                <a:gd name="T12" fmla="*/ 913 w 913"/>
                <a:gd name="T13" fmla="*/ 841 h 1054"/>
                <a:gd name="T14" fmla="*/ 693 w 913"/>
                <a:gd name="T15" fmla="*/ 31 h 1054"/>
                <a:gd name="T16" fmla="*/ 442 w 913"/>
                <a:gd name="T17" fmla="*/ 0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3" h="1054">
                  <a:moveTo>
                    <a:pt x="442" y="0"/>
                  </a:moveTo>
                  <a:lnTo>
                    <a:pt x="260" y="354"/>
                  </a:lnTo>
                  <a:lnTo>
                    <a:pt x="93" y="239"/>
                  </a:lnTo>
                  <a:lnTo>
                    <a:pt x="0" y="581"/>
                  </a:lnTo>
                  <a:lnTo>
                    <a:pt x="126" y="1054"/>
                  </a:lnTo>
                  <a:lnTo>
                    <a:pt x="433" y="629"/>
                  </a:lnTo>
                  <a:lnTo>
                    <a:pt x="913" y="841"/>
                  </a:lnTo>
                  <a:lnTo>
                    <a:pt x="693" y="31"/>
                  </a:lnTo>
                  <a:lnTo>
                    <a:pt x="44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 name="Freeform 41"/>
            <p:cNvSpPr>
              <a:spLocks noEditPoints="1"/>
            </p:cNvSpPr>
            <p:nvPr/>
          </p:nvSpPr>
          <p:spPr bwMode="auto">
            <a:xfrm>
              <a:off x="-10329863" y="14774863"/>
              <a:ext cx="3797300" cy="3773488"/>
            </a:xfrm>
            <a:custGeom>
              <a:avLst/>
              <a:gdLst>
                <a:gd name="T0" fmla="*/ 1012 w 1012"/>
                <a:gd name="T1" fmla="*/ 447 h 1006"/>
                <a:gd name="T2" fmla="*/ 890 w 1012"/>
                <a:gd name="T3" fmla="*/ 364 h 1006"/>
                <a:gd name="T4" fmla="*/ 925 w 1012"/>
                <a:gd name="T5" fmla="*/ 219 h 1006"/>
                <a:gd name="T6" fmla="*/ 778 w 1012"/>
                <a:gd name="T7" fmla="*/ 202 h 1006"/>
                <a:gd name="T8" fmla="*/ 742 w 1012"/>
                <a:gd name="T9" fmla="*/ 58 h 1006"/>
                <a:gd name="T10" fmla="*/ 604 w 1012"/>
                <a:gd name="T11" fmla="*/ 111 h 1006"/>
                <a:gd name="T12" fmla="*/ 504 w 1012"/>
                <a:gd name="T13" fmla="*/ 0 h 1006"/>
                <a:gd name="T14" fmla="*/ 407 w 1012"/>
                <a:gd name="T15" fmla="*/ 112 h 1006"/>
                <a:gd name="T16" fmla="*/ 268 w 1012"/>
                <a:gd name="T17" fmla="*/ 59 h 1006"/>
                <a:gd name="T18" fmla="*/ 234 w 1012"/>
                <a:gd name="T19" fmla="*/ 203 h 1006"/>
                <a:gd name="T20" fmla="*/ 86 w 1012"/>
                <a:gd name="T21" fmla="*/ 222 h 1006"/>
                <a:gd name="T22" fmla="*/ 122 w 1012"/>
                <a:gd name="T23" fmla="*/ 365 h 1006"/>
                <a:gd name="T24" fmla="*/ 0 w 1012"/>
                <a:gd name="T25" fmla="*/ 451 h 1006"/>
                <a:gd name="T26" fmla="*/ 99 w 1012"/>
                <a:gd name="T27" fmla="*/ 560 h 1006"/>
                <a:gd name="T28" fmla="*/ 31 w 1012"/>
                <a:gd name="T29" fmla="*/ 693 h 1006"/>
                <a:gd name="T30" fmla="*/ 169 w 1012"/>
                <a:gd name="T31" fmla="*/ 744 h 1006"/>
                <a:gd name="T32" fmla="*/ 170 w 1012"/>
                <a:gd name="T33" fmla="*/ 893 h 1006"/>
                <a:gd name="T34" fmla="*/ 317 w 1012"/>
                <a:gd name="T35" fmla="*/ 874 h 1006"/>
                <a:gd name="T36" fmla="*/ 386 w 1012"/>
                <a:gd name="T37" fmla="*/ 1006 h 1006"/>
                <a:gd name="T38" fmla="*/ 507 w 1012"/>
                <a:gd name="T39" fmla="*/ 920 h 1006"/>
                <a:gd name="T40" fmla="*/ 631 w 1012"/>
                <a:gd name="T41" fmla="*/ 1005 h 1006"/>
                <a:gd name="T42" fmla="*/ 698 w 1012"/>
                <a:gd name="T43" fmla="*/ 873 h 1006"/>
                <a:gd name="T44" fmla="*/ 846 w 1012"/>
                <a:gd name="T45" fmla="*/ 890 h 1006"/>
                <a:gd name="T46" fmla="*/ 845 w 1012"/>
                <a:gd name="T47" fmla="*/ 742 h 1006"/>
                <a:gd name="T48" fmla="*/ 984 w 1012"/>
                <a:gd name="T49" fmla="*/ 689 h 1006"/>
                <a:gd name="T50" fmla="*/ 914 w 1012"/>
                <a:gd name="T51" fmla="*/ 559 h 1006"/>
                <a:gd name="T52" fmla="*/ 1012 w 1012"/>
                <a:gd name="T53" fmla="*/ 447 h 1006"/>
                <a:gd name="T54" fmla="*/ 756 w 1012"/>
                <a:gd name="T55" fmla="*/ 752 h 1006"/>
                <a:gd name="T56" fmla="*/ 506 w 1012"/>
                <a:gd name="T57" fmla="*/ 855 h 1006"/>
                <a:gd name="T58" fmla="*/ 257 w 1012"/>
                <a:gd name="T59" fmla="*/ 752 h 1006"/>
                <a:gd name="T60" fmla="*/ 154 w 1012"/>
                <a:gd name="T61" fmla="*/ 503 h 1006"/>
                <a:gd name="T62" fmla="*/ 257 w 1012"/>
                <a:gd name="T63" fmla="*/ 254 h 1006"/>
                <a:gd name="T64" fmla="*/ 506 w 1012"/>
                <a:gd name="T65" fmla="*/ 150 h 1006"/>
                <a:gd name="T66" fmla="*/ 756 w 1012"/>
                <a:gd name="T67" fmla="*/ 254 h 1006"/>
                <a:gd name="T68" fmla="*/ 859 w 1012"/>
                <a:gd name="T69" fmla="*/ 503 h 1006"/>
                <a:gd name="T70" fmla="*/ 756 w 1012"/>
                <a:gd name="T71" fmla="*/ 752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12" h="1006">
                  <a:moveTo>
                    <a:pt x="1012" y="447"/>
                  </a:moveTo>
                  <a:cubicBezTo>
                    <a:pt x="890" y="364"/>
                    <a:pt x="890" y="364"/>
                    <a:pt x="890" y="364"/>
                  </a:cubicBezTo>
                  <a:cubicBezTo>
                    <a:pt x="925" y="219"/>
                    <a:pt x="925" y="219"/>
                    <a:pt x="925" y="219"/>
                  </a:cubicBezTo>
                  <a:cubicBezTo>
                    <a:pt x="778" y="202"/>
                    <a:pt x="778" y="202"/>
                    <a:pt x="778" y="202"/>
                  </a:cubicBezTo>
                  <a:cubicBezTo>
                    <a:pt x="742" y="58"/>
                    <a:pt x="742" y="58"/>
                    <a:pt x="742" y="58"/>
                  </a:cubicBezTo>
                  <a:cubicBezTo>
                    <a:pt x="604" y="111"/>
                    <a:pt x="604" y="111"/>
                    <a:pt x="604" y="111"/>
                  </a:cubicBezTo>
                  <a:cubicBezTo>
                    <a:pt x="504" y="0"/>
                    <a:pt x="504" y="0"/>
                    <a:pt x="504" y="0"/>
                  </a:cubicBezTo>
                  <a:cubicBezTo>
                    <a:pt x="407" y="112"/>
                    <a:pt x="407" y="112"/>
                    <a:pt x="407" y="112"/>
                  </a:cubicBezTo>
                  <a:cubicBezTo>
                    <a:pt x="268" y="59"/>
                    <a:pt x="268" y="59"/>
                    <a:pt x="268" y="59"/>
                  </a:cubicBezTo>
                  <a:cubicBezTo>
                    <a:pt x="234" y="203"/>
                    <a:pt x="234" y="203"/>
                    <a:pt x="234" y="203"/>
                  </a:cubicBezTo>
                  <a:cubicBezTo>
                    <a:pt x="86" y="222"/>
                    <a:pt x="86" y="222"/>
                    <a:pt x="86" y="222"/>
                  </a:cubicBezTo>
                  <a:cubicBezTo>
                    <a:pt x="122" y="365"/>
                    <a:pt x="122" y="365"/>
                    <a:pt x="122" y="365"/>
                  </a:cubicBezTo>
                  <a:cubicBezTo>
                    <a:pt x="0" y="451"/>
                    <a:pt x="0" y="451"/>
                    <a:pt x="0" y="451"/>
                  </a:cubicBezTo>
                  <a:cubicBezTo>
                    <a:pt x="99" y="560"/>
                    <a:pt x="99" y="560"/>
                    <a:pt x="99" y="560"/>
                  </a:cubicBezTo>
                  <a:cubicBezTo>
                    <a:pt x="31" y="693"/>
                    <a:pt x="31" y="693"/>
                    <a:pt x="31" y="693"/>
                  </a:cubicBezTo>
                  <a:cubicBezTo>
                    <a:pt x="169" y="744"/>
                    <a:pt x="169" y="744"/>
                    <a:pt x="169" y="744"/>
                  </a:cubicBezTo>
                  <a:cubicBezTo>
                    <a:pt x="170" y="893"/>
                    <a:pt x="170" y="893"/>
                    <a:pt x="170" y="893"/>
                  </a:cubicBezTo>
                  <a:cubicBezTo>
                    <a:pt x="317" y="874"/>
                    <a:pt x="317" y="874"/>
                    <a:pt x="317" y="874"/>
                  </a:cubicBezTo>
                  <a:cubicBezTo>
                    <a:pt x="386" y="1006"/>
                    <a:pt x="386" y="1006"/>
                    <a:pt x="386" y="1006"/>
                  </a:cubicBezTo>
                  <a:cubicBezTo>
                    <a:pt x="507" y="920"/>
                    <a:pt x="507" y="920"/>
                    <a:pt x="507" y="920"/>
                  </a:cubicBezTo>
                  <a:cubicBezTo>
                    <a:pt x="631" y="1005"/>
                    <a:pt x="631" y="1005"/>
                    <a:pt x="631" y="1005"/>
                  </a:cubicBezTo>
                  <a:cubicBezTo>
                    <a:pt x="698" y="873"/>
                    <a:pt x="698" y="873"/>
                    <a:pt x="698" y="873"/>
                  </a:cubicBezTo>
                  <a:cubicBezTo>
                    <a:pt x="846" y="890"/>
                    <a:pt x="846" y="890"/>
                    <a:pt x="846" y="890"/>
                  </a:cubicBezTo>
                  <a:cubicBezTo>
                    <a:pt x="845" y="742"/>
                    <a:pt x="845" y="742"/>
                    <a:pt x="845" y="742"/>
                  </a:cubicBezTo>
                  <a:cubicBezTo>
                    <a:pt x="984" y="689"/>
                    <a:pt x="984" y="689"/>
                    <a:pt x="984" y="689"/>
                  </a:cubicBezTo>
                  <a:cubicBezTo>
                    <a:pt x="914" y="559"/>
                    <a:pt x="914" y="559"/>
                    <a:pt x="914" y="559"/>
                  </a:cubicBezTo>
                  <a:lnTo>
                    <a:pt x="1012" y="447"/>
                  </a:lnTo>
                  <a:close/>
                  <a:moveTo>
                    <a:pt x="756" y="752"/>
                  </a:moveTo>
                  <a:cubicBezTo>
                    <a:pt x="692" y="816"/>
                    <a:pt x="604" y="855"/>
                    <a:pt x="506" y="855"/>
                  </a:cubicBezTo>
                  <a:cubicBezTo>
                    <a:pt x="409" y="855"/>
                    <a:pt x="321" y="816"/>
                    <a:pt x="257" y="752"/>
                  </a:cubicBezTo>
                  <a:cubicBezTo>
                    <a:pt x="193" y="688"/>
                    <a:pt x="154" y="600"/>
                    <a:pt x="154" y="503"/>
                  </a:cubicBezTo>
                  <a:cubicBezTo>
                    <a:pt x="154" y="405"/>
                    <a:pt x="193" y="317"/>
                    <a:pt x="257" y="254"/>
                  </a:cubicBezTo>
                  <a:cubicBezTo>
                    <a:pt x="321" y="190"/>
                    <a:pt x="409" y="150"/>
                    <a:pt x="506" y="150"/>
                  </a:cubicBezTo>
                  <a:cubicBezTo>
                    <a:pt x="604" y="150"/>
                    <a:pt x="692" y="190"/>
                    <a:pt x="756" y="254"/>
                  </a:cubicBezTo>
                  <a:cubicBezTo>
                    <a:pt x="819" y="317"/>
                    <a:pt x="859" y="405"/>
                    <a:pt x="859" y="503"/>
                  </a:cubicBezTo>
                  <a:cubicBezTo>
                    <a:pt x="859" y="600"/>
                    <a:pt x="819" y="688"/>
                    <a:pt x="756" y="7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 name="Freeform 42"/>
            <p:cNvSpPr>
              <a:spLocks noEditPoints="1"/>
            </p:cNvSpPr>
            <p:nvPr/>
          </p:nvSpPr>
          <p:spPr bwMode="auto">
            <a:xfrm>
              <a:off x="-9578975" y="15513050"/>
              <a:ext cx="2295525" cy="2297113"/>
            </a:xfrm>
            <a:custGeom>
              <a:avLst/>
              <a:gdLst>
                <a:gd name="T0" fmla="*/ 306 w 612"/>
                <a:gd name="T1" fmla="*/ 0 h 612"/>
                <a:gd name="T2" fmla="*/ 90 w 612"/>
                <a:gd name="T3" fmla="*/ 90 h 612"/>
                <a:gd name="T4" fmla="*/ 0 w 612"/>
                <a:gd name="T5" fmla="*/ 306 h 612"/>
                <a:gd name="T6" fmla="*/ 90 w 612"/>
                <a:gd name="T7" fmla="*/ 522 h 612"/>
                <a:gd name="T8" fmla="*/ 306 w 612"/>
                <a:gd name="T9" fmla="*/ 612 h 612"/>
                <a:gd name="T10" fmla="*/ 522 w 612"/>
                <a:gd name="T11" fmla="*/ 522 h 612"/>
                <a:gd name="T12" fmla="*/ 612 w 612"/>
                <a:gd name="T13" fmla="*/ 306 h 612"/>
                <a:gd name="T14" fmla="*/ 522 w 612"/>
                <a:gd name="T15" fmla="*/ 90 h 612"/>
                <a:gd name="T16" fmla="*/ 306 w 612"/>
                <a:gd name="T17" fmla="*/ 0 h 612"/>
                <a:gd name="T18" fmla="*/ 418 w 612"/>
                <a:gd name="T19" fmla="*/ 490 h 612"/>
                <a:gd name="T20" fmla="*/ 206 w 612"/>
                <a:gd name="T21" fmla="*/ 490 h 612"/>
                <a:gd name="T22" fmla="*/ 206 w 612"/>
                <a:gd name="T23" fmla="*/ 429 h 612"/>
                <a:gd name="T24" fmla="*/ 281 w 612"/>
                <a:gd name="T25" fmla="*/ 429 h 612"/>
                <a:gd name="T26" fmla="*/ 281 w 612"/>
                <a:gd name="T27" fmla="*/ 238 h 612"/>
                <a:gd name="T28" fmla="*/ 242 w 612"/>
                <a:gd name="T29" fmla="*/ 263 h 612"/>
                <a:gd name="T30" fmla="*/ 195 w 612"/>
                <a:gd name="T31" fmla="*/ 281 h 612"/>
                <a:gd name="T32" fmla="*/ 195 w 612"/>
                <a:gd name="T33" fmla="*/ 214 h 612"/>
                <a:gd name="T34" fmla="*/ 260 w 612"/>
                <a:gd name="T35" fmla="*/ 182 h 612"/>
                <a:gd name="T36" fmla="*/ 296 w 612"/>
                <a:gd name="T37" fmla="*/ 136 h 612"/>
                <a:gd name="T38" fmla="*/ 363 w 612"/>
                <a:gd name="T39" fmla="*/ 136 h 612"/>
                <a:gd name="T40" fmla="*/ 363 w 612"/>
                <a:gd name="T41" fmla="*/ 429 h 612"/>
                <a:gd name="T42" fmla="*/ 418 w 612"/>
                <a:gd name="T43" fmla="*/ 429 h 612"/>
                <a:gd name="T44" fmla="*/ 418 w 612"/>
                <a:gd name="T45" fmla="*/ 490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2" h="612">
                  <a:moveTo>
                    <a:pt x="306" y="0"/>
                  </a:moveTo>
                  <a:cubicBezTo>
                    <a:pt x="222" y="0"/>
                    <a:pt x="145" y="34"/>
                    <a:pt x="90" y="90"/>
                  </a:cubicBezTo>
                  <a:cubicBezTo>
                    <a:pt x="35" y="145"/>
                    <a:pt x="0" y="221"/>
                    <a:pt x="0" y="306"/>
                  </a:cubicBezTo>
                  <a:cubicBezTo>
                    <a:pt x="0" y="390"/>
                    <a:pt x="35" y="467"/>
                    <a:pt x="90" y="522"/>
                  </a:cubicBezTo>
                  <a:cubicBezTo>
                    <a:pt x="145" y="577"/>
                    <a:pt x="222" y="612"/>
                    <a:pt x="306" y="612"/>
                  </a:cubicBezTo>
                  <a:cubicBezTo>
                    <a:pt x="391" y="612"/>
                    <a:pt x="467" y="577"/>
                    <a:pt x="522" y="522"/>
                  </a:cubicBezTo>
                  <a:cubicBezTo>
                    <a:pt x="578" y="467"/>
                    <a:pt x="612" y="390"/>
                    <a:pt x="612" y="306"/>
                  </a:cubicBezTo>
                  <a:cubicBezTo>
                    <a:pt x="612" y="221"/>
                    <a:pt x="578" y="145"/>
                    <a:pt x="522" y="90"/>
                  </a:cubicBezTo>
                  <a:cubicBezTo>
                    <a:pt x="467" y="34"/>
                    <a:pt x="391" y="0"/>
                    <a:pt x="306" y="0"/>
                  </a:cubicBezTo>
                  <a:close/>
                  <a:moveTo>
                    <a:pt x="418" y="490"/>
                  </a:moveTo>
                  <a:cubicBezTo>
                    <a:pt x="206" y="490"/>
                    <a:pt x="206" y="490"/>
                    <a:pt x="206" y="490"/>
                  </a:cubicBezTo>
                  <a:cubicBezTo>
                    <a:pt x="206" y="429"/>
                    <a:pt x="206" y="429"/>
                    <a:pt x="206" y="429"/>
                  </a:cubicBezTo>
                  <a:cubicBezTo>
                    <a:pt x="281" y="429"/>
                    <a:pt x="281" y="429"/>
                    <a:pt x="281" y="429"/>
                  </a:cubicBezTo>
                  <a:cubicBezTo>
                    <a:pt x="281" y="238"/>
                    <a:pt x="281" y="238"/>
                    <a:pt x="281" y="238"/>
                  </a:cubicBezTo>
                  <a:cubicBezTo>
                    <a:pt x="267" y="248"/>
                    <a:pt x="255" y="256"/>
                    <a:pt x="242" y="263"/>
                  </a:cubicBezTo>
                  <a:cubicBezTo>
                    <a:pt x="230" y="269"/>
                    <a:pt x="214" y="275"/>
                    <a:pt x="195" y="281"/>
                  </a:cubicBezTo>
                  <a:cubicBezTo>
                    <a:pt x="195" y="214"/>
                    <a:pt x="195" y="214"/>
                    <a:pt x="195" y="214"/>
                  </a:cubicBezTo>
                  <a:cubicBezTo>
                    <a:pt x="223" y="205"/>
                    <a:pt x="245" y="195"/>
                    <a:pt x="260" y="182"/>
                  </a:cubicBezTo>
                  <a:cubicBezTo>
                    <a:pt x="275" y="170"/>
                    <a:pt x="287" y="154"/>
                    <a:pt x="296" y="136"/>
                  </a:cubicBezTo>
                  <a:cubicBezTo>
                    <a:pt x="363" y="136"/>
                    <a:pt x="363" y="136"/>
                    <a:pt x="363" y="136"/>
                  </a:cubicBezTo>
                  <a:cubicBezTo>
                    <a:pt x="363" y="429"/>
                    <a:pt x="363" y="429"/>
                    <a:pt x="363" y="429"/>
                  </a:cubicBezTo>
                  <a:cubicBezTo>
                    <a:pt x="418" y="429"/>
                    <a:pt x="418" y="429"/>
                    <a:pt x="418" y="429"/>
                  </a:cubicBezTo>
                  <a:lnTo>
                    <a:pt x="418" y="4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98" name="组合 97"/>
          <p:cNvGrpSpPr/>
          <p:nvPr/>
        </p:nvGrpSpPr>
        <p:grpSpPr>
          <a:xfrm>
            <a:off x="6631982" y="1344356"/>
            <a:ext cx="5026618" cy="1801177"/>
            <a:chOff x="6906302" y="1403839"/>
            <a:chExt cx="5026618" cy="1801177"/>
          </a:xfrm>
        </p:grpSpPr>
        <p:sp>
          <p:nvSpPr>
            <p:cNvPr id="90" name="文本框 89"/>
            <p:cNvSpPr txBox="1"/>
            <p:nvPr/>
          </p:nvSpPr>
          <p:spPr>
            <a:xfrm>
              <a:off x="6906302" y="1799823"/>
              <a:ext cx="5026618" cy="1405193"/>
            </a:xfrm>
            <a:prstGeom prst="rect">
              <a:avLst/>
            </a:prstGeom>
            <a:noFill/>
          </p:spPr>
          <p:txBody>
            <a:bodyPr wrap="square" rtlCol="0">
              <a:spAutoFit/>
            </a:bodyPr>
            <a:lstStyle>
              <a:defPPr>
                <a:defRPr lang="zh-CN"/>
              </a:defPPr>
              <a:lvl1pPr>
                <a:lnSpc>
                  <a:spcPct val="130000"/>
                </a:lnSpc>
                <a:defRPr sz="2000">
                  <a:solidFill>
                    <a:schemeClr val="bg1"/>
                  </a:solidFill>
                  <a:latin typeface="+mn-ea"/>
                </a:defRPr>
              </a:lvl1pPr>
            </a:lstStyle>
            <a:p>
              <a:pPr>
                <a:lnSpc>
                  <a:spcPct val="150000"/>
                </a:lnSpc>
              </a:pPr>
              <a:r>
                <a:rPr lang="zh-CN" altLang="en-US" dirty="0">
                  <a:solidFill>
                    <a:schemeClr val="accent3">
                      <a:lumMod val="50000"/>
                    </a:schemeClr>
                  </a:solidFill>
                  <a:latin typeface="黑体" panose="02010609060101010101" pitchFamily="49" charset="-122"/>
                  <a:ea typeface="黑体" panose="02010609060101010101" pitchFamily="49" charset="-122"/>
                </a:rPr>
                <a:t>点击此处添加文本内容点击此处添加文本内容点击此处添加文本内容点击此处添加文本内容点击此处添加文本内容</a:t>
              </a:r>
            </a:p>
          </p:txBody>
        </p:sp>
        <p:sp>
          <p:nvSpPr>
            <p:cNvPr id="93" name="文本框 92"/>
            <p:cNvSpPr txBox="1"/>
            <p:nvPr/>
          </p:nvSpPr>
          <p:spPr>
            <a:xfrm>
              <a:off x="6906302" y="1403839"/>
              <a:ext cx="3037604" cy="461665"/>
            </a:xfrm>
            <a:prstGeom prst="rect">
              <a:avLst/>
            </a:prstGeom>
            <a:noFill/>
          </p:spPr>
          <p:txBody>
            <a:bodyPr wrap="square" rtlCol="0">
              <a:spAutoFit/>
            </a:bodyPr>
            <a:lstStyle/>
            <a:p>
              <a:r>
                <a:rPr lang="zh-CN" altLang="en-US" sz="2400" spc="600" dirty="0"/>
                <a:t>输入您的副标题</a:t>
              </a:r>
            </a:p>
          </p:txBody>
        </p:sp>
      </p:grpSp>
      <p:grpSp>
        <p:nvGrpSpPr>
          <p:cNvPr id="101" name="组合 100"/>
          <p:cNvGrpSpPr>
            <a:grpSpLocks noChangeAspect="1"/>
          </p:cNvGrpSpPr>
          <p:nvPr/>
        </p:nvGrpSpPr>
        <p:grpSpPr>
          <a:xfrm>
            <a:off x="4818185" y="3637321"/>
            <a:ext cx="1666814" cy="2263996"/>
            <a:chOff x="-10329863" y="14774863"/>
            <a:chExt cx="3797300" cy="5157787"/>
          </a:xfrm>
          <a:solidFill>
            <a:srgbClr val="F04D14"/>
          </a:solidFill>
        </p:grpSpPr>
        <p:sp>
          <p:nvSpPr>
            <p:cNvPr id="105" name="Freeform 39"/>
            <p:cNvSpPr/>
            <p:nvPr/>
          </p:nvSpPr>
          <p:spPr bwMode="auto">
            <a:xfrm>
              <a:off x="-9986963" y="18240375"/>
              <a:ext cx="1630363" cy="1692275"/>
            </a:xfrm>
            <a:custGeom>
              <a:avLst/>
              <a:gdLst>
                <a:gd name="T0" fmla="*/ 659 w 1027"/>
                <a:gd name="T1" fmla="*/ 355 h 1066"/>
                <a:gd name="T2" fmla="*/ 472 w 1027"/>
                <a:gd name="T3" fmla="*/ 0 h 1066"/>
                <a:gd name="T4" fmla="*/ 219 w 1027"/>
                <a:gd name="T5" fmla="*/ 33 h 1066"/>
                <a:gd name="T6" fmla="*/ 0 w 1027"/>
                <a:gd name="T7" fmla="*/ 856 h 1066"/>
                <a:gd name="T8" fmla="*/ 477 w 1027"/>
                <a:gd name="T9" fmla="*/ 641 h 1066"/>
                <a:gd name="T10" fmla="*/ 784 w 1027"/>
                <a:gd name="T11" fmla="*/ 1066 h 1066"/>
                <a:gd name="T12" fmla="*/ 1027 w 1027"/>
                <a:gd name="T13" fmla="*/ 156 h 1066"/>
                <a:gd name="T14" fmla="*/ 985 w 1027"/>
                <a:gd name="T15" fmla="*/ 126 h 1066"/>
                <a:gd name="T16" fmla="*/ 659 w 1027"/>
                <a:gd name="T17" fmla="*/ 355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7" h="1066">
                  <a:moveTo>
                    <a:pt x="659" y="355"/>
                  </a:moveTo>
                  <a:lnTo>
                    <a:pt x="472" y="0"/>
                  </a:lnTo>
                  <a:lnTo>
                    <a:pt x="219" y="33"/>
                  </a:lnTo>
                  <a:lnTo>
                    <a:pt x="0" y="856"/>
                  </a:lnTo>
                  <a:lnTo>
                    <a:pt x="477" y="641"/>
                  </a:lnTo>
                  <a:lnTo>
                    <a:pt x="784" y="1066"/>
                  </a:lnTo>
                  <a:lnTo>
                    <a:pt x="1027" y="156"/>
                  </a:lnTo>
                  <a:lnTo>
                    <a:pt x="985" y="126"/>
                  </a:lnTo>
                  <a:lnTo>
                    <a:pt x="659" y="3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6" name="Freeform 40"/>
            <p:cNvSpPr/>
            <p:nvPr/>
          </p:nvSpPr>
          <p:spPr bwMode="auto">
            <a:xfrm>
              <a:off x="-8315325" y="18237200"/>
              <a:ext cx="1449388" cy="1673225"/>
            </a:xfrm>
            <a:custGeom>
              <a:avLst/>
              <a:gdLst>
                <a:gd name="T0" fmla="*/ 442 w 913"/>
                <a:gd name="T1" fmla="*/ 0 h 1054"/>
                <a:gd name="T2" fmla="*/ 260 w 913"/>
                <a:gd name="T3" fmla="*/ 354 h 1054"/>
                <a:gd name="T4" fmla="*/ 93 w 913"/>
                <a:gd name="T5" fmla="*/ 239 h 1054"/>
                <a:gd name="T6" fmla="*/ 0 w 913"/>
                <a:gd name="T7" fmla="*/ 581 h 1054"/>
                <a:gd name="T8" fmla="*/ 126 w 913"/>
                <a:gd name="T9" fmla="*/ 1054 h 1054"/>
                <a:gd name="T10" fmla="*/ 433 w 913"/>
                <a:gd name="T11" fmla="*/ 629 h 1054"/>
                <a:gd name="T12" fmla="*/ 913 w 913"/>
                <a:gd name="T13" fmla="*/ 841 h 1054"/>
                <a:gd name="T14" fmla="*/ 693 w 913"/>
                <a:gd name="T15" fmla="*/ 31 h 1054"/>
                <a:gd name="T16" fmla="*/ 442 w 913"/>
                <a:gd name="T17" fmla="*/ 0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3" h="1054">
                  <a:moveTo>
                    <a:pt x="442" y="0"/>
                  </a:moveTo>
                  <a:lnTo>
                    <a:pt x="260" y="354"/>
                  </a:lnTo>
                  <a:lnTo>
                    <a:pt x="93" y="239"/>
                  </a:lnTo>
                  <a:lnTo>
                    <a:pt x="0" y="581"/>
                  </a:lnTo>
                  <a:lnTo>
                    <a:pt x="126" y="1054"/>
                  </a:lnTo>
                  <a:lnTo>
                    <a:pt x="433" y="629"/>
                  </a:lnTo>
                  <a:lnTo>
                    <a:pt x="913" y="841"/>
                  </a:lnTo>
                  <a:lnTo>
                    <a:pt x="693" y="31"/>
                  </a:lnTo>
                  <a:lnTo>
                    <a:pt x="44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7" name="Freeform 41"/>
            <p:cNvSpPr>
              <a:spLocks noEditPoints="1"/>
            </p:cNvSpPr>
            <p:nvPr/>
          </p:nvSpPr>
          <p:spPr bwMode="auto">
            <a:xfrm>
              <a:off x="-10329863" y="14774863"/>
              <a:ext cx="3797300" cy="3773488"/>
            </a:xfrm>
            <a:custGeom>
              <a:avLst/>
              <a:gdLst>
                <a:gd name="T0" fmla="*/ 1012 w 1012"/>
                <a:gd name="T1" fmla="*/ 447 h 1006"/>
                <a:gd name="T2" fmla="*/ 890 w 1012"/>
                <a:gd name="T3" fmla="*/ 364 h 1006"/>
                <a:gd name="T4" fmla="*/ 925 w 1012"/>
                <a:gd name="T5" fmla="*/ 219 h 1006"/>
                <a:gd name="T6" fmla="*/ 778 w 1012"/>
                <a:gd name="T7" fmla="*/ 202 h 1006"/>
                <a:gd name="T8" fmla="*/ 742 w 1012"/>
                <a:gd name="T9" fmla="*/ 58 h 1006"/>
                <a:gd name="T10" fmla="*/ 604 w 1012"/>
                <a:gd name="T11" fmla="*/ 111 h 1006"/>
                <a:gd name="T12" fmla="*/ 504 w 1012"/>
                <a:gd name="T13" fmla="*/ 0 h 1006"/>
                <a:gd name="T14" fmla="*/ 407 w 1012"/>
                <a:gd name="T15" fmla="*/ 112 h 1006"/>
                <a:gd name="T16" fmla="*/ 268 w 1012"/>
                <a:gd name="T17" fmla="*/ 59 h 1006"/>
                <a:gd name="T18" fmla="*/ 234 w 1012"/>
                <a:gd name="T19" fmla="*/ 203 h 1006"/>
                <a:gd name="T20" fmla="*/ 86 w 1012"/>
                <a:gd name="T21" fmla="*/ 222 h 1006"/>
                <a:gd name="T22" fmla="*/ 122 w 1012"/>
                <a:gd name="T23" fmla="*/ 365 h 1006"/>
                <a:gd name="T24" fmla="*/ 0 w 1012"/>
                <a:gd name="T25" fmla="*/ 451 h 1006"/>
                <a:gd name="T26" fmla="*/ 99 w 1012"/>
                <a:gd name="T27" fmla="*/ 560 h 1006"/>
                <a:gd name="T28" fmla="*/ 31 w 1012"/>
                <a:gd name="T29" fmla="*/ 693 h 1006"/>
                <a:gd name="T30" fmla="*/ 169 w 1012"/>
                <a:gd name="T31" fmla="*/ 744 h 1006"/>
                <a:gd name="T32" fmla="*/ 170 w 1012"/>
                <a:gd name="T33" fmla="*/ 893 h 1006"/>
                <a:gd name="T34" fmla="*/ 317 w 1012"/>
                <a:gd name="T35" fmla="*/ 874 h 1006"/>
                <a:gd name="T36" fmla="*/ 386 w 1012"/>
                <a:gd name="T37" fmla="*/ 1006 h 1006"/>
                <a:gd name="T38" fmla="*/ 507 w 1012"/>
                <a:gd name="T39" fmla="*/ 920 h 1006"/>
                <a:gd name="T40" fmla="*/ 631 w 1012"/>
                <a:gd name="T41" fmla="*/ 1005 h 1006"/>
                <a:gd name="T42" fmla="*/ 698 w 1012"/>
                <a:gd name="T43" fmla="*/ 873 h 1006"/>
                <a:gd name="T44" fmla="*/ 846 w 1012"/>
                <a:gd name="T45" fmla="*/ 890 h 1006"/>
                <a:gd name="T46" fmla="*/ 845 w 1012"/>
                <a:gd name="T47" fmla="*/ 742 h 1006"/>
                <a:gd name="T48" fmla="*/ 984 w 1012"/>
                <a:gd name="T49" fmla="*/ 689 h 1006"/>
                <a:gd name="T50" fmla="*/ 914 w 1012"/>
                <a:gd name="T51" fmla="*/ 559 h 1006"/>
                <a:gd name="T52" fmla="*/ 1012 w 1012"/>
                <a:gd name="T53" fmla="*/ 447 h 1006"/>
                <a:gd name="T54" fmla="*/ 756 w 1012"/>
                <a:gd name="T55" fmla="*/ 752 h 1006"/>
                <a:gd name="T56" fmla="*/ 506 w 1012"/>
                <a:gd name="T57" fmla="*/ 855 h 1006"/>
                <a:gd name="T58" fmla="*/ 257 w 1012"/>
                <a:gd name="T59" fmla="*/ 752 h 1006"/>
                <a:gd name="T60" fmla="*/ 154 w 1012"/>
                <a:gd name="T61" fmla="*/ 503 h 1006"/>
                <a:gd name="T62" fmla="*/ 257 w 1012"/>
                <a:gd name="T63" fmla="*/ 254 h 1006"/>
                <a:gd name="T64" fmla="*/ 506 w 1012"/>
                <a:gd name="T65" fmla="*/ 150 h 1006"/>
                <a:gd name="T66" fmla="*/ 756 w 1012"/>
                <a:gd name="T67" fmla="*/ 254 h 1006"/>
                <a:gd name="T68" fmla="*/ 859 w 1012"/>
                <a:gd name="T69" fmla="*/ 503 h 1006"/>
                <a:gd name="T70" fmla="*/ 756 w 1012"/>
                <a:gd name="T71" fmla="*/ 752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12" h="1006">
                  <a:moveTo>
                    <a:pt x="1012" y="447"/>
                  </a:moveTo>
                  <a:cubicBezTo>
                    <a:pt x="890" y="364"/>
                    <a:pt x="890" y="364"/>
                    <a:pt x="890" y="364"/>
                  </a:cubicBezTo>
                  <a:cubicBezTo>
                    <a:pt x="925" y="219"/>
                    <a:pt x="925" y="219"/>
                    <a:pt x="925" y="219"/>
                  </a:cubicBezTo>
                  <a:cubicBezTo>
                    <a:pt x="778" y="202"/>
                    <a:pt x="778" y="202"/>
                    <a:pt x="778" y="202"/>
                  </a:cubicBezTo>
                  <a:cubicBezTo>
                    <a:pt x="742" y="58"/>
                    <a:pt x="742" y="58"/>
                    <a:pt x="742" y="58"/>
                  </a:cubicBezTo>
                  <a:cubicBezTo>
                    <a:pt x="604" y="111"/>
                    <a:pt x="604" y="111"/>
                    <a:pt x="604" y="111"/>
                  </a:cubicBezTo>
                  <a:cubicBezTo>
                    <a:pt x="504" y="0"/>
                    <a:pt x="504" y="0"/>
                    <a:pt x="504" y="0"/>
                  </a:cubicBezTo>
                  <a:cubicBezTo>
                    <a:pt x="407" y="112"/>
                    <a:pt x="407" y="112"/>
                    <a:pt x="407" y="112"/>
                  </a:cubicBezTo>
                  <a:cubicBezTo>
                    <a:pt x="268" y="59"/>
                    <a:pt x="268" y="59"/>
                    <a:pt x="268" y="59"/>
                  </a:cubicBezTo>
                  <a:cubicBezTo>
                    <a:pt x="234" y="203"/>
                    <a:pt x="234" y="203"/>
                    <a:pt x="234" y="203"/>
                  </a:cubicBezTo>
                  <a:cubicBezTo>
                    <a:pt x="86" y="222"/>
                    <a:pt x="86" y="222"/>
                    <a:pt x="86" y="222"/>
                  </a:cubicBezTo>
                  <a:cubicBezTo>
                    <a:pt x="122" y="365"/>
                    <a:pt x="122" y="365"/>
                    <a:pt x="122" y="365"/>
                  </a:cubicBezTo>
                  <a:cubicBezTo>
                    <a:pt x="0" y="451"/>
                    <a:pt x="0" y="451"/>
                    <a:pt x="0" y="451"/>
                  </a:cubicBezTo>
                  <a:cubicBezTo>
                    <a:pt x="99" y="560"/>
                    <a:pt x="99" y="560"/>
                    <a:pt x="99" y="560"/>
                  </a:cubicBezTo>
                  <a:cubicBezTo>
                    <a:pt x="31" y="693"/>
                    <a:pt x="31" y="693"/>
                    <a:pt x="31" y="693"/>
                  </a:cubicBezTo>
                  <a:cubicBezTo>
                    <a:pt x="169" y="744"/>
                    <a:pt x="169" y="744"/>
                    <a:pt x="169" y="744"/>
                  </a:cubicBezTo>
                  <a:cubicBezTo>
                    <a:pt x="170" y="893"/>
                    <a:pt x="170" y="893"/>
                    <a:pt x="170" y="893"/>
                  </a:cubicBezTo>
                  <a:cubicBezTo>
                    <a:pt x="317" y="874"/>
                    <a:pt x="317" y="874"/>
                    <a:pt x="317" y="874"/>
                  </a:cubicBezTo>
                  <a:cubicBezTo>
                    <a:pt x="386" y="1006"/>
                    <a:pt x="386" y="1006"/>
                    <a:pt x="386" y="1006"/>
                  </a:cubicBezTo>
                  <a:cubicBezTo>
                    <a:pt x="507" y="920"/>
                    <a:pt x="507" y="920"/>
                    <a:pt x="507" y="920"/>
                  </a:cubicBezTo>
                  <a:cubicBezTo>
                    <a:pt x="631" y="1005"/>
                    <a:pt x="631" y="1005"/>
                    <a:pt x="631" y="1005"/>
                  </a:cubicBezTo>
                  <a:cubicBezTo>
                    <a:pt x="698" y="873"/>
                    <a:pt x="698" y="873"/>
                    <a:pt x="698" y="873"/>
                  </a:cubicBezTo>
                  <a:cubicBezTo>
                    <a:pt x="846" y="890"/>
                    <a:pt x="846" y="890"/>
                    <a:pt x="846" y="890"/>
                  </a:cubicBezTo>
                  <a:cubicBezTo>
                    <a:pt x="845" y="742"/>
                    <a:pt x="845" y="742"/>
                    <a:pt x="845" y="742"/>
                  </a:cubicBezTo>
                  <a:cubicBezTo>
                    <a:pt x="984" y="689"/>
                    <a:pt x="984" y="689"/>
                    <a:pt x="984" y="689"/>
                  </a:cubicBezTo>
                  <a:cubicBezTo>
                    <a:pt x="914" y="559"/>
                    <a:pt x="914" y="559"/>
                    <a:pt x="914" y="559"/>
                  </a:cubicBezTo>
                  <a:lnTo>
                    <a:pt x="1012" y="447"/>
                  </a:lnTo>
                  <a:close/>
                  <a:moveTo>
                    <a:pt x="756" y="752"/>
                  </a:moveTo>
                  <a:cubicBezTo>
                    <a:pt x="692" y="816"/>
                    <a:pt x="604" y="855"/>
                    <a:pt x="506" y="855"/>
                  </a:cubicBezTo>
                  <a:cubicBezTo>
                    <a:pt x="409" y="855"/>
                    <a:pt x="321" y="816"/>
                    <a:pt x="257" y="752"/>
                  </a:cubicBezTo>
                  <a:cubicBezTo>
                    <a:pt x="193" y="688"/>
                    <a:pt x="154" y="600"/>
                    <a:pt x="154" y="503"/>
                  </a:cubicBezTo>
                  <a:cubicBezTo>
                    <a:pt x="154" y="405"/>
                    <a:pt x="193" y="317"/>
                    <a:pt x="257" y="254"/>
                  </a:cubicBezTo>
                  <a:cubicBezTo>
                    <a:pt x="321" y="190"/>
                    <a:pt x="409" y="150"/>
                    <a:pt x="506" y="150"/>
                  </a:cubicBezTo>
                  <a:cubicBezTo>
                    <a:pt x="604" y="150"/>
                    <a:pt x="692" y="190"/>
                    <a:pt x="756" y="254"/>
                  </a:cubicBezTo>
                  <a:cubicBezTo>
                    <a:pt x="819" y="317"/>
                    <a:pt x="859" y="405"/>
                    <a:pt x="859" y="503"/>
                  </a:cubicBezTo>
                  <a:cubicBezTo>
                    <a:pt x="859" y="600"/>
                    <a:pt x="819" y="688"/>
                    <a:pt x="756" y="7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8" name="Freeform 42"/>
            <p:cNvSpPr>
              <a:spLocks noEditPoints="1"/>
            </p:cNvSpPr>
            <p:nvPr/>
          </p:nvSpPr>
          <p:spPr bwMode="auto">
            <a:xfrm>
              <a:off x="-9578975" y="15513050"/>
              <a:ext cx="2295525" cy="2297113"/>
            </a:xfrm>
            <a:custGeom>
              <a:avLst/>
              <a:gdLst>
                <a:gd name="T0" fmla="*/ 306 w 612"/>
                <a:gd name="T1" fmla="*/ 0 h 612"/>
                <a:gd name="T2" fmla="*/ 90 w 612"/>
                <a:gd name="T3" fmla="*/ 90 h 612"/>
                <a:gd name="T4" fmla="*/ 0 w 612"/>
                <a:gd name="T5" fmla="*/ 306 h 612"/>
                <a:gd name="T6" fmla="*/ 90 w 612"/>
                <a:gd name="T7" fmla="*/ 522 h 612"/>
                <a:gd name="T8" fmla="*/ 306 w 612"/>
                <a:gd name="T9" fmla="*/ 612 h 612"/>
                <a:gd name="T10" fmla="*/ 522 w 612"/>
                <a:gd name="T11" fmla="*/ 522 h 612"/>
                <a:gd name="T12" fmla="*/ 612 w 612"/>
                <a:gd name="T13" fmla="*/ 306 h 612"/>
                <a:gd name="T14" fmla="*/ 522 w 612"/>
                <a:gd name="T15" fmla="*/ 90 h 612"/>
                <a:gd name="T16" fmla="*/ 306 w 612"/>
                <a:gd name="T17" fmla="*/ 0 h 612"/>
                <a:gd name="T18" fmla="*/ 418 w 612"/>
                <a:gd name="T19" fmla="*/ 490 h 612"/>
                <a:gd name="T20" fmla="*/ 206 w 612"/>
                <a:gd name="T21" fmla="*/ 490 h 612"/>
                <a:gd name="T22" fmla="*/ 206 w 612"/>
                <a:gd name="T23" fmla="*/ 429 h 612"/>
                <a:gd name="T24" fmla="*/ 281 w 612"/>
                <a:gd name="T25" fmla="*/ 429 h 612"/>
                <a:gd name="T26" fmla="*/ 281 w 612"/>
                <a:gd name="T27" fmla="*/ 238 h 612"/>
                <a:gd name="T28" fmla="*/ 242 w 612"/>
                <a:gd name="T29" fmla="*/ 263 h 612"/>
                <a:gd name="T30" fmla="*/ 195 w 612"/>
                <a:gd name="T31" fmla="*/ 281 h 612"/>
                <a:gd name="T32" fmla="*/ 195 w 612"/>
                <a:gd name="T33" fmla="*/ 214 h 612"/>
                <a:gd name="T34" fmla="*/ 260 w 612"/>
                <a:gd name="T35" fmla="*/ 182 h 612"/>
                <a:gd name="T36" fmla="*/ 296 w 612"/>
                <a:gd name="T37" fmla="*/ 136 h 612"/>
                <a:gd name="T38" fmla="*/ 363 w 612"/>
                <a:gd name="T39" fmla="*/ 136 h 612"/>
                <a:gd name="T40" fmla="*/ 363 w 612"/>
                <a:gd name="T41" fmla="*/ 429 h 612"/>
                <a:gd name="T42" fmla="*/ 418 w 612"/>
                <a:gd name="T43" fmla="*/ 429 h 612"/>
                <a:gd name="T44" fmla="*/ 418 w 612"/>
                <a:gd name="T45" fmla="*/ 490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2" h="612">
                  <a:moveTo>
                    <a:pt x="306" y="0"/>
                  </a:moveTo>
                  <a:cubicBezTo>
                    <a:pt x="222" y="0"/>
                    <a:pt x="145" y="34"/>
                    <a:pt x="90" y="90"/>
                  </a:cubicBezTo>
                  <a:cubicBezTo>
                    <a:pt x="35" y="145"/>
                    <a:pt x="0" y="221"/>
                    <a:pt x="0" y="306"/>
                  </a:cubicBezTo>
                  <a:cubicBezTo>
                    <a:pt x="0" y="390"/>
                    <a:pt x="35" y="467"/>
                    <a:pt x="90" y="522"/>
                  </a:cubicBezTo>
                  <a:cubicBezTo>
                    <a:pt x="145" y="577"/>
                    <a:pt x="222" y="612"/>
                    <a:pt x="306" y="612"/>
                  </a:cubicBezTo>
                  <a:cubicBezTo>
                    <a:pt x="391" y="612"/>
                    <a:pt x="467" y="577"/>
                    <a:pt x="522" y="522"/>
                  </a:cubicBezTo>
                  <a:cubicBezTo>
                    <a:pt x="578" y="467"/>
                    <a:pt x="612" y="390"/>
                    <a:pt x="612" y="306"/>
                  </a:cubicBezTo>
                  <a:cubicBezTo>
                    <a:pt x="612" y="221"/>
                    <a:pt x="578" y="145"/>
                    <a:pt x="522" y="90"/>
                  </a:cubicBezTo>
                  <a:cubicBezTo>
                    <a:pt x="467" y="34"/>
                    <a:pt x="391" y="0"/>
                    <a:pt x="306" y="0"/>
                  </a:cubicBezTo>
                  <a:close/>
                  <a:moveTo>
                    <a:pt x="418" y="490"/>
                  </a:moveTo>
                  <a:cubicBezTo>
                    <a:pt x="206" y="490"/>
                    <a:pt x="206" y="490"/>
                    <a:pt x="206" y="490"/>
                  </a:cubicBezTo>
                  <a:cubicBezTo>
                    <a:pt x="206" y="429"/>
                    <a:pt x="206" y="429"/>
                    <a:pt x="206" y="429"/>
                  </a:cubicBezTo>
                  <a:cubicBezTo>
                    <a:pt x="281" y="429"/>
                    <a:pt x="281" y="429"/>
                    <a:pt x="281" y="429"/>
                  </a:cubicBezTo>
                  <a:cubicBezTo>
                    <a:pt x="281" y="238"/>
                    <a:pt x="281" y="238"/>
                    <a:pt x="281" y="238"/>
                  </a:cubicBezTo>
                  <a:cubicBezTo>
                    <a:pt x="267" y="248"/>
                    <a:pt x="255" y="256"/>
                    <a:pt x="242" y="263"/>
                  </a:cubicBezTo>
                  <a:cubicBezTo>
                    <a:pt x="230" y="269"/>
                    <a:pt x="214" y="275"/>
                    <a:pt x="195" y="281"/>
                  </a:cubicBezTo>
                  <a:cubicBezTo>
                    <a:pt x="195" y="214"/>
                    <a:pt x="195" y="214"/>
                    <a:pt x="195" y="214"/>
                  </a:cubicBezTo>
                  <a:cubicBezTo>
                    <a:pt x="223" y="205"/>
                    <a:pt x="245" y="195"/>
                    <a:pt x="260" y="182"/>
                  </a:cubicBezTo>
                  <a:cubicBezTo>
                    <a:pt x="275" y="170"/>
                    <a:pt x="287" y="154"/>
                    <a:pt x="296" y="136"/>
                  </a:cubicBezTo>
                  <a:cubicBezTo>
                    <a:pt x="363" y="136"/>
                    <a:pt x="363" y="136"/>
                    <a:pt x="363" y="136"/>
                  </a:cubicBezTo>
                  <a:cubicBezTo>
                    <a:pt x="363" y="429"/>
                    <a:pt x="363" y="429"/>
                    <a:pt x="363" y="429"/>
                  </a:cubicBezTo>
                  <a:cubicBezTo>
                    <a:pt x="418" y="429"/>
                    <a:pt x="418" y="429"/>
                    <a:pt x="418" y="429"/>
                  </a:cubicBezTo>
                  <a:lnTo>
                    <a:pt x="418" y="4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02" name="组合 101"/>
          <p:cNvGrpSpPr/>
          <p:nvPr/>
        </p:nvGrpSpPr>
        <p:grpSpPr>
          <a:xfrm>
            <a:off x="6631982" y="3924996"/>
            <a:ext cx="5026618" cy="1801177"/>
            <a:chOff x="6906302" y="1403839"/>
            <a:chExt cx="5026618" cy="1801177"/>
          </a:xfrm>
        </p:grpSpPr>
        <p:sp>
          <p:nvSpPr>
            <p:cNvPr id="103" name="文本框 102"/>
            <p:cNvSpPr txBox="1"/>
            <p:nvPr/>
          </p:nvSpPr>
          <p:spPr>
            <a:xfrm>
              <a:off x="6906302" y="1799823"/>
              <a:ext cx="5026618" cy="1405193"/>
            </a:xfrm>
            <a:prstGeom prst="rect">
              <a:avLst/>
            </a:prstGeom>
            <a:noFill/>
          </p:spPr>
          <p:txBody>
            <a:bodyPr wrap="square" rtlCol="0">
              <a:spAutoFit/>
            </a:bodyPr>
            <a:lstStyle>
              <a:defPPr>
                <a:defRPr lang="zh-CN"/>
              </a:defPPr>
              <a:lvl1pPr>
                <a:lnSpc>
                  <a:spcPct val="130000"/>
                </a:lnSpc>
                <a:defRPr sz="2000">
                  <a:solidFill>
                    <a:schemeClr val="bg1"/>
                  </a:solidFill>
                  <a:latin typeface="+mn-ea"/>
                </a:defRPr>
              </a:lvl1pPr>
            </a:lstStyle>
            <a:p>
              <a:pPr>
                <a:lnSpc>
                  <a:spcPct val="150000"/>
                </a:lnSpc>
              </a:pPr>
              <a:r>
                <a:rPr lang="zh-CN" altLang="en-US" dirty="0">
                  <a:solidFill>
                    <a:schemeClr val="accent3">
                      <a:lumMod val="50000"/>
                    </a:schemeClr>
                  </a:solidFill>
                  <a:latin typeface="黑体" panose="02010609060101010101" pitchFamily="49" charset="-122"/>
                  <a:ea typeface="黑体" panose="02010609060101010101" pitchFamily="49" charset="-122"/>
                </a:rPr>
                <a:t>点击此处添加文本内容点击此处添加文本内容点击此处添加文本内容点击此处添加文本内容点击此处添加文本内容</a:t>
              </a:r>
            </a:p>
          </p:txBody>
        </p:sp>
        <p:sp>
          <p:nvSpPr>
            <p:cNvPr id="104" name="文本框 103"/>
            <p:cNvSpPr txBox="1"/>
            <p:nvPr/>
          </p:nvSpPr>
          <p:spPr>
            <a:xfrm>
              <a:off x="6906302" y="1403839"/>
              <a:ext cx="3037604" cy="461665"/>
            </a:xfrm>
            <a:prstGeom prst="rect">
              <a:avLst/>
            </a:prstGeom>
            <a:noFill/>
          </p:spPr>
          <p:txBody>
            <a:bodyPr wrap="square" rtlCol="0">
              <a:spAutoFit/>
            </a:bodyPr>
            <a:lstStyle/>
            <a:p>
              <a:r>
                <a:rPr lang="zh-CN" altLang="en-US" sz="2400" spc="600" dirty="0"/>
                <a:t>输入您的副标题</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left)">
                                      <p:cBhvr>
                                        <p:cTn id="7" dur="500"/>
                                        <p:tgtEl>
                                          <p:spTgt spid="88"/>
                                        </p:tgtEl>
                                      </p:cBhvr>
                                    </p:animEffect>
                                  </p:childTnLst>
                                </p:cTn>
                              </p:par>
                              <p:par>
                                <p:cTn id="8" presetID="42" presetClass="entr" presetSubtype="0" fill="hold" nodeType="withEffect">
                                  <p:stCondLst>
                                    <p:cond delay="500"/>
                                  </p:stCondLst>
                                  <p:childTnLst>
                                    <p:set>
                                      <p:cBhvr>
                                        <p:cTn id="9" dur="1" fill="hold">
                                          <p:stCondLst>
                                            <p:cond delay="0"/>
                                          </p:stCondLst>
                                        </p:cTn>
                                        <p:tgtEl>
                                          <p:spTgt spid="91"/>
                                        </p:tgtEl>
                                        <p:attrNameLst>
                                          <p:attrName>style.visibility</p:attrName>
                                        </p:attrNameLst>
                                      </p:cBhvr>
                                      <p:to>
                                        <p:strVal val="visible"/>
                                      </p:to>
                                    </p:set>
                                    <p:animEffect transition="in" filter="fade">
                                      <p:cBhvr>
                                        <p:cTn id="10" dur="1000"/>
                                        <p:tgtEl>
                                          <p:spTgt spid="91"/>
                                        </p:tgtEl>
                                      </p:cBhvr>
                                    </p:animEffect>
                                    <p:anim calcmode="lin" valueType="num">
                                      <p:cBhvr>
                                        <p:cTn id="11" dur="1000" fill="hold"/>
                                        <p:tgtEl>
                                          <p:spTgt spid="91"/>
                                        </p:tgtEl>
                                        <p:attrNameLst>
                                          <p:attrName>ppt_x</p:attrName>
                                        </p:attrNameLst>
                                      </p:cBhvr>
                                      <p:tavLst>
                                        <p:tav tm="0">
                                          <p:val>
                                            <p:strVal val="#ppt_x"/>
                                          </p:val>
                                        </p:tav>
                                        <p:tav tm="100000">
                                          <p:val>
                                            <p:strVal val="#ppt_x"/>
                                          </p:val>
                                        </p:tav>
                                      </p:tavLst>
                                    </p:anim>
                                    <p:anim calcmode="lin" valueType="num">
                                      <p:cBhvr>
                                        <p:cTn id="12" dur="1000" fill="hold"/>
                                        <p:tgtEl>
                                          <p:spTgt spid="91"/>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150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1500"/>
                                  </p:stCondLst>
                                  <p:childTnLst>
                                    <p:set>
                                      <p:cBhvr>
                                        <p:cTn id="17" dur="1" fill="hold">
                                          <p:stCondLst>
                                            <p:cond delay="0"/>
                                          </p:stCondLst>
                                        </p:cTn>
                                        <p:tgtEl>
                                          <p:spTgt spid="101"/>
                                        </p:tgtEl>
                                        <p:attrNameLst>
                                          <p:attrName>style.visibility</p:attrName>
                                        </p:attrNameLst>
                                      </p:cBhvr>
                                      <p:to>
                                        <p:strVal val="visible"/>
                                      </p:to>
                                    </p:set>
                                    <p:animEffect transition="in" filter="fade">
                                      <p:cBhvr>
                                        <p:cTn id="18" dur="500"/>
                                        <p:tgtEl>
                                          <p:spTgt spid="101"/>
                                        </p:tgtEl>
                                      </p:cBhvr>
                                    </p:animEffect>
                                  </p:childTnLst>
                                </p:cTn>
                              </p:par>
                              <p:par>
                                <p:cTn id="19" presetID="10" presetClass="entr" presetSubtype="0" fill="hold" nodeType="withEffect">
                                  <p:stCondLst>
                                    <p:cond delay="200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1250"/>
                                        <p:tgtEl>
                                          <p:spTgt spid="98"/>
                                        </p:tgtEl>
                                      </p:cBhvr>
                                    </p:animEffect>
                                  </p:childTnLst>
                                </p:cTn>
                              </p:par>
                              <p:par>
                                <p:cTn id="22" presetID="10" presetClass="entr" presetSubtype="0" fill="hold" nodeType="withEffect">
                                  <p:stCondLst>
                                    <p:cond delay="2000"/>
                                  </p:stCondLst>
                                  <p:childTnLst>
                                    <p:set>
                                      <p:cBhvr>
                                        <p:cTn id="23" dur="1" fill="hold">
                                          <p:stCondLst>
                                            <p:cond delay="0"/>
                                          </p:stCondLst>
                                        </p:cTn>
                                        <p:tgtEl>
                                          <p:spTgt spid="102"/>
                                        </p:tgtEl>
                                        <p:attrNameLst>
                                          <p:attrName>style.visibility</p:attrName>
                                        </p:attrNameLst>
                                      </p:cBhvr>
                                      <p:to>
                                        <p:strVal val="visible"/>
                                      </p:to>
                                    </p:set>
                                    <p:animEffect transition="in" filter="fade">
                                      <p:cBhvr>
                                        <p:cTn id="24" dur="125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0" y="6400800"/>
            <a:ext cx="12192000" cy="457200"/>
          </a:xfrm>
          <a:prstGeom prst="rect">
            <a:avLst/>
          </a:prstGeom>
          <a:solidFill>
            <a:srgbClr val="ED9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flipH="1">
            <a:off x="1494111" y="530583"/>
            <a:ext cx="2918060" cy="5894388"/>
            <a:chOff x="2598738" y="-3478213"/>
            <a:chExt cx="6837363" cy="13811251"/>
          </a:xfrm>
        </p:grpSpPr>
        <p:sp>
          <p:nvSpPr>
            <p:cNvPr id="3" name="Freeform 5"/>
            <p:cNvSpPr/>
            <p:nvPr/>
          </p:nvSpPr>
          <p:spPr bwMode="auto">
            <a:xfrm>
              <a:off x="5314950" y="3452813"/>
              <a:ext cx="1933575" cy="1881188"/>
            </a:xfrm>
            <a:custGeom>
              <a:avLst/>
              <a:gdLst>
                <a:gd name="T0" fmla="*/ 495 w 515"/>
                <a:gd name="T1" fmla="*/ 401 h 501"/>
                <a:gd name="T2" fmla="*/ 100 w 515"/>
                <a:gd name="T3" fmla="*/ 0 h 501"/>
                <a:gd name="T4" fmla="*/ 0 w 515"/>
                <a:gd name="T5" fmla="*/ 53 h 501"/>
                <a:gd name="T6" fmla="*/ 433 w 515"/>
                <a:gd name="T7" fmla="*/ 501 h 501"/>
                <a:gd name="T8" fmla="*/ 495 w 515"/>
                <a:gd name="T9" fmla="*/ 401 h 501"/>
              </a:gdLst>
              <a:ahLst/>
              <a:cxnLst>
                <a:cxn ang="0">
                  <a:pos x="T0" y="T1"/>
                </a:cxn>
                <a:cxn ang="0">
                  <a:pos x="T2" y="T3"/>
                </a:cxn>
                <a:cxn ang="0">
                  <a:pos x="T4" y="T5"/>
                </a:cxn>
                <a:cxn ang="0">
                  <a:pos x="T6" y="T7"/>
                </a:cxn>
                <a:cxn ang="0">
                  <a:pos x="T8" y="T9"/>
                </a:cxn>
              </a:cxnLst>
              <a:rect l="0" t="0" r="r" b="b"/>
              <a:pathLst>
                <a:path w="515" h="501">
                  <a:moveTo>
                    <a:pt x="495" y="401"/>
                  </a:moveTo>
                  <a:cubicBezTo>
                    <a:pt x="100" y="0"/>
                    <a:pt x="100" y="0"/>
                    <a:pt x="100" y="0"/>
                  </a:cubicBezTo>
                  <a:cubicBezTo>
                    <a:pt x="0" y="53"/>
                    <a:pt x="0" y="53"/>
                    <a:pt x="0" y="53"/>
                  </a:cubicBezTo>
                  <a:cubicBezTo>
                    <a:pt x="433" y="501"/>
                    <a:pt x="433" y="501"/>
                    <a:pt x="433" y="501"/>
                  </a:cubicBezTo>
                  <a:cubicBezTo>
                    <a:pt x="433" y="501"/>
                    <a:pt x="515" y="478"/>
                    <a:pt x="495" y="401"/>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Freeform 6"/>
            <p:cNvSpPr/>
            <p:nvPr/>
          </p:nvSpPr>
          <p:spPr bwMode="auto">
            <a:xfrm>
              <a:off x="5314950" y="3452813"/>
              <a:ext cx="1933575" cy="1881188"/>
            </a:xfrm>
            <a:custGeom>
              <a:avLst/>
              <a:gdLst>
                <a:gd name="T0" fmla="*/ 495 w 515"/>
                <a:gd name="T1" fmla="*/ 401 h 501"/>
                <a:gd name="T2" fmla="*/ 474 w 515"/>
                <a:gd name="T3" fmla="*/ 380 h 501"/>
                <a:gd name="T4" fmla="*/ 452 w 515"/>
                <a:gd name="T5" fmla="*/ 413 h 501"/>
                <a:gd name="T6" fmla="*/ 396 w 515"/>
                <a:gd name="T7" fmla="*/ 413 h 501"/>
                <a:gd name="T8" fmla="*/ 225 w 515"/>
                <a:gd name="T9" fmla="*/ 260 h 501"/>
                <a:gd name="T10" fmla="*/ 140 w 515"/>
                <a:gd name="T11" fmla="*/ 163 h 501"/>
                <a:gd name="T12" fmla="*/ 95 w 515"/>
                <a:gd name="T13" fmla="*/ 114 h 501"/>
                <a:gd name="T14" fmla="*/ 69 w 515"/>
                <a:gd name="T15" fmla="*/ 87 h 501"/>
                <a:gd name="T16" fmla="*/ 76 w 515"/>
                <a:gd name="T17" fmla="*/ 51 h 501"/>
                <a:gd name="T18" fmla="*/ 128 w 515"/>
                <a:gd name="T19" fmla="*/ 28 h 501"/>
                <a:gd name="T20" fmla="*/ 100 w 515"/>
                <a:gd name="T21" fmla="*/ 0 h 501"/>
                <a:gd name="T22" fmla="*/ 0 w 515"/>
                <a:gd name="T23" fmla="*/ 53 h 501"/>
                <a:gd name="T24" fmla="*/ 433 w 515"/>
                <a:gd name="T25" fmla="*/ 501 h 501"/>
                <a:gd name="T26" fmla="*/ 495 w 515"/>
                <a:gd name="T27" fmla="*/ 401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5" h="501">
                  <a:moveTo>
                    <a:pt x="495" y="401"/>
                  </a:moveTo>
                  <a:cubicBezTo>
                    <a:pt x="474" y="380"/>
                    <a:pt x="474" y="380"/>
                    <a:pt x="474" y="380"/>
                  </a:cubicBezTo>
                  <a:cubicBezTo>
                    <a:pt x="470" y="393"/>
                    <a:pt x="463" y="406"/>
                    <a:pt x="452" y="413"/>
                  </a:cubicBezTo>
                  <a:cubicBezTo>
                    <a:pt x="434" y="425"/>
                    <a:pt x="415" y="427"/>
                    <a:pt x="396" y="413"/>
                  </a:cubicBezTo>
                  <a:cubicBezTo>
                    <a:pt x="343" y="374"/>
                    <a:pt x="268" y="311"/>
                    <a:pt x="225" y="260"/>
                  </a:cubicBezTo>
                  <a:cubicBezTo>
                    <a:pt x="197" y="228"/>
                    <a:pt x="170" y="195"/>
                    <a:pt x="140" y="163"/>
                  </a:cubicBezTo>
                  <a:cubicBezTo>
                    <a:pt x="125" y="147"/>
                    <a:pt x="110" y="130"/>
                    <a:pt x="95" y="114"/>
                  </a:cubicBezTo>
                  <a:cubicBezTo>
                    <a:pt x="87" y="105"/>
                    <a:pt x="76" y="97"/>
                    <a:pt x="69" y="87"/>
                  </a:cubicBezTo>
                  <a:cubicBezTo>
                    <a:pt x="59" y="73"/>
                    <a:pt x="61" y="60"/>
                    <a:pt x="76" y="51"/>
                  </a:cubicBezTo>
                  <a:cubicBezTo>
                    <a:pt x="92" y="41"/>
                    <a:pt x="111" y="35"/>
                    <a:pt x="128" y="28"/>
                  </a:cubicBezTo>
                  <a:cubicBezTo>
                    <a:pt x="100" y="0"/>
                    <a:pt x="100" y="0"/>
                    <a:pt x="100" y="0"/>
                  </a:cubicBezTo>
                  <a:cubicBezTo>
                    <a:pt x="0" y="53"/>
                    <a:pt x="0" y="53"/>
                    <a:pt x="0" y="53"/>
                  </a:cubicBezTo>
                  <a:cubicBezTo>
                    <a:pt x="433" y="501"/>
                    <a:pt x="433" y="501"/>
                    <a:pt x="433" y="501"/>
                  </a:cubicBezTo>
                  <a:cubicBezTo>
                    <a:pt x="433" y="501"/>
                    <a:pt x="515" y="478"/>
                    <a:pt x="495" y="401"/>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7"/>
            <p:cNvSpPr/>
            <p:nvPr/>
          </p:nvSpPr>
          <p:spPr bwMode="auto">
            <a:xfrm>
              <a:off x="5210175" y="3336925"/>
              <a:ext cx="479425" cy="357188"/>
            </a:xfrm>
            <a:custGeom>
              <a:avLst/>
              <a:gdLst>
                <a:gd name="T0" fmla="*/ 128 w 128"/>
                <a:gd name="T1" fmla="*/ 31 h 95"/>
                <a:gd name="T2" fmla="*/ 81 w 128"/>
                <a:gd name="T3" fmla="*/ 0 h 95"/>
                <a:gd name="T4" fmla="*/ 0 w 128"/>
                <a:gd name="T5" fmla="*/ 63 h 95"/>
                <a:gd name="T6" fmla="*/ 39 w 128"/>
                <a:gd name="T7" fmla="*/ 95 h 95"/>
                <a:gd name="T8" fmla="*/ 128 w 128"/>
                <a:gd name="T9" fmla="*/ 31 h 95"/>
              </a:gdLst>
              <a:ahLst/>
              <a:cxnLst>
                <a:cxn ang="0">
                  <a:pos x="T0" y="T1"/>
                </a:cxn>
                <a:cxn ang="0">
                  <a:pos x="T2" y="T3"/>
                </a:cxn>
                <a:cxn ang="0">
                  <a:pos x="T4" y="T5"/>
                </a:cxn>
                <a:cxn ang="0">
                  <a:pos x="T6" y="T7"/>
                </a:cxn>
                <a:cxn ang="0">
                  <a:pos x="T8" y="T9"/>
                </a:cxn>
              </a:cxnLst>
              <a:rect l="0" t="0" r="r" b="b"/>
              <a:pathLst>
                <a:path w="128" h="95">
                  <a:moveTo>
                    <a:pt x="128" y="31"/>
                  </a:moveTo>
                  <a:cubicBezTo>
                    <a:pt x="81" y="0"/>
                    <a:pt x="81" y="0"/>
                    <a:pt x="81" y="0"/>
                  </a:cubicBezTo>
                  <a:cubicBezTo>
                    <a:pt x="81" y="0"/>
                    <a:pt x="9" y="19"/>
                    <a:pt x="0" y="63"/>
                  </a:cubicBezTo>
                  <a:cubicBezTo>
                    <a:pt x="39" y="95"/>
                    <a:pt x="39" y="95"/>
                    <a:pt x="39" y="95"/>
                  </a:cubicBezTo>
                  <a:lnTo>
                    <a:pt x="128" y="31"/>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8"/>
            <p:cNvSpPr/>
            <p:nvPr/>
          </p:nvSpPr>
          <p:spPr bwMode="auto">
            <a:xfrm>
              <a:off x="3811588" y="-1631950"/>
              <a:ext cx="3241675" cy="4751388"/>
            </a:xfrm>
            <a:custGeom>
              <a:avLst/>
              <a:gdLst>
                <a:gd name="T0" fmla="*/ 183 w 863"/>
                <a:gd name="T1" fmla="*/ 0 h 1266"/>
                <a:gd name="T2" fmla="*/ 295 w 863"/>
                <a:gd name="T3" fmla="*/ 497 h 1266"/>
                <a:gd name="T4" fmla="*/ 741 w 863"/>
                <a:gd name="T5" fmla="*/ 1097 h 1266"/>
                <a:gd name="T6" fmla="*/ 708 w 863"/>
                <a:gd name="T7" fmla="*/ 1225 h 1266"/>
                <a:gd name="T8" fmla="*/ 786 w 863"/>
                <a:gd name="T9" fmla="*/ 1234 h 1266"/>
                <a:gd name="T10" fmla="*/ 863 w 863"/>
                <a:gd name="T11" fmla="*/ 921 h 1266"/>
                <a:gd name="T12" fmla="*/ 711 w 863"/>
                <a:gd name="T13" fmla="*/ 598 h 1266"/>
                <a:gd name="T14" fmla="*/ 318 w 863"/>
                <a:gd name="T15" fmla="*/ 379 h 1266"/>
                <a:gd name="T16" fmla="*/ 183 w 863"/>
                <a:gd name="T17" fmla="*/ 0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3" h="1266">
                  <a:moveTo>
                    <a:pt x="183" y="0"/>
                  </a:moveTo>
                  <a:cubicBezTo>
                    <a:pt x="183" y="0"/>
                    <a:pt x="0" y="305"/>
                    <a:pt x="295" y="497"/>
                  </a:cubicBezTo>
                  <a:cubicBezTo>
                    <a:pt x="589" y="690"/>
                    <a:pt x="769" y="722"/>
                    <a:pt x="741" y="1097"/>
                  </a:cubicBezTo>
                  <a:cubicBezTo>
                    <a:pt x="741" y="1097"/>
                    <a:pt x="730" y="1168"/>
                    <a:pt x="708" y="1225"/>
                  </a:cubicBezTo>
                  <a:cubicBezTo>
                    <a:pt x="692" y="1266"/>
                    <a:pt x="786" y="1234"/>
                    <a:pt x="786" y="1234"/>
                  </a:cubicBezTo>
                  <a:cubicBezTo>
                    <a:pt x="863" y="921"/>
                    <a:pt x="863" y="921"/>
                    <a:pt x="863" y="921"/>
                  </a:cubicBezTo>
                  <a:cubicBezTo>
                    <a:pt x="711" y="598"/>
                    <a:pt x="711" y="598"/>
                    <a:pt x="711" y="598"/>
                  </a:cubicBezTo>
                  <a:cubicBezTo>
                    <a:pt x="318" y="379"/>
                    <a:pt x="318" y="379"/>
                    <a:pt x="318" y="379"/>
                  </a:cubicBezTo>
                  <a:lnTo>
                    <a:pt x="183" y="0"/>
                  </a:lnTo>
                  <a:close/>
                </a:path>
              </a:pathLst>
            </a:custGeom>
            <a:solidFill>
              <a:srgbClr val="B277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9"/>
            <p:cNvSpPr/>
            <p:nvPr/>
          </p:nvSpPr>
          <p:spPr bwMode="auto">
            <a:xfrm>
              <a:off x="4506913" y="-2501900"/>
              <a:ext cx="3376613" cy="1882775"/>
            </a:xfrm>
            <a:custGeom>
              <a:avLst/>
              <a:gdLst>
                <a:gd name="T0" fmla="*/ 887 w 899"/>
                <a:gd name="T1" fmla="*/ 304 h 502"/>
                <a:gd name="T2" fmla="*/ 899 w 899"/>
                <a:gd name="T3" fmla="*/ 356 h 502"/>
                <a:gd name="T4" fmla="*/ 819 w 899"/>
                <a:gd name="T5" fmla="*/ 404 h 502"/>
                <a:gd name="T6" fmla="*/ 295 w 899"/>
                <a:gd name="T7" fmla="*/ 223 h 502"/>
                <a:gd name="T8" fmla="*/ 112 w 899"/>
                <a:gd name="T9" fmla="*/ 456 h 502"/>
                <a:gd name="T10" fmla="*/ 87 w 899"/>
                <a:gd name="T11" fmla="*/ 502 h 502"/>
                <a:gd name="T12" fmla="*/ 57 w 899"/>
                <a:gd name="T13" fmla="*/ 269 h 502"/>
                <a:gd name="T14" fmla="*/ 550 w 899"/>
                <a:gd name="T15" fmla="*/ 126 h 502"/>
                <a:gd name="T16" fmla="*/ 887 w 899"/>
                <a:gd name="T17" fmla="*/ 30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9" h="502">
                  <a:moveTo>
                    <a:pt x="887" y="304"/>
                  </a:moveTo>
                  <a:cubicBezTo>
                    <a:pt x="899" y="356"/>
                    <a:pt x="899" y="356"/>
                    <a:pt x="899" y="356"/>
                  </a:cubicBezTo>
                  <a:cubicBezTo>
                    <a:pt x="819" y="404"/>
                    <a:pt x="819" y="404"/>
                    <a:pt x="819" y="404"/>
                  </a:cubicBezTo>
                  <a:cubicBezTo>
                    <a:pt x="819" y="404"/>
                    <a:pt x="458" y="221"/>
                    <a:pt x="295" y="223"/>
                  </a:cubicBezTo>
                  <a:cubicBezTo>
                    <a:pt x="132" y="224"/>
                    <a:pt x="94" y="368"/>
                    <a:pt x="112" y="456"/>
                  </a:cubicBezTo>
                  <a:cubicBezTo>
                    <a:pt x="87" y="502"/>
                    <a:pt x="87" y="502"/>
                    <a:pt x="87" y="502"/>
                  </a:cubicBezTo>
                  <a:cubicBezTo>
                    <a:pt x="87" y="502"/>
                    <a:pt x="0" y="365"/>
                    <a:pt x="57" y="269"/>
                  </a:cubicBezTo>
                  <a:cubicBezTo>
                    <a:pt x="114" y="173"/>
                    <a:pt x="266" y="0"/>
                    <a:pt x="550" y="126"/>
                  </a:cubicBezTo>
                  <a:cubicBezTo>
                    <a:pt x="833" y="253"/>
                    <a:pt x="887" y="304"/>
                    <a:pt x="887" y="304"/>
                  </a:cubicBezTo>
                  <a:close/>
                </a:path>
              </a:pathLst>
            </a:custGeom>
            <a:solidFill>
              <a:srgbClr val="B277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10"/>
            <p:cNvSpPr/>
            <p:nvPr/>
          </p:nvSpPr>
          <p:spPr bwMode="auto">
            <a:xfrm>
              <a:off x="2898775" y="1708150"/>
              <a:ext cx="1052513" cy="1598613"/>
            </a:xfrm>
            <a:custGeom>
              <a:avLst/>
              <a:gdLst>
                <a:gd name="T0" fmla="*/ 8 w 280"/>
                <a:gd name="T1" fmla="*/ 85 h 426"/>
                <a:gd name="T2" fmla="*/ 0 w 280"/>
                <a:gd name="T3" fmla="*/ 33 h 426"/>
                <a:gd name="T4" fmla="*/ 75 w 280"/>
                <a:gd name="T5" fmla="*/ 0 h 426"/>
                <a:gd name="T6" fmla="*/ 168 w 280"/>
                <a:gd name="T7" fmla="*/ 27 h 426"/>
                <a:gd name="T8" fmla="*/ 280 w 280"/>
                <a:gd name="T9" fmla="*/ 387 h 426"/>
                <a:gd name="T10" fmla="*/ 211 w 280"/>
                <a:gd name="T11" fmla="*/ 426 h 426"/>
                <a:gd name="T12" fmla="*/ 8 w 280"/>
                <a:gd name="T13" fmla="*/ 85 h 426"/>
              </a:gdLst>
              <a:ahLst/>
              <a:cxnLst>
                <a:cxn ang="0">
                  <a:pos x="T0" y="T1"/>
                </a:cxn>
                <a:cxn ang="0">
                  <a:pos x="T2" y="T3"/>
                </a:cxn>
                <a:cxn ang="0">
                  <a:pos x="T4" y="T5"/>
                </a:cxn>
                <a:cxn ang="0">
                  <a:pos x="T6" y="T7"/>
                </a:cxn>
                <a:cxn ang="0">
                  <a:pos x="T8" y="T9"/>
                </a:cxn>
                <a:cxn ang="0">
                  <a:pos x="T10" y="T11"/>
                </a:cxn>
                <a:cxn ang="0">
                  <a:pos x="T12" y="T13"/>
                </a:cxn>
              </a:cxnLst>
              <a:rect l="0" t="0" r="r" b="b"/>
              <a:pathLst>
                <a:path w="280" h="426">
                  <a:moveTo>
                    <a:pt x="8" y="85"/>
                  </a:moveTo>
                  <a:cubicBezTo>
                    <a:pt x="0" y="33"/>
                    <a:pt x="0" y="33"/>
                    <a:pt x="0" y="33"/>
                  </a:cubicBezTo>
                  <a:cubicBezTo>
                    <a:pt x="75" y="0"/>
                    <a:pt x="75" y="0"/>
                    <a:pt x="75" y="0"/>
                  </a:cubicBezTo>
                  <a:cubicBezTo>
                    <a:pt x="168" y="27"/>
                    <a:pt x="168" y="27"/>
                    <a:pt x="168" y="27"/>
                  </a:cubicBezTo>
                  <a:cubicBezTo>
                    <a:pt x="168" y="27"/>
                    <a:pt x="83" y="274"/>
                    <a:pt x="280" y="387"/>
                  </a:cubicBezTo>
                  <a:cubicBezTo>
                    <a:pt x="211" y="426"/>
                    <a:pt x="211" y="426"/>
                    <a:pt x="211" y="426"/>
                  </a:cubicBezTo>
                  <a:lnTo>
                    <a:pt x="8" y="85"/>
                  </a:lnTo>
                  <a:close/>
                </a:path>
              </a:pathLst>
            </a:custGeom>
            <a:solidFill>
              <a:srgbClr val="B277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1"/>
            <p:cNvSpPr/>
            <p:nvPr/>
          </p:nvSpPr>
          <p:spPr bwMode="auto">
            <a:xfrm>
              <a:off x="4457700" y="-2919413"/>
              <a:ext cx="3475038" cy="7464426"/>
            </a:xfrm>
            <a:custGeom>
              <a:avLst/>
              <a:gdLst>
                <a:gd name="T0" fmla="*/ 2028 w 2189"/>
                <a:gd name="T1" fmla="*/ 17 h 4702"/>
                <a:gd name="T2" fmla="*/ 2118 w 2189"/>
                <a:gd name="T3" fmla="*/ 0 h 4702"/>
                <a:gd name="T4" fmla="*/ 2189 w 2189"/>
                <a:gd name="T5" fmla="*/ 69 h 4702"/>
                <a:gd name="T6" fmla="*/ 154 w 2189"/>
                <a:gd name="T7" fmla="*/ 4662 h 4702"/>
                <a:gd name="T8" fmla="*/ 43 w 2189"/>
                <a:gd name="T9" fmla="*/ 4702 h 4702"/>
                <a:gd name="T10" fmla="*/ 0 w 2189"/>
                <a:gd name="T11" fmla="*/ 4620 h 4702"/>
                <a:gd name="T12" fmla="*/ 2028 w 2189"/>
                <a:gd name="T13" fmla="*/ 17 h 4702"/>
              </a:gdLst>
              <a:ahLst/>
              <a:cxnLst>
                <a:cxn ang="0">
                  <a:pos x="T0" y="T1"/>
                </a:cxn>
                <a:cxn ang="0">
                  <a:pos x="T2" y="T3"/>
                </a:cxn>
                <a:cxn ang="0">
                  <a:pos x="T4" y="T5"/>
                </a:cxn>
                <a:cxn ang="0">
                  <a:pos x="T6" y="T7"/>
                </a:cxn>
                <a:cxn ang="0">
                  <a:pos x="T8" y="T9"/>
                </a:cxn>
                <a:cxn ang="0">
                  <a:pos x="T10" y="T11"/>
                </a:cxn>
                <a:cxn ang="0">
                  <a:pos x="T12" y="T13"/>
                </a:cxn>
              </a:cxnLst>
              <a:rect l="0" t="0" r="r" b="b"/>
              <a:pathLst>
                <a:path w="2189" h="4702">
                  <a:moveTo>
                    <a:pt x="2028" y="17"/>
                  </a:moveTo>
                  <a:lnTo>
                    <a:pt x="2118" y="0"/>
                  </a:lnTo>
                  <a:lnTo>
                    <a:pt x="2189" y="69"/>
                  </a:lnTo>
                  <a:lnTo>
                    <a:pt x="154" y="4662"/>
                  </a:lnTo>
                  <a:lnTo>
                    <a:pt x="43" y="4702"/>
                  </a:lnTo>
                  <a:lnTo>
                    <a:pt x="0" y="4620"/>
                  </a:lnTo>
                  <a:lnTo>
                    <a:pt x="2028" y="17"/>
                  </a:lnTo>
                  <a:close/>
                </a:path>
              </a:pathLst>
            </a:custGeom>
            <a:solidFill>
              <a:srgbClr val="B277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2"/>
            <p:cNvSpPr/>
            <p:nvPr/>
          </p:nvSpPr>
          <p:spPr bwMode="auto">
            <a:xfrm>
              <a:off x="3525838" y="-3294063"/>
              <a:ext cx="3648075" cy="7508876"/>
            </a:xfrm>
            <a:custGeom>
              <a:avLst/>
              <a:gdLst>
                <a:gd name="T0" fmla="*/ 2135 w 2298"/>
                <a:gd name="T1" fmla="*/ 7 h 4730"/>
                <a:gd name="T2" fmla="*/ 2251 w 2298"/>
                <a:gd name="T3" fmla="*/ 0 h 4730"/>
                <a:gd name="T4" fmla="*/ 2298 w 2298"/>
                <a:gd name="T5" fmla="*/ 92 h 4730"/>
                <a:gd name="T6" fmla="*/ 154 w 2298"/>
                <a:gd name="T7" fmla="*/ 4690 h 4730"/>
                <a:gd name="T8" fmla="*/ 41 w 2298"/>
                <a:gd name="T9" fmla="*/ 4730 h 4730"/>
                <a:gd name="T10" fmla="*/ 0 w 2298"/>
                <a:gd name="T11" fmla="*/ 4647 h 4730"/>
                <a:gd name="T12" fmla="*/ 2135 w 2298"/>
                <a:gd name="T13" fmla="*/ 7 h 4730"/>
              </a:gdLst>
              <a:ahLst/>
              <a:cxnLst>
                <a:cxn ang="0">
                  <a:pos x="T0" y="T1"/>
                </a:cxn>
                <a:cxn ang="0">
                  <a:pos x="T2" y="T3"/>
                </a:cxn>
                <a:cxn ang="0">
                  <a:pos x="T4" y="T5"/>
                </a:cxn>
                <a:cxn ang="0">
                  <a:pos x="T6" y="T7"/>
                </a:cxn>
                <a:cxn ang="0">
                  <a:pos x="T8" y="T9"/>
                </a:cxn>
                <a:cxn ang="0">
                  <a:pos x="T10" y="T11"/>
                </a:cxn>
                <a:cxn ang="0">
                  <a:pos x="T12" y="T13"/>
                </a:cxn>
              </a:cxnLst>
              <a:rect l="0" t="0" r="r" b="b"/>
              <a:pathLst>
                <a:path w="2298" h="4730">
                  <a:moveTo>
                    <a:pt x="2135" y="7"/>
                  </a:moveTo>
                  <a:lnTo>
                    <a:pt x="2251" y="0"/>
                  </a:lnTo>
                  <a:lnTo>
                    <a:pt x="2298" y="92"/>
                  </a:lnTo>
                  <a:lnTo>
                    <a:pt x="154" y="4690"/>
                  </a:lnTo>
                  <a:lnTo>
                    <a:pt x="41" y="4730"/>
                  </a:lnTo>
                  <a:lnTo>
                    <a:pt x="0" y="4647"/>
                  </a:lnTo>
                  <a:lnTo>
                    <a:pt x="2135" y="7"/>
                  </a:lnTo>
                  <a:close/>
                </a:path>
              </a:pathLst>
            </a:custGeom>
            <a:solidFill>
              <a:srgbClr val="B277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3"/>
            <p:cNvSpPr>
              <a:spLocks noEditPoints="1"/>
            </p:cNvSpPr>
            <p:nvPr/>
          </p:nvSpPr>
          <p:spPr bwMode="auto">
            <a:xfrm>
              <a:off x="2598738" y="-3478213"/>
              <a:ext cx="5507038" cy="8023226"/>
            </a:xfrm>
            <a:custGeom>
              <a:avLst/>
              <a:gdLst>
                <a:gd name="T0" fmla="*/ 1177 w 1466"/>
                <a:gd name="T1" fmla="*/ 1762 h 2138"/>
                <a:gd name="T2" fmla="*/ 1009 w 1466"/>
                <a:gd name="T3" fmla="*/ 1013 h 2138"/>
                <a:gd name="T4" fmla="*/ 1227 w 1466"/>
                <a:gd name="T5" fmla="*/ 518 h 2138"/>
                <a:gd name="T6" fmla="*/ 1407 w 1466"/>
                <a:gd name="T7" fmla="*/ 616 h 2138"/>
                <a:gd name="T8" fmla="*/ 1466 w 1466"/>
                <a:gd name="T9" fmla="*/ 504 h 2138"/>
                <a:gd name="T10" fmla="*/ 1279 w 1466"/>
                <a:gd name="T11" fmla="*/ 401 h 2138"/>
                <a:gd name="T12" fmla="*/ 1390 w 1466"/>
                <a:gd name="T13" fmla="*/ 149 h 2138"/>
                <a:gd name="T14" fmla="*/ 1308 w 1466"/>
                <a:gd name="T15" fmla="*/ 107 h 2138"/>
                <a:gd name="T16" fmla="*/ 1197 w 1466"/>
                <a:gd name="T17" fmla="*/ 362 h 2138"/>
                <a:gd name="T18" fmla="*/ 1074 w 1466"/>
                <a:gd name="T19" fmla="*/ 315 h 2138"/>
                <a:gd name="T20" fmla="*/ 1198 w 1466"/>
                <a:gd name="T21" fmla="*/ 49 h 2138"/>
                <a:gd name="T22" fmla="*/ 1105 w 1466"/>
                <a:gd name="T23" fmla="*/ 0 h 2138"/>
                <a:gd name="T24" fmla="*/ 972 w 1466"/>
                <a:gd name="T25" fmla="*/ 287 h 2138"/>
                <a:gd name="T26" fmla="*/ 506 w 1466"/>
                <a:gd name="T27" fmla="*/ 492 h 2138"/>
                <a:gd name="T28" fmla="*/ 667 w 1466"/>
                <a:gd name="T29" fmla="*/ 941 h 2138"/>
                <a:gd name="T30" fmla="*/ 298 w 1466"/>
                <a:gd name="T31" fmla="*/ 1732 h 2138"/>
                <a:gd name="T32" fmla="*/ 194 w 1466"/>
                <a:gd name="T33" fmla="*/ 1449 h 2138"/>
                <a:gd name="T34" fmla="*/ 80 w 1466"/>
                <a:gd name="T35" fmla="*/ 1415 h 2138"/>
                <a:gd name="T36" fmla="*/ 229 w 1466"/>
                <a:gd name="T37" fmla="*/ 1881 h 2138"/>
                <a:gd name="T38" fmla="*/ 173 w 1466"/>
                <a:gd name="T39" fmla="*/ 2002 h 2138"/>
                <a:gd name="T40" fmla="*/ 264 w 1466"/>
                <a:gd name="T41" fmla="*/ 2050 h 2138"/>
                <a:gd name="T42" fmla="*/ 314 w 1466"/>
                <a:gd name="T43" fmla="*/ 1943 h 2138"/>
                <a:gd name="T44" fmla="*/ 381 w 1466"/>
                <a:gd name="T45" fmla="*/ 1982 h 2138"/>
                <a:gd name="T46" fmla="*/ 473 w 1466"/>
                <a:gd name="T47" fmla="*/ 2015 h 2138"/>
                <a:gd name="T48" fmla="*/ 436 w 1466"/>
                <a:gd name="T49" fmla="*/ 2098 h 2138"/>
                <a:gd name="T50" fmla="*/ 513 w 1466"/>
                <a:gd name="T51" fmla="*/ 2138 h 2138"/>
                <a:gd name="T52" fmla="*/ 559 w 1466"/>
                <a:gd name="T53" fmla="*/ 2033 h 2138"/>
                <a:gd name="T54" fmla="*/ 1177 w 1466"/>
                <a:gd name="T55" fmla="*/ 1762 h 2138"/>
                <a:gd name="T56" fmla="*/ 1145 w 1466"/>
                <a:gd name="T57" fmla="*/ 479 h 2138"/>
                <a:gd name="T58" fmla="*/ 935 w 1466"/>
                <a:gd name="T59" fmla="*/ 961 h 2138"/>
                <a:gd name="T60" fmla="*/ 856 w 1466"/>
                <a:gd name="T61" fmla="*/ 915 h 2138"/>
                <a:gd name="T62" fmla="*/ 806 w 1466"/>
                <a:gd name="T63" fmla="*/ 888 h 2138"/>
                <a:gd name="T64" fmla="*/ 1020 w 1466"/>
                <a:gd name="T65" fmla="*/ 431 h 2138"/>
                <a:gd name="T66" fmla="*/ 1145 w 1466"/>
                <a:gd name="T67" fmla="*/ 479 h 2138"/>
                <a:gd name="T68" fmla="*/ 717 w 1466"/>
                <a:gd name="T69" fmla="*/ 431 h 2138"/>
                <a:gd name="T70" fmla="*/ 918 w 1466"/>
                <a:gd name="T71" fmla="*/ 403 h 2138"/>
                <a:gd name="T72" fmla="*/ 719 w 1466"/>
                <a:gd name="T73" fmla="*/ 830 h 2138"/>
                <a:gd name="T74" fmla="*/ 717 w 1466"/>
                <a:gd name="T75" fmla="*/ 431 h 2138"/>
                <a:gd name="T76" fmla="*/ 454 w 1466"/>
                <a:gd name="T77" fmla="*/ 1812 h 2138"/>
                <a:gd name="T78" fmla="*/ 388 w 1466"/>
                <a:gd name="T79" fmla="*/ 1785 h 2138"/>
                <a:gd name="T80" fmla="*/ 755 w 1466"/>
                <a:gd name="T81" fmla="*/ 998 h 2138"/>
                <a:gd name="T82" fmla="*/ 886 w 1466"/>
                <a:gd name="T83" fmla="*/ 1071 h 2138"/>
                <a:gd name="T84" fmla="*/ 549 w 1466"/>
                <a:gd name="T85" fmla="*/ 1841 h 2138"/>
                <a:gd name="T86" fmla="*/ 454 w 1466"/>
                <a:gd name="T87" fmla="*/ 1812 h 2138"/>
                <a:gd name="T88" fmla="*/ 637 w 1466"/>
                <a:gd name="T89" fmla="*/ 1856 h 2138"/>
                <a:gd name="T90" fmla="*/ 962 w 1466"/>
                <a:gd name="T91" fmla="*/ 1120 h 2138"/>
                <a:gd name="T92" fmla="*/ 1061 w 1466"/>
                <a:gd name="T93" fmla="*/ 1668 h 2138"/>
                <a:gd name="T94" fmla="*/ 637 w 1466"/>
                <a:gd name="T95" fmla="*/ 1856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66" h="2138">
                  <a:moveTo>
                    <a:pt x="1177" y="1762"/>
                  </a:moveTo>
                  <a:cubicBezTo>
                    <a:pt x="1329" y="1458"/>
                    <a:pt x="1237" y="1193"/>
                    <a:pt x="1009" y="1013"/>
                  </a:cubicBezTo>
                  <a:cubicBezTo>
                    <a:pt x="1227" y="518"/>
                    <a:pt x="1227" y="518"/>
                    <a:pt x="1227" y="518"/>
                  </a:cubicBezTo>
                  <a:cubicBezTo>
                    <a:pt x="1331" y="568"/>
                    <a:pt x="1407" y="616"/>
                    <a:pt x="1407" y="616"/>
                  </a:cubicBezTo>
                  <a:cubicBezTo>
                    <a:pt x="1466" y="504"/>
                    <a:pt x="1466" y="504"/>
                    <a:pt x="1466" y="504"/>
                  </a:cubicBezTo>
                  <a:cubicBezTo>
                    <a:pt x="1400" y="464"/>
                    <a:pt x="1338" y="430"/>
                    <a:pt x="1279" y="401"/>
                  </a:cubicBezTo>
                  <a:cubicBezTo>
                    <a:pt x="1390" y="149"/>
                    <a:pt x="1390" y="149"/>
                    <a:pt x="1390" y="149"/>
                  </a:cubicBezTo>
                  <a:cubicBezTo>
                    <a:pt x="1308" y="107"/>
                    <a:pt x="1308" y="107"/>
                    <a:pt x="1308" y="107"/>
                  </a:cubicBezTo>
                  <a:cubicBezTo>
                    <a:pt x="1197" y="362"/>
                    <a:pt x="1197" y="362"/>
                    <a:pt x="1197" y="362"/>
                  </a:cubicBezTo>
                  <a:cubicBezTo>
                    <a:pt x="1154" y="343"/>
                    <a:pt x="1113" y="328"/>
                    <a:pt x="1074" y="315"/>
                  </a:cubicBezTo>
                  <a:cubicBezTo>
                    <a:pt x="1198" y="49"/>
                    <a:pt x="1198" y="49"/>
                    <a:pt x="1198" y="49"/>
                  </a:cubicBezTo>
                  <a:cubicBezTo>
                    <a:pt x="1105" y="0"/>
                    <a:pt x="1105" y="0"/>
                    <a:pt x="1105" y="0"/>
                  </a:cubicBezTo>
                  <a:cubicBezTo>
                    <a:pt x="972" y="287"/>
                    <a:pt x="972" y="287"/>
                    <a:pt x="972" y="287"/>
                  </a:cubicBezTo>
                  <a:cubicBezTo>
                    <a:pt x="748" y="240"/>
                    <a:pt x="594" y="307"/>
                    <a:pt x="506" y="492"/>
                  </a:cubicBezTo>
                  <a:cubicBezTo>
                    <a:pt x="410" y="697"/>
                    <a:pt x="512" y="833"/>
                    <a:pt x="667" y="941"/>
                  </a:cubicBezTo>
                  <a:cubicBezTo>
                    <a:pt x="298" y="1732"/>
                    <a:pt x="298" y="1732"/>
                    <a:pt x="298" y="1732"/>
                  </a:cubicBezTo>
                  <a:cubicBezTo>
                    <a:pt x="137" y="1607"/>
                    <a:pt x="194" y="1449"/>
                    <a:pt x="194" y="1449"/>
                  </a:cubicBezTo>
                  <a:cubicBezTo>
                    <a:pt x="80" y="1415"/>
                    <a:pt x="80" y="1415"/>
                    <a:pt x="80" y="1415"/>
                  </a:cubicBezTo>
                  <a:cubicBezTo>
                    <a:pt x="0" y="1618"/>
                    <a:pt x="106" y="1778"/>
                    <a:pt x="229" y="1881"/>
                  </a:cubicBezTo>
                  <a:cubicBezTo>
                    <a:pt x="173" y="2002"/>
                    <a:pt x="173" y="2002"/>
                    <a:pt x="173" y="2002"/>
                  </a:cubicBezTo>
                  <a:cubicBezTo>
                    <a:pt x="264" y="2050"/>
                    <a:pt x="264" y="2050"/>
                    <a:pt x="264" y="2050"/>
                  </a:cubicBezTo>
                  <a:cubicBezTo>
                    <a:pt x="314" y="1943"/>
                    <a:pt x="314" y="1943"/>
                    <a:pt x="314" y="1943"/>
                  </a:cubicBezTo>
                  <a:cubicBezTo>
                    <a:pt x="338" y="1958"/>
                    <a:pt x="360" y="1971"/>
                    <a:pt x="381" y="1982"/>
                  </a:cubicBezTo>
                  <a:cubicBezTo>
                    <a:pt x="405" y="1993"/>
                    <a:pt x="436" y="2005"/>
                    <a:pt x="473" y="2015"/>
                  </a:cubicBezTo>
                  <a:cubicBezTo>
                    <a:pt x="436" y="2098"/>
                    <a:pt x="436" y="2098"/>
                    <a:pt x="436" y="2098"/>
                  </a:cubicBezTo>
                  <a:cubicBezTo>
                    <a:pt x="513" y="2138"/>
                    <a:pt x="513" y="2138"/>
                    <a:pt x="513" y="2138"/>
                  </a:cubicBezTo>
                  <a:cubicBezTo>
                    <a:pt x="559" y="2033"/>
                    <a:pt x="559" y="2033"/>
                    <a:pt x="559" y="2033"/>
                  </a:cubicBezTo>
                  <a:cubicBezTo>
                    <a:pt x="761" y="2063"/>
                    <a:pt x="1044" y="2028"/>
                    <a:pt x="1177" y="1762"/>
                  </a:cubicBezTo>
                  <a:close/>
                  <a:moveTo>
                    <a:pt x="1145" y="479"/>
                  </a:moveTo>
                  <a:cubicBezTo>
                    <a:pt x="935" y="961"/>
                    <a:pt x="935" y="961"/>
                    <a:pt x="935" y="961"/>
                  </a:cubicBezTo>
                  <a:cubicBezTo>
                    <a:pt x="909" y="945"/>
                    <a:pt x="883" y="930"/>
                    <a:pt x="856" y="915"/>
                  </a:cubicBezTo>
                  <a:cubicBezTo>
                    <a:pt x="838" y="906"/>
                    <a:pt x="822" y="897"/>
                    <a:pt x="806" y="888"/>
                  </a:cubicBezTo>
                  <a:cubicBezTo>
                    <a:pt x="1020" y="431"/>
                    <a:pt x="1020" y="431"/>
                    <a:pt x="1020" y="431"/>
                  </a:cubicBezTo>
                  <a:cubicBezTo>
                    <a:pt x="1062" y="445"/>
                    <a:pt x="1105" y="462"/>
                    <a:pt x="1145" y="479"/>
                  </a:cubicBezTo>
                  <a:close/>
                  <a:moveTo>
                    <a:pt x="717" y="431"/>
                  </a:moveTo>
                  <a:cubicBezTo>
                    <a:pt x="760" y="390"/>
                    <a:pt x="834" y="387"/>
                    <a:pt x="918" y="403"/>
                  </a:cubicBezTo>
                  <a:cubicBezTo>
                    <a:pt x="719" y="830"/>
                    <a:pt x="719" y="830"/>
                    <a:pt x="719" y="830"/>
                  </a:cubicBezTo>
                  <a:cubicBezTo>
                    <a:pt x="538" y="688"/>
                    <a:pt x="588" y="552"/>
                    <a:pt x="717" y="431"/>
                  </a:cubicBezTo>
                  <a:close/>
                  <a:moveTo>
                    <a:pt x="454" y="1812"/>
                  </a:moveTo>
                  <a:cubicBezTo>
                    <a:pt x="430" y="1804"/>
                    <a:pt x="408" y="1795"/>
                    <a:pt x="388" y="1785"/>
                  </a:cubicBezTo>
                  <a:cubicBezTo>
                    <a:pt x="755" y="998"/>
                    <a:pt x="755" y="998"/>
                    <a:pt x="755" y="998"/>
                  </a:cubicBezTo>
                  <a:cubicBezTo>
                    <a:pt x="798" y="1023"/>
                    <a:pt x="843" y="1047"/>
                    <a:pt x="886" y="1071"/>
                  </a:cubicBezTo>
                  <a:cubicBezTo>
                    <a:pt x="549" y="1841"/>
                    <a:pt x="549" y="1841"/>
                    <a:pt x="549" y="1841"/>
                  </a:cubicBezTo>
                  <a:cubicBezTo>
                    <a:pt x="519" y="1833"/>
                    <a:pt x="487" y="1824"/>
                    <a:pt x="454" y="1812"/>
                  </a:cubicBezTo>
                  <a:close/>
                  <a:moveTo>
                    <a:pt x="637" y="1856"/>
                  </a:moveTo>
                  <a:cubicBezTo>
                    <a:pt x="962" y="1120"/>
                    <a:pt x="962" y="1120"/>
                    <a:pt x="962" y="1120"/>
                  </a:cubicBezTo>
                  <a:cubicBezTo>
                    <a:pt x="1145" y="1271"/>
                    <a:pt x="1124" y="1543"/>
                    <a:pt x="1061" y="1668"/>
                  </a:cubicBezTo>
                  <a:cubicBezTo>
                    <a:pt x="1005" y="1780"/>
                    <a:pt x="870" y="1884"/>
                    <a:pt x="637" y="1856"/>
                  </a:cubicBezTo>
                  <a:close/>
                </a:path>
              </a:pathLst>
            </a:custGeom>
            <a:solidFill>
              <a:srgbClr val="D89A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4"/>
            <p:cNvSpPr/>
            <p:nvPr/>
          </p:nvSpPr>
          <p:spPr bwMode="auto">
            <a:xfrm>
              <a:off x="6051550" y="6575425"/>
              <a:ext cx="1704975" cy="3532188"/>
            </a:xfrm>
            <a:custGeom>
              <a:avLst/>
              <a:gdLst>
                <a:gd name="T0" fmla="*/ 409 w 454"/>
                <a:gd name="T1" fmla="*/ 20 h 941"/>
                <a:gd name="T2" fmla="*/ 299 w 454"/>
                <a:gd name="T3" fmla="*/ 241 h 941"/>
                <a:gd name="T4" fmla="*/ 454 w 454"/>
                <a:gd name="T5" fmla="*/ 937 h 941"/>
                <a:gd name="T6" fmla="*/ 360 w 454"/>
                <a:gd name="T7" fmla="*/ 941 h 941"/>
                <a:gd name="T8" fmla="*/ 212 w 454"/>
                <a:gd name="T9" fmla="*/ 258 h 941"/>
                <a:gd name="T10" fmla="*/ 198 w 454"/>
                <a:gd name="T11" fmla="*/ 258 h 941"/>
                <a:gd name="T12" fmla="*/ 334 w 454"/>
                <a:gd name="T13" fmla="*/ 939 h 941"/>
                <a:gd name="T14" fmla="*/ 267 w 454"/>
                <a:gd name="T15" fmla="*/ 893 h 941"/>
                <a:gd name="T16" fmla="*/ 97 w 454"/>
                <a:gd name="T17" fmla="*/ 246 h 941"/>
                <a:gd name="T18" fmla="*/ 26 w 454"/>
                <a:gd name="T19" fmla="*/ 0 h 941"/>
                <a:gd name="T20" fmla="*/ 409 w 454"/>
                <a:gd name="T21" fmla="*/ 20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4" h="941">
                  <a:moveTo>
                    <a:pt x="409" y="20"/>
                  </a:moveTo>
                  <a:cubicBezTo>
                    <a:pt x="409" y="20"/>
                    <a:pt x="415" y="212"/>
                    <a:pt x="299" y="241"/>
                  </a:cubicBezTo>
                  <a:cubicBezTo>
                    <a:pt x="454" y="937"/>
                    <a:pt x="454" y="937"/>
                    <a:pt x="454" y="937"/>
                  </a:cubicBezTo>
                  <a:cubicBezTo>
                    <a:pt x="360" y="941"/>
                    <a:pt x="360" y="941"/>
                    <a:pt x="360" y="941"/>
                  </a:cubicBezTo>
                  <a:cubicBezTo>
                    <a:pt x="212" y="258"/>
                    <a:pt x="212" y="258"/>
                    <a:pt x="212" y="258"/>
                  </a:cubicBezTo>
                  <a:cubicBezTo>
                    <a:pt x="198" y="258"/>
                    <a:pt x="198" y="258"/>
                    <a:pt x="198" y="258"/>
                  </a:cubicBezTo>
                  <a:cubicBezTo>
                    <a:pt x="334" y="939"/>
                    <a:pt x="334" y="939"/>
                    <a:pt x="334" y="939"/>
                  </a:cubicBezTo>
                  <a:cubicBezTo>
                    <a:pt x="267" y="893"/>
                    <a:pt x="267" y="893"/>
                    <a:pt x="267" y="893"/>
                  </a:cubicBezTo>
                  <a:cubicBezTo>
                    <a:pt x="97" y="246"/>
                    <a:pt x="97" y="246"/>
                    <a:pt x="97" y="246"/>
                  </a:cubicBezTo>
                  <a:cubicBezTo>
                    <a:pt x="97" y="246"/>
                    <a:pt x="0" y="181"/>
                    <a:pt x="26" y="0"/>
                  </a:cubicBezTo>
                  <a:lnTo>
                    <a:pt x="409" y="20"/>
                  </a:lnTo>
                  <a:close/>
                </a:path>
              </a:pathLst>
            </a:custGeom>
            <a:solidFill>
              <a:srgbClr val="1F46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5"/>
            <p:cNvSpPr/>
            <p:nvPr/>
          </p:nvSpPr>
          <p:spPr bwMode="auto">
            <a:xfrm>
              <a:off x="6137275" y="6575425"/>
              <a:ext cx="1619250" cy="3524250"/>
            </a:xfrm>
            <a:custGeom>
              <a:avLst/>
              <a:gdLst>
                <a:gd name="T0" fmla="*/ 276 w 431"/>
                <a:gd name="T1" fmla="*/ 241 h 939"/>
                <a:gd name="T2" fmla="*/ 386 w 431"/>
                <a:gd name="T3" fmla="*/ 20 h 939"/>
                <a:gd name="T4" fmla="*/ 3 w 431"/>
                <a:gd name="T5" fmla="*/ 0 h 939"/>
                <a:gd name="T6" fmla="*/ 0 w 431"/>
                <a:gd name="T7" fmla="*/ 21 h 939"/>
                <a:gd name="T8" fmla="*/ 83 w 431"/>
                <a:gd name="T9" fmla="*/ 57 h 939"/>
                <a:gd name="T10" fmla="*/ 127 w 431"/>
                <a:gd name="T11" fmla="*/ 76 h 939"/>
                <a:gd name="T12" fmla="*/ 148 w 431"/>
                <a:gd name="T13" fmla="*/ 65 h 939"/>
                <a:gd name="T14" fmla="*/ 213 w 431"/>
                <a:gd name="T15" fmla="*/ 72 h 939"/>
                <a:gd name="T16" fmla="*/ 282 w 431"/>
                <a:gd name="T17" fmla="*/ 77 h 939"/>
                <a:gd name="T18" fmla="*/ 322 w 431"/>
                <a:gd name="T19" fmla="*/ 86 h 939"/>
                <a:gd name="T20" fmla="*/ 310 w 431"/>
                <a:gd name="T21" fmla="*/ 144 h 939"/>
                <a:gd name="T22" fmla="*/ 216 w 431"/>
                <a:gd name="T23" fmla="*/ 177 h 939"/>
                <a:gd name="T24" fmla="*/ 109 w 431"/>
                <a:gd name="T25" fmla="*/ 194 h 939"/>
                <a:gd name="T26" fmla="*/ 27 w 431"/>
                <a:gd name="T27" fmla="*/ 186 h 939"/>
                <a:gd name="T28" fmla="*/ 73 w 431"/>
                <a:gd name="T29" fmla="*/ 245 h 939"/>
                <a:gd name="T30" fmla="*/ 131 w 431"/>
                <a:gd name="T31" fmla="*/ 311 h 939"/>
                <a:gd name="T32" fmla="*/ 194 w 431"/>
                <a:gd name="T33" fmla="*/ 561 h 939"/>
                <a:gd name="T34" fmla="*/ 277 w 431"/>
                <a:gd name="T35" fmla="*/ 841 h 939"/>
                <a:gd name="T36" fmla="*/ 281 w 431"/>
                <a:gd name="T37" fmla="*/ 846 h 939"/>
                <a:gd name="T38" fmla="*/ 281 w 431"/>
                <a:gd name="T39" fmla="*/ 855 h 939"/>
                <a:gd name="T40" fmla="*/ 281 w 431"/>
                <a:gd name="T41" fmla="*/ 857 h 939"/>
                <a:gd name="T42" fmla="*/ 282 w 431"/>
                <a:gd name="T43" fmla="*/ 919 h 939"/>
                <a:gd name="T44" fmla="*/ 311 w 431"/>
                <a:gd name="T45" fmla="*/ 939 h 939"/>
                <a:gd name="T46" fmla="*/ 175 w 431"/>
                <a:gd name="T47" fmla="*/ 258 h 939"/>
                <a:gd name="T48" fmla="*/ 180 w 431"/>
                <a:gd name="T49" fmla="*/ 258 h 939"/>
                <a:gd name="T50" fmla="*/ 185 w 431"/>
                <a:gd name="T51" fmla="*/ 253 h 939"/>
                <a:gd name="T52" fmla="*/ 236 w 431"/>
                <a:gd name="T53" fmla="*/ 261 h 939"/>
                <a:gd name="T54" fmla="*/ 258 w 431"/>
                <a:gd name="T55" fmla="*/ 323 h 939"/>
                <a:gd name="T56" fmla="*/ 329 w 431"/>
                <a:gd name="T57" fmla="*/ 640 h 939"/>
                <a:gd name="T58" fmla="*/ 374 w 431"/>
                <a:gd name="T59" fmla="*/ 833 h 939"/>
                <a:gd name="T60" fmla="*/ 383 w 431"/>
                <a:gd name="T61" fmla="*/ 939 h 939"/>
                <a:gd name="T62" fmla="*/ 431 w 431"/>
                <a:gd name="T63" fmla="*/ 937 h 939"/>
                <a:gd name="T64" fmla="*/ 276 w 431"/>
                <a:gd name="T65" fmla="*/ 241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1" h="939">
                  <a:moveTo>
                    <a:pt x="276" y="241"/>
                  </a:moveTo>
                  <a:cubicBezTo>
                    <a:pt x="392" y="212"/>
                    <a:pt x="386" y="20"/>
                    <a:pt x="386" y="20"/>
                  </a:cubicBezTo>
                  <a:cubicBezTo>
                    <a:pt x="3" y="0"/>
                    <a:pt x="3" y="0"/>
                    <a:pt x="3" y="0"/>
                  </a:cubicBezTo>
                  <a:cubicBezTo>
                    <a:pt x="2" y="7"/>
                    <a:pt x="1" y="14"/>
                    <a:pt x="0" y="21"/>
                  </a:cubicBezTo>
                  <a:cubicBezTo>
                    <a:pt x="33" y="23"/>
                    <a:pt x="65" y="28"/>
                    <a:pt x="83" y="57"/>
                  </a:cubicBezTo>
                  <a:cubicBezTo>
                    <a:pt x="93" y="74"/>
                    <a:pt x="106" y="88"/>
                    <a:pt x="127" y="76"/>
                  </a:cubicBezTo>
                  <a:cubicBezTo>
                    <a:pt x="133" y="72"/>
                    <a:pt x="140" y="67"/>
                    <a:pt x="148" y="65"/>
                  </a:cubicBezTo>
                  <a:cubicBezTo>
                    <a:pt x="169" y="60"/>
                    <a:pt x="192" y="68"/>
                    <a:pt x="213" y="72"/>
                  </a:cubicBezTo>
                  <a:cubicBezTo>
                    <a:pt x="236" y="76"/>
                    <a:pt x="259" y="75"/>
                    <a:pt x="282" y="77"/>
                  </a:cubicBezTo>
                  <a:cubicBezTo>
                    <a:pt x="294" y="78"/>
                    <a:pt x="312" y="78"/>
                    <a:pt x="322" y="86"/>
                  </a:cubicBezTo>
                  <a:cubicBezTo>
                    <a:pt x="344" y="102"/>
                    <a:pt x="327" y="131"/>
                    <a:pt x="310" y="144"/>
                  </a:cubicBezTo>
                  <a:cubicBezTo>
                    <a:pt x="284" y="165"/>
                    <a:pt x="247" y="169"/>
                    <a:pt x="216" y="177"/>
                  </a:cubicBezTo>
                  <a:cubicBezTo>
                    <a:pt x="181" y="185"/>
                    <a:pt x="145" y="192"/>
                    <a:pt x="109" y="194"/>
                  </a:cubicBezTo>
                  <a:cubicBezTo>
                    <a:pt x="81" y="195"/>
                    <a:pt x="53" y="193"/>
                    <a:pt x="27" y="186"/>
                  </a:cubicBezTo>
                  <a:cubicBezTo>
                    <a:pt x="45" y="222"/>
                    <a:pt x="67" y="241"/>
                    <a:pt x="73" y="245"/>
                  </a:cubicBezTo>
                  <a:cubicBezTo>
                    <a:pt x="103" y="260"/>
                    <a:pt x="121" y="276"/>
                    <a:pt x="131" y="311"/>
                  </a:cubicBezTo>
                  <a:cubicBezTo>
                    <a:pt x="143" y="355"/>
                    <a:pt x="185" y="515"/>
                    <a:pt x="194" y="561"/>
                  </a:cubicBezTo>
                  <a:cubicBezTo>
                    <a:pt x="213" y="656"/>
                    <a:pt x="249" y="748"/>
                    <a:pt x="277" y="841"/>
                  </a:cubicBezTo>
                  <a:cubicBezTo>
                    <a:pt x="279" y="841"/>
                    <a:pt x="281" y="843"/>
                    <a:pt x="281" y="846"/>
                  </a:cubicBezTo>
                  <a:cubicBezTo>
                    <a:pt x="281" y="849"/>
                    <a:pt x="281" y="852"/>
                    <a:pt x="281" y="855"/>
                  </a:cubicBezTo>
                  <a:cubicBezTo>
                    <a:pt x="281" y="856"/>
                    <a:pt x="281" y="857"/>
                    <a:pt x="281" y="857"/>
                  </a:cubicBezTo>
                  <a:cubicBezTo>
                    <a:pt x="281" y="878"/>
                    <a:pt x="280" y="898"/>
                    <a:pt x="282" y="919"/>
                  </a:cubicBezTo>
                  <a:cubicBezTo>
                    <a:pt x="311" y="939"/>
                    <a:pt x="311" y="939"/>
                    <a:pt x="311" y="939"/>
                  </a:cubicBezTo>
                  <a:cubicBezTo>
                    <a:pt x="175" y="258"/>
                    <a:pt x="175" y="258"/>
                    <a:pt x="175" y="258"/>
                  </a:cubicBezTo>
                  <a:cubicBezTo>
                    <a:pt x="180" y="258"/>
                    <a:pt x="180" y="258"/>
                    <a:pt x="180" y="258"/>
                  </a:cubicBezTo>
                  <a:cubicBezTo>
                    <a:pt x="180" y="256"/>
                    <a:pt x="182" y="253"/>
                    <a:pt x="185" y="253"/>
                  </a:cubicBezTo>
                  <a:cubicBezTo>
                    <a:pt x="200" y="253"/>
                    <a:pt x="225" y="247"/>
                    <a:pt x="236" y="261"/>
                  </a:cubicBezTo>
                  <a:cubicBezTo>
                    <a:pt x="251" y="279"/>
                    <a:pt x="255" y="301"/>
                    <a:pt x="258" y="323"/>
                  </a:cubicBezTo>
                  <a:cubicBezTo>
                    <a:pt x="268" y="391"/>
                    <a:pt x="313" y="574"/>
                    <a:pt x="329" y="640"/>
                  </a:cubicBezTo>
                  <a:cubicBezTo>
                    <a:pt x="344" y="704"/>
                    <a:pt x="367" y="767"/>
                    <a:pt x="374" y="833"/>
                  </a:cubicBezTo>
                  <a:cubicBezTo>
                    <a:pt x="378" y="868"/>
                    <a:pt x="380" y="904"/>
                    <a:pt x="383" y="939"/>
                  </a:cubicBezTo>
                  <a:cubicBezTo>
                    <a:pt x="431" y="937"/>
                    <a:pt x="431" y="937"/>
                    <a:pt x="431" y="937"/>
                  </a:cubicBezTo>
                  <a:lnTo>
                    <a:pt x="276" y="241"/>
                  </a:lnTo>
                  <a:close/>
                </a:path>
              </a:pathLst>
            </a:custGeom>
            <a:solidFill>
              <a:srgbClr val="1B32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6"/>
            <p:cNvSpPr/>
            <p:nvPr/>
          </p:nvSpPr>
          <p:spPr bwMode="auto">
            <a:xfrm>
              <a:off x="5837238" y="9453563"/>
              <a:ext cx="1554163" cy="781050"/>
            </a:xfrm>
            <a:custGeom>
              <a:avLst/>
              <a:gdLst>
                <a:gd name="T0" fmla="*/ 49 w 414"/>
                <a:gd name="T1" fmla="*/ 208 h 208"/>
                <a:gd name="T2" fmla="*/ 401 w 414"/>
                <a:gd name="T3" fmla="*/ 174 h 208"/>
                <a:gd name="T4" fmla="*/ 207 w 414"/>
                <a:gd name="T5" fmla="*/ 0 h 208"/>
                <a:gd name="T6" fmla="*/ 49 w 414"/>
                <a:gd name="T7" fmla="*/ 208 h 208"/>
              </a:gdLst>
              <a:ahLst/>
              <a:cxnLst>
                <a:cxn ang="0">
                  <a:pos x="T0" y="T1"/>
                </a:cxn>
                <a:cxn ang="0">
                  <a:pos x="T2" y="T3"/>
                </a:cxn>
                <a:cxn ang="0">
                  <a:pos x="T4" y="T5"/>
                </a:cxn>
                <a:cxn ang="0">
                  <a:pos x="T6" y="T7"/>
                </a:cxn>
              </a:cxnLst>
              <a:rect l="0" t="0" r="r" b="b"/>
              <a:pathLst>
                <a:path w="414" h="208">
                  <a:moveTo>
                    <a:pt x="49" y="208"/>
                  </a:moveTo>
                  <a:cubicBezTo>
                    <a:pt x="49" y="208"/>
                    <a:pt x="316" y="203"/>
                    <a:pt x="401" y="174"/>
                  </a:cubicBezTo>
                  <a:cubicBezTo>
                    <a:pt x="401" y="174"/>
                    <a:pt x="414" y="0"/>
                    <a:pt x="207" y="0"/>
                  </a:cubicBezTo>
                  <a:cubicBezTo>
                    <a:pt x="0" y="1"/>
                    <a:pt x="12" y="196"/>
                    <a:pt x="49" y="208"/>
                  </a:cubicBezTo>
                  <a:close/>
                </a:path>
              </a:pathLst>
            </a:custGeom>
            <a:solidFill>
              <a:srgbClr val="2A28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7"/>
            <p:cNvSpPr/>
            <p:nvPr/>
          </p:nvSpPr>
          <p:spPr bwMode="auto">
            <a:xfrm>
              <a:off x="5969000" y="9453563"/>
              <a:ext cx="1047750" cy="555625"/>
            </a:xfrm>
            <a:custGeom>
              <a:avLst/>
              <a:gdLst>
                <a:gd name="T0" fmla="*/ 172 w 279"/>
                <a:gd name="T1" fmla="*/ 0 h 148"/>
                <a:gd name="T2" fmla="*/ 279 w 279"/>
                <a:gd name="T3" fmla="*/ 22 h 148"/>
                <a:gd name="T4" fmla="*/ 266 w 279"/>
                <a:gd name="T5" fmla="*/ 24 h 148"/>
                <a:gd name="T6" fmla="*/ 119 w 279"/>
                <a:gd name="T7" fmla="*/ 90 h 148"/>
                <a:gd name="T8" fmla="*/ 90 w 279"/>
                <a:gd name="T9" fmla="*/ 148 h 148"/>
                <a:gd name="T10" fmla="*/ 0 w 279"/>
                <a:gd name="T11" fmla="*/ 105 h 148"/>
                <a:gd name="T12" fmla="*/ 172 w 279"/>
                <a:gd name="T13" fmla="*/ 0 h 148"/>
              </a:gdLst>
              <a:ahLst/>
              <a:cxnLst>
                <a:cxn ang="0">
                  <a:pos x="T0" y="T1"/>
                </a:cxn>
                <a:cxn ang="0">
                  <a:pos x="T2" y="T3"/>
                </a:cxn>
                <a:cxn ang="0">
                  <a:pos x="T4" y="T5"/>
                </a:cxn>
                <a:cxn ang="0">
                  <a:pos x="T6" y="T7"/>
                </a:cxn>
                <a:cxn ang="0">
                  <a:pos x="T8" y="T9"/>
                </a:cxn>
                <a:cxn ang="0">
                  <a:pos x="T10" y="T11"/>
                </a:cxn>
                <a:cxn ang="0">
                  <a:pos x="T12" y="T13"/>
                </a:cxn>
              </a:cxnLst>
              <a:rect l="0" t="0" r="r" b="b"/>
              <a:pathLst>
                <a:path w="279" h="148">
                  <a:moveTo>
                    <a:pt x="172" y="0"/>
                  </a:moveTo>
                  <a:cubicBezTo>
                    <a:pt x="217" y="0"/>
                    <a:pt x="252" y="9"/>
                    <a:pt x="279" y="22"/>
                  </a:cubicBezTo>
                  <a:cubicBezTo>
                    <a:pt x="275" y="22"/>
                    <a:pt x="271" y="23"/>
                    <a:pt x="266" y="24"/>
                  </a:cubicBezTo>
                  <a:cubicBezTo>
                    <a:pt x="212" y="12"/>
                    <a:pt x="143" y="40"/>
                    <a:pt x="119" y="90"/>
                  </a:cubicBezTo>
                  <a:cubicBezTo>
                    <a:pt x="104" y="106"/>
                    <a:pt x="94" y="125"/>
                    <a:pt x="90" y="148"/>
                  </a:cubicBezTo>
                  <a:cubicBezTo>
                    <a:pt x="51" y="142"/>
                    <a:pt x="17" y="128"/>
                    <a:pt x="0" y="105"/>
                  </a:cubicBezTo>
                  <a:cubicBezTo>
                    <a:pt x="16" y="53"/>
                    <a:pt x="65" y="1"/>
                    <a:pt x="172" y="0"/>
                  </a:cubicBezTo>
                  <a:close/>
                </a:path>
              </a:pathLst>
            </a:custGeom>
            <a:solidFill>
              <a:srgbClr val="353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8"/>
            <p:cNvSpPr/>
            <p:nvPr/>
          </p:nvSpPr>
          <p:spPr bwMode="auto">
            <a:xfrm>
              <a:off x="6235700" y="9601200"/>
              <a:ext cx="206375" cy="107950"/>
            </a:xfrm>
            <a:custGeom>
              <a:avLst/>
              <a:gdLst>
                <a:gd name="T0" fmla="*/ 54 w 55"/>
                <a:gd name="T1" fmla="*/ 15 h 29"/>
                <a:gd name="T2" fmla="*/ 27 w 55"/>
                <a:gd name="T3" fmla="*/ 29 h 29"/>
                <a:gd name="T4" fmla="*/ 0 w 55"/>
                <a:gd name="T5" fmla="*/ 15 h 29"/>
                <a:gd name="T6" fmla="*/ 27 w 55"/>
                <a:gd name="T7" fmla="*/ 1 h 29"/>
                <a:gd name="T8" fmla="*/ 54 w 55"/>
                <a:gd name="T9" fmla="*/ 15 h 29"/>
              </a:gdLst>
              <a:ahLst/>
              <a:cxnLst>
                <a:cxn ang="0">
                  <a:pos x="T0" y="T1"/>
                </a:cxn>
                <a:cxn ang="0">
                  <a:pos x="T2" y="T3"/>
                </a:cxn>
                <a:cxn ang="0">
                  <a:pos x="T4" y="T5"/>
                </a:cxn>
                <a:cxn ang="0">
                  <a:pos x="T6" y="T7"/>
                </a:cxn>
                <a:cxn ang="0">
                  <a:pos x="T8" y="T9"/>
                </a:cxn>
              </a:cxnLst>
              <a:rect l="0" t="0" r="r" b="b"/>
              <a:pathLst>
                <a:path w="55" h="29">
                  <a:moveTo>
                    <a:pt x="54" y="15"/>
                  </a:moveTo>
                  <a:cubicBezTo>
                    <a:pt x="55" y="22"/>
                    <a:pt x="42" y="29"/>
                    <a:pt x="27" y="29"/>
                  </a:cubicBezTo>
                  <a:cubicBezTo>
                    <a:pt x="12" y="29"/>
                    <a:pt x="0" y="23"/>
                    <a:pt x="0" y="15"/>
                  </a:cubicBezTo>
                  <a:cubicBezTo>
                    <a:pt x="0" y="7"/>
                    <a:pt x="12" y="1"/>
                    <a:pt x="27" y="1"/>
                  </a:cubicBezTo>
                  <a:cubicBezTo>
                    <a:pt x="42" y="0"/>
                    <a:pt x="54" y="7"/>
                    <a:pt x="54" y="15"/>
                  </a:cubicBezTo>
                  <a:close/>
                </a:path>
              </a:pathLst>
            </a:custGeom>
            <a:solidFill>
              <a:srgbClr val="4848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9"/>
            <p:cNvSpPr/>
            <p:nvPr/>
          </p:nvSpPr>
          <p:spPr bwMode="auto">
            <a:xfrm>
              <a:off x="6257925" y="9551988"/>
              <a:ext cx="1550988" cy="781050"/>
            </a:xfrm>
            <a:custGeom>
              <a:avLst/>
              <a:gdLst>
                <a:gd name="T0" fmla="*/ 48 w 413"/>
                <a:gd name="T1" fmla="*/ 208 h 208"/>
                <a:gd name="T2" fmla="*/ 401 w 413"/>
                <a:gd name="T3" fmla="*/ 174 h 208"/>
                <a:gd name="T4" fmla="*/ 206 w 413"/>
                <a:gd name="T5" fmla="*/ 1 h 208"/>
                <a:gd name="T6" fmla="*/ 48 w 413"/>
                <a:gd name="T7" fmla="*/ 208 h 208"/>
              </a:gdLst>
              <a:ahLst/>
              <a:cxnLst>
                <a:cxn ang="0">
                  <a:pos x="T0" y="T1"/>
                </a:cxn>
                <a:cxn ang="0">
                  <a:pos x="T2" y="T3"/>
                </a:cxn>
                <a:cxn ang="0">
                  <a:pos x="T4" y="T5"/>
                </a:cxn>
                <a:cxn ang="0">
                  <a:pos x="T6" y="T7"/>
                </a:cxn>
              </a:cxnLst>
              <a:rect l="0" t="0" r="r" b="b"/>
              <a:pathLst>
                <a:path w="413" h="208">
                  <a:moveTo>
                    <a:pt x="48" y="208"/>
                  </a:moveTo>
                  <a:cubicBezTo>
                    <a:pt x="48" y="208"/>
                    <a:pt x="316" y="204"/>
                    <a:pt x="401" y="174"/>
                  </a:cubicBezTo>
                  <a:cubicBezTo>
                    <a:pt x="401" y="174"/>
                    <a:pt x="413" y="0"/>
                    <a:pt x="206" y="1"/>
                  </a:cubicBezTo>
                  <a:cubicBezTo>
                    <a:pt x="0" y="1"/>
                    <a:pt x="11" y="196"/>
                    <a:pt x="48" y="208"/>
                  </a:cubicBezTo>
                  <a:close/>
                </a:path>
              </a:pathLst>
            </a:custGeom>
            <a:solidFill>
              <a:srgbClr val="2A28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0"/>
            <p:cNvSpPr/>
            <p:nvPr/>
          </p:nvSpPr>
          <p:spPr bwMode="auto">
            <a:xfrm>
              <a:off x="6384925" y="9551988"/>
              <a:ext cx="1228725" cy="682625"/>
            </a:xfrm>
            <a:custGeom>
              <a:avLst/>
              <a:gdLst>
                <a:gd name="T0" fmla="*/ 327 w 327"/>
                <a:gd name="T1" fmla="*/ 58 h 182"/>
                <a:gd name="T2" fmla="*/ 172 w 327"/>
                <a:gd name="T3" fmla="*/ 1 h 182"/>
                <a:gd name="T4" fmla="*/ 0 w 327"/>
                <a:gd name="T5" fmla="*/ 106 h 182"/>
                <a:gd name="T6" fmla="*/ 327 w 327"/>
                <a:gd name="T7" fmla="*/ 58 h 182"/>
              </a:gdLst>
              <a:ahLst/>
              <a:cxnLst>
                <a:cxn ang="0">
                  <a:pos x="T0" y="T1"/>
                </a:cxn>
                <a:cxn ang="0">
                  <a:pos x="T2" y="T3"/>
                </a:cxn>
                <a:cxn ang="0">
                  <a:pos x="T4" y="T5"/>
                </a:cxn>
                <a:cxn ang="0">
                  <a:pos x="T6" y="T7"/>
                </a:cxn>
              </a:cxnLst>
              <a:rect l="0" t="0" r="r" b="b"/>
              <a:pathLst>
                <a:path w="327" h="182">
                  <a:moveTo>
                    <a:pt x="327" y="58"/>
                  </a:moveTo>
                  <a:cubicBezTo>
                    <a:pt x="299" y="26"/>
                    <a:pt x="252" y="0"/>
                    <a:pt x="172" y="1"/>
                  </a:cubicBezTo>
                  <a:cubicBezTo>
                    <a:pt x="65" y="1"/>
                    <a:pt x="17" y="53"/>
                    <a:pt x="0" y="106"/>
                  </a:cubicBezTo>
                  <a:cubicBezTo>
                    <a:pt x="60" y="182"/>
                    <a:pt x="303" y="163"/>
                    <a:pt x="327" y="58"/>
                  </a:cubicBezTo>
                  <a:close/>
                </a:path>
              </a:pathLst>
            </a:custGeom>
            <a:solidFill>
              <a:srgbClr val="353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1"/>
            <p:cNvSpPr/>
            <p:nvPr/>
          </p:nvSpPr>
          <p:spPr bwMode="auto">
            <a:xfrm>
              <a:off x="6651625" y="9701213"/>
              <a:ext cx="206375" cy="109538"/>
            </a:xfrm>
            <a:custGeom>
              <a:avLst/>
              <a:gdLst>
                <a:gd name="T0" fmla="*/ 55 w 55"/>
                <a:gd name="T1" fmla="*/ 14 h 29"/>
                <a:gd name="T2" fmla="*/ 28 w 55"/>
                <a:gd name="T3" fmla="*/ 28 h 29"/>
                <a:gd name="T4" fmla="*/ 1 w 55"/>
                <a:gd name="T5" fmla="*/ 15 h 29"/>
                <a:gd name="T6" fmla="*/ 28 w 55"/>
                <a:gd name="T7" fmla="*/ 0 h 29"/>
                <a:gd name="T8" fmla="*/ 55 w 55"/>
                <a:gd name="T9" fmla="*/ 14 h 29"/>
              </a:gdLst>
              <a:ahLst/>
              <a:cxnLst>
                <a:cxn ang="0">
                  <a:pos x="T0" y="T1"/>
                </a:cxn>
                <a:cxn ang="0">
                  <a:pos x="T2" y="T3"/>
                </a:cxn>
                <a:cxn ang="0">
                  <a:pos x="T4" y="T5"/>
                </a:cxn>
                <a:cxn ang="0">
                  <a:pos x="T6" y="T7"/>
                </a:cxn>
                <a:cxn ang="0">
                  <a:pos x="T8" y="T9"/>
                </a:cxn>
              </a:cxnLst>
              <a:rect l="0" t="0" r="r" b="b"/>
              <a:pathLst>
                <a:path w="55" h="29">
                  <a:moveTo>
                    <a:pt x="55" y="14"/>
                  </a:moveTo>
                  <a:cubicBezTo>
                    <a:pt x="55" y="22"/>
                    <a:pt x="43" y="28"/>
                    <a:pt x="28" y="28"/>
                  </a:cubicBezTo>
                  <a:cubicBezTo>
                    <a:pt x="13" y="29"/>
                    <a:pt x="1" y="22"/>
                    <a:pt x="1" y="15"/>
                  </a:cubicBezTo>
                  <a:cubicBezTo>
                    <a:pt x="0" y="7"/>
                    <a:pt x="13" y="0"/>
                    <a:pt x="28" y="0"/>
                  </a:cubicBezTo>
                  <a:cubicBezTo>
                    <a:pt x="43" y="0"/>
                    <a:pt x="55" y="6"/>
                    <a:pt x="55" y="14"/>
                  </a:cubicBezTo>
                  <a:close/>
                </a:path>
              </a:pathLst>
            </a:custGeom>
            <a:solidFill>
              <a:srgbClr val="4848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2"/>
            <p:cNvSpPr/>
            <p:nvPr/>
          </p:nvSpPr>
          <p:spPr bwMode="auto">
            <a:xfrm>
              <a:off x="6084888" y="4406900"/>
              <a:ext cx="1803400" cy="2420938"/>
            </a:xfrm>
            <a:custGeom>
              <a:avLst/>
              <a:gdLst>
                <a:gd name="T0" fmla="*/ 443 w 480"/>
                <a:gd name="T1" fmla="*/ 91 h 645"/>
                <a:gd name="T2" fmla="*/ 205 w 480"/>
                <a:gd name="T3" fmla="*/ 0 h 645"/>
                <a:gd name="T4" fmla="*/ 160 w 480"/>
                <a:gd name="T5" fmla="*/ 36 h 645"/>
                <a:gd name="T6" fmla="*/ 42 w 480"/>
                <a:gd name="T7" fmla="*/ 395 h 645"/>
                <a:gd name="T8" fmla="*/ 17 w 480"/>
                <a:gd name="T9" fmla="*/ 578 h 645"/>
                <a:gd name="T10" fmla="*/ 399 w 480"/>
                <a:gd name="T11" fmla="*/ 645 h 645"/>
                <a:gd name="T12" fmla="*/ 443 w 480"/>
                <a:gd name="T13" fmla="*/ 91 h 645"/>
              </a:gdLst>
              <a:ahLst/>
              <a:cxnLst>
                <a:cxn ang="0">
                  <a:pos x="T0" y="T1"/>
                </a:cxn>
                <a:cxn ang="0">
                  <a:pos x="T2" y="T3"/>
                </a:cxn>
                <a:cxn ang="0">
                  <a:pos x="T4" y="T5"/>
                </a:cxn>
                <a:cxn ang="0">
                  <a:pos x="T6" y="T7"/>
                </a:cxn>
                <a:cxn ang="0">
                  <a:pos x="T8" y="T9"/>
                </a:cxn>
                <a:cxn ang="0">
                  <a:pos x="T10" y="T11"/>
                </a:cxn>
                <a:cxn ang="0">
                  <a:pos x="T12" y="T13"/>
                </a:cxn>
              </a:cxnLst>
              <a:rect l="0" t="0" r="r" b="b"/>
              <a:pathLst>
                <a:path w="480" h="645">
                  <a:moveTo>
                    <a:pt x="443" y="91"/>
                  </a:moveTo>
                  <a:cubicBezTo>
                    <a:pt x="443" y="91"/>
                    <a:pt x="434" y="34"/>
                    <a:pt x="205" y="0"/>
                  </a:cubicBezTo>
                  <a:cubicBezTo>
                    <a:pt x="205" y="0"/>
                    <a:pt x="175" y="3"/>
                    <a:pt x="160" y="36"/>
                  </a:cubicBezTo>
                  <a:cubicBezTo>
                    <a:pt x="152" y="56"/>
                    <a:pt x="111" y="232"/>
                    <a:pt x="42" y="395"/>
                  </a:cubicBezTo>
                  <a:cubicBezTo>
                    <a:pt x="0" y="497"/>
                    <a:pt x="17" y="578"/>
                    <a:pt x="17" y="578"/>
                  </a:cubicBezTo>
                  <a:cubicBezTo>
                    <a:pt x="399" y="645"/>
                    <a:pt x="399" y="645"/>
                    <a:pt x="399" y="645"/>
                  </a:cubicBezTo>
                  <a:cubicBezTo>
                    <a:pt x="399" y="645"/>
                    <a:pt x="480" y="160"/>
                    <a:pt x="443" y="91"/>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3"/>
            <p:cNvSpPr/>
            <p:nvPr/>
          </p:nvSpPr>
          <p:spPr bwMode="auto">
            <a:xfrm>
              <a:off x="6084888" y="4484688"/>
              <a:ext cx="1803400" cy="2343150"/>
            </a:xfrm>
            <a:custGeom>
              <a:avLst/>
              <a:gdLst>
                <a:gd name="T0" fmla="*/ 443 w 480"/>
                <a:gd name="T1" fmla="*/ 70 h 624"/>
                <a:gd name="T2" fmla="*/ 313 w 480"/>
                <a:gd name="T3" fmla="*/ 0 h 624"/>
                <a:gd name="T4" fmla="*/ 341 w 480"/>
                <a:gd name="T5" fmla="*/ 57 h 624"/>
                <a:gd name="T6" fmla="*/ 387 w 480"/>
                <a:gd name="T7" fmla="*/ 110 h 624"/>
                <a:gd name="T8" fmla="*/ 364 w 480"/>
                <a:gd name="T9" fmla="*/ 209 h 624"/>
                <a:gd name="T10" fmla="*/ 351 w 480"/>
                <a:gd name="T11" fmla="*/ 309 h 624"/>
                <a:gd name="T12" fmla="*/ 347 w 480"/>
                <a:gd name="T13" fmla="*/ 403 h 624"/>
                <a:gd name="T14" fmla="*/ 327 w 480"/>
                <a:gd name="T15" fmla="*/ 489 h 624"/>
                <a:gd name="T16" fmla="*/ 304 w 480"/>
                <a:gd name="T17" fmla="*/ 544 h 624"/>
                <a:gd name="T18" fmla="*/ 173 w 480"/>
                <a:gd name="T19" fmla="*/ 539 h 624"/>
                <a:gd name="T20" fmla="*/ 75 w 480"/>
                <a:gd name="T21" fmla="*/ 486 h 624"/>
                <a:gd name="T22" fmla="*/ 50 w 480"/>
                <a:gd name="T23" fmla="*/ 356 h 624"/>
                <a:gd name="T24" fmla="*/ 42 w 480"/>
                <a:gd name="T25" fmla="*/ 374 h 624"/>
                <a:gd name="T26" fmla="*/ 17 w 480"/>
                <a:gd name="T27" fmla="*/ 557 h 624"/>
                <a:gd name="T28" fmla="*/ 399 w 480"/>
                <a:gd name="T29" fmla="*/ 624 h 624"/>
                <a:gd name="T30" fmla="*/ 443 w 480"/>
                <a:gd name="T31" fmla="*/ 7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0" h="624">
                  <a:moveTo>
                    <a:pt x="443" y="70"/>
                  </a:moveTo>
                  <a:cubicBezTo>
                    <a:pt x="443" y="70"/>
                    <a:pt x="437" y="33"/>
                    <a:pt x="313" y="0"/>
                  </a:cubicBezTo>
                  <a:cubicBezTo>
                    <a:pt x="320" y="21"/>
                    <a:pt x="329" y="41"/>
                    <a:pt x="341" y="57"/>
                  </a:cubicBezTo>
                  <a:cubicBezTo>
                    <a:pt x="355" y="76"/>
                    <a:pt x="374" y="90"/>
                    <a:pt x="387" y="110"/>
                  </a:cubicBezTo>
                  <a:cubicBezTo>
                    <a:pt x="414" y="151"/>
                    <a:pt x="390" y="177"/>
                    <a:pt x="364" y="209"/>
                  </a:cubicBezTo>
                  <a:cubicBezTo>
                    <a:pt x="339" y="240"/>
                    <a:pt x="350" y="273"/>
                    <a:pt x="351" y="309"/>
                  </a:cubicBezTo>
                  <a:cubicBezTo>
                    <a:pt x="352" y="340"/>
                    <a:pt x="352" y="372"/>
                    <a:pt x="347" y="403"/>
                  </a:cubicBezTo>
                  <a:cubicBezTo>
                    <a:pt x="343" y="432"/>
                    <a:pt x="335" y="461"/>
                    <a:pt x="327" y="489"/>
                  </a:cubicBezTo>
                  <a:cubicBezTo>
                    <a:pt x="322" y="507"/>
                    <a:pt x="316" y="529"/>
                    <a:pt x="304" y="544"/>
                  </a:cubicBezTo>
                  <a:cubicBezTo>
                    <a:pt x="272" y="580"/>
                    <a:pt x="210" y="550"/>
                    <a:pt x="173" y="539"/>
                  </a:cubicBezTo>
                  <a:cubicBezTo>
                    <a:pt x="138" y="528"/>
                    <a:pt x="98" y="517"/>
                    <a:pt x="75" y="486"/>
                  </a:cubicBezTo>
                  <a:cubicBezTo>
                    <a:pt x="47" y="450"/>
                    <a:pt x="45" y="400"/>
                    <a:pt x="50" y="356"/>
                  </a:cubicBezTo>
                  <a:cubicBezTo>
                    <a:pt x="47" y="362"/>
                    <a:pt x="45" y="368"/>
                    <a:pt x="42" y="374"/>
                  </a:cubicBezTo>
                  <a:cubicBezTo>
                    <a:pt x="0" y="476"/>
                    <a:pt x="17" y="557"/>
                    <a:pt x="17" y="557"/>
                  </a:cubicBezTo>
                  <a:cubicBezTo>
                    <a:pt x="399" y="624"/>
                    <a:pt x="399" y="624"/>
                    <a:pt x="399" y="624"/>
                  </a:cubicBezTo>
                  <a:cubicBezTo>
                    <a:pt x="399" y="624"/>
                    <a:pt x="480" y="139"/>
                    <a:pt x="443" y="70"/>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4"/>
            <p:cNvSpPr/>
            <p:nvPr/>
          </p:nvSpPr>
          <p:spPr bwMode="auto">
            <a:xfrm>
              <a:off x="7173913" y="4244975"/>
              <a:ext cx="585788" cy="552450"/>
            </a:xfrm>
            <a:custGeom>
              <a:avLst/>
              <a:gdLst>
                <a:gd name="T0" fmla="*/ 156 w 156"/>
                <a:gd name="T1" fmla="*/ 0 h 147"/>
                <a:gd name="T2" fmla="*/ 142 w 156"/>
                <a:gd name="T3" fmla="*/ 116 h 147"/>
                <a:gd name="T4" fmla="*/ 84 w 156"/>
                <a:gd name="T5" fmla="*/ 146 h 147"/>
                <a:gd name="T6" fmla="*/ 0 w 156"/>
                <a:gd name="T7" fmla="*/ 112 h 147"/>
                <a:gd name="T8" fmla="*/ 3 w 156"/>
                <a:gd name="T9" fmla="*/ 78 h 147"/>
                <a:gd name="T10" fmla="*/ 156 w 156"/>
                <a:gd name="T11" fmla="*/ 0 h 147"/>
              </a:gdLst>
              <a:ahLst/>
              <a:cxnLst>
                <a:cxn ang="0">
                  <a:pos x="T0" y="T1"/>
                </a:cxn>
                <a:cxn ang="0">
                  <a:pos x="T2" y="T3"/>
                </a:cxn>
                <a:cxn ang="0">
                  <a:pos x="T4" y="T5"/>
                </a:cxn>
                <a:cxn ang="0">
                  <a:pos x="T6" y="T7"/>
                </a:cxn>
                <a:cxn ang="0">
                  <a:pos x="T8" y="T9"/>
                </a:cxn>
                <a:cxn ang="0">
                  <a:pos x="T10" y="T11"/>
                </a:cxn>
              </a:cxnLst>
              <a:rect l="0" t="0" r="r" b="b"/>
              <a:pathLst>
                <a:path w="156" h="147">
                  <a:moveTo>
                    <a:pt x="156" y="0"/>
                  </a:moveTo>
                  <a:cubicBezTo>
                    <a:pt x="156" y="0"/>
                    <a:pt x="151" y="99"/>
                    <a:pt x="142" y="116"/>
                  </a:cubicBezTo>
                  <a:cubicBezTo>
                    <a:pt x="132" y="133"/>
                    <a:pt x="110" y="147"/>
                    <a:pt x="84" y="146"/>
                  </a:cubicBezTo>
                  <a:cubicBezTo>
                    <a:pt x="19" y="143"/>
                    <a:pt x="0" y="112"/>
                    <a:pt x="0" y="112"/>
                  </a:cubicBezTo>
                  <a:cubicBezTo>
                    <a:pt x="3" y="78"/>
                    <a:pt x="3" y="78"/>
                    <a:pt x="3" y="78"/>
                  </a:cubicBezTo>
                  <a:lnTo>
                    <a:pt x="156" y="0"/>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5"/>
            <p:cNvSpPr/>
            <p:nvPr/>
          </p:nvSpPr>
          <p:spPr bwMode="auto">
            <a:xfrm>
              <a:off x="7185025" y="4162425"/>
              <a:ext cx="620713" cy="555625"/>
            </a:xfrm>
            <a:custGeom>
              <a:avLst/>
              <a:gdLst>
                <a:gd name="T0" fmla="*/ 165 w 165"/>
                <a:gd name="T1" fmla="*/ 0 h 148"/>
                <a:gd name="T2" fmla="*/ 151 w 165"/>
                <a:gd name="T3" fmla="*/ 116 h 148"/>
                <a:gd name="T4" fmla="*/ 93 w 165"/>
                <a:gd name="T5" fmla="*/ 146 h 148"/>
                <a:gd name="T6" fmla="*/ 0 w 165"/>
                <a:gd name="T7" fmla="*/ 121 h 148"/>
                <a:gd name="T8" fmla="*/ 32 w 165"/>
                <a:gd name="T9" fmla="*/ 69 h 148"/>
                <a:gd name="T10" fmla="*/ 165 w 165"/>
                <a:gd name="T11" fmla="*/ 0 h 148"/>
              </a:gdLst>
              <a:ahLst/>
              <a:cxnLst>
                <a:cxn ang="0">
                  <a:pos x="T0" y="T1"/>
                </a:cxn>
                <a:cxn ang="0">
                  <a:pos x="T2" y="T3"/>
                </a:cxn>
                <a:cxn ang="0">
                  <a:pos x="T4" y="T5"/>
                </a:cxn>
                <a:cxn ang="0">
                  <a:pos x="T6" y="T7"/>
                </a:cxn>
                <a:cxn ang="0">
                  <a:pos x="T8" y="T9"/>
                </a:cxn>
                <a:cxn ang="0">
                  <a:pos x="T10" y="T11"/>
                </a:cxn>
              </a:cxnLst>
              <a:rect l="0" t="0" r="r" b="b"/>
              <a:pathLst>
                <a:path w="165" h="148">
                  <a:moveTo>
                    <a:pt x="165" y="0"/>
                  </a:moveTo>
                  <a:cubicBezTo>
                    <a:pt x="165" y="0"/>
                    <a:pt x="160" y="99"/>
                    <a:pt x="151" y="116"/>
                  </a:cubicBezTo>
                  <a:cubicBezTo>
                    <a:pt x="141" y="133"/>
                    <a:pt x="119" y="148"/>
                    <a:pt x="93" y="146"/>
                  </a:cubicBezTo>
                  <a:cubicBezTo>
                    <a:pt x="28" y="143"/>
                    <a:pt x="0" y="121"/>
                    <a:pt x="0" y="121"/>
                  </a:cubicBezTo>
                  <a:cubicBezTo>
                    <a:pt x="32" y="69"/>
                    <a:pt x="32" y="69"/>
                    <a:pt x="32" y="69"/>
                  </a:cubicBezTo>
                  <a:lnTo>
                    <a:pt x="165" y="0"/>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6"/>
            <p:cNvSpPr/>
            <p:nvPr/>
          </p:nvSpPr>
          <p:spPr bwMode="auto">
            <a:xfrm>
              <a:off x="7218363" y="4162425"/>
              <a:ext cx="587375" cy="393700"/>
            </a:xfrm>
            <a:custGeom>
              <a:avLst/>
              <a:gdLst>
                <a:gd name="T0" fmla="*/ 123 w 156"/>
                <a:gd name="T1" fmla="*/ 43 h 105"/>
                <a:gd name="T2" fmla="*/ 7 w 156"/>
                <a:gd name="T3" fmla="*/ 102 h 105"/>
                <a:gd name="T4" fmla="*/ 1 w 156"/>
                <a:gd name="T5" fmla="*/ 105 h 105"/>
                <a:gd name="T6" fmla="*/ 0 w 156"/>
                <a:gd name="T7" fmla="*/ 66 h 105"/>
                <a:gd name="T8" fmla="*/ 156 w 156"/>
                <a:gd name="T9" fmla="*/ 0 h 105"/>
                <a:gd name="T10" fmla="*/ 153 w 156"/>
                <a:gd name="T11" fmla="*/ 46 h 105"/>
                <a:gd name="T12" fmla="*/ 123 w 156"/>
                <a:gd name="T13" fmla="*/ 43 h 105"/>
              </a:gdLst>
              <a:ahLst/>
              <a:cxnLst>
                <a:cxn ang="0">
                  <a:pos x="T0" y="T1"/>
                </a:cxn>
                <a:cxn ang="0">
                  <a:pos x="T2" y="T3"/>
                </a:cxn>
                <a:cxn ang="0">
                  <a:pos x="T4" y="T5"/>
                </a:cxn>
                <a:cxn ang="0">
                  <a:pos x="T6" y="T7"/>
                </a:cxn>
                <a:cxn ang="0">
                  <a:pos x="T8" y="T9"/>
                </a:cxn>
                <a:cxn ang="0">
                  <a:pos x="T10" y="T11"/>
                </a:cxn>
                <a:cxn ang="0">
                  <a:pos x="T12" y="T13"/>
                </a:cxn>
              </a:cxnLst>
              <a:rect l="0" t="0" r="r" b="b"/>
              <a:pathLst>
                <a:path w="156" h="105">
                  <a:moveTo>
                    <a:pt x="123" y="43"/>
                  </a:moveTo>
                  <a:cubicBezTo>
                    <a:pt x="80" y="51"/>
                    <a:pt x="47" y="86"/>
                    <a:pt x="7" y="102"/>
                  </a:cubicBezTo>
                  <a:cubicBezTo>
                    <a:pt x="4" y="103"/>
                    <a:pt x="3" y="104"/>
                    <a:pt x="1" y="105"/>
                  </a:cubicBezTo>
                  <a:cubicBezTo>
                    <a:pt x="0" y="66"/>
                    <a:pt x="0" y="66"/>
                    <a:pt x="0" y="66"/>
                  </a:cubicBezTo>
                  <a:cubicBezTo>
                    <a:pt x="156" y="0"/>
                    <a:pt x="156" y="0"/>
                    <a:pt x="156" y="0"/>
                  </a:cubicBezTo>
                  <a:cubicBezTo>
                    <a:pt x="156" y="0"/>
                    <a:pt x="155" y="21"/>
                    <a:pt x="153" y="46"/>
                  </a:cubicBezTo>
                  <a:cubicBezTo>
                    <a:pt x="144" y="42"/>
                    <a:pt x="134" y="41"/>
                    <a:pt x="123" y="43"/>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7"/>
            <p:cNvSpPr/>
            <p:nvPr/>
          </p:nvSpPr>
          <p:spPr bwMode="auto">
            <a:xfrm>
              <a:off x="6708775" y="4065588"/>
              <a:ext cx="352425" cy="550863"/>
            </a:xfrm>
            <a:custGeom>
              <a:avLst/>
              <a:gdLst>
                <a:gd name="T0" fmla="*/ 9 w 94"/>
                <a:gd name="T1" fmla="*/ 0 h 147"/>
                <a:gd name="T2" fmla="*/ 2 w 94"/>
                <a:gd name="T3" fmla="*/ 89 h 147"/>
                <a:gd name="T4" fmla="*/ 79 w 94"/>
                <a:gd name="T5" fmla="*/ 147 h 147"/>
                <a:gd name="T6" fmla="*/ 94 w 94"/>
                <a:gd name="T7" fmla="*/ 48 h 147"/>
                <a:gd name="T8" fmla="*/ 9 w 94"/>
                <a:gd name="T9" fmla="*/ 0 h 147"/>
              </a:gdLst>
              <a:ahLst/>
              <a:cxnLst>
                <a:cxn ang="0">
                  <a:pos x="T0" y="T1"/>
                </a:cxn>
                <a:cxn ang="0">
                  <a:pos x="T2" y="T3"/>
                </a:cxn>
                <a:cxn ang="0">
                  <a:pos x="T4" y="T5"/>
                </a:cxn>
                <a:cxn ang="0">
                  <a:pos x="T6" y="T7"/>
                </a:cxn>
                <a:cxn ang="0">
                  <a:pos x="T8" y="T9"/>
                </a:cxn>
              </a:cxnLst>
              <a:rect l="0" t="0" r="r" b="b"/>
              <a:pathLst>
                <a:path w="94" h="147">
                  <a:moveTo>
                    <a:pt x="9" y="0"/>
                  </a:moveTo>
                  <a:cubicBezTo>
                    <a:pt x="9" y="0"/>
                    <a:pt x="0" y="80"/>
                    <a:pt x="2" y="89"/>
                  </a:cubicBezTo>
                  <a:cubicBezTo>
                    <a:pt x="4" y="98"/>
                    <a:pt x="3" y="126"/>
                    <a:pt x="79" y="147"/>
                  </a:cubicBezTo>
                  <a:cubicBezTo>
                    <a:pt x="94" y="48"/>
                    <a:pt x="94" y="48"/>
                    <a:pt x="94" y="48"/>
                  </a:cubicBezTo>
                  <a:lnTo>
                    <a:pt x="9" y="0"/>
                  </a:lnTo>
                  <a:close/>
                </a:path>
              </a:pathLst>
            </a:cu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8"/>
            <p:cNvSpPr/>
            <p:nvPr/>
          </p:nvSpPr>
          <p:spPr bwMode="auto">
            <a:xfrm>
              <a:off x="6697663" y="3997325"/>
              <a:ext cx="303213" cy="552450"/>
            </a:xfrm>
            <a:custGeom>
              <a:avLst/>
              <a:gdLst>
                <a:gd name="T0" fmla="*/ 9 w 81"/>
                <a:gd name="T1" fmla="*/ 0 h 147"/>
                <a:gd name="T2" fmla="*/ 2 w 81"/>
                <a:gd name="T3" fmla="*/ 90 h 147"/>
                <a:gd name="T4" fmla="*/ 79 w 81"/>
                <a:gd name="T5" fmla="*/ 147 h 147"/>
                <a:gd name="T6" fmla="*/ 81 w 81"/>
                <a:gd name="T7" fmla="*/ 45 h 147"/>
                <a:gd name="T8" fmla="*/ 9 w 81"/>
                <a:gd name="T9" fmla="*/ 0 h 147"/>
              </a:gdLst>
              <a:ahLst/>
              <a:cxnLst>
                <a:cxn ang="0">
                  <a:pos x="T0" y="T1"/>
                </a:cxn>
                <a:cxn ang="0">
                  <a:pos x="T2" y="T3"/>
                </a:cxn>
                <a:cxn ang="0">
                  <a:pos x="T4" y="T5"/>
                </a:cxn>
                <a:cxn ang="0">
                  <a:pos x="T6" y="T7"/>
                </a:cxn>
                <a:cxn ang="0">
                  <a:pos x="T8" y="T9"/>
                </a:cxn>
              </a:cxnLst>
              <a:rect l="0" t="0" r="r" b="b"/>
              <a:pathLst>
                <a:path w="81" h="147">
                  <a:moveTo>
                    <a:pt x="9" y="0"/>
                  </a:moveTo>
                  <a:cubicBezTo>
                    <a:pt x="9" y="0"/>
                    <a:pt x="0" y="80"/>
                    <a:pt x="2" y="90"/>
                  </a:cubicBezTo>
                  <a:cubicBezTo>
                    <a:pt x="4" y="99"/>
                    <a:pt x="3" y="126"/>
                    <a:pt x="79" y="147"/>
                  </a:cubicBezTo>
                  <a:cubicBezTo>
                    <a:pt x="81" y="45"/>
                    <a:pt x="81" y="45"/>
                    <a:pt x="81" y="45"/>
                  </a:cubicBezTo>
                  <a:lnTo>
                    <a:pt x="9" y="0"/>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9"/>
            <p:cNvSpPr/>
            <p:nvPr/>
          </p:nvSpPr>
          <p:spPr bwMode="auto">
            <a:xfrm>
              <a:off x="6708775" y="3997325"/>
              <a:ext cx="292100" cy="492125"/>
            </a:xfrm>
            <a:custGeom>
              <a:avLst/>
              <a:gdLst>
                <a:gd name="T0" fmla="*/ 68 w 78"/>
                <a:gd name="T1" fmla="*/ 126 h 131"/>
                <a:gd name="T2" fmla="*/ 0 w 78"/>
                <a:gd name="T3" fmla="*/ 61 h 131"/>
                <a:gd name="T4" fmla="*/ 6 w 78"/>
                <a:gd name="T5" fmla="*/ 0 h 131"/>
                <a:gd name="T6" fmla="*/ 78 w 78"/>
                <a:gd name="T7" fmla="*/ 45 h 131"/>
                <a:gd name="T8" fmla="*/ 77 w 78"/>
                <a:gd name="T9" fmla="*/ 131 h 131"/>
                <a:gd name="T10" fmla="*/ 68 w 78"/>
                <a:gd name="T11" fmla="*/ 126 h 131"/>
              </a:gdLst>
              <a:ahLst/>
              <a:cxnLst>
                <a:cxn ang="0">
                  <a:pos x="T0" y="T1"/>
                </a:cxn>
                <a:cxn ang="0">
                  <a:pos x="T2" y="T3"/>
                </a:cxn>
                <a:cxn ang="0">
                  <a:pos x="T4" y="T5"/>
                </a:cxn>
                <a:cxn ang="0">
                  <a:pos x="T6" y="T7"/>
                </a:cxn>
                <a:cxn ang="0">
                  <a:pos x="T8" y="T9"/>
                </a:cxn>
                <a:cxn ang="0">
                  <a:pos x="T10" y="T11"/>
                </a:cxn>
              </a:cxnLst>
              <a:rect l="0" t="0" r="r" b="b"/>
              <a:pathLst>
                <a:path w="78" h="131">
                  <a:moveTo>
                    <a:pt x="68" y="126"/>
                  </a:moveTo>
                  <a:cubicBezTo>
                    <a:pt x="40" y="112"/>
                    <a:pt x="28" y="73"/>
                    <a:pt x="0" y="61"/>
                  </a:cubicBezTo>
                  <a:cubicBezTo>
                    <a:pt x="2" y="34"/>
                    <a:pt x="6" y="0"/>
                    <a:pt x="6" y="0"/>
                  </a:cubicBezTo>
                  <a:cubicBezTo>
                    <a:pt x="78" y="45"/>
                    <a:pt x="78" y="45"/>
                    <a:pt x="78" y="45"/>
                  </a:cubicBezTo>
                  <a:cubicBezTo>
                    <a:pt x="77" y="131"/>
                    <a:pt x="77" y="131"/>
                    <a:pt x="77" y="131"/>
                  </a:cubicBezTo>
                  <a:cubicBezTo>
                    <a:pt x="74" y="129"/>
                    <a:pt x="72" y="128"/>
                    <a:pt x="68" y="126"/>
                  </a:cubicBezTo>
                  <a:close/>
                </a:path>
              </a:pathLst>
            </a:cu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0"/>
            <p:cNvSpPr/>
            <p:nvPr/>
          </p:nvSpPr>
          <p:spPr bwMode="auto">
            <a:xfrm>
              <a:off x="6272213" y="4530725"/>
              <a:ext cx="928688" cy="2146300"/>
            </a:xfrm>
            <a:custGeom>
              <a:avLst/>
              <a:gdLst>
                <a:gd name="T0" fmla="*/ 247 w 247"/>
                <a:gd name="T1" fmla="*/ 10 h 572"/>
                <a:gd name="T2" fmla="*/ 233 w 247"/>
                <a:gd name="T3" fmla="*/ 436 h 572"/>
                <a:gd name="T4" fmla="*/ 125 w 247"/>
                <a:gd name="T5" fmla="*/ 572 h 572"/>
                <a:gd name="T6" fmla="*/ 47 w 247"/>
                <a:gd name="T7" fmla="*/ 558 h 572"/>
                <a:gd name="T8" fmla="*/ 6 w 247"/>
                <a:gd name="T9" fmla="*/ 415 h 572"/>
                <a:gd name="T10" fmla="*/ 182 w 247"/>
                <a:gd name="T11" fmla="*/ 0 h 572"/>
                <a:gd name="T12" fmla="*/ 247 w 247"/>
                <a:gd name="T13" fmla="*/ 10 h 572"/>
              </a:gdLst>
              <a:ahLst/>
              <a:cxnLst>
                <a:cxn ang="0">
                  <a:pos x="T0" y="T1"/>
                </a:cxn>
                <a:cxn ang="0">
                  <a:pos x="T2" y="T3"/>
                </a:cxn>
                <a:cxn ang="0">
                  <a:pos x="T4" y="T5"/>
                </a:cxn>
                <a:cxn ang="0">
                  <a:pos x="T6" y="T7"/>
                </a:cxn>
                <a:cxn ang="0">
                  <a:pos x="T8" y="T9"/>
                </a:cxn>
                <a:cxn ang="0">
                  <a:pos x="T10" y="T11"/>
                </a:cxn>
                <a:cxn ang="0">
                  <a:pos x="T12" y="T13"/>
                </a:cxn>
              </a:cxnLst>
              <a:rect l="0" t="0" r="r" b="b"/>
              <a:pathLst>
                <a:path w="247" h="572">
                  <a:moveTo>
                    <a:pt x="247" y="10"/>
                  </a:moveTo>
                  <a:cubicBezTo>
                    <a:pt x="233" y="436"/>
                    <a:pt x="233" y="436"/>
                    <a:pt x="233" y="436"/>
                  </a:cubicBezTo>
                  <a:cubicBezTo>
                    <a:pt x="125" y="572"/>
                    <a:pt x="125" y="572"/>
                    <a:pt x="125" y="572"/>
                  </a:cubicBezTo>
                  <a:cubicBezTo>
                    <a:pt x="47" y="558"/>
                    <a:pt x="47" y="558"/>
                    <a:pt x="47" y="558"/>
                  </a:cubicBezTo>
                  <a:cubicBezTo>
                    <a:pt x="47" y="558"/>
                    <a:pt x="0" y="459"/>
                    <a:pt x="6" y="415"/>
                  </a:cubicBezTo>
                  <a:cubicBezTo>
                    <a:pt x="12" y="370"/>
                    <a:pt x="182" y="0"/>
                    <a:pt x="182" y="0"/>
                  </a:cubicBezTo>
                  <a:lnTo>
                    <a:pt x="247" y="10"/>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1"/>
            <p:cNvSpPr/>
            <p:nvPr/>
          </p:nvSpPr>
          <p:spPr bwMode="auto">
            <a:xfrm>
              <a:off x="6321425" y="4530725"/>
              <a:ext cx="838200" cy="2251075"/>
            </a:xfrm>
            <a:custGeom>
              <a:avLst/>
              <a:gdLst>
                <a:gd name="T0" fmla="*/ 223 w 223"/>
                <a:gd name="T1" fmla="*/ 10 h 600"/>
                <a:gd name="T2" fmla="*/ 203 w 223"/>
                <a:gd name="T3" fmla="*/ 437 h 600"/>
                <a:gd name="T4" fmla="*/ 56 w 223"/>
                <a:gd name="T5" fmla="*/ 600 h 600"/>
                <a:gd name="T6" fmla="*/ 0 w 223"/>
                <a:gd name="T7" fmla="*/ 418 h 600"/>
                <a:gd name="T8" fmla="*/ 183 w 223"/>
                <a:gd name="T9" fmla="*/ 0 h 600"/>
                <a:gd name="T10" fmla="*/ 223 w 223"/>
                <a:gd name="T11" fmla="*/ 10 h 600"/>
              </a:gdLst>
              <a:ahLst/>
              <a:cxnLst>
                <a:cxn ang="0">
                  <a:pos x="T0" y="T1"/>
                </a:cxn>
                <a:cxn ang="0">
                  <a:pos x="T2" y="T3"/>
                </a:cxn>
                <a:cxn ang="0">
                  <a:pos x="T4" y="T5"/>
                </a:cxn>
                <a:cxn ang="0">
                  <a:pos x="T6" y="T7"/>
                </a:cxn>
                <a:cxn ang="0">
                  <a:pos x="T8" y="T9"/>
                </a:cxn>
                <a:cxn ang="0">
                  <a:pos x="T10" y="T11"/>
                </a:cxn>
              </a:cxnLst>
              <a:rect l="0" t="0" r="r" b="b"/>
              <a:pathLst>
                <a:path w="223" h="600">
                  <a:moveTo>
                    <a:pt x="223" y="10"/>
                  </a:moveTo>
                  <a:cubicBezTo>
                    <a:pt x="223" y="10"/>
                    <a:pt x="221" y="233"/>
                    <a:pt x="203" y="437"/>
                  </a:cubicBezTo>
                  <a:cubicBezTo>
                    <a:pt x="56" y="600"/>
                    <a:pt x="56" y="600"/>
                    <a:pt x="56" y="600"/>
                  </a:cubicBezTo>
                  <a:cubicBezTo>
                    <a:pt x="0" y="418"/>
                    <a:pt x="0" y="418"/>
                    <a:pt x="0" y="418"/>
                  </a:cubicBezTo>
                  <a:cubicBezTo>
                    <a:pt x="0" y="418"/>
                    <a:pt x="77" y="191"/>
                    <a:pt x="183" y="0"/>
                  </a:cubicBezTo>
                  <a:lnTo>
                    <a:pt x="223" y="10"/>
                  </a:lnTo>
                  <a:close/>
                </a:path>
              </a:pathLst>
            </a:custGeom>
            <a:solidFill>
              <a:srgbClr val="9D9D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2"/>
            <p:cNvSpPr/>
            <p:nvPr/>
          </p:nvSpPr>
          <p:spPr bwMode="auto">
            <a:xfrm>
              <a:off x="6321425" y="4530725"/>
              <a:ext cx="728663" cy="2251075"/>
            </a:xfrm>
            <a:custGeom>
              <a:avLst/>
              <a:gdLst>
                <a:gd name="T0" fmla="*/ 183 w 194"/>
                <a:gd name="T1" fmla="*/ 0 h 600"/>
                <a:gd name="T2" fmla="*/ 190 w 194"/>
                <a:gd name="T3" fmla="*/ 2 h 600"/>
                <a:gd name="T4" fmla="*/ 194 w 194"/>
                <a:gd name="T5" fmla="*/ 6 h 600"/>
                <a:gd name="T6" fmla="*/ 56 w 194"/>
                <a:gd name="T7" fmla="*/ 600 h 600"/>
                <a:gd name="T8" fmla="*/ 0 w 194"/>
                <a:gd name="T9" fmla="*/ 418 h 600"/>
                <a:gd name="T10" fmla="*/ 183 w 194"/>
                <a:gd name="T11" fmla="*/ 0 h 600"/>
              </a:gdLst>
              <a:ahLst/>
              <a:cxnLst>
                <a:cxn ang="0">
                  <a:pos x="T0" y="T1"/>
                </a:cxn>
                <a:cxn ang="0">
                  <a:pos x="T2" y="T3"/>
                </a:cxn>
                <a:cxn ang="0">
                  <a:pos x="T4" y="T5"/>
                </a:cxn>
                <a:cxn ang="0">
                  <a:pos x="T6" y="T7"/>
                </a:cxn>
                <a:cxn ang="0">
                  <a:pos x="T8" y="T9"/>
                </a:cxn>
                <a:cxn ang="0">
                  <a:pos x="T10" y="T11"/>
                </a:cxn>
              </a:cxnLst>
              <a:rect l="0" t="0" r="r" b="b"/>
              <a:pathLst>
                <a:path w="194" h="600">
                  <a:moveTo>
                    <a:pt x="183" y="0"/>
                  </a:moveTo>
                  <a:cubicBezTo>
                    <a:pt x="190" y="2"/>
                    <a:pt x="190" y="2"/>
                    <a:pt x="190" y="2"/>
                  </a:cubicBezTo>
                  <a:cubicBezTo>
                    <a:pt x="194" y="6"/>
                    <a:pt x="194" y="6"/>
                    <a:pt x="194" y="6"/>
                  </a:cubicBezTo>
                  <a:cubicBezTo>
                    <a:pt x="56" y="600"/>
                    <a:pt x="56" y="600"/>
                    <a:pt x="56" y="600"/>
                  </a:cubicBezTo>
                  <a:cubicBezTo>
                    <a:pt x="0" y="418"/>
                    <a:pt x="0" y="418"/>
                    <a:pt x="0" y="418"/>
                  </a:cubicBezTo>
                  <a:cubicBezTo>
                    <a:pt x="0" y="418"/>
                    <a:pt x="77" y="191"/>
                    <a:pt x="183" y="0"/>
                  </a:cubicBez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3"/>
            <p:cNvSpPr/>
            <p:nvPr/>
          </p:nvSpPr>
          <p:spPr bwMode="auto">
            <a:xfrm>
              <a:off x="6821488" y="4695825"/>
              <a:ext cx="327025" cy="592138"/>
            </a:xfrm>
            <a:custGeom>
              <a:avLst/>
              <a:gdLst>
                <a:gd name="T0" fmla="*/ 27 w 87"/>
                <a:gd name="T1" fmla="*/ 0 h 158"/>
                <a:gd name="T2" fmla="*/ 27 w 87"/>
                <a:gd name="T3" fmla="*/ 0 h 158"/>
                <a:gd name="T4" fmla="*/ 87 w 87"/>
                <a:gd name="T5" fmla="*/ 94 h 158"/>
                <a:gd name="T6" fmla="*/ 84 w 87"/>
                <a:gd name="T7" fmla="*/ 158 h 158"/>
                <a:gd name="T8" fmla="*/ 84 w 87"/>
                <a:gd name="T9" fmla="*/ 158 h 158"/>
                <a:gd name="T10" fmla="*/ 0 w 87"/>
                <a:gd name="T11" fmla="*/ 53 h 158"/>
                <a:gd name="T12" fmla="*/ 27 w 87"/>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87" h="158">
                  <a:moveTo>
                    <a:pt x="27" y="0"/>
                  </a:moveTo>
                  <a:cubicBezTo>
                    <a:pt x="27" y="0"/>
                    <a:pt x="27" y="0"/>
                    <a:pt x="27" y="0"/>
                  </a:cubicBezTo>
                  <a:cubicBezTo>
                    <a:pt x="27" y="0"/>
                    <a:pt x="36" y="39"/>
                    <a:pt x="87" y="94"/>
                  </a:cubicBezTo>
                  <a:cubicBezTo>
                    <a:pt x="86" y="114"/>
                    <a:pt x="85" y="135"/>
                    <a:pt x="84" y="158"/>
                  </a:cubicBezTo>
                  <a:cubicBezTo>
                    <a:pt x="84" y="158"/>
                    <a:pt x="84" y="158"/>
                    <a:pt x="84" y="158"/>
                  </a:cubicBezTo>
                  <a:cubicBezTo>
                    <a:pt x="84" y="158"/>
                    <a:pt x="20" y="120"/>
                    <a:pt x="0" y="53"/>
                  </a:cubicBezTo>
                  <a:cubicBezTo>
                    <a:pt x="8" y="36"/>
                    <a:pt x="17" y="18"/>
                    <a:pt x="27" y="0"/>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4"/>
            <p:cNvSpPr/>
            <p:nvPr/>
          </p:nvSpPr>
          <p:spPr bwMode="auto">
            <a:xfrm>
              <a:off x="6596063" y="5172075"/>
              <a:ext cx="525463" cy="731838"/>
            </a:xfrm>
            <a:custGeom>
              <a:avLst/>
              <a:gdLst>
                <a:gd name="T0" fmla="*/ 0 w 140"/>
                <a:gd name="T1" fmla="*/ 59 h 195"/>
                <a:gd name="T2" fmla="*/ 0 w 140"/>
                <a:gd name="T3" fmla="*/ 59 h 195"/>
                <a:gd name="T4" fmla="*/ 25 w 140"/>
                <a:gd name="T5" fmla="*/ 0 h 195"/>
                <a:gd name="T6" fmla="*/ 25 w 140"/>
                <a:gd name="T7" fmla="*/ 0 h 195"/>
                <a:gd name="T8" fmla="*/ 140 w 140"/>
                <a:gd name="T9" fmla="*/ 126 h 195"/>
                <a:gd name="T10" fmla="*/ 140 w 140"/>
                <a:gd name="T11" fmla="*/ 126 h 195"/>
                <a:gd name="T12" fmla="*/ 135 w 140"/>
                <a:gd name="T13" fmla="*/ 195 h 195"/>
                <a:gd name="T14" fmla="*/ 0 w 140"/>
                <a:gd name="T15" fmla="*/ 59 h 1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95">
                  <a:moveTo>
                    <a:pt x="0" y="59"/>
                  </a:moveTo>
                  <a:cubicBezTo>
                    <a:pt x="0" y="59"/>
                    <a:pt x="0" y="59"/>
                    <a:pt x="0" y="59"/>
                  </a:cubicBezTo>
                  <a:cubicBezTo>
                    <a:pt x="8" y="40"/>
                    <a:pt x="16" y="20"/>
                    <a:pt x="25" y="0"/>
                  </a:cubicBezTo>
                  <a:cubicBezTo>
                    <a:pt x="25" y="0"/>
                    <a:pt x="25" y="0"/>
                    <a:pt x="25" y="0"/>
                  </a:cubicBezTo>
                  <a:cubicBezTo>
                    <a:pt x="83" y="82"/>
                    <a:pt x="140" y="126"/>
                    <a:pt x="140" y="126"/>
                  </a:cubicBezTo>
                  <a:cubicBezTo>
                    <a:pt x="140" y="126"/>
                    <a:pt x="140" y="126"/>
                    <a:pt x="140" y="126"/>
                  </a:cubicBezTo>
                  <a:cubicBezTo>
                    <a:pt x="138" y="149"/>
                    <a:pt x="137" y="172"/>
                    <a:pt x="135" y="195"/>
                  </a:cubicBezTo>
                  <a:cubicBezTo>
                    <a:pt x="47" y="167"/>
                    <a:pt x="0" y="59"/>
                    <a:pt x="0" y="59"/>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5"/>
            <p:cNvSpPr/>
            <p:nvPr/>
          </p:nvSpPr>
          <p:spPr bwMode="auto">
            <a:xfrm>
              <a:off x="6400800" y="5686425"/>
              <a:ext cx="514350" cy="806450"/>
            </a:xfrm>
            <a:custGeom>
              <a:avLst/>
              <a:gdLst>
                <a:gd name="T0" fmla="*/ 104 w 137"/>
                <a:gd name="T1" fmla="*/ 215 h 215"/>
                <a:gd name="T2" fmla="*/ 0 w 137"/>
                <a:gd name="T3" fmla="*/ 51 h 215"/>
                <a:gd name="T4" fmla="*/ 0 w 137"/>
                <a:gd name="T5" fmla="*/ 51 h 215"/>
                <a:gd name="T6" fmla="*/ 20 w 137"/>
                <a:gd name="T7" fmla="*/ 0 h 215"/>
                <a:gd name="T8" fmla="*/ 20 w 137"/>
                <a:gd name="T9" fmla="*/ 0 h 215"/>
                <a:gd name="T10" fmla="*/ 137 w 137"/>
                <a:gd name="T11" fmla="*/ 179 h 215"/>
                <a:gd name="T12" fmla="*/ 104 w 137"/>
                <a:gd name="T13" fmla="*/ 215 h 215"/>
              </a:gdLst>
              <a:ahLst/>
              <a:cxnLst>
                <a:cxn ang="0">
                  <a:pos x="T0" y="T1"/>
                </a:cxn>
                <a:cxn ang="0">
                  <a:pos x="T2" y="T3"/>
                </a:cxn>
                <a:cxn ang="0">
                  <a:pos x="T4" y="T5"/>
                </a:cxn>
                <a:cxn ang="0">
                  <a:pos x="T6" y="T7"/>
                </a:cxn>
                <a:cxn ang="0">
                  <a:pos x="T8" y="T9"/>
                </a:cxn>
                <a:cxn ang="0">
                  <a:pos x="T10" y="T11"/>
                </a:cxn>
                <a:cxn ang="0">
                  <a:pos x="T12" y="T13"/>
                </a:cxn>
              </a:cxnLst>
              <a:rect l="0" t="0" r="r" b="b"/>
              <a:pathLst>
                <a:path w="137" h="215">
                  <a:moveTo>
                    <a:pt x="104" y="215"/>
                  </a:moveTo>
                  <a:cubicBezTo>
                    <a:pt x="42" y="172"/>
                    <a:pt x="0" y="51"/>
                    <a:pt x="0" y="51"/>
                  </a:cubicBezTo>
                  <a:cubicBezTo>
                    <a:pt x="0" y="51"/>
                    <a:pt x="0" y="51"/>
                    <a:pt x="0" y="51"/>
                  </a:cubicBezTo>
                  <a:cubicBezTo>
                    <a:pt x="6" y="36"/>
                    <a:pt x="12" y="19"/>
                    <a:pt x="20" y="0"/>
                  </a:cubicBezTo>
                  <a:cubicBezTo>
                    <a:pt x="20" y="0"/>
                    <a:pt x="20" y="0"/>
                    <a:pt x="20" y="0"/>
                  </a:cubicBezTo>
                  <a:cubicBezTo>
                    <a:pt x="56" y="99"/>
                    <a:pt x="136" y="179"/>
                    <a:pt x="137" y="179"/>
                  </a:cubicBezTo>
                  <a:lnTo>
                    <a:pt x="104" y="215"/>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6"/>
            <p:cNvSpPr/>
            <p:nvPr/>
          </p:nvSpPr>
          <p:spPr bwMode="auto">
            <a:xfrm>
              <a:off x="6881813" y="4308475"/>
              <a:ext cx="379413" cy="300038"/>
            </a:xfrm>
            <a:custGeom>
              <a:avLst/>
              <a:gdLst>
                <a:gd name="T0" fmla="*/ 100 w 101"/>
                <a:gd name="T1" fmla="*/ 21 h 80"/>
                <a:gd name="T2" fmla="*/ 75 w 101"/>
                <a:gd name="T3" fmla="*/ 78 h 80"/>
                <a:gd name="T4" fmla="*/ 32 w 101"/>
                <a:gd name="T5" fmla="*/ 69 h 80"/>
                <a:gd name="T6" fmla="*/ 22 w 101"/>
                <a:gd name="T7" fmla="*/ 0 h 80"/>
                <a:gd name="T8" fmla="*/ 100 w 101"/>
                <a:gd name="T9" fmla="*/ 21 h 80"/>
              </a:gdLst>
              <a:ahLst/>
              <a:cxnLst>
                <a:cxn ang="0">
                  <a:pos x="T0" y="T1"/>
                </a:cxn>
                <a:cxn ang="0">
                  <a:pos x="T2" y="T3"/>
                </a:cxn>
                <a:cxn ang="0">
                  <a:pos x="T4" y="T5"/>
                </a:cxn>
                <a:cxn ang="0">
                  <a:pos x="T6" y="T7"/>
                </a:cxn>
                <a:cxn ang="0">
                  <a:pos x="T8" y="T9"/>
                </a:cxn>
              </a:cxnLst>
              <a:rect l="0" t="0" r="r" b="b"/>
              <a:pathLst>
                <a:path w="101" h="80">
                  <a:moveTo>
                    <a:pt x="100" y="21"/>
                  </a:moveTo>
                  <a:cubicBezTo>
                    <a:pt x="101" y="32"/>
                    <a:pt x="91" y="73"/>
                    <a:pt x="75" y="78"/>
                  </a:cubicBezTo>
                  <a:cubicBezTo>
                    <a:pt x="66" y="80"/>
                    <a:pt x="50" y="77"/>
                    <a:pt x="32" y="69"/>
                  </a:cubicBezTo>
                  <a:cubicBezTo>
                    <a:pt x="0" y="55"/>
                    <a:pt x="22" y="0"/>
                    <a:pt x="22" y="0"/>
                  </a:cubicBezTo>
                  <a:lnTo>
                    <a:pt x="100" y="21"/>
                  </a:ln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7"/>
            <p:cNvSpPr/>
            <p:nvPr/>
          </p:nvSpPr>
          <p:spPr bwMode="auto">
            <a:xfrm>
              <a:off x="5903913" y="357187"/>
              <a:ext cx="2817813" cy="4110038"/>
            </a:xfrm>
            <a:custGeom>
              <a:avLst/>
              <a:gdLst>
                <a:gd name="T0" fmla="*/ 52 w 750"/>
                <a:gd name="T1" fmla="*/ 488 h 1095"/>
                <a:gd name="T2" fmla="*/ 1 w 750"/>
                <a:gd name="T3" fmla="*/ 840 h 1095"/>
                <a:gd name="T4" fmla="*/ 60 w 750"/>
                <a:gd name="T5" fmla="*/ 957 h 1095"/>
                <a:gd name="T6" fmla="*/ 240 w 750"/>
                <a:gd name="T7" fmla="*/ 1023 h 1095"/>
                <a:gd name="T8" fmla="*/ 317 w 750"/>
                <a:gd name="T9" fmla="*/ 1089 h 1095"/>
                <a:gd name="T10" fmla="*/ 355 w 750"/>
                <a:gd name="T11" fmla="*/ 1090 h 1095"/>
                <a:gd name="T12" fmla="*/ 406 w 750"/>
                <a:gd name="T13" fmla="*/ 1067 h 1095"/>
                <a:gd name="T14" fmla="*/ 610 w 750"/>
                <a:gd name="T15" fmla="*/ 1066 h 1095"/>
                <a:gd name="T16" fmla="*/ 673 w 750"/>
                <a:gd name="T17" fmla="*/ 984 h 1095"/>
                <a:gd name="T18" fmla="*/ 748 w 750"/>
                <a:gd name="T19" fmla="*/ 568 h 1095"/>
                <a:gd name="T20" fmla="*/ 684 w 750"/>
                <a:gd name="T21" fmla="*/ 290 h 1095"/>
                <a:gd name="T22" fmla="*/ 52 w 750"/>
                <a:gd name="T23" fmla="*/ 488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0" h="1095">
                  <a:moveTo>
                    <a:pt x="52" y="488"/>
                  </a:moveTo>
                  <a:cubicBezTo>
                    <a:pt x="52" y="488"/>
                    <a:pt x="0" y="754"/>
                    <a:pt x="1" y="840"/>
                  </a:cubicBezTo>
                  <a:cubicBezTo>
                    <a:pt x="1" y="926"/>
                    <a:pt x="14" y="937"/>
                    <a:pt x="60" y="957"/>
                  </a:cubicBezTo>
                  <a:cubicBezTo>
                    <a:pt x="105" y="978"/>
                    <a:pt x="220" y="1004"/>
                    <a:pt x="240" y="1023"/>
                  </a:cubicBezTo>
                  <a:cubicBezTo>
                    <a:pt x="260" y="1041"/>
                    <a:pt x="283" y="1088"/>
                    <a:pt x="317" y="1089"/>
                  </a:cubicBezTo>
                  <a:cubicBezTo>
                    <a:pt x="331" y="1090"/>
                    <a:pt x="345" y="1095"/>
                    <a:pt x="355" y="1090"/>
                  </a:cubicBezTo>
                  <a:cubicBezTo>
                    <a:pt x="370" y="1081"/>
                    <a:pt x="394" y="1068"/>
                    <a:pt x="406" y="1067"/>
                  </a:cubicBezTo>
                  <a:cubicBezTo>
                    <a:pt x="426" y="1066"/>
                    <a:pt x="583" y="1070"/>
                    <a:pt x="610" y="1066"/>
                  </a:cubicBezTo>
                  <a:cubicBezTo>
                    <a:pt x="637" y="1062"/>
                    <a:pt x="659" y="1043"/>
                    <a:pt x="673" y="984"/>
                  </a:cubicBezTo>
                  <a:cubicBezTo>
                    <a:pt x="686" y="926"/>
                    <a:pt x="750" y="689"/>
                    <a:pt x="748" y="568"/>
                  </a:cubicBezTo>
                  <a:cubicBezTo>
                    <a:pt x="746" y="448"/>
                    <a:pt x="749" y="349"/>
                    <a:pt x="684" y="290"/>
                  </a:cubicBezTo>
                  <a:cubicBezTo>
                    <a:pt x="666" y="264"/>
                    <a:pt x="146" y="0"/>
                    <a:pt x="52" y="488"/>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8"/>
            <p:cNvSpPr/>
            <p:nvPr/>
          </p:nvSpPr>
          <p:spPr bwMode="auto">
            <a:xfrm>
              <a:off x="8477250" y="2759075"/>
              <a:ext cx="585788" cy="855663"/>
            </a:xfrm>
            <a:custGeom>
              <a:avLst/>
              <a:gdLst>
                <a:gd name="T0" fmla="*/ 0 w 156"/>
                <a:gd name="T1" fmla="*/ 206 h 228"/>
                <a:gd name="T2" fmla="*/ 108 w 156"/>
                <a:gd name="T3" fmla="*/ 45 h 228"/>
                <a:gd name="T4" fmla="*/ 7 w 156"/>
                <a:gd name="T5" fmla="*/ 63 h 228"/>
                <a:gd name="T6" fmla="*/ 0 w 156"/>
                <a:gd name="T7" fmla="*/ 206 h 228"/>
              </a:gdLst>
              <a:ahLst/>
              <a:cxnLst>
                <a:cxn ang="0">
                  <a:pos x="T0" y="T1"/>
                </a:cxn>
                <a:cxn ang="0">
                  <a:pos x="T2" y="T3"/>
                </a:cxn>
                <a:cxn ang="0">
                  <a:pos x="T4" y="T5"/>
                </a:cxn>
                <a:cxn ang="0">
                  <a:pos x="T6" y="T7"/>
                </a:cxn>
              </a:cxnLst>
              <a:rect l="0" t="0" r="r" b="b"/>
              <a:pathLst>
                <a:path w="156" h="228">
                  <a:moveTo>
                    <a:pt x="0" y="206"/>
                  </a:moveTo>
                  <a:cubicBezTo>
                    <a:pt x="121" y="228"/>
                    <a:pt x="156" y="89"/>
                    <a:pt x="108" y="45"/>
                  </a:cubicBezTo>
                  <a:cubicBezTo>
                    <a:pt x="59" y="0"/>
                    <a:pt x="7" y="63"/>
                    <a:pt x="7" y="63"/>
                  </a:cubicBezTo>
                  <a:lnTo>
                    <a:pt x="0" y="206"/>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9"/>
            <p:cNvSpPr/>
            <p:nvPr/>
          </p:nvSpPr>
          <p:spPr bwMode="auto">
            <a:xfrm>
              <a:off x="5559425" y="2293937"/>
              <a:ext cx="627063" cy="735013"/>
            </a:xfrm>
            <a:custGeom>
              <a:avLst/>
              <a:gdLst>
                <a:gd name="T0" fmla="*/ 118 w 167"/>
                <a:gd name="T1" fmla="*/ 196 h 196"/>
                <a:gd name="T2" fmla="*/ 33 w 167"/>
                <a:gd name="T3" fmla="*/ 148 h 196"/>
                <a:gd name="T4" fmla="*/ 97 w 167"/>
                <a:gd name="T5" fmla="*/ 10 h 196"/>
                <a:gd name="T6" fmla="*/ 148 w 167"/>
                <a:gd name="T7" fmla="*/ 97 h 196"/>
                <a:gd name="T8" fmla="*/ 118 w 167"/>
                <a:gd name="T9" fmla="*/ 196 h 196"/>
              </a:gdLst>
              <a:ahLst/>
              <a:cxnLst>
                <a:cxn ang="0">
                  <a:pos x="T0" y="T1"/>
                </a:cxn>
                <a:cxn ang="0">
                  <a:pos x="T2" y="T3"/>
                </a:cxn>
                <a:cxn ang="0">
                  <a:pos x="T4" y="T5"/>
                </a:cxn>
                <a:cxn ang="0">
                  <a:pos x="T6" y="T7"/>
                </a:cxn>
                <a:cxn ang="0">
                  <a:pos x="T8" y="T9"/>
                </a:cxn>
              </a:cxnLst>
              <a:rect l="0" t="0" r="r" b="b"/>
              <a:pathLst>
                <a:path w="167" h="196">
                  <a:moveTo>
                    <a:pt x="118" y="196"/>
                  </a:moveTo>
                  <a:cubicBezTo>
                    <a:pt x="118" y="196"/>
                    <a:pt x="66" y="195"/>
                    <a:pt x="33" y="148"/>
                  </a:cubicBezTo>
                  <a:cubicBezTo>
                    <a:pt x="0" y="102"/>
                    <a:pt x="27" y="0"/>
                    <a:pt x="97" y="10"/>
                  </a:cubicBezTo>
                  <a:cubicBezTo>
                    <a:pt x="167" y="20"/>
                    <a:pt x="148" y="97"/>
                    <a:pt x="148" y="97"/>
                  </a:cubicBezTo>
                  <a:lnTo>
                    <a:pt x="118" y="196"/>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40"/>
            <p:cNvSpPr/>
            <p:nvPr/>
          </p:nvSpPr>
          <p:spPr bwMode="auto">
            <a:xfrm>
              <a:off x="5991225" y="954087"/>
              <a:ext cx="2711450" cy="3419475"/>
            </a:xfrm>
            <a:custGeom>
              <a:avLst/>
              <a:gdLst>
                <a:gd name="T0" fmla="*/ 73 w 722"/>
                <a:gd name="T1" fmla="*/ 351 h 911"/>
                <a:gd name="T2" fmla="*/ 36 w 722"/>
                <a:gd name="T3" fmla="*/ 534 h 911"/>
                <a:gd name="T4" fmla="*/ 4 w 722"/>
                <a:gd name="T5" fmla="*/ 690 h 911"/>
                <a:gd name="T6" fmla="*/ 37 w 722"/>
                <a:gd name="T7" fmla="*/ 756 h 911"/>
                <a:gd name="T8" fmla="*/ 135 w 722"/>
                <a:gd name="T9" fmla="*/ 798 h 911"/>
                <a:gd name="T10" fmla="*/ 176 w 722"/>
                <a:gd name="T11" fmla="*/ 813 h 911"/>
                <a:gd name="T12" fmla="*/ 235 w 722"/>
                <a:gd name="T13" fmla="*/ 869 h 911"/>
                <a:gd name="T14" fmla="*/ 311 w 722"/>
                <a:gd name="T15" fmla="*/ 904 h 911"/>
                <a:gd name="T16" fmla="*/ 418 w 722"/>
                <a:gd name="T17" fmla="*/ 890 h 911"/>
                <a:gd name="T18" fmla="*/ 582 w 722"/>
                <a:gd name="T19" fmla="*/ 870 h 911"/>
                <a:gd name="T20" fmla="*/ 643 w 722"/>
                <a:gd name="T21" fmla="*/ 788 h 911"/>
                <a:gd name="T22" fmla="*/ 708 w 722"/>
                <a:gd name="T23" fmla="*/ 369 h 911"/>
                <a:gd name="T24" fmla="*/ 661 w 722"/>
                <a:gd name="T25" fmla="*/ 95 h 911"/>
                <a:gd name="T26" fmla="*/ 599 w 722"/>
                <a:gd name="T27" fmla="*/ 59 h 911"/>
                <a:gd name="T28" fmla="*/ 516 w 722"/>
                <a:gd name="T29" fmla="*/ 37 h 911"/>
                <a:gd name="T30" fmla="*/ 396 w 722"/>
                <a:gd name="T31" fmla="*/ 1 h 911"/>
                <a:gd name="T32" fmla="*/ 277 w 722"/>
                <a:gd name="T33" fmla="*/ 25 h 911"/>
                <a:gd name="T34" fmla="*/ 144 w 722"/>
                <a:gd name="T35" fmla="*/ 120 h 911"/>
                <a:gd name="T36" fmla="*/ 86 w 722"/>
                <a:gd name="T37" fmla="*/ 284 h 911"/>
                <a:gd name="T38" fmla="*/ 73 w 722"/>
                <a:gd name="T39" fmla="*/ 351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2" h="911">
                  <a:moveTo>
                    <a:pt x="73" y="351"/>
                  </a:moveTo>
                  <a:cubicBezTo>
                    <a:pt x="63" y="413"/>
                    <a:pt x="56" y="474"/>
                    <a:pt x="36" y="534"/>
                  </a:cubicBezTo>
                  <a:cubicBezTo>
                    <a:pt x="20" y="584"/>
                    <a:pt x="0" y="637"/>
                    <a:pt x="4" y="690"/>
                  </a:cubicBezTo>
                  <a:cubicBezTo>
                    <a:pt x="7" y="716"/>
                    <a:pt x="14" y="744"/>
                    <a:pt x="37" y="756"/>
                  </a:cubicBezTo>
                  <a:cubicBezTo>
                    <a:pt x="68" y="772"/>
                    <a:pt x="103" y="784"/>
                    <a:pt x="135" y="798"/>
                  </a:cubicBezTo>
                  <a:cubicBezTo>
                    <a:pt x="148" y="804"/>
                    <a:pt x="163" y="806"/>
                    <a:pt x="176" y="813"/>
                  </a:cubicBezTo>
                  <a:cubicBezTo>
                    <a:pt x="201" y="824"/>
                    <a:pt x="213" y="854"/>
                    <a:pt x="235" y="869"/>
                  </a:cubicBezTo>
                  <a:cubicBezTo>
                    <a:pt x="258" y="885"/>
                    <a:pt x="284" y="899"/>
                    <a:pt x="311" y="904"/>
                  </a:cubicBezTo>
                  <a:cubicBezTo>
                    <a:pt x="348" y="911"/>
                    <a:pt x="384" y="893"/>
                    <a:pt x="418" y="890"/>
                  </a:cubicBezTo>
                  <a:cubicBezTo>
                    <a:pt x="503" y="882"/>
                    <a:pt x="572" y="871"/>
                    <a:pt x="582" y="870"/>
                  </a:cubicBezTo>
                  <a:cubicBezTo>
                    <a:pt x="608" y="866"/>
                    <a:pt x="629" y="847"/>
                    <a:pt x="643" y="788"/>
                  </a:cubicBezTo>
                  <a:cubicBezTo>
                    <a:pt x="656" y="729"/>
                    <a:pt x="709" y="490"/>
                    <a:pt x="708" y="369"/>
                  </a:cubicBezTo>
                  <a:cubicBezTo>
                    <a:pt x="707" y="249"/>
                    <a:pt x="722" y="153"/>
                    <a:pt x="661" y="95"/>
                  </a:cubicBezTo>
                  <a:cubicBezTo>
                    <a:pt x="649" y="78"/>
                    <a:pt x="616" y="67"/>
                    <a:pt x="599" y="59"/>
                  </a:cubicBezTo>
                  <a:cubicBezTo>
                    <a:pt x="570" y="46"/>
                    <a:pt x="545" y="43"/>
                    <a:pt x="516" y="37"/>
                  </a:cubicBezTo>
                  <a:cubicBezTo>
                    <a:pt x="475" y="28"/>
                    <a:pt x="439" y="3"/>
                    <a:pt x="396" y="1"/>
                  </a:cubicBezTo>
                  <a:cubicBezTo>
                    <a:pt x="356" y="0"/>
                    <a:pt x="315" y="13"/>
                    <a:pt x="277" y="25"/>
                  </a:cubicBezTo>
                  <a:cubicBezTo>
                    <a:pt x="224" y="43"/>
                    <a:pt x="177" y="73"/>
                    <a:pt x="144" y="120"/>
                  </a:cubicBezTo>
                  <a:cubicBezTo>
                    <a:pt x="111" y="169"/>
                    <a:pt x="99" y="227"/>
                    <a:pt x="86" y="284"/>
                  </a:cubicBezTo>
                  <a:cubicBezTo>
                    <a:pt x="81" y="306"/>
                    <a:pt x="77" y="329"/>
                    <a:pt x="73" y="351"/>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41"/>
            <p:cNvSpPr/>
            <p:nvPr/>
          </p:nvSpPr>
          <p:spPr bwMode="auto">
            <a:xfrm>
              <a:off x="6223000" y="307975"/>
              <a:ext cx="2430463" cy="1955800"/>
            </a:xfrm>
            <a:custGeom>
              <a:avLst/>
              <a:gdLst>
                <a:gd name="T0" fmla="*/ 334 w 647"/>
                <a:gd name="T1" fmla="*/ 521 h 521"/>
                <a:gd name="T2" fmla="*/ 647 w 647"/>
                <a:gd name="T3" fmla="*/ 449 h 521"/>
                <a:gd name="T4" fmla="*/ 599 w 647"/>
                <a:gd name="T5" fmla="*/ 267 h 521"/>
                <a:gd name="T6" fmla="*/ 0 w 647"/>
                <a:gd name="T7" fmla="*/ 423 h 521"/>
                <a:gd name="T8" fmla="*/ 236 w 647"/>
                <a:gd name="T9" fmla="*/ 514 h 521"/>
                <a:gd name="T10" fmla="*/ 334 w 647"/>
                <a:gd name="T11" fmla="*/ 521 h 521"/>
              </a:gdLst>
              <a:ahLst/>
              <a:cxnLst>
                <a:cxn ang="0">
                  <a:pos x="T0" y="T1"/>
                </a:cxn>
                <a:cxn ang="0">
                  <a:pos x="T2" y="T3"/>
                </a:cxn>
                <a:cxn ang="0">
                  <a:pos x="T4" y="T5"/>
                </a:cxn>
                <a:cxn ang="0">
                  <a:pos x="T6" y="T7"/>
                </a:cxn>
                <a:cxn ang="0">
                  <a:pos x="T8" y="T9"/>
                </a:cxn>
                <a:cxn ang="0">
                  <a:pos x="T10" y="T11"/>
                </a:cxn>
              </a:cxnLst>
              <a:rect l="0" t="0" r="r" b="b"/>
              <a:pathLst>
                <a:path w="647" h="521">
                  <a:moveTo>
                    <a:pt x="334" y="521"/>
                  </a:moveTo>
                  <a:cubicBezTo>
                    <a:pt x="440" y="511"/>
                    <a:pt x="548" y="485"/>
                    <a:pt x="647" y="449"/>
                  </a:cubicBezTo>
                  <a:cubicBezTo>
                    <a:pt x="647" y="372"/>
                    <a:pt x="643" y="309"/>
                    <a:pt x="599" y="267"/>
                  </a:cubicBezTo>
                  <a:cubicBezTo>
                    <a:pt x="582" y="242"/>
                    <a:pt x="117" y="0"/>
                    <a:pt x="0" y="423"/>
                  </a:cubicBezTo>
                  <a:cubicBezTo>
                    <a:pt x="78" y="456"/>
                    <a:pt x="155" y="489"/>
                    <a:pt x="236" y="514"/>
                  </a:cubicBezTo>
                  <a:cubicBezTo>
                    <a:pt x="267" y="517"/>
                    <a:pt x="301" y="517"/>
                    <a:pt x="334" y="521"/>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42"/>
            <p:cNvSpPr/>
            <p:nvPr/>
          </p:nvSpPr>
          <p:spPr bwMode="auto">
            <a:xfrm>
              <a:off x="5843588" y="1141412"/>
              <a:ext cx="711200" cy="2016125"/>
            </a:xfrm>
            <a:custGeom>
              <a:avLst/>
              <a:gdLst>
                <a:gd name="T0" fmla="*/ 62 w 189"/>
                <a:gd name="T1" fmla="*/ 0 h 537"/>
                <a:gd name="T2" fmla="*/ 0 w 189"/>
                <a:gd name="T3" fmla="*/ 317 h 537"/>
                <a:gd name="T4" fmla="*/ 34 w 189"/>
                <a:gd name="T5" fmla="*/ 320 h 537"/>
                <a:gd name="T6" fmla="*/ 74 w 189"/>
                <a:gd name="T7" fmla="*/ 391 h 537"/>
                <a:gd name="T8" fmla="*/ 41 w 189"/>
                <a:gd name="T9" fmla="*/ 518 h 537"/>
                <a:gd name="T10" fmla="*/ 63 w 189"/>
                <a:gd name="T11" fmla="*/ 532 h 537"/>
                <a:gd name="T12" fmla="*/ 88 w 189"/>
                <a:gd name="T13" fmla="*/ 526 h 537"/>
                <a:gd name="T14" fmla="*/ 189 w 189"/>
                <a:gd name="T15" fmla="*/ 73 h 537"/>
                <a:gd name="T16" fmla="*/ 62 w 189"/>
                <a:gd name="T17" fmla="*/ 0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537">
                  <a:moveTo>
                    <a:pt x="62" y="0"/>
                  </a:moveTo>
                  <a:cubicBezTo>
                    <a:pt x="62" y="0"/>
                    <a:pt x="5" y="231"/>
                    <a:pt x="0" y="317"/>
                  </a:cubicBezTo>
                  <a:cubicBezTo>
                    <a:pt x="0" y="317"/>
                    <a:pt x="16" y="315"/>
                    <a:pt x="34" y="320"/>
                  </a:cubicBezTo>
                  <a:cubicBezTo>
                    <a:pt x="49" y="324"/>
                    <a:pt x="78" y="341"/>
                    <a:pt x="74" y="391"/>
                  </a:cubicBezTo>
                  <a:cubicBezTo>
                    <a:pt x="68" y="485"/>
                    <a:pt x="41" y="518"/>
                    <a:pt x="41" y="518"/>
                  </a:cubicBezTo>
                  <a:cubicBezTo>
                    <a:pt x="41" y="518"/>
                    <a:pt x="41" y="528"/>
                    <a:pt x="63" y="532"/>
                  </a:cubicBezTo>
                  <a:cubicBezTo>
                    <a:pt x="85" y="537"/>
                    <a:pt x="88" y="526"/>
                    <a:pt x="88" y="526"/>
                  </a:cubicBezTo>
                  <a:cubicBezTo>
                    <a:pt x="189" y="73"/>
                    <a:pt x="189" y="73"/>
                    <a:pt x="189" y="73"/>
                  </a:cubicBezTo>
                  <a:lnTo>
                    <a:pt x="62" y="0"/>
                  </a:ln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43"/>
            <p:cNvSpPr/>
            <p:nvPr/>
          </p:nvSpPr>
          <p:spPr bwMode="auto">
            <a:xfrm>
              <a:off x="5843588" y="2079625"/>
              <a:ext cx="263525" cy="357188"/>
            </a:xfrm>
            <a:custGeom>
              <a:avLst/>
              <a:gdLst>
                <a:gd name="T0" fmla="*/ 66 w 70"/>
                <a:gd name="T1" fmla="*/ 95 h 95"/>
                <a:gd name="T2" fmla="*/ 70 w 70"/>
                <a:gd name="T3" fmla="*/ 56 h 95"/>
                <a:gd name="T4" fmla="*/ 63 w 70"/>
                <a:gd name="T5" fmla="*/ 40 h 95"/>
                <a:gd name="T6" fmla="*/ 18 w 70"/>
                <a:gd name="T7" fmla="*/ 2 h 95"/>
                <a:gd name="T8" fmla="*/ 9 w 70"/>
                <a:gd name="T9" fmla="*/ 0 h 95"/>
                <a:gd name="T10" fmla="*/ 0 w 70"/>
                <a:gd name="T11" fmla="*/ 67 h 95"/>
                <a:gd name="T12" fmla="*/ 34 w 70"/>
                <a:gd name="T13" fmla="*/ 70 h 95"/>
                <a:gd name="T14" fmla="*/ 66 w 70"/>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95">
                  <a:moveTo>
                    <a:pt x="66" y="95"/>
                  </a:moveTo>
                  <a:cubicBezTo>
                    <a:pt x="67" y="82"/>
                    <a:pt x="68" y="70"/>
                    <a:pt x="70" y="56"/>
                  </a:cubicBezTo>
                  <a:cubicBezTo>
                    <a:pt x="67" y="51"/>
                    <a:pt x="65" y="45"/>
                    <a:pt x="63" y="40"/>
                  </a:cubicBezTo>
                  <a:cubicBezTo>
                    <a:pt x="47" y="28"/>
                    <a:pt x="33" y="14"/>
                    <a:pt x="18" y="2"/>
                  </a:cubicBezTo>
                  <a:cubicBezTo>
                    <a:pt x="15" y="1"/>
                    <a:pt x="12" y="1"/>
                    <a:pt x="9" y="0"/>
                  </a:cubicBezTo>
                  <a:cubicBezTo>
                    <a:pt x="4" y="26"/>
                    <a:pt x="1" y="50"/>
                    <a:pt x="0" y="67"/>
                  </a:cubicBezTo>
                  <a:cubicBezTo>
                    <a:pt x="0" y="67"/>
                    <a:pt x="16" y="65"/>
                    <a:pt x="34" y="70"/>
                  </a:cubicBezTo>
                  <a:cubicBezTo>
                    <a:pt x="43" y="72"/>
                    <a:pt x="57" y="79"/>
                    <a:pt x="66" y="95"/>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4"/>
            <p:cNvSpPr/>
            <p:nvPr/>
          </p:nvSpPr>
          <p:spPr bwMode="auto">
            <a:xfrm>
              <a:off x="5980113" y="1298575"/>
              <a:ext cx="525463" cy="566738"/>
            </a:xfrm>
            <a:custGeom>
              <a:avLst/>
              <a:gdLst>
                <a:gd name="T0" fmla="*/ 14 w 140"/>
                <a:gd name="T1" fmla="*/ 0 h 151"/>
                <a:gd name="T2" fmla="*/ 0 w 140"/>
                <a:gd name="T3" fmla="*/ 69 h 151"/>
                <a:gd name="T4" fmla="*/ 126 w 140"/>
                <a:gd name="T5" fmla="*/ 151 h 151"/>
                <a:gd name="T6" fmla="*/ 140 w 140"/>
                <a:gd name="T7" fmla="*/ 92 h 151"/>
                <a:gd name="T8" fmla="*/ 14 w 140"/>
                <a:gd name="T9" fmla="*/ 0 h 151"/>
              </a:gdLst>
              <a:ahLst/>
              <a:cxnLst>
                <a:cxn ang="0">
                  <a:pos x="T0" y="T1"/>
                </a:cxn>
                <a:cxn ang="0">
                  <a:pos x="T2" y="T3"/>
                </a:cxn>
                <a:cxn ang="0">
                  <a:pos x="T4" y="T5"/>
                </a:cxn>
                <a:cxn ang="0">
                  <a:pos x="T6" y="T7"/>
                </a:cxn>
                <a:cxn ang="0">
                  <a:pos x="T8" y="T9"/>
                </a:cxn>
              </a:cxnLst>
              <a:rect l="0" t="0" r="r" b="b"/>
              <a:pathLst>
                <a:path w="140" h="151">
                  <a:moveTo>
                    <a:pt x="14" y="0"/>
                  </a:moveTo>
                  <a:cubicBezTo>
                    <a:pt x="0" y="69"/>
                    <a:pt x="0" y="69"/>
                    <a:pt x="0" y="69"/>
                  </a:cubicBezTo>
                  <a:cubicBezTo>
                    <a:pt x="0" y="69"/>
                    <a:pt x="57" y="138"/>
                    <a:pt x="126" y="151"/>
                  </a:cubicBezTo>
                  <a:cubicBezTo>
                    <a:pt x="140" y="92"/>
                    <a:pt x="140" y="92"/>
                    <a:pt x="140" y="92"/>
                  </a:cubicBezTo>
                  <a:lnTo>
                    <a:pt x="14" y="0"/>
                  </a:ln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5"/>
            <p:cNvSpPr/>
            <p:nvPr/>
          </p:nvSpPr>
          <p:spPr bwMode="auto">
            <a:xfrm>
              <a:off x="5840413" y="327025"/>
              <a:ext cx="3595688" cy="3216275"/>
            </a:xfrm>
            <a:custGeom>
              <a:avLst/>
              <a:gdLst>
                <a:gd name="T0" fmla="*/ 178 w 957"/>
                <a:gd name="T1" fmla="*/ 19 h 857"/>
                <a:gd name="T2" fmla="*/ 353 w 957"/>
                <a:gd name="T3" fmla="*/ 126 h 857"/>
                <a:gd name="T4" fmla="*/ 690 w 957"/>
                <a:gd name="T5" fmla="*/ 98 h 857"/>
                <a:gd name="T6" fmla="*/ 837 w 957"/>
                <a:gd name="T7" fmla="*/ 294 h 857"/>
                <a:gd name="T8" fmla="*/ 945 w 957"/>
                <a:gd name="T9" fmla="*/ 370 h 857"/>
                <a:gd name="T10" fmla="*/ 814 w 957"/>
                <a:gd name="T11" fmla="*/ 697 h 857"/>
                <a:gd name="T12" fmla="*/ 806 w 957"/>
                <a:gd name="T13" fmla="*/ 690 h 857"/>
                <a:gd name="T14" fmla="*/ 734 w 957"/>
                <a:gd name="T15" fmla="*/ 693 h 857"/>
                <a:gd name="T16" fmla="*/ 709 w 957"/>
                <a:gd name="T17" fmla="*/ 845 h 857"/>
                <a:gd name="T18" fmla="*/ 681 w 957"/>
                <a:gd name="T19" fmla="*/ 852 h 857"/>
                <a:gd name="T20" fmla="*/ 661 w 957"/>
                <a:gd name="T21" fmla="*/ 825 h 857"/>
                <a:gd name="T22" fmla="*/ 712 w 957"/>
                <a:gd name="T23" fmla="*/ 541 h 857"/>
                <a:gd name="T24" fmla="*/ 728 w 957"/>
                <a:gd name="T25" fmla="*/ 416 h 857"/>
                <a:gd name="T26" fmla="*/ 236 w 957"/>
                <a:gd name="T27" fmla="*/ 432 h 857"/>
                <a:gd name="T28" fmla="*/ 6 w 957"/>
                <a:gd name="T29" fmla="*/ 67 h 857"/>
                <a:gd name="T30" fmla="*/ 72 w 957"/>
                <a:gd name="T31" fmla="*/ 169 h 857"/>
                <a:gd name="T32" fmla="*/ 111 w 957"/>
                <a:gd name="T33" fmla="*/ 0 h 857"/>
                <a:gd name="T34" fmla="*/ 145 w 957"/>
                <a:gd name="T35" fmla="*/ 99 h 857"/>
                <a:gd name="T36" fmla="*/ 178 w 957"/>
                <a:gd name="T37" fmla="*/ 19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7" h="857">
                  <a:moveTo>
                    <a:pt x="178" y="19"/>
                  </a:moveTo>
                  <a:cubicBezTo>
                    <a:pt x="178" y="19"/>
                    <a:pt x="162" y="124"/>
                    <a:pt x="353" y="126"/>
                  </a:cubicBezTo>
                  <a:cubicBezTo>
                    <a:pt x="484" y="127"/>
                    <a:pt x="587" y="75"/>
                    <a:pt x="690" y="98"/>
                  </a:cubicBezTo>
                  <a:cubicBezTo>
                    <a:pt x="792" y="122"/>
                    <a:pt x="848" y="228"/>
                    <a:pt x="837" y="294"/>
                  </a:cubicBezTo>
                  <a:cubicBezTo>
                    <a:pt x="837" y="294"/>
                    <a:pt x="925" y="257"/>
                    <a:pt x="945" y="370"/>
                  </a:cubicBezTo>
                  <a:cubicBezTo>
                    <a:pt x="957" y="440"/>
                    <a:pt x="902" y="544"/>
                    <a:pt x="814" y="697"/>
                  </a:cubicBezTo>
                  <a:cubicBezTo>
                    <a:pt x="814" y="697"/>
                    <a:pt x="811" y="693"/>
                    <a:pt x="806" y="690"/>
                  </a:cubicBezTo>
                  <a:cubicBezTo>
                    <a:pt x="795" y="680"/>
                    <a:pt x="769" y="668"/>
                    <a:pt x="734" y="693"/>
                  </a:cubicBezTo>
                  <a:cubicBezTo>
                    <a:pt x="706" y="713"/>
                    <a:pt x="709" y="845"/>
                    <a:pt x="709" y="845"/>
                  </a:cubicBezTo>
                  <a:cubicBezTo>
                    <a:pt x="709" y="845"/>
                    <a:pt x="710" y="857"/>
                    <a:pt x="681" y="852"/>
                  </a:cubicBezTo>
                  <a:cubicBezTo>
                    <a:pt x="653" y="847"/>
                    <a:pt x="661" y="825"/>
                    <a:pt x="661" y="825"/>
                  </a:cubicBezTo>
                  <a:cubicBezTo>
                    <a:pt x="661" y="825"/>
                    <a:pt x="680" y="698"/>
                    <a:pt x="712" y="541"/>
                  </a:cubicBezTo>
                  <a:cubicBezTo>
                    <a:pt x="724" y="476"/>
                    <a:pt x="735" y="437"/>
                    <a:pt x="728" y="416"/>
                  </a:cubicBezTo>
                  <a:cubicBezTo>
                    <a:pt x="728" y="416"/>
                    <a:pt x="468" y="527"/>
                    <a:pt x="236" y="432"/>
                  </a:cubicBezTo>
                  <a:cubicBezTo>
                    <a:pt x="4" y="336"/>
                    <a:pt x="0" y="177"/>
                    <a:pt x="6" y="67"/>
                  </a:cubicBezTo>
                  <a:cubicBezTo>
                    <a:pt x="6" y="67"/>
                    <a:pt x="18" y="137"/>
                    <a:pt x="72" y="169"/>
                  </a:cubicBezTo>
                  <a:cubicBezTo>
                    <a:pt x="72" y="169"/>
                    <a:pt x="36" y="74"/>
                    <a:pt x="111" y="0"/>
                  </a:cubicBezTo>
                  <a:cubicBezTo>
                    <a:pt x="111" y="0"/>
                    <a:pt x="116" y="72"/>
                    <a:pt x="145" y="99"/>
                  </a:cubicBezTo>
                  <a:cubicBezTo>
                    <a:pt x="145" y="99"/>
                    <a:pt x="132" y="82"/>
                    <a:pt x="178" y="19"/>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6"/>
            <p:cNvSpPr/>
            <p:nvPr/>
          </p:nvSpPr>
          <p:spPr bwMode="auto">
            <a:xfrm>
              <a:off x="5840413" y="327025"/>
              <a:ext cx="1300163" cy="1733550"/>
            </a:xfrm>
            <a:custGeom>
              <a:avLst/>
              <a:gdLst>
                <a:gd name="T0" fmla="*/ 334 w 346"/>
                <a:gd name="T1" fmla="*/ 389 h 462"/>
                <a:gd name="T2" fmla="*/ 310 w 346"/>
                <a:gd name="T3" fmla="*/ 327 h 462"/>
                <a:gd name="T4" fmla="*/ 271 w 346"/>
                <a:gd name="T5" fmla="*/ 303 h 462"/>
                <a:gd name="T6" fmla="*/ 266 w 346"/>
                <a:gd name="T7" fmla="*/ 216 h 462"/>
                <a:gd name="T8" fmla="*/ 285 w 346"/>
                <a:gd name="T9" fmla="*/ 120 h 462"/>
                <a:gd name="T10" fmla="*/ 178 w 346"/>
                <a:gd name="T11" fmla="*/ 19 h 462"/>
                <a:gd name="T12" fmla="*/ 145 w 346"/>
                <a:gd name="T13" fmla="*/ 99 h 462"/>
                <a:gd name="T14" fmla="*/ 111 w 346"/>
                <a:gd name="T15" fmla="*/ 0 h 462"/>
                <a:gd name="T16" fmla="*/ 72 w 346"/>
                <a:gd name="T17" fmla="*/ 169 h 462"/>
                <a:gd name="T18" fmla="*/ 6 w 346"/>
                <a:gd name="T19" fmla="*/ 67 h 462"/>
                <a:gd name="T20" fmla="*/ 236 w 346"/>
                <a:gd name="T21" fmla="*/ 432 h 462"/>
                <a:gd name="T22" fmla="*/ 346 w 346"/>
                <a:gd name="T23" fmla="*/ 462 h 462"/>
                <a:gd name="T24" fmla="*/ 334 w 346"/>
                <a:gd name="T25" fmla="*/ 3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462">
                  <a:moveTo>
                    <a:pt x="334" y="389"/>
                  </a:moveTo>
                  <a:cubicBezTo>
                    <a:pt x="332" y="364"/>
                    <a:pt x="336" y="340"/>
                    <a:pt x="310" y="327"/>
                  </a:cubicBezTo>
                  <a:cubicBezTo>
                    <a:pt x="296" y="320"/>
                    <a:pt x="283" y="314"/>
                    <a:pt x="271" y="303"/>
                  </a:cubicBezTo>
                  <a:cubicBezTo>
                    <a:pt x="250" y="282"/>
                    <a:pt x="259" y="240"/>
                    <a:pt x="266" y="216"/>
                  </a:cubicBezTo>
                  <a:cubicBezTo>
                    <a:pt x="274" y="184"/>
                    <a:pt x="280" y="152"/>
                    <a:pt x="285" y="120"/>
                  </a:cubicBezTo>
                  <a:cubicBezTo>
                    <a:pt x="166" y="97"/>
                    <a:pt x="178" y="19"/>
                    <a:pt x="178" y="19"/>
                  </a:cubicBezTo>
                  <a:cubicBezTo>
                    <a:pt x="132" y="82"/>
                    <a:pt x="145" y="99"/>
                    <a:pt x="145" y="99"/>
                  </a:cubicBezTo>
                  <a:cubicBezTo>
                    <a:pt x="116" y="72"/>
                    <a:pt x="111" y="0"/>
                    <a:pt x="111" y="0"/>
                  </a:cubicBezTo>
                  <a:cubicBezTo>
                    <a:pt x="36" y="74"/>
                    <a:pt x="72" y="169"/>
                    <a:pt x="72" y="169"/>
                  </a:cubicBezTo>
                  <a:cubicBezTo>
                    <a:pt x="18" y="137"/>
                    <a:pt x="6" y="67"/>
                    <a:pt x="6" y="67"/>
                  </a:cubicBezTo>
                  <a:cubicBezTo>
                    <a:pt x="0" y="177"/>
                    <a:pt x="4" y="336"/>
                    <a:pt x="236" y="432"/>
                  </a:cubicBezTo>
                  <a:cubicBezTo>
                    <a:pt x="272" y="447"/>
                    <a:pt x="309" y="456"/>
                    <a:pt x="346" y="462"/>
                  </a:cubicBezTo>
                  <a:cubicBezTo>
                    <a:pt x="339" y="439"/>
                    <a:pt x="336" y="414"/>
                    <a:pt x="334" y="389"/>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7"/>
            <p:cNvSpPr/>
            <p:nvPr/>
          </p:nvSpPr>
          <p:spPr bwMode="auto">
            <a:xfrm>
              <a:off x="8570913" y="2728912"/>
              <a:ext cx="428625" cy="217488"/>
            </a:xfrm>
            <a:custGeom>
              <a:avLst/>
              <a:gdLst>
                <a:gd name="T0" fmla="*/ 114 w 114"/>
                <a:gd name="T1" fmla="*/ 9 h 58"/>
                <a:gd name="T2" fmla="*/ 18 w 114"/>
                <a:gd name="T3" fmla="*/ 8 h 58"/>
                <a:gd name="T4" fmla="*/ 16 w 114"/>
                <a:gd name="T5" fmla="*/ 10 h 58"/>
                <a:gd name="T6" fmla="*/ 3 w 114"/>
                <a:gd name="T7" fmla="*/ 58 h 58"/>
                <a:gd name="T8" fmla="*/ 3 w 114"/>
                <a:gd name="T9" fmla="*/ 58 h 58"/>
                <a:gd name="T10" fmla="*/ 7 w 114"/>
                <a:gd name="T11" fmla="*/ 53 h 58"/>
                <a:gd name="T12" fmla="*/ 79 w 114"/>
                <a:gd name="T13" fmla="*/ 50 h 58"/>
                <a:gd name="T14" fmla="*/ 87 w 114"/>
                <a:gd name="T15" fmla="*/ 57 h 58"/>
                <a:gd name="T16" fmla="*/ 114 w 114"/>
                <a:gd name="T17" fmla="*/ 9 h 58"/>
                <a:gd name="T18" fmla="*/ 114 w 114"/>
                <a:gd name="T19" fmla="*/ 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58">
                  <a:moveTo>
                    <a:pt x="114" y="9"/>
                  </a:moveTo>
                  <a:cubicBezTo>
                    <a:pt x="81" y="2"/>
                    <a:pt x="49" y="0"/>
                    <a:pt x="18" y="8"/>
                  </a:cubicBezTo>
                  <a:cubicBezTo>
                    <a:pt x="17" y="9"/>
                    <a:pt x="17" y="10"/>
                    <a:pt x="16" y="10"/>
                  </a:cubicBezTo>
                  <a:cubicBezTo>
                    <a:pt x="8" y="23"/>
                    <a:pt x="0" y="40"/>
                    <a:pt x="3" y="58"/>
                  </a:cubicBezTo>
                  <a:cubicBezTo>
                    <a:pt x="3" y="58"/>
                    <a:pt x="3" y="58"/>
                    <a:pt x="3" y="58"/>
                  </a:cubicBezTo>
                  <a:cubicBezTo>
                    <a:pt x="4" y="56"/>
                    <a:pt x="6" y="54"/>
                    <a:pt x="7" y="53"/>
                  </a:cubicBezTo>
                  <a:cubicBezTo>
                    <a:pt x="42" y="28"/>
                    <a:pt x="68" y="40"/>
                    <a:pt x="79" y="50"/>
                  </a:cubicBezTo>
                  <a:cubicBezTo>
                    <a:pt x="84" y="53"/>
                    <a:pt x="87" y="57"/>
                    <a:pt x="87" y="57"/>
                  </a:cubicBezTo>
                  <a:cubicBezTo>
                    <a:pt x="96" y="40"/>
                    <a:pt x="105" y="24"/>
                    <a:pt x="114" y="9"/>
                  </a:cubicBezTo>
                  <a:cubicBezTo>
                    <a:pt x="114" y="9"/>
                    <a:pt x="114" y="9"/>
                    <a:pt x="114" y="9"/>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8"/>
            <p:cNvSpPr/>
            <p:nvPr/>
          </p:nvSpPr>
          <p:spPr bwMode="auto">
            <a:xfrm>
              <a:off x="6389688" y="2030412"/>
              <a:ext cx="514350" cy="307975"/>
            </a:xfrm>
            <a:custGeom>
              <a:avLst/>
              <a:gdLst>
                <a:gd name="T0" fmla="*/ 137 w 137"/>
                <a:gd name="T1" fmla="*/ 37 h 82"/>
                <a:gd name="T2" fmla="*/ 63 w 137"/>
                <a:gd name="T3" fmla="*/ 1 h 82"/>
                <a:gd name="T4" fmla="*/ 9 w 137"/>
                <a:gd name="T5" fmla="*/ 46 h 82"/>
                <a:gd name="T6" fmla="*/ 0 w 137"/>
                <a:gd name="T7" fmla="*/ 82 h 82"/>
                <a:gd name="T8" fmla="*/ 137 w 137"/>
                <a:gd name="T9" fmla="*/ 37 h 82"/>
              </a:gdLst>
              <a:ahLst/>
              <a:cxnLst>
                <a:cxn ang="0">
                  <a:pos x="T0" y="T1"/>
                </a:cxn>
                <a:cxn ang="0">
                  <a:pos x="T2" y="T3"/>
                </a:cxn>
                <a:cxn ang="0">
                  <a:pos x="T4" y="T5"/>
                </a:cxn>
                <a:cxn ang="0">
                  <a:pos x="T6" y="T7"/>
                </a:cxn>
                <a:cxn ang="0">
                  <a:pos x="T8" y="T9"/>
                </a:cxn>
              </a:cxnLst>
              <a:rect l="0" t="0" r="r" b="b"/>
              <a:pathLst>
                <a:path w="137" h="82">
                  <a:moveTo>
                    <a:pt x="137" y="37"/>
                  </a:moveTo>
                  <a:cubicBezTo>
                    <a:pt x="137" y="37"/>
                    <a:pt x="95" y="2"/>
                    <a:pt x="63" y="1"/>
                  </a:cubicBezTo>
                  <a:cubicBezTo>
                    <a:pt x="31" y="0"/>
                    <a:pt x="9" y="46"/>
                    <a:pt x="9" y="46"/>
                  </a:cubicBezTo>
                  <a:cubicBezTo>
                    <a:pt x="0" y="82"/>
                    <a:pt x="0" y="82"/>
                    <a:pt x="0" y="82"/>
                  </a:cubicBezTo>
                  <a:cubicBezTo>
                    <a:pt x="0" y="82"/>
                    <a:pt x="84" y="23"/>
                    <a:pt x="137" y="37"/>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9"/>
            <p:cNvSpPr/>
            <p:nvPr/>
          </p:nvSpPr>
          <p:spPr bwMode="auto">
            <a:xfrm>
              <a:off x="8026400" y="2354262"/>
              <a:ext cx="323850" cy="396875"/>
            </a:xfrm>
            <a:custGeom>
              <a:avLst/>
              <a:gdLst>
                <a:gd name="T0" fmla="*/ 28 w 86"/>
                <a:gd name="T1" fmla="*/ 6 h 106"/>
                <a:gd name="T2" fmla="*/ 0 w 86"/>
                <a:gd name="T3" fmla="*/ 26 h 106"/>
                <a:gd name="T4" fmla="*/ 75 w 86"/>
                <a:gd name="T5" fmla="*/ 106 h 106"/>
                <a:gd name="T6" fmla="*/ 85 w 86"/>
                <a:gd name="T7" fmla="*/ 58 h 106"/>
                <a:gd name="T8" fmla="*/ 28 w 86"/>
                <a:gd name="T9" fmla="*/ 6 h 106"/>
              </a:gdLst>
              <a:ahLst/>
              <a:cxnLst>
                <a:cxn ang="0">
                  <a:pos x="T0" y="T1"/>
                </a:cxn>
                <a:cxn ang="0">
                  <a:pos x="T2" y="T3"/>
                </a:cxn>
                <a:cxn ang="0">
                  <a:pos x="T4" y="T5"/>
                </a:cxn>
                <a:cxn ang="0">
                  <a:pos x="T6" y="T7"/>
                </a:cxn>
                <a:cxn ang="0">
                  <a:pos x="T8" y="T9"/>
                </a:cxn>
              </a:cxnLst>
              <a:rect l="0" t="0" r="r" b="b"/>
              <a:pathLst>
                <a:path w="86" h="106">
                  <a:moveTo>
                    <a:pt x="28" y="6"/>
                  </a:moveTo>
                  <a:cubicBezTo>
                    <a:pt x="28" y="6"/>
                    <a:pt x="3" y="0"/>
                    <a:pt x="0" y="26"/>
                  </a:cubicBezTo>
                  <a:cubicBezTo>
                    <a:pt x="0" y="26"/>
                    <a:pt x="61" y="53"/>
                    <a:pt x="75" y="106"/>
                  </a:cubicBezTo>
                  <a:cubicBezTo>
                    <a:pt x="75" y="106"/>
                    <a:pt x="86" y="77"/>
                    <a:pt x="85" y="58"/>
                  </a:cubicBezTo>
                  <a:cubicBezTo>
                    <a:pt x="83" y="38"/>
                    <a:pt x="64" y="14"/>
                    <a:pt x="28" y="6"/>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50"/>
            <p:cNvSpPr/>
            <p:nvPr/>
          </p:nvSpPr>
          <p:spPr bwMode="auto">
            <a:xfrm>
              <a:off x="8620125" y="2932112"/>
              <a:ext cx="274638" cy="404813"/>
            </a:xfrm>
            <a:custGeom>
              <a:avLst/>
              <a:gdLst>
                <a:gd name="T0" fmla="*/ 0 w 73"/>
                <a:gd name="T1" fmla="*/ 105 h 108"/>
                <a:gd name="T2" fmla="*/ 45 w 73"/>
                <a:gd name="T3" fmla="*/ 24 h 108"/>
                <a:gd name="T4" fmla="*/ 43 w 73"/>
                <a:gd name="T5" fmla="*/ 91 h 108"/>
                <a:gd name="T6" fmla="*/ 0 w 73"/>
                <a:gd name="T7" fmla="*/ 105 h 108"/>
              </a:gdLst>
              <a:ahLst/>
              <a:cxnLst>
                <a:cxn ang="0">
                  <a:pos x="T0" y="T1"/>
                </a:cxn>
                <a:cxn ang="0">
                  <a:pos x="T2" y="T3"/>
                </a:cxn>
                <a:cxn ang="0">
                  <a:pos x="T4" y="T5"/>
                </a:cxn>
                <a:cxn ang="0">
                  <a:pos x="T6" y="T7"/>
                </a:cxn>
              </a:cxnLst>
              <a:rect l="0" t="0" r="r" b="b"/>
              <a:pathLst>
                <a:path w="73" h="108">
                  <a:moveTo>
                    <a:pt x="0" y="105"/>
                  </a:moveTo>
                  <a:cubicBezTo>
                    <a:pt x="0" y="105"/>
                    <a:pt x="0" y="0"/>
                    <a:pt x="45" y="24"/>
                  </a:cubicBezTo>
                  <a:cubicBezTo>
                    <a:pt x="73" y="39"/>
                    <a:pt x="64" y="72"/>
                    <a:pt x="43" y="91"/>
                  </a:cubicBezTo>
                  <a:cubicBezTo>
                    <a:pt x="30" y="102"/>
                    <a:pt x="12" y="108"/>
                    <a:pt x="0" y="105"/>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51"/>
            <p:cNvSpPr/>
            <p:nvPr/>
          </p:nvSpPr>
          <p:spPr bwMode="auto">
            <a:xfrm>
              <a:off x="8620125" y="3055937"/>
              <a:ext cx="274638" cy="292100"/>
            </a:xfrm>
            <a:custGeom>
              <a:avLst/>
              <a:gdLst>
                <a:gd name="T0" fmla="*/ 0 w 73"/>
                <a:gd name="T1" fmla="*/ 71 h 78"/>
                <a:gd name="T2" fmla="*/ 2 w 73"/>
                <a:gd name="T3" fmla="*/ 44 h 78"/>
                <a:gd name="T4" fmla="*/ 57 w 73"/>
                <a:gd name="T5" fmla="*/ 39 h 78"/>
                <a:gd name="T6" fmla="*/ 0 w 73"/>
                <a:gd name="T7" fmla="*/ 71 h 78"/>
              </a:gdLst>
              <a:ahLst/>
              <a:cxnLst>
                <a:cxn ang="0">
                  <a:pos x="T0" y="T1"/>
                </a:cxn>
                <a:cxn ang="0">
                  <a:pos x="T2" y="T3"/>
                </a:cxn>
                <a:cxn ang="0">
                  <a:pos x="T4" y="T5"/>
                </a:cxn>
                <a:cxn ang="0">
                  <a:pos x="T6" y="T7"/>
                </a:cxn>
              </a:cxnLst>
              <a:rect l="0" t="0" r="r" b="b"/>
              <a:pathLst>
                <a:path w="73" h="78">
                  <a:moveTo>
                    <a:pt x="0" y="71"/>
                  </a:moveTo>
                  <a:cubicBezTo>
                    <a:pt x="2" y="44"/>
                    <a:pt x="2" y="44"/>
                    <a:pt x="2" y="44"/>
                  </a:cubicBezTo>
                  <a:cubicBezTo>
                    <a:pt x="2" y="44"/>
                    <a:pt x="73" y="0"/>
                    <a:pt x="57" y="39"/>
                  </a:cubicBezTo>
                  <a:cubicBezTo>
                    <a:pt x="42" y="78"/>
                    <a:pt x="0" y="71"/>
                    <a:pt x="0" y="71"/>
                  </a:cubicBezTo>
                  <a:close/>
                </a:path>
              </a:pathLst>
            </a:custGeom>
            <a:solidFill>
              <a:srgbClr val="E5BE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52"/>
            <p:cNvSpPr/>
            <p:nvPr/>
          </p:nvSpPr>
          <p:spPr bwMode="auto">
            <a:xfrm>
              <a:off x="5713413" y="2462212"/>
              <a:ext cx="374650" cy="409575"/>
            </a:xfrm>
            <a:custGeom>
              <a:avLst/>
              <a:gdLst>
                <a:gd name="T0" fmla="*/ 65 w 100"/>
                <a:gd name="T1" fmla="*/ 109 h 109"/>
                <a:gd name="T2" fmla="*/ 38 w 100"/>
                <a:gd name="T3" fmla="*/ 11 h 109"/>
                <a:gd name="T4" fmla="*/ 18 w 100"/>
                <a:gd name="T5" fmla="*/ 80 h 109"/>
                <a:gd name="T6" fmla="*/ 65 w 100"/>
                <a:gd name="T7" fmla="*/ 109 h 109"/>
              </a:gdLst>
              <a:ahLst/>
              <a:cxnLst>
                <a:cxn ang="0">
                  <a:pos x="T0" y="T1"/>
                </a:cxn>
                <a:cxn ang="0">
                  <a:pos x="T2" y="T3"/>
                </a:cxn>
                <a:cxn ang="0">
                  <a:pos x="T4" y="T5"/>
                </a:cxn>
                <a:cxn ang="0">
                  <a:pos x="T6" y="T7"/>
                </a:cxn>
              </a:cxnLst>
              <a:rect l="0" t="0" r="r" b="b"/>
              <a:pathLst>
                <a:path w="100" h="109">
                  <a:moveTo>
                    <a:pt x="65" y="109"/>
                  </a:moveTo>
                  <a:cubicBezTo>
                    <a:pt x="65" y="109"/>
                    <a:pt x="100" y="0"/>
                    <a:pt x="38" y="11"/>
                  </a:cubicBezTo>
                  <a:cubicBezTo>
                    <a:pt x="0" y="17"/>
                    <a:pt x="0" y="55"/>
                    <a:pt x="18" y="80"/>
                  </a:cubicBezTo>
                  <a:cubicBezTo>
                    <a:pt x="29" y="96"/>
                    <a:pt x="49" y="108"/>
                    <a:pt x="65" y="109"/>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53"/>
            <p:cNvSpPr/>
            <p:nvPr/>
          </p:nvSpPr>
          <p:spPr bwMode="auto">
            <a:xfrm>
              <a:off x="5724525" y="2503487"/>
              <a:ext cx="258763" cy="365125"/>
            </a:xfrm>
            <a:custGeom>
              <a:avLst/>
              <a:gdLst>
                <a:gd name="T0" fmla="*/ 62 w 69"/>
                <a:gd name="T1" fmla="*/ 97 h 97"/>
                <a:gd name="T2" fmla="*/ 69 w 69"/>
                <a:gd name="T3" fmla="*/ 68 h 97"/>
                <a:gd name="T4" fmla="*/ 5 w 69"/>
                <a:gd name="T5" fmla="*/ 45 h 97"/>
                <a:gd name="T6" fmla="*/ 62 w 69"/>
                <a:gd name="T7" fmla="*/ 97 h 97"/>
              </a:gdLst>
              <a:ahLst/>
              <a:cxnLst>
                <a:cxn ang="0">
                  <a:pos x="T0" y="T1"/>
                </a:cxn>
                <a:cxn ang="0">
                  <a:pos x="T2" y="T3"/>
                </a:cxn>
                <a:cxn ang="0">
                  <a:pos x="T4" y="T5"/>
                </a:cxn>
                <a:cxn ang="0">
                  <a:pos x="T6" y="T7"/>
                </a:cxn>
              </a:cxnLst>
              <a:rect l="0" t="0" r="r" b="b"/>
              <a:pathLst>
                <a:path w="69" h="97">
                  <a:moveTo>
                    <a:pt x="62" y="97"/>
                  </a:moveTo>
                  <a:cubicBezTo>
                    <a:pt x="69" y="68"/>
                    <a:pt x="69" y="68"/>
                    <a:pt x="69" y="68"/>
                  </a:cubicBezTo>
                  <a:cubicBezTo>
                    <a:pt x="69" y="68"/>
                    <a:pt x="0" y="0"/>
                    <a:pt x="5" y="45"/>
                  </a:cubicBezTo>
                  <a:cubicBezTo>
                    <a:pt x="10" y="91"/>
                    <a:pt x="62" y="97"/>
                    <a:pt x="62" y="97"/>
                  </a:cubicBezTo>
                  <a:close/>
                </a:path>
              </a:pathLst>
            </a:custGeom>
            <a:solidFill>
              <a:srgbClr val="E5BE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54"/>
            <p:cNvSpPr/>
            <p:nvPr/>
          </p:nvSpPr>
          <p:spPr bwMode="auto">
            <a:xfrm>
              <a:off x="7027863" y="4195763"/>
              <a:ext cx="258763" cy="109538"/>
            </a:xfrm>
            <a:custGeom>
              <a:avLst/>
              <a:gdLst>
                <a:gd name="T0" fmla="*/ 68 w 69"/>
                <a:gd name="T1" fmla="*/ 22 h 29"/>
                <a:gd name="T2" fmla="*/ 32 w 69"/>
                <a:gd name="T3" fmla="*/ 25 h 29"/>
                <a:gd name="T4" fmla="*/ 1 w 69"/>
                <a:gd name="T5" fmla="*/ 7 h 29"/>
                <a:gd name="T6" fmla="*/ 37 w 69"/>
                <a:gd name="T7" fmla="*/ 4 h 29"/>
                <a:gd name="T8" fmla="*/ 68 w 69"/>
                <a:gd name="T9" fmla="*/ 22 h 29"/>
              </a:gdLst>
              <a:ahLst/>
              <a:cxnLst>
                <a:cxn ang="0">
                  <a:pos x="T0" y="T1"/>
                </a:cxn>
                <a:cxn ang="0">
                  <a:pos x="T2" y="T3"/>
                </a:cxn>
                <a:cxn ang="0">
                  <a:pos x="T4" y="T5"/>
                </a:cxn>
                <a:cxn ang="0">
                  <a:pos x="T6" y="T7"/>
                </a:cxn>
                <a:cxn ang="0">
                  <a:pos x="T8" y="T9"/>
                </a:cxn>
              </a:cxnLst>
              <a:rect l="0" t="0" r="r" b="b"/>
              <a:pathLst>
                <a:path w="69" h="29">
                  <a:moveTo>
                    <a:pt x="68" y="22"/>
                  </a:moveTo>
                  <a:cubicBezTo>
                    <a:pt x="66" y="28"/>
                    <a:pt x="50" y="29"/>
                    <a:pt x="32" y="25"/>
                  </a:cubicBezTo>
                  <a:cubicBezTo>
                    <a:pt x="14" y="21"/>
                    <a:pt x="0" y="13"/>
                    <a:pt x="1" y="7"/>
                  </a:cubicBezTo>
                  <a:cubicBezTo>
                    <a:pt x="2" y="1"/>
                    <a:pt x="18" y="0"/>
                    <a:pt x="37" y="4"/>
                  </a:cubicBezTo>
                  <a:cubicBezTo>
                    <a:pt x="55" y="8"/>
                    <a:pt x="69" y="16"/>
                    <a:pt x="68" y="22"/>
                  </a:cubicBezTo>
                  <a:close/>
                </a:path>
              </a:pathLst>
            </a:custGeom>
            <a:solidFill>
              <a:srgbClr val="FFE9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55"/>
            <p:cNvSpPr/>
            <p:nvPr/>
          </p:nvSpPr>
          <p:spPr bwMode="auto">
            <a:xfrm>
              <a:off x="8485188" y="3205162"/>
              <a:ext cx="476250" cy="357188"/>
            </a:xfrm>
            <a:custGeom>
              <a:avLst/>
              <a:gdLst>
                <a:gd name="T0" fmla="*/ 12 w 127"/>
                <a:gd name="T1" fmla="*/ 95 h 95"/>
                <a:gd name="T2" fmla="*/ 0 w 127"/>
                <a:gd name="T3" fmla="*/ 84 h 95"/>
                <a:gd name="T4" fmla="*/ 118 w 127"/>
                <a:gd name="T5" fmla="*/ 0 h 95"/>
                <a:gd name="T6" fmla="*/ 12 w 127"/>
                <a:gd name="T7" fmla="*/ 95 h 95"/>
              </a:gdLst>
              <a:ahLst/>
              <a:cxnLst>
                <a:cxn ang="0">
                  <a:pos x="T0" y="T1"/>
                </a:cxn>
                <a:cxn ang="0">
                  <a:pos x="T2" y="T3"/>
                </a:cxn>
                <a:cxn ang="0">
                  <a:pos x="T4" y="T5"/>
                </a:cxn>
                <a:cxn ang="0">
                  <a:pos x="T6" y="T7"/>
                </a:cxn>
              </a:cxnLst>
              <a:rect l="0" t="0" r="r" b="b"/>
              <a:pathLst>
                <a:path w="127" h="95">
                  <a:moveTo>
                    <a:pt x="12" y="95"/>
                  </a:moveTo>
                  <a:cubicBezTo>
                    <a:pt x="0" y="84"/>
                    <a:pt x="0" y="84"/>
                    <a:pt x="0" y="84"/>
                  </a:cubicBezTo>
                  <a:cubicBezTo>
                    <a:pt x="0" y="84"/>
                    <a:pt x="105" y="68"/>
                    <a:pt x="118" y="0"/>
                  </a:cubicBezTo>
                  <a:cubicBezTo>
                    <a:pt x="118" y="0"/>
                    <a:pt x="127" y="79"/>
                    <a:pt x="12" y="95"/>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56"/>
            <p:cNvSpPr/>
            <p:nvPr/>
          </p:nvSpPr>
          <p:spPr bwMode="auto">
            <a:xfrm>
              <a:off x="6107113" y="684212"/>
              <a:ext cx="346075" cy="517525"/>
            </a:xfrm>
            <a:custGeom>
              <a:avLst/>
              <a:gdLst>
                <a:gd name="T0" fmla="*/ 5 w 92"/>
                <a:gd name="T1" fmla="*/ 3 h 138"/>
                <a:gd name="T2" fmla="*/ 7 w 92"/>
                <a:gd name="T3" fmla="*/ 38 h 138"/>
                <a:gd name="T4" fmla="*/ 21 w 92"/>
                <a:gd name="T5" fmla="*/ 77 h 138"/>
                <a:gd name="T6" fmla="*/ 79 w 92"/>
                <a:gd name="T7" fmla="*/ 133 h 138"/>
                <a:gd name="T8" fmla="*/ 92 w 92"/>
                <a:gd name="T9" fmla="*/ 138 h 138"/>
                <a:gd name="T10" fmla="*/ 79 w 92"/>
                <a:gd name="T11" fmla="*/ 127 h 138"/>
                <a:gd name="T12" fmla="*/ 66 w 92"/>
                <a:gd name="T13" fmla="*/ 114 h 138"/>
                <a:gd name="T14" fmla="*/ 37 w 92"/>
                <a:gd name="T15" fmla="*/ 79 h 138"/>
                <a:gd name="T16" fmla="*/ 19 w 92"/>
                <a:gd name="T17" fmla="*/ 40 h 138"/>
                <a:gd name="T18" fmla="*/ 9 w 92"/>
                <a:gd name="T19" fmla="*/ 9 h 138"/>
                <a:gd name="T20" fmla="*/ 7 w 92"/>
                <a:gd name="T21" fmla="*/ 0 h 138"/>
                <a:gd name="T22" fmla="*/ 5 w 92"/>
                <a:gd name="T23" fmla="*/ 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138">
                  <a:moveTo>
                    <a:pt x="5" y="3"/>
                  </a:moveTo>
                  <a:cubicBezTo>
                    <a:pt x="0" y="11"/>
                    <a:pt x="6" y="30"/>
                    <a:pt x="7" y="38"/>
                  </a:cubicBezTo>
                  <a:cubicBezTo>
                    <a:pt x="10" y="51"/>
                    <a:pt x="14" y="65"/>
                    <a:pt x="21" y="77"/>
                  </a:cubicBezTo>
                  <a:cubicBezTo>
                    <a:pt x="33" y="102"/>
                    <a:pt x="54" y="122"/>
                    <a:pt x="79" y="133"/>
                  </a:cubicBezTo>
                  <a:cubicBezTo>
                    <a:pt x="83" y="136"/>
                    <a:pt x="87" y="137"/>
                    <a:pt x="92" y="138"/>
                  </a:cubicBezTo>
                  <a:cubicBezTo>
                    <a:pt x="90" y="134"/>
                    <a:pt x="83" y="131"/>
                    <a:pt x="79" y="127"/>
                  </a:cubicBezTo>
                  <a:cubicBezTo>
                    <a:pt x="74" y="123"/>
                    <a:pt x="71" y="118"/>
                    <a:pt x="66" y="114"/>
                  </a:cubicBezTo>
                  <a:cubicBezTo>
                    <a:pt x="56" y="103"/>
                    <a:pt x="45" y="92"/>
                    <a:pt x="37" y="79"/>
                  </a:cubicBezTo>
                  <a:cubicBezTo>
                    <a:pt x="30" y="67"/>
                    <a:pt x="23" y="53"/>
                    <a:pt x="19" y="40"/>
                  </a:cubicBezTo>
                  <a:cubicBezTo>
                    <a:pt x="16" y="29"/>
                    <a:pt x="11" y="20"/>
                    <a:pt x="9" y="9"/>
                  </a:cubicBezTo>
                  <a:cubicBezTo>
                    <a:pt x="8" y="6"/>
                    <a:pt x="7" y="3"/>
                    <a:pt x="7" y="0"/>
                  </a:cubicBezTo>
                  <a:cubicBezTo>
                    <a:pt x="6" y="1"/>
                    <a:pt x="5" y="2"/>
                    <a:pt x="5" y="3"/>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7"/>
            <p:cNvSpPr/>
            <p:nvPr/>
          </p:nvSpPr>
          <p:spPr bwMode="auto">
            <a:xfrm>
              <a:off x="6335713" y="574675"/>
              <a:ext cx="244475" cy="390525"/>
            </a:xfrm>
            <a:custGeom>
              <a:avLst/>
              <a:gdLst>
                <a:gd name="T0" fmla="*/ 27 w 65"/>
                <a:gd name="T1" fmla="*/ 0 h 104"/>
                <a:gd name="T2" fmla="*/ 65 w 65"/>
                <a:gd name="T3" fmla="*/ 104 h 104"/>
                <a:gd name="T4" fmla="*/ 27 w 65"/>
                <a:gd name="T5" fmla="*/ 0 h 104"/>
              </a:gdLst>
              <a:ahLst/>
              <a:cxnLst>
                <a:cxn ang="0">
                  <a:pos x="T0" y="T1"/>
                </a:cxn>
                <a:cxn ang="0">
                  <a:pos x="T2" y="T3"/>
                </a:cxn>
                <a:cxn ang="0">
                  <a:pos x="T4" y="T5"/>
                </a:cxn>
              </a:cxnLst>
              <a:rect l="0" t="0" r="r" b="b"/>
              <a:pathLst>
                <a:path w="65" h="104">
                  <a:moveTo>
                    <a:pt x="27" y="0"/>
                  </a:moveTo>
                  <a:cubicBezTo>
                    <a:pt x="27" y="0"/>
                    <a:pt x="0" y="71"/>
                    <a:pt x="65" y="104"/>
                  </a:cubicBezTo>
                  <a:cubicBezTo>
                    <a:pt x="65" y="104"/>
                    <a:pt x="25" y="62"/>
                    <a:pt x="27" y="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8"/>
            <p:cNvSpPr/>
            <p:nvPr/>
          </p:nvSpPr>
          <p:spPr bwMode="auto">
            <a:xfrm>
              <a:off x="8564563" y="1452562"/>
              <a:ext cx="450850" cy="398463"/>
            </a:xfrm>
            <a:custGeom>
              <a:avLst/>
              <a:gdLst>
                <a:gd name="T0" fmla="*/ 106 w 120"/>
                <a:gd name="T1" fmla="*/ 0 h 106"/>
                <a:gd name="T2" fmla="*/ 0 w 120"/>
                <a:gd name="T3" fmla="*/ 106 h 106"/>
                <a:gd name="T4" fmla="*/ 106 w 120"/>
                <a:gd name="T5" fmla="*/ 0 h 106"/>
              </a:gdLst>
              <a:ahLst/>
              <a:cxnLst>
                <a:cxn ang="0">
                  <a:pos x="T0" y="T1"/>
                </a:cxn>
                <a:cxn ang="0">
                  <a:pos x="T2" y="T3"/>
                </a:cxn>
                <a:cxn ang="0">
                  <a:pos x="T4" y="T5"/>
                </a:cxn>
              </a:cxnLst>
              <a:rect l="0" t="0" r="r" b="b"/>
              <a:pathLst>
                <a:path w="120" h="106">
                  <a:moveTo>
                    <a:pt x="106" y="0"/>
                  </a:moveTo>
                  <a:cubicBezTo>
                    <a:pt x="106" y="0"/>
                    <a:pt x="120" y="106"/>
                    <a:pt x="0" y="106"/>
                  </a:cubicBezTo>
                  <a:cubicBezTo>
                    <a:pt x="0" y="106"/>
                    <a:pt x="71" y="71"/>
                    <a:pt x="106" y="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9"/>
            <p:cNvSpPr/>
            <p:nvPr/>
          </p:nvSpPr>
          <p:spPr bwMode="auto">
            <a:xfrm>
              <a:off x="7531100" y="725487"/>
              <a:ext cx="1273175" cy="393700"/>
            </a:xfrm>
            <a:custGeom>
              <a:avLst/>
              <a:gdLst>
                <a:gd name="T0" fmla="*/ 339 w 339"/>
                <a:gd name="T1" fmla="*/ 91 h 105"/>
                <a:gd name="T2" fmla="*/ 197 w 339"/>
                <a:gd name="T3" fmla="*/ 13 h 105"/>
                <a:gd name="T4" fmla="*/ 43 w 339"/>
                <a:gd name="T5" fmla="*/ 44 h 105"/>
                <a:gd name="T6" fmla="*/ 234 w 339"/>
                <a:gd name="T7" fmla="*/ 63 h 105"/>
                <a:gd name="T8" fmla="*/ 339 w 339"/>
                <a:gd name="T9" fmla="*/ 91 h 105"/>
              </a:gdLst>
              <a:ahLst/>
              <a:cxnLst>
                <a:cxn ang="0">
                  <a:pos x="T0" y="T1"/>
                </a:cxn>
                <a:cxn ang="0">
                  <a:pos x="T2" y="T3"/>
                </a:cxn>
                <a:cxn ang="0">
                  <a:pos x="T4" y="T5"/>
                </a:cxn>
                <a:cxn ang="0">
                  <a:pos x="T6" y="T7"/>
                </a:cxn>
                <a:cxn ang="0">
                  <a:pos x="T8" y="T9"/>
                </a:cxn>
              </a:cxnLst>
              <a:rect l="0" t="0" r="r" b="b"/>
              <a:pathLst>
                <a:path w="339" h="105">
                  <a:moveTo>
                    <a:pt x="339" y="91"/>
                  </a:moveTo>
                  <a:cubicBezTo>
                    <a:pt x="339" y="91"/>
                    <a:pt x="304" y="0"/>
                    <a:pt x="197" y="13"/>
                  </a:cubicBezTo>
                  <a:cubicBezTo>
                    <a:pt x="89" y="26"/>
                    <a:pt x="85" y="51"/>
                    <a:pt x="43" y="44"/>
                  </a:cubicBezTo>
                  <a:cubicBezTo>
                    <a:pt x="0" y="37"/>
                    <a:pt x="149" y="69"/>
                    <a:pt x="234" y="63"/>
                  </a:cubicBezTo>
                  <a:cubicBezTo>
                    <a:pt x="318" y="57"/>
                    <a:pt x="322" y="105"/>
                    <a:pt x="339" y="91"/>
                  </a:cubicBezTo>
                  <a:close/>
                </a:path>
              </a:pathLst>
            </a:custGeom>
            <a:solidFill>
              <a:srgbClr val="5139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60"/>
            <p:cNvSpPr/>
            <p:nvPr/>
          </p:nvSpPr>
          <p:spPr bwMode="auto">
            <a:xfrm>
              <a:off x="8718550" y="1658937"/>
              <a:ext cx="619125" cy="635000"/>
            </a:xfrm>
            <a:custGeom>
              <a:avLst/>
              <a:gdLst>
                <a:gd name="T0" fmla="*/ 17 w 165"/>
                <a:gd name="T1" fmla="*/ 93 h 169"/>
                <a:gd name="T2" fmla="*/ 115 w 165"/>
                <a:gd name="T3" fmla="*/ 0 h 169"/>
                <a:gd name="T4" fmla="*/ 140 w 165"/>
                <a:gd name="T5" fmla="*/ 81 h 169"/>
                <a:gd name="T6" fmla="*/ 0 w 165"/>
                <a:gd name="T7" fmla="*/ 169 h 169"/>
                <a:gd name="T8" fmla="*/ 17 w 165"/>
                <a:gd name="T9" fmla="*/ 93 h 169"/>
              </a:gdLst>
              <a:ahLst/>
              <a:cxnLst>
                <a:cxn ang="0">
                  <a:pos x="T0" y="T1"/>
                </a:cxn>
                <a:cxn ang="0">
                  <a:pos x="T2" y="T3"/>
                </a:cxn>
                <a:cxn ang="0">
                  <a:pos x="T4" y="T5"/>
                </a:cxn>
                <a:cxn ang="0">
                  <a:pos x="T6" y="T7"/>
                </a:cxn>
                <a:cxn ang="0">
                  <a:pos x="T8" y="T9"/>
                </a:cxn>
              </a:cxnLst>
              <a:rect l="0" t="0" r="r" b="b"/>
              <a:pathLst>
                <a:path w="165" h="169">
                  <a:moveTo>
                    <a:pt x="17" y="93"/>
                  </a:moveTo>
                  <a:cubicBezTo>
                    <a:pt x="17" y="93"/>
                    <a:pt x="109" y="65"/>
                    <a:pt x="115" y="0"/>
                  </a:cubicBezTo>
                  <a:cubicBezTo>
                    <a:pt x="115" y="0"/>
                    <a:pt x="165" y="24"/>
                    <a:pt x="140" y="81"/>
                  </a:cubicBezTo>
                  <a:cubicBezTo>
                    <a:pt x="115" y="139"/>
                    <a:pt x="0" y="169"/>
                    <a:pt x="0" y="169"/>
                  </a:cubicBezTo>
                  <a:lnTo>
                    <a:pt x="17" y="93"/>
                  </a:lnTo>
                  <a:close/>
                </a:path>
              </a:pathLst>
            </a:custGeom>
            <a:solidFill>
              <a:srgbClr val="5139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61"/>
            <p:cNvSpPr/>
            <p:nvPr/>
          </p:nvSpPr>
          <p:spPr bwMode="auto">
            <a:xfrm>
              <a:off x="6351588" y="2874962"/>
              <a:ext cx="101600" cy="52388"/>
            </a:xfrm>
            <a:custGeom>
              <a:avLst/>
              <a:gdLst>
                <a:gd name="T0" fmla="*/ 26 w 27"/>
                <a:gd name="T1" fmla="*/ 10 h 14"/>
                <a:gd name="T2" fmla="*/ 20 w 27"/>
                <a:gd name="T3" fmla="*/ 14 h 14"/>
                <a:gd name="T4" fmla="*/ 4 w 27"/>
                <a:gd name="T5" fmla="*/ 10 h 14"/>
                <a:gd name="T6" fmla="*/ 0 w 27"/>
                <a:gd name="T7" fmla="*/ 4 h 14"/>
                <a:gd name="T8" fmla="*/ 0 w 27"/>
                <a:gd name="T9" fmla="*/ 4 h 14"/>
                <a:gd name="T10" fmla="*/ 6 w 27"/>
                <a:gd name="T11" fmla="*/ 0 h 14"/>
                <a:gd name="T12" fmla="*/ 23 w 27"/>
                <a:gd name="T13" fmla="*/ 4 h 14"/>
                <a:gd name="T14" fmla="*/ 26 w 27"/>
                <a:gd name="T15" fmla="*/ 1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4">
                  <a:moveTo>
                    <a:pt x="26" y="10"/>
                  </a:moveTo>
                  <a:cubicBezTo>
                    <a:pt x="26" y="13"/>
                    <a:pt x="23" y="14"/>
                    <a:pt x="20" y="14"/>
                  </a:cubicBezTo>
                  <a:cubicBezTo>
                    <a:pt x="4" y="10"/>
                    <a:pt x="4" y="10"/>
                    <a:pt x="4" y="10"/>
                  </a:cubicBezTo>
                  <a:cubicBezTo>
                    <a:pt x="1" y="9"/>
                    <a:pt x="0" y="7"/>
                    <a:pt x="0" y="4"/>
                  </a:cubicBezTo>
                  <a:cubicBezTo>
                    <a:pt x="0" y="4"/>
                    <a:pt x="0" y="4"/>
                    <a:pt x="0" y="4"/>
                  </a:cubicBezTo>
                  <a:cubicBezTo>
                    <a:pt x="1" y="1"/>
                    <a:pt x="4" y="0"/>
                    <a:pt x="6" y="0"/>
                  </a:cubicBezTo>
                  <a:cubicBezTo>
                    <a:pt x="23" y="4"/>
                    <a:pt x="23" y="4"/>
                    <a:pt x="23" y="4"/>
                  </a:cubicBezTo>
                  <a:cubicBezTo>
                    <a:pt x="25" y="5"/>
                    <a:pt x="27" y="7"/>
                    <a:pt x="26" y="10"/>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62"/>
            <p:cNvSpPr/>
            <p:nvPr/>
          </p:nvSpPr>
          <p:spPr bwMode="auto">
            <a:xfrm>
              <a:off x="8086725" y="3216275"/>
              <a:ext cx="87313" cy="46038"/>
            </a:xfrm>
            <a:custGeom>
              <a:avLst/>
              <a:gdLst>
                <a:gd name="T0" fmla="*/ 23 w 23"/>
                <a:gd name="T1" fmla="*/ 9 h 12"/>
                <a:gd name="T2" fmla="*/ 19 w 23"/>
                <a:gd name="T3" fmla="*/ 12 h 12"/>
                <a:gd name="T4" fmla="*/ 3 w 23"/>
                <a:gd name="T5" fmla="*/ 8 h 12"/>
                <a:gd name="T6" fmla="*/ 1 w 23"/>
                <a:gd name="T7" fmla="*/ 4 h 12"/>
                <a:gd name="T8" fmla="*/ 1 w 23"/>
                <a:gd name="T9" fmla="*/ 4 h 12"/>
                <a:gd name="T10" fmla="*/ 5 w 23"/>
                <a:gd name="T11" fmla="*/ 1 h 12"/>
                <a:gd name="T12" fmla="*/ 20 w 23"/>
                <a:gd name="T13" fmla="*/ 4 h 12"/>
                <a:gd name="T14" fmla="*/ 23 w 23"/>
                <a:gd name="T15" fmla="*/ 9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2">
                  <a:moveTo>
                    <a:pt x="23" y="9"/>
                  </a:moveTo>
                  <a:cubicBezTo>
                    <a:pt x="22" y="11"/>
                    <a:pt x="21" y="12"/>
                    <a:pt x="19" y="12"/>
                  </a:cubicBezTo>
                  <a:cubicBezTo>
                    <a:pt x="3" y="8"/>
                    <a:pt x="3" y="8"/>
                    <a:pt x="3" y="8"/>
                  </a:cubicBezTo>
                  <a:cubicBezTo>
                    <a:pt x="1" y="8"/>
                    <a:pt x="0" y="6"/>
                    <a:pt x="1" y="4"/>
                  </a:cubicBezTo>
                  <a:cubicBezTo>
                    <a:pt x="1" y="4"/>
                    <a:pt x="1" y="4"/>
                    <a:pt x="1" y="4"/>
                  </a:cubicBezTo>
                  <a:cubicBezTo>
                    <a:pt x="1" y="2"/>
                    <a:pt x="3" y="0"/>
                    <a:pt x="5" y="1"/>
                  </a:cubicBezTo>
                  <a:cubicBezTo>
                    <a:pt x="20" y="4"/>
                    <a:pt x="20" y="4"/>
                    <a:pt x="20" y="4"/>
                  </a:cubicBezTo>
                  <a:cubicBezTo>
                    <a:pt x="22" y="4"/>
                    <a:pt x="23" y="7"/>
                    <a:pt x="23" y="9"/>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63"/>
            <p:cNvSpPr/>
            <p:nvPr/>
          </p:nvSpPr>
          <p:spPr bwMode="auto">
            <a:xfrm>
              <a:off x="6821488" y="2635250"/>
              <a:ext cx="923925" cy="1035050"/>
            </a:xfrm>
            <a:custGeom>
              <a:avLst/>
              <a:gdLst>
                <a:gd name="T0" fmla="*/ 88 w 246"/>
                <a:gd name="T1" fmla="*/ 24 h 276"/>
                <a:gd name="T2" fmla="*/ 52 w 246"/>
                <a:gd name="T3" fmla="*/ 212 h 276"/>
                <a:gd name="T4" fmla="*/ 209 w 246"/>
                <a:gd name="T5" fmla="*/ 227 h 276"/>
                <a:gd name="T6" fmla="*/ 200 w 246"/>
                <a:gd name="T7" fmla="*/ 42 h 276"/>
                <a:gd name="T8" fmla="*/ 153 w 246"/>
                <a:gd name="T9" fmla="*/ 7 h 276"/>
                <a:gd name="T10" fmla="*/ 88 w 246"/>
                <a:gd name="T11" fmla="*/ 24 h 276"/>
              </a:gdLst>
              <a:ahLst/>
              <a:cxnLst>
                <a:cxn ang="0">
                  <a:pos x="T0" y="T1"/>
                </a:cxn>
                <a:cxn ang="0">
                  <a:pos x="T2" y="T3"/>
                </a:cxn>
                <a:cxn ang="0">
                  <a:pos x="T4" y="T5"/>
                </a:cxn>
                <a:cxn ang="0">
                  <a:pos x="T6" y="T7"/>
                </a:cxn>
                <a:cxn ang="0">
                  <a:pos x="T8" y="T9"/>
                </a:cxn>
                <a:cxn ang="0">
                  <a:pos x="T10" y="T11"/>
                </a:cxn>
              </a:cxnLst>
              <a:rect l="0" t="0" r="r" b="b"/>
              <a:pathLst>
                <a:path w="246" h="276">
                  <a:moveTo>
                    <a:pt x="88" y="24"/>
                  </a:moveTo>
                  <a:cubicBezTo>
                    <a:pt x="88" y="24"/>
                    <a:pt x="0" y="148"/>
                    <a:pt x="52" y="212"/>
                  </a:cubicBezTo>
                  <a:cubicBezTo>
                    <a:pt x="103" y="276"/>
                    <a:pt x="189" y="261"/>
                    <a:pt x="209" y="227"/>
                  </a:cubicBezTo>
                  <a:cubicBezTo>
                    <a:pt x="246" y="165"/>
                    <a:pt x="193" y="134"/>
                    <a:pt x="200" y="42"/>
                  </a:cubicBezTo>
                  <a:cubicBezTo>
                    <a:pt x="200" y="42"/>
                    <a:pt x="188" y="14"/>
                    <a:pt x="153" y="7"/>
                  </a:cubicBezTo>
                  <a:cubicBezTo>
                    <a:pt x="117" y="0"/>
                    <a:pt x="88" y="24"/>
                    <a:pt x="88" y="24"/>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4"/>
            <p:cNvSpPr/>
            <p:nvPr/>
          </p:nvSpPr>
          <p:spPr bwMode="auto">
            <a:xfrm>
              <a:off x="6888163" y="2624137"/>
              <a:ext cx="819150" cy="911225"/>
            </a:xfrm>
            <a:custGeom>
              <a:avLst/>
              <a:gdLst>
                <a:gd name="T0" fmla="*/ 76 w 218"/>
                <a:gd name="T1" fmla="*/ 23 h 243"/>
                <a:gd name="T2" fmla="*/ 45 w 218"/>
                <a:gd name="T3" fmla="*/ 185 h 243"/>
                <a:gd name="T4" fmla="*/ 186 w 218"/>
                <a:gd name="T5" fmla="*/ 198 h 243"/>
                <a:gd name="T6" fmla="*/ 178 w 218"/>
                <a:gd name="T7" fmla="*/ 34 h 243"/>
                <a:gd name="T8" fmla="*/ 134 w 218"/>
                <a:gd name="T9" fmla="*/ 7 h 243"/>
                <a:gd name="T10" fmla="*/ 76 w 218"/>
                <a:gd name="T11" fmla="*/ 23 h 243"/>
              </a:gdLst>
              <a:ahLst/>
              <a:cxnLst>
                <a:cxn ang="0">
                  <a:pos x="T0" y="T1"/>
                </a:cxn>
                <a:cxn ang="0">
                  <a:pos x="T2" y="T3"/>
                </a:cxn>
                <a:cxn ang="0">
                  <a:pos x="T4" y="T5"/>
                </a:cxn>
                <a:cxn ang="0">
                  <a:pos x="T6" y="T7"/>
                </a:cxn>
                <a:cxn ang="0">
                  <a:pos x="T8" y="T9"/>
                </a:cxn>
                <a:cxn ang="0">
                  <a:pos x="T10" y="T11"/>
                </a:cxn>
              </a:cxnLst>
              <a:rect l="0" t="0" r="r" b="b"/>
              <a:pathLst>
                <a:path w="218" h="243">
                  <a:moveTo>
                    <a:pt x="76" y="23"/>
                  </a:moveTo>
                  <a:cubicBezTo>
                    <a:pt x="76" y="23"/>
                    <a:pt x="0" y="127"/>
                    <a:pt x="45" y="185"/>
                  </a:cubicBezTo>
                  <a:cubicBezTo>
                    <a:pt x="90" y="243"/>
                    <a:pt x="167" y="230"/>
                    <a:pt x="186" y="198"/>
                  </a:cubicBezTo>
                  <a:cubicBezTo>
                    <a:pt x="218" y="142"/>
                    <a:pt x="171" y="118"/>
                    <a:pt x="178" y="34"/>
                  </a:cubicBezTo>
                  <a:cubicBezTo>
                    <a:pt x="178" y="34"/>
                    <a:pt x="166" y="13"/>
                    <a:pt x="134" y="7"/>
                  </a:cubicBezTo>
                  <a:cubicBezTo>
                    <a:pt x="103" y="0"/>
                    <a:pt x="76" y="23"/>
                    <a:pt x="76" y="23"/>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5"/>
            <p:cNvSpPr/>
            <p:nvPr/>
          </p:nvSpPr>
          <p:spPr bwMode="auto">
            <a:xfrm>
              <a:off x="7297738" y="3251200"/>
              <a:ext cx="158750" cy="82550"/>
            </a:xfrm>
            <a:custGeom>
              <a:avLst/>
              <a:gdLst>
                <a:gd name="T0" fmla="*/ 41 w 42"/>
                <a:gd name="T1" fmla="*/ 15 h 22"/>
                <a:gd name="T2" fmla="*/ 19 w 42"/>
                <a:gd name="T3" fmla="*/ 19 h 22"/>
                <a:gd name="T4" fmla="*/ 1 w 42"/>
                <a:gd name="T5" fmla="*/ 6 h 22"/>
                <a:gd name="T6" fmla="*/ 23 w 42"/>
                <a:gd name="T7" fmla="*/ 3 h 22"/>
                <a:gd name="T8" fmla="*/ 41 w 42"/>
                <a:gd name="T9" fmla="*/ 15 h 22"/>
              </a:gdLst>
              <a:ahLst/>
              <a:cxnLst>
                <a:cxn ang="0">
                  <a:pos x="T0" y="T1"/>
                </a:cxn>
                <a:cxn ang="0">
                  <a:pos x="T2" y="T3"/>
                </a:cxn>
                <a:cxn ang="0">
                  <a:pos x="T4" y="T5"/>
                </a:cxn>
                <a:cxn ang="0">
                  <a:pos x="T6" y="T7"/>
                </a:cxn>
                <a:cxn ang="0">
                  <a:pos x="T8" y="T9"/>
                </a:cxn>
              </a:cxnLst>
              <a:rect l="0" t="0" r="r" b="b"/>
              <a:pathLst>
                <a:path w="42" h="22">
                  <a:moveTo>
                    <a:pt x="41" y="15"/>
                  </a:moveTo>
                  <a:cubicBezTo>
                    <a:pt x="40" y="20"/>
                    <a:pt x="30" y="22"/>
                    <a:pt x="19" y="19"/>
                  </a:cubicBezTo>
                  <a:cubicBezTo>
                    <a:pt x="8" y="17"/>
                    <a:pt x="0" y="11"/>
                    <a:pt x="1" y="6"/>
                  </a:cubicBezTo>
                  <a:cubicBezTo>
                    <a:pt x="3" y="2"/>
                    <a:pt x="12" y="0"/>
                    <a:pt x="23" y="3"/>
                  </a:cubicBezTo>
                  <a:cubicBezTo>
                    <a:pt x="34" y="5"/>
                    <a:pt x="42" y="11"/>
                    <a:pt x="41" y="15"/>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6"/>
            <p:cNvSpPr/>
            <p:nvPr/>
          </p:nvSpPr>
          <p:spPr bwMode="auto">
            <a:xfrm>
              <a:off x="6535738" y="2473325"/>
              <a:ext cx="393700" cy="395288"/>
            </a:xfrm>
            <a:custGeom>
              <a:avLst/>
              <a:gdLst>
                <a:gd name="T0" fmla="*/ 99 w 105"/>
                <a:gd name="T1" fmla="*/ 63 h 105"/>
                <a:gd name="T2" fmla="*/ 42 w 105"/>
                <a:gd name="T3" fmla="*/ 99 h 105"/>
                <a:gd name="T4" fmla="*/ 6 w 105"/>
                <a:gd name="T5" fmla="*/ 42 h 105"/>
                <a:gd name="T6" fmla="*/ 63 w 105"/>
                <a:gd name="T7" fmla="*/ 6 h 105"/>
                <a:gd name="T8" fmla="*/ 99 w 105"/>
                <a:gd name="T9" fmla="*/ 63 h 105"/>
              </a:gdLst>
              <a:ahLst/>
              <a:cxnLst>
                <a:cxn ang="0">
                  <a:pos x="T0" y="T1"/>
                </a:cxn>
                <a:cxn ang="0">
                  <a:pos x="T2" y="T3"/>
                </a:cxn>
                <a:cxn ang="0">
                  <a:pos x="T4" y="T5"/>
                </a:cxn>
                <a:cxn ang="0">
                  <a:pos x="T6" y="T7"/>
                </a:cxn>
                <a:cxn ang="0">
                  <a:pos x="T8" y="T9"/>
                </a:cxn>
              </a:cxnLst>
              <a:rect l="0" t="0" r="r" b="b"/>
              <a:pathLst>
                <a:path w="105" h="105">
                  <a:moveTo>
                    <a:pt x="99" y="63"/>
                  </a:moveTo>
                  <a:cubicBezTo>
                    <a:pt x="93" y="89"/>
                    <a:pt x="67" y="105"/>
                    <a:pt x="42" y="99"/>
                  </a:cubicBezTo>
                  <a:cubicBezTo>
                    <a:pt x="16" y="93"/>
                    <a:pt x="0" y="67"/>
                    <a:pt x="6" y="42"/>
                  </a:cubicBezTo>
                  <a:cubicBezTo>
                    <a:pt x="12" y="16"/>
                    <a:pt x="38" y="0"/>
                    <a:pt x="63" y="6"/>
                  </a:cubicBezTo>
                  <a:cubicBezTo>
                    <a:pt x="89" y="12"/>
                    <a:pt x="105" y="38"/>
                    <a:pt x="99" y="63"/>
                  </a:cubicBezTo>
                  <a:close/>
                </a:path>
              </a:pathLst>
            </a:custGeom>
            <a:solidFill>
              <a:srgbClr val="4741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7"/>
            <p:cNvSpPr/>
            <p:nvPr/>
          </p:nvSpPr>
          <p:spPr bwMode="auto">
            <a:xfrm>
              <a:off x="6711950" y="2571750"/>
              <a:ext cx="173038" cy="157163"/>
            </a:xfrm>
            <a:custGeom>
              <a:avLst/>
              <a:gdLst>
                <a:gd name="T0" fmla="*/ 41 w 46"/>
                <a:gd name="T1" fmla="*/ 33 h 42"/>
                <a:gd name="T2" fmla="*/ 14 w 46"/>
                <a:gd name="T3" fmla="*/ 36 h 42"/>
                <a:gd name="T4" fmla="*/ 6 w 46"/>
                <a:gd name="T5" fmla="*/ 10 h 42"/>
                <a:gd name="T6" fmla="*/ 33 w 46"/>
                <a:gd name="T7" fmla="*/ 7 h 42"/>
                <a:gd name="T8" fmla="*/ 41 w 46"/>
                <a:gd name="T9" fmla="*/ 33 h 42"/>
              </a:gdLst>
              <a:ahLst/>
              <a:cxnLst>
                <a:cxn ang="0">
                  <a:pos x="T0" y="T1"/>
                </a:cxn>
                <a:cxn ang="0">
                  <a:pos x="T2" y="T3"/>
                </a:cxn>
                <a:cxn ang="0">
                  <a:pos x="T4" y="T5"/>
                </a:cxn>
                <a:cxn ang="0">
                  <a:pos x="T6" y="T7"/>
                </a:cxn>
                <a:cxn ang="0">
                  <a:pos x="T8" y="T9"/>
                </a:cxn>
              </a:cxnLst>
              <a:rect l="0" t="0" r="r" b="b"/>
              <a:pathLst>
                <a:path w="46" h="42">
                  <a:moveTo>
                    <a:pt x="41" y="33"/>
                  </a:moveTo>
                  <a:cubicBezTo>
                    <a:pt x="36" y="41"/>
                    <a:pt x="24" y="42"/>
                    <a:pt x="14" y="36"/>
                  </a:cubicBezTo>
                  <a:cubicBezTo>
                    <a:pt x="4" y="29"/>
                    <a:pt x="0" y="18"/>
                    <a:pt x="6" y="10"/>
                  </a:cubicBezTo>
                  <a:cubicBezTo>
                    <a:pt x="11" y="2"/>
                    <a:pt x="23" y="0"/>
                    <a:pt x="33" y="7"/>
                  </a:cubicBezTo>
                  <a:cubicBezTo>
                    <a:pt x="42" y="13"/>
                    <a:pt x="46" y="24"/>
                    <a:pt x="41" y="33"/>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68"/>
            <p:cNvSpPr/>
            <p:nvPr/>
          </p:nvSpPr>
          <p:spPr bwMode="auto">
            <a:xfrm>
              <a:off x="7737475" y="2646362"/>
              <a:ext cx="390525" cy="390525"/>
            </a:xfrm>
            <a:custGeom>
              <a:avLst/>
              <a:gdLst>
                <a:gd name="T0" fmla="*/ 98 w 104"/>
                <a:gd name="T1" fmla="*/ 63 h 104"/>
                <a:gd name="T2" fmla="*/ 41 w 104"/>
                <a:gd name="T3" fmla="*/ 98 h 104"/>
                <a:gd name="T4" fmla="*/ 6 w 104"/>
                <a:gd name="T5" fmla="*/ 41 h 104"/>
                <a:gd name="T6" fmla="*/ 63 w 104"/>
                <a:gd name="T7" fmla="*/ 6 h 104"/>
                <a:gd name="T8" fmla="*/ 98 w 104"/>
                <a:gd name="T9" fmla="*/ 63 h 104"/>
              </a:gdLst>
              <a:ahLst/>
              <a:cxnLst>
                <a:cxn ang="0">
                  <a:pos x="T0" y="T1"/>
                </a:cxn>
                <a:cxn ang="0">
                  <a:pos x="T2" y="T3"/>
                </a:cxn>
                <a:cxn ang="0">
                  <a:pos x="T4" y="T5"/>
                </a:cxn>
                <a:cxn ang="0">
                  <a:pos x="T6" y="T7"/>
                </a:cxn>
                <a:cxn ang="0">
                  <a:pos x="T8" y="T9"/>
                </a:cxn>
              </a:cxnLst>
              <a:rect l="0" t="0" r="r" b="b"/>
              <a:pathLst>
                <a:path w="104" h="104">
                  <a:moveTo>
                    <a:pt x="98" y="63"/>
                  </a:moveTo>
                  <a:cubicBezTo>
                    <a:pt x="92" y="89"/>
                    <a:pt x="67" y="104"/>
                    <a:pt x="41" y="98"/>
                  </a:cubicBezTo>
                  <a:cubicBezTo>
                    <a:pt x="16" y="92"/>
                    <a:pt x="0" y="67"/>
                    <a:pt x="6" y="41"/>
                  </a:cubicBezTo>
                  <a:cubicBezTo>
                    <a:pt x="12" y="16"/>
                    <a:pt x="37" y="0"/>
                    <a:pt x="63" y="6"/>
                  </a:cubicBezTo>
                  <a:cubicBezTo>
                    <a:pt x="88" y="12"/>
                    <a:pt x="104" y="37"/>
                    <a:pt x="98" y="63"/>
                  </a:cubicBezTo>
                  <a:close/>
                </a:path>
              </a:pathLst>
            </a:custGeom>
            <a:solidFill>
              <a:srgbClr val="4741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69"/>
            <p:cNvSpPr/>
            <p:nvPr/>
          </p:nvSpPr>
          <p:spPr bwMode="auto">
            <a:xfrm>
              <a:off x="7913688" y="2744787"/>
              <a:ext cx="173038" cy="157163"/>
            </a:xfrm>
            <a:custGeom>
              <a:avLst/>
              <a:gdLst>
                <a:gd name="T0" fmla="*/ 41 w 46"/>
                <a:gd name="T1" fmla="*/ 32 h 42"/>
                <a:gd name="T2" fmla="*/ 14 w 46"/>
                <a:gd name="T3" fmla="*/ 35 h 42"/>
                <a:gd name="T4" fmla="*/ 5 w 46"/>
                <a:gd name="T5" fmla="*/ 9 h 42"/>
                <a:gd name="T6" fmla="*/ 32 w 46"/>
                <a:gd name="T7" fmla="*/ 6 h 42"/>
                <a:gd name="T8" fmla="*/ 41 w 46"/>
                <a:gd name="T9" fmla="*/ 32 h 42"/>
              </a:gdLst>
              <a:ahLst/>
              <a:cxnLst>
                <a:cxn ang="0">
                  <a:pos x="T0" y="T1"/>
                </a:cxn>
                <a:cxn ang="0">
                  <a:pos x="T2" y="T3"/>
                </a:cxn>
                <a:cxn ang="0">
                  <a:pos x="T4" y="T5"/>
                </a:cxn>
                <a:cxn ang="0">
                  <a:pos x="T6" y="T7"/>
                </a:cxn>
                <a:cxn ang="0">
                  <a:pos x="T8" y="T9"/>
                </a:cxn>
              </a:cxnLst>
              <a:rect l="0" t="0" r="r" b="b"/>
              <a:pathLst>
                <a:path w="46" h="42">
                  <a:moveTo>
                    <a:pt x="41" y="32"/>
                  </a:moveTo>
                  <a:cubicBezTo>
                    <a:pt x="36" y="40"/>
                    <a:pt x="23" y="42"/>
                    <a:pt x="14" y="35"/>
                  </a:cubicBezTo>
                  <a:cubicBezTo>
                    <a:pt x="4" y="29"/>
                    <a:pt x="0" y="18"/>
                    <a:pt x="5" y="9"/>
                  </a:cubicBezTo>
                  <a:cubicBezTo>
                    <a:pt x="10" y="1"/>
                    <a:pt x="22" y="0"/>
                    <a:pt x="32" y="6"/>
                  </a:cubicBezTo>
                  <a:cubicBezTo>
                    <a:pt x="42" y="13"/>
                    <a:pt x="46" y="24"/>
                    <a:pt x="41" y="32"/>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70"/>
            <p:cNvSpPr/>
            <p:nvPr/>
          </p:nvSpPr>
          <p:spPr bwMode="auto">
            <a:xfrm>
              <a:off x="6637338" y="3595688"/>
              <a:ext cx="1168400" cy="503238"/>
            </a:xfrm>
            <a:custGeom>
              <a:avLst/>
              <a:gdLst>
                <a:gd name="T0" fmla="*/ 0 w 311"/>
                <a:gd name="T1" fmla="*/ 0 h 134"/>
                <a:gd name="T2" fmla="*/ 161 w 311"/>
                <a:gd name="T3" fmla="*/ 17 h 134"/>
                <a:gd name="T4" fmla="*/ 311 w 311"/>
                <a:gd name="T5" fmla="*/ 13 h 134"/>
                <a:gd name="T6" fmla="*/ 249 w 311"/>
                <a:gd name="T7" fmla="*/ 108 h 134"/>
                <a:gd name="T8" fmla="*/ 68 w 311"/>
                <a:gd name="T9" fmla="*/ 103 h 134"/>
                <a:gd name="T10" fmla="*/ 0 w 311"/>
                <a:gd name="T11" fmla="*/ 0 h 134"/>
              </a:gdLst>
              <a:ahLst/>
              <a:cxnLst>
                <a:cxn ang="0">
                  <a:pos x="T0" y="T1"/>
                </a:cxn>
                <a:cxn ang="0">
                  <a:pos x="T2" y="T3"/>
                </a:cxn>
                <a:cxn ang="0">
                  <a:pos x="T4" y="T5"/>
                </a:cxn>
                <a:cxn ang="0">
                  <a:pos x="T6" y="T7"/>
                </a:cxn>
                <a:cxn ang="0">
                  <a:pos x="T8" y="T9"/>
                </a:cxn>
                <a:cxn ang="0">
                  <a:pos x="T10" y="T11"/>
                </a:cxn>
              </a:cxnLst>
              <a:rect l="0" t="0" r="r" b="b"/>
              <a:pathLst>
                <a:path w="311" h="134">
                  <a:moveTo>
                    <a:pt x="0" y="0"/>
                  </a:moveTo>
                  <a:cubicBezTo>
                    <a:pt x="0" y="0"/>
                    <a:pt x="107" y="16"/>
                    <a:pt x="161" y="17"/>
                  </a:cubicBezTo>
                  <a:cubicBezTo>
                    <a:pt x="215" y="18"/>
                    <a:pt x="311" y="13"/>
                    <a:pt x="311" y="13"/>
                  </a:cubicBezTo>
                  <a:cubicBezTo>
                    <a:pt x="311" y="13"/>
                    <a:pt x="290" y="81"/>
                    <a:pt x="249" y="108"/>
                  </a:cubicBezTo>
                  <a:cubicBezTo>
                    <a:pt x="207" y="134"/>
                    <a:pt x="108" y="127"/>
                    <a:pt x="68" y="103"/>
                  </a:cubicBezTo>
                  <a:cubicBezTo>
                    <a:pt x="28" y="78"/>
                    <a:pt x="0" y="0"/>
                    <a:pt x="0" y="0"/>
                  </a:cubicBezTo>
                  <a:close/>
                </a:path>
              </a:pathLst>
            </a:custGeom>
            <a:solidFill>
              <a:srgbClr val="331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71"/>
            <p:cNvSpPr/>
            <p:nvPr/>
          </p:nvSpPr>
          <p:spPr bwMode="auto">
            <a:xfrm>
              <a:off x="7113588" y="3644900"/>
              <a:ext cx="692150" cy="431800"/>
            </a:xfrm>
            <a:custGeom>
              <a:avLst/>
              <a:gdLst>
                <a:gd name="T0" fmla="*/ 184 w 184"/>
                <a:gd name="T1" fmla="*/ 0 h 115"/>
                <a:gd name="T2" fmla="*/ 77 w 184"/>
                <a:gd name="T3" fmla="*/ 4 h 115"/>
                <a:gd name="T4" fmla="*/ 0 w 184"/>
                <a:gd name="T5" fmla="*/ 108 h 115"/>
                <a:gd name="T6" fmla="*/ 122 w 184"/>
                <a:gd name="T7" fmla="*/ 95 h 115"/>
                <a:gd name="T8" fmla="*/ 184 w 184"/>
                <a:gd name="T9" fmla="*/ 0 h 115"/>
              </a:gdLst>
              <a:ahLst/>
              <a:cxnLst>
                <a:cxn ang="0">
                  <a:pos x="T0" y="T1"/>
                </a:cxn>
                <a:cxn ang="0">
                  <a:pos x="T2" y="T3"/>
                </a:cxn>
                <a:cxn ang="0">
                  <a:pos x="T4" y="T5"/>
                </a:cxn>
                <a:cxn ang="0">
                  <a:pos x="T6" y="T7"/>
                </a:cxn>
                <a:cxn ang="0">
                  <a:pos x="T8" y="T9"/>
                </a:cxn>
              </a:cxnLst>
              <a:rect l="0" t="0" r="r" b="b"/>
              <a:pathLst>
                <a:path w="184" h="115">
                  <a:moveTo>
                    <a:pt x="184" y="0"/>
                  </a:moveTo>
                  <a:cubicBezTo>
                    <a:pt x="184" y="0"/>
                    <a:pt x="128" y="3"/>
                    <a:pt x="77" y="4"/>
                  </a:cubicBezTo>
                  <a:cubicBezTo>
                    <a:pt x="44" y="31"/>
                    <a:pt x="16" y="68"/>
                    <a:pt x="0" y="108"/>
                  </a:cubicBezTo>
                  <a:cubicBezTo>
                    <a:pt x="44" y="115"/>
                    <a:pt x="95" y="112"/>
                    <a:pt x="122" y="95"/>
                  </a:cubicBezTo>
                  <a:cubicBezTo>
                    <a:pt x="163" y="68"/>
                    <a:pt x="184" y="0"/>
                    <a:pt x="184" y="0"/>
                  </a:cubicBezTo>
                  <a:close/>
                </a:path>
              </a:pathLst>
            </a:custGeom>
            <a:solidFill>
              <a:srgbClr val="4F1D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72"/>
            <p:cNvSpPr/>
            <p:nvPr/>
          </p:nvSpPr>
          <p:spPr bwMode="auto">
            <a:xfrm>
              <a:off x="5637213" y="3600450"/>
              <a:ext cx="2160588" cy="1665288"/>
            </a:xfrm>
            <a:custGeom>
              <a:avLst/>
              <a:gdLst>
                <a:gd name="T0" fmla="*/ 543 w 575"/>
                <a:gd name="T1" fmla="*/ 336 h 444"/>
                <a:gd name="T2" fmla="*/ 91 w 575"/>
                <a:gd name="T3" fmla="*/ 0 h 444"/>
                <a:gd name="T4" fmla="*/ 0 w 575"/>
                <a:gd name="T5" fmla="*/ 68 h 444"/>
                <a:gd name="T6" fmla="*/ 497 w 575"/>
                <a:gd name="T7" fmla="*/ 444 h 444"/>
                <a:gd name="T8" fmla="*/ 543 w 575"/>
                <a:gd name="T9" fmla="*/ 336 h 444"/>
              </a:gdLst>
              <a:ahLst/>
              <a:cxnLst>
                <a:cxn ang="0">
                  <a:pos x="T0" y="T1"/>
                </a:cxn>
                <a:cxn ang="0">
                  <a:pos x="T2" y="T3"/>
                </a:cxn>
                <a:cxn ang="0">
                  <a:pos x="T4" y="T5"/>
                </a:cxn>
                <a:cxn ang="0">
                  <a:pos x="T6" y="T7"/>
                </a:cxn>
                <a:cxn ang="0">
                  <a:pos x="T8" y="T9"/>
                </a:cxn>
              </a:cxnLst>
              <a:rect l="0" t="0" r="r" b="b"/>
              <a:pathLst>
                <a:path w="575" h="444">
                  <a:moveTo>
                    <a:pt x="543" y="336"/>
                  </a:moveTo>
                  <a:cubicBezTo>
                    <a:pt x="91" y="0"/>
                    <a:pt x="91" y="0"/>
                    <a:pt x="91" y="0"/>
                  </a:cubicBezTo>
                  <a:cubicBezTo>
                    <a:pt x="0" y="68"/>
                    <a:pt x="0" y="68"/>
                    <a:pt x="0" y="68"/>
                  </a:cubicBezTo>
                  <a:cubicBezTo>
                    <a:pt x="497" y="444"/>
                    <a:pt x="497" y="444"/>
                    <a:pt x="497" y="444"/>
                  </a:cubicBezTo>
                  <a:cubicBezTo>
                    <a:pt x="497" y="444"/>
                    <a:pt x="575" y="408"/>
                    <a:pt x="543" y="336"/>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73"/>
            <p:cNvSpPr/>
            <p:nvPr/>
          </p:nvSpPr>
          <p:spPr bwMode="auto">
            <a:xfrm>
              <a:off x="5637213" y="3600450"/>
              <a:ext cx="2160588" cy="1665288"/>
            </a:xfrm>
            <a:custGeom>
              <a:avLst/>
              <a:gdLst>
                <a:gd name="T0" fmla="*/ 543 w 575"/>
                <a:gd name="T1" fmla="*/ 336 h 444"/>
                <a:gd name="T2" fmla="*/ 520 w 575"/>
                <a:gd name="T3" fmla="*/ 318 h 444"/>
                <a:gd name="T4" fmla="*/ 503 w 575"/>
                <a:gd name="T5" fmla="*/ 353 h 444"/>
                <a:gd name="T6" fmla="*/ 448 w 575"/>
                <a:gd name="T7" fmla="*/ 363 h 444"/>
                <a:gd name="T8" fmla="*/ 254 w 575"/>
                <a:gd name="T9" fmla="*/ 238 h 444"/>
                <a:gd name="T10" fmla="*/ 156 w 575"/>
                <a:gd name="T11" fmla="*/ 155 h 444"/>
                <a:gd name="T12" fmla="*/ 104 w 575"/>
                <a:gd name="T13" fmla="*/ 114 h 444"/>
                <a:gd name="T14" fmla="*/ 73 w 575"/>
                <a:gd name="T15" fmla="*/ 91 h 444"/>
                <a:gd name="T16" fmla="*/ 75 w 575"/>
                <a:gd name="T17" fmla="*/ 54 h 444"/>
                <a:gd name="T18" fmla="*/ 123 w 575"/>
                <a:gd name="T19" fmla="*/ 24 h 444"/>
                <a:gd name="T20" fmla="*/ 91 w 575"/>
                <a:gd name="T21" fmla="*/ 0 h 444"/>
                <a:gd name="T22" fmla="*/ 0 w 575"/>
                <a:gd name="T23" fmla="*/ 68 h 444"/>
                <a:gd name="T24" fmla="*/ 497 w 575"/>
                <a:gd name="T25" fmla="*/ 444 h 444"/>
                <a:gd name="T26" fmla="*/ 543 w 575"/>
                <a:gd name="T27" fmla="*/ 336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5" h="444">
                  <a:moveTo>
                    <a:pt x="543" y="336"/>
                  </a:moveTo>
                  <a:cubicBezTo>
                    <a:pt x="520" y="318"/>
                    <a:pt x="520" y="318"/>
                    <a:pt x="520" y="318"/>
                  </a:cubicBezTo>
                  <a:cubicBezTo>
                    <a:pt x="517" y="331"/>
                    <a:pt x="513" y="345"/>
                    <a:pt x="503" y="353"/>
                  </a:cubicBezTo>
                  <a:cubicBezTo>
                    <a:pt x="486" y="369"/>
                    <a:pt x="468" y="373"/>
                    <a:pt x="448" y="363"/>
                  </a:cubicBezTo>
                  <a:cubicBezTo>
                    <a:pt x="389" y="332"/>
                    <a:pt x="305" y="282"/>
                    <a:pt x="254" y="238"/>
                  </a:cubicBezTo>
                  <a:cubicBezTo>
                    <a:pt x="222" y="210"/>
                    <a:pt x="190" y="182"/>
                    <a:pt x="156" y="155"/>
                  </a:cubicBezTo>
                  <a:cubicBezTo>
                    <a:pt x="138" y="142"/>
                    <a:pt x="121" y="128"/>
                    <a:pt x="104" y="114"/>
                  </a:cubicBezTo>
                  <a:cubicBezTo>
                    <a:pt x="94" y="106"/>
                    <a:pt x="82" y="100"/>
                    <a:pt x="73" y="91"/>
                  </a:cubicBezTo>
                  <a:cubicBezTo>
                    <a:pt x="61" y="79"/>
                    <a:pt x="62" y="66"/>
                    <a:pt x="75" y="54"/>
                  </a:cubicBezTo>
                  <a:cubicBezTo>
                    <a:pt x="89" y="42"/>
                    <a:pt x="107" y="33"/>
                    <a:pt x="123" y="24"/>
                  </a:cubicBezTo>
                  <a:cubicBezTo>
                    <a:pt x="91" y="0"/>
                    <a:pt x="91" y="0"/>
                    <a:pt x="91" y="0"/>
                  </a:cubicBezTo>
                  <a:cubicBezTo>
                    <a:pt x="0" y="68"/>
                    <a:pt x="0" y="68"/>
                    <a:pt x="0" y="68"/>
                  </a:cubicBezTo>
                  <a:cubicBezTo>
                    <a:pt x="497" y="444"/>
                    <a:pt x="497" y="444"/>
                    <a:pt x="497" y="444"/>
                  </a:cubicBezTo>
                  <a:cubicBezTo>
                    <a:pt x="497" y="444"/>
                    <a:pt x="575" y="408"/>
                    <a:pt x="543" y="336"/>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74"/>
            <p:cNvSpPr/>
            <p:nvPr/>
          </p:nvSpPr>
          <p:spPr bwMode="auto">
            <a:xfrm>
              <a:off x="4375150" y="2522537"/>
              <a:ext cx="1550988" cy="1400175"/>
            </a:xfrm>
            <a:custGeom>
              <a:avLst/>
              <a:gdLst>
                <a:gd name="T0" fmla="*/ 332 w 413"/>
                <a:gd name="T1" fmla="*/ 329 h 373"/>
                <a:gd name="T2" fmla="*/ 305 w 413"/>
                <a:gd name="T3" fmla="*/ 339 h 373"/>
                <a:gd name="T4" fmla="*/ 158 w 413"/>
                <a:gd name="T5" fmla="*/ 291 h 373"/>
                <a:gd name="T6" fmla="*/ 42 w 413"/>
                <a:gd name="T7" fmla="*/ 145 h 373"/>
                <a:gd name="T8" fmla="*/ 122 w 413"/>
                <a:gd name="T9" fmla="*/ 161 h 373"/>
                <a:gd name="T10" fmla="*/ 58 w 413"/>
                <a:gd name="T11" fmla="*/ 81 h 373"/>
                <a:gd name="T12" fmla="*/ 189 w 413"/>
                <a:gd name="T13" fmla="*/ 130 h 373"/>
                <a:gd name="T14" fmla="*/ 123 w 413"/>
                <a:gd name="T15" fmla="*/ 27 h 373"/>
                <a:gd name="T16" fmla="*/ 283 w 413"/>
                <a:gd name="T17" fmla="*/ 114 h 373"/>
                <a:gd name="T18" fmla="*/ 253 w 413"/>
                <a:gd name="T19" fmla="*/ 38 h 373"/>
                <a:gd name="T20" fmla="*/ 287 w 413"/>
                <a:gd name="T21" fmla="*/ 21 h 373"/>
                <a:gd name="T22" fmla="*/ 375 w 413"/>
                <a:gd name="T23" fmla="*/ 264 h 373"/>
                <a:gd name="T24" fmla="*/ 332 w 413"/>
                <a:gd name="T25" fmla="*/ 329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3" h="373">
                  <a:moveTo>
                    <a:pt x="332" y="329"/>
                  </a:moveTo>
                  <a:cubicBezTo>
                    <a:pt x="305" y="339"/>
                    <a:pt x="305" y="339"/>
                    <a:pt x="305" y="339"/>
                  </a:cubicBezTo>
                  <a:cubicBezTo>
                    <a:pt x="305" y="339"/>
                    <a:pt x="251" y="373"/>
                    <a:pt x="158" y="291"/>
                  </a:cubicBezTo>
                  <a:cubicBezTo>
                    <a:pt x="65" y="210"/>
                    <a:pt x="0" y="161"/>
                    <a:pt x="42" y="145"/>
                  </a:cubicBezTo>
                  <a:cubicBezTo>
                    <a:pt x="85" y="129"/>
                    <a:pt x="122" y="161"/>
                    <a:pt x="122" y="161"/>
                  </a:cubicBezTo>
                  <a:cubicBezTo>
                    <a:pt x="122" y="161"/>
                    <a:pt x="13" y="105"/>
                    <a:pt x="58" y="81"/>
                  </a:cubicBezTo>
                  <a:cubicBezTo>
                    <a:pt x="103" y="57"/>
                    <a:pt x="189" y="130"/>
                    <a:pt x="189" y="130"/>
                  </a:cubicBezTo>
                  <a:cubicBezTo>
                    <a:pt x="189" y="130"/>
                    <a:pt x="88" y="55"/>
                    <a:pt x="123" y="27"/>
                  </a:cubicBezTo>
                  <a:cubicBezTo>
                    <a:pt x="158" y="0"/>
                    <a:pt x="263" y="141"/>
                    <a:pt x="283" y="114"/>
                  </a:cubicBezTo>
                  <a:cubicBezTo>
                    <a:pt x="302" y="87"/>
                    <a:pt x="253" y="38"/>
                    <a:pt x="253" y="38"/>
                  </a:cubicBezTo>
                  <a:cubicBezTo>
                    <a:pt x="253" y="38"/>
                    <a:pt x="231" y="1"/>
                    <a:pt x="287" y="21"/>
                  </a:cubicBezTo>
                  <a:cubicBezTo>
                    <a:pt x="342" y="41"/>
                    <a:pt x="413" y="180"/>
                    <a:pt x="375" y="264"/>
                  </a:cubicBezTo>
                  <a:lnTo>
                    <a:pt x="332" y="329"/>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75"/>
            <p:cNvSpPr/>
            <p:nvPr/>
          </p:nvSpPr>
          <p:spPr bwMode="auto">
            <a:xfrm>
              <a:off x="5048250" y="2563812"/>
              <a:ext cx="541338" cy="522288"/>
            </a:xfrm>
            <a:custGeom>
              <a:avLst/>
              <a:gdLst>
                <a:gd name="T0" fmla="*/ 104 w 144"/>
                <a:gd name="T1" fmla="*/ 103 h 139"/>
                <a:gd name="T2" fmla="*/ 0 w 144"/>
                <a:gd name="T3" fmla="*/ 35 h 139"/>
                <a:gd name="T4" fmla="*/ 27 w 144"/>
                <a:gd name="T5" fmla="*/ 67 h 139"/>
                <a:gd name="T6" fmla="*/ 82 w 144"/>
                <a:gd name="T7" fmla="*/ 124 h 139"/>
                <a:gd name="T8" fmla="*/ 127 w 144"/>
                <a:gd name="T9" fmla="*/ 84 h 139"/>
                <a:gd name="T10" fmla="*/ 113 w 144"/>
                <a:gd name="T11" fmla="*/ 59 h 139"/>
                <a:gd name="T12" fmla="*/ 89 w 144"/>
                <a:gd name="T13" fmla="*/ 5 h 139"/>
                <a:gd name="T14" fmla="*/ 74 w 144"/>
                <a:gd name="T15" fmla="*/ 27 h 139"/>
                <a:gd name="T16" fmla="*/ 104 w 144"/>
                <a:gd name="T17" fmla="*/ 10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39">
                  <a:moveTo>
                    <a:pt x="104" y="103"/>
                  </a:moveTo>
                  <a:cubicBezTo>
                    <a:pt x="91" y="121"/>
                    <a:pt x="42" y="67"/>
                    <a:pt x="0" y="35"/>
                  </a:cubicBezTo>
                  <a:cubicBezTo>
                    <a:pt x="12" y="49"/>
                    <a:pt x="23" y="62"/>
                    <a:pt x="27" y="67"/>
                  </a:cubicBezTo>
                  <a:cubicBezTo>
                    <a:pt x="43" y="85"/>
                    <a:pt x="59" y="114"/>
                    <a:pt x="82" y="124"/>
                  </a:cubicBezTo>
                  <a:cubicBezTo>
                    <a:pt x="114" y="139"/>
                    <a:pt x="144" y="117"/>
                    <a:pt x="127" y="84"/>
                  </a:cubicBezTo>
                  <a:cubicBezTo>
                    <a:pt x="122" y="75"/>
                    <a:pt x="117" y="67"/>
                    <a:pt x="113" y="59"/>
                  </a:cubicBezTo>
                  <a:cubicBezTo>
                    <a:pt x="108" y="49"/>
                    <a:pt x="95" y="26"/>
                    <a:pt x="89" y="5"/>
                  </a:cubicBezTo>
                  <a:cubicBezTo>
                    <a:pt x="58" y="0"/>
                    <a:pt x="74" y="27"/>
                    <a:pt x="74" y="27"/>
                  </a:cubicBezTo>
                  <a:cubicBezTo>
                    <a:pt x="74" y="27"/>
                    <a:pt x="123" y="76"/>
                    <a:pt x="104" y="103"/>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76"/>
            <p:cNvSpPr/>
            <p:nvPr/>
          </p:nvSpPr>
          <p:spPr bwMode="auto">
            <a:xfrm>
              <a:off x="4525963" y="2855912"/>
              <a:ext cx="315913" cy="323850"/>
            </a:xfrm>
            <a:custGeom>
              <a:avLst/>
              <a:gdLst>
                <a:gd name="T0" fmla="*/ 65 w 84"/>
                <a:gd name="T1" fmla="*/ 76 h 86"/>
                <a:gd name="T2" fmla="*/ 69 w 84"/>
                <a:gd name="T3" fmla="*/ 51 h 86"/>
                <a:gd name="T4" fmla="*/ 49 w 84"/>
                <a:gd name="T5" fmla="*/ 30 h 86"/>
                <a:gd name="T6" fmla="*/ 9 w 84"/>
                <a:gd name="T7" fmla="*/ 0 h 86"/>
                <a:gd name="T8" fmla="*/ 55 w 84"/>
                <a:gd name="T9" fmla="*/ 57 h 86"/>
                <a:gd name="T10" fmla="*/ 32 w 84"/>
                <a:gd name="T11" fmla="*/ 51 h 86"/>
                <a:gd name="T12" fmla="*/ 65 w 84"/>
                <a:gd name="T13" fmla="*/ 76 h 86"/>
              </a:gdLst>
              <a:ahLst/>
              <a:cxnLst>
                <a:cxn ang="0">
                  <a:pos x="T0" y="T1"/>
                </a:cxn>
                <a:cxn ang="0">
                  <a:pos x="T2" y="T3"/>
                </a:cxn>
                <a:cxn ang="0">
                  <a:pos x="T4" y="T5"/>
                </a:cxn>
                <a:cxn ang="0">
                  <a:pos x="T6" y="T7"/>
                </a:cxn>
                <a:cxn ang="0">
                  <a:pos x="T8" y="T9"/>
                </a:cxn>
                <a:cxn ang="0">
                  <a:pos x="T10" y="T11"/>
                </a:cxn>
                <a:cxn ang="0">
                  <a:pos x="T12" y="T13"/>
                </a:cxn>
              </a:cxnLst>
              <a:rect l="0" t="0" r="r" b="b"/>
              <a:pathLst>
                <a:path w="84" h="86">
                  <a:moveTo>
                    <a:pt x="65" y="76"/>
                  </a:moveTo>
                  <a:cubicBezTo>
                    <a:pt x="84" y="86"/>
                    <a:pt x="75" y="58"/>
                    <a:pt x="69" y="51"/>
                  </a:cubicBezTo>
                  <a:cubicBezTo>
                    <a:pt x="63" y="44"/>
                    <a:pt x="57" y="36"/>
                    <a:pt x="49" y="30"/>
                  </a:cubicBezTo>
                  <a:cubicBezTo>
                    <a:pt x="37" y="19"/>
                    <a:pt x="23" y="10"/>
                    <a:pt x="9" y="0"/>
                  </a:cubicBezTo>
                  <a:cubicBezTo>
                    <a:pt x="0" y="17"/>
                    <a:pt x="31" y="41"/>
                    <a:pt x="55" y="57"/>
                  </a:cubicBezTo>
                  <a:cubicBezTo>
                    <a:pt x="49" y="54"/>
                    <a:pt x="41" y="52"/>
                    <a:pt x="32" y="51"/>
                  </a:cubicBezTo>
                  <a:cubicBezTo>
                    <a:pt x="42" y="61"/>
                    <a:pt x="53" y="71"/>
                    <a:pt x="65" y="76"/>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77"/>
            <p:cNvSpPr/>
            <p:nvPr/>
          </p:nvSpPr>
          <p:spPr bwMode="auto">
            <a:xfrm>
              <a:off x="4773613" y="2714625"/>
              <a:ext cx="319088" cy="341313"/>
            </a:xfrm>
            <a:custGeom>
              <a:avLst/>
              <a:gdLst>
                <a:gd name="T0" fmla="*/ 85 w 85"/>
                <a:gd name="T1" fmla="*/ 91 h 91"/>
                <a:gd name="T2" fmla="*/ 16 w 85"/>
                <a:gd name="T3" fmla="*/ 4 h 91"/>
                <a:gd name="T4" fmla="*/ 11 w 85"/>
                <a:gd name="T5" fmla="*/ 0 h 91"/>
                <a:gd name="T6" fmla="*/ 72 w 85"/>
                <a:gd name="T7" fmla="*/ 70 h 91"/>
                <a:gd name="T8" fmla="*/ 0 w 85"/>
                <a:gd name="T9" fmla="*/ 30 h 91"/>
                <a:gd name="T10" fmla="*/ 85 w 85"/>
                <a:gd name="T11" fmla="*/ 91 h 91"/>
              </a:gdLst>
              <a:ahLst/>
              <a:cxnLst>
                <a:cxn ang="0">
                  <a:pos x="T0" y="T1"/>
                </a:cxn>
                <a:cxn ang="0">
                  <a:pos x="T2" y="T3"/>
                </a:cxn>
                <a:cxn ang="0">
                  <a:pos x="T4" y="T5"/>
                </a:cxn>
                <a:cxn ang="0">
                  <a:pos x="T6" y="T7"/>
                </a:cxn>
                <a:cxn ang="0">
                  <a:pos x="T8" y="T9"/>
                </a:cxn>
                <a:cxn ang="0">
                  <a:pos x="T10" y="T11"/>
                </a:cxn>
              </a:cxnLst>
              <a:rect l="0" t="0" r="r" b="b"/>
              <a:pathLst>
                <a:path w="85" h="91">
                  <a:moveTo>
                    <a:pt x="85" y="91"/>
                  </a:moveTo>
                  <a:cubicBezTo>
                    <a:pt x="85" y="54"/>
                    <a:pt x="39" y="28"/>
                    <a:pt x="16" y="4"/>
                  </a:cubicBezTo>
                  <a:cubicBezTo>
                    <a:pt x="14" y="3"/>
                    <a:pt x="13" y="1"/>
                    <a:pt x="11" y="0"/>
                  </a:cubicBezTo>
                  <a:cubicBezTo>
                    <a:pt x="19" y="24"/>
                    <a:pt x="53" y="55"/>
                    <a:pt x="72" y="70"/>
                  </a:cubicBezTo>
                  <a:cubicBezTo>
                    <a:pt x="56" y="58"/>
                    <a:pt x="28" y="39"/>
                    <a:pt x="0" y="30"/>
                  </a:cubicBezTo>
                  <a:cubicBezTo>
                    <a:pt x="30" y="51"/>
                    <a:pt x="62" y="88"/>
                    <a:pt x="85" y="91"/>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78"/>
            <p:cNvSpPr/>
            <p:nvPr/>
          </p:nvSpPr>
          <p:spPr bwMode="auto">
            <a:xfrm>
              <a:off x="4451350" y="3100387"/>
              <a:ext cx="1381125" cy="822325"/>
            </a:xfrm>
            <a:custGeom>
              <a:avLst/>
              <a:gdLst>
                <a:gd name="T0" fmla="*/ 215 w 368"/>
                <a:gd name="T1" fmla="*/ 138 h 219"/>
                <a:gd name="T2" fmla="*/ 116 w 368"/>
                <a:gd name="T3" fmla="*/ 93 h 219"/>
                <a:gd name="T4" fmla="*/ 65 w 368"/>
                <a:gd name="T5" fmla="*/ 43 h 219"/>
                <a:gd name="T6" fmla="*/ 11 w 368"/>
                <a:gd name="T7" fmla="*/ 1 h 219"/>
                <a:gd name="T8" fmla="*/ 10 w 368"/>
                <a:gd name="T9" fmla="*/ 0 h 219"/>
                <a:gd name="T10" fmla="*/ 138 w 368"/>
                <a:gd name="T11" fmla="*/ 137 h 219"/>
                <a:gd name="T12" fmla="*/ 285 w 368"/>
                <a:gd name="T13" fmla="*/ 185 h 219"/>
                <a:gd name="T14" fmla="*/ 312 w 368"/>
                <a:gd name="T15" fmla="*/ 175 h 219"/>
                <a:gd name="T16" fmla="*/ 355 w 368"/>
                <a:gd name="T17" fmla="*/ 110 h 219"/>
                <a:gd name="T18" fmla="*/ 364 w 368"/>
                <a:gd name="T19" fmla="*/ 29 h 219"/>
                <a:gd name="T20" fmla="*/ 215 w 368"/>
                <a:gd name="T21" fmla="*/ 13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8" h="219">
                  <a:moveTo>
                    <a:pt x="215" y="138"/>
                  </a:moveTo>
                  <a:cubicBezTo>
                    <a:pt x="177" y="145"/>
                    <a:pt x="142" y="117"/>
                    <a:pt x="116" y="93"/>
                  </a:cubicBezTo>
                  <a:cubicBezTo>
                    <a:pt x="98" y="77"/>
                    <a:pt x="81" y="61"/>
                    <a:pt x="65" y="43"/>
                  </a:cubicBezTo>
                  <a:cubicBezTo>
                    <a:pt x="50" y="26"/>
                    <a:pt x="34" y="5"/>
                    <a:pt x="11" y="1"/>
                  </a:cubicBezTo>
                  <a:cubicBezTo>
                    <a:pt x="10" y="1"/>
                    <a:pt x="10" y="0"/>
                    <a:pt x="10" y="0"/>
                  </a:cubicBezTo>
                  <a:cubicBezTo>
                    <a:pt x="0" y="22"/>
                    <a:pt x="59" y="68"/>
                    <a:pt x="138" y="137"/>
                  </a:cubicBezTo>
                  <a:cubicBezTo>
                    <a:pt x="231" y="219"/>
                    <a:pt x="285" y="185"/>
                    <a:pt x="285" y="185"/>
                  </a:cubicBezTo>
                  <a:cubicBezTo>
                    <a:pt x="312" y="175"/>
                    <a:pt x="312" y="175"/>
                    <a:pt x="312" y="175"/>
                  </a:cubicBezTo>
                  <a:cubicBezTo>
                    <a:pt x="355" y="110"/>
                    <a:pt x="355" y="110"/>
                    <a:pt x="355" y="110"/>
                  </a:cubicBezTo>
                  <a:cubicBezTo>
                    <a:pt x="366" y="86"/>
                    <a:pt x="368" y="58"/>
                    <a:pt x="364" y="29"/>
                  </a:cubicBezTo>
                  <a:cubicBezTo>
                    <a:pt x="300" y="40"/>
                    <a:pt x="280" y="127"/>
                    <a:pt x="215" y="138"/>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9"/>
            <p:cNvSpPr/>
            <p:nvPr/>
          </p:nvSpPr>
          <p:spPr bwMode="auto">
            <a:xfrm>
              <a:off x="5521325" y="3513138"/>
              <a:ext cx="458788" cy="379413"/>
            </a:xfrm>
            <a:custGeom>
              <a:avLst/>
              <a:gdLst>
                <a:gd name="T0" fmla="*/ 122 w 122"/>
                <a:gd name="T1" fmla="*/ 23 h 101"/>
                <a:gd name="T2" fmla="*/ 70 w 122"/>
                <a:gd name="T3" fmla="*/ 0 h 101"/>
                <a:gd name="T4" fmla="*/ 0 w 122"/>
                <a:gd name="T5" fmla="*/ 75 h 101"/>
                <a:gd name="T6" fmla="*/ 44 w 122"/>
                <a:gd name="T7" fmla="*/ 101 h 101"/>
                <a:gd name="T8" fmla="*/ 122 w 122"/>
                <a:gd name="T9" fmla="*/ 23 h 101"/>
              </a:gdLst>
              <a:ahLst/>
              <a:cxnLst>
                <a:cxn ang="0">
                  <a:pos x="T0" y="T1"/>
                </a:cxn>
                <a:cxn ang="0">
                  <a:pos x="T2" y="T3"/>
                </a:cxn>
                <a:cxn ang="0">
                  <a:pos x="T4" y="T5"/>
                </a:cxn>
                <a:cxn ang="0">
                  <a:pos x="T6" y="T7"/>
                </a:cxn>
                <a:cxn ang="0">
                  <a:pos x="T8" y="T9"/>
                </a:cxn>
              </a:cxnLst>
              <a:rect l="0" t="0" r="r" b="b"/>
              <a:pathLst>
                <a:path w="122" h="101">
                  <a:moveTo>
                    <a:pt x="122" y="23"/>
                  </a:moveTo>
                  <a:cubicBezTo>
                    <a:pt x="70" y="0"/>
                    <a:pt x="70" y="0"/>
                    <a:pt x="70" y="0"/>
                  </a:cubicBezTo>
                  <a:cubicBezTo>
                    <a:pt x="70" y="0"/>
                    <a:pt x="2" y="30"/>
                    <a:pt x="0" y="75"/>
                  </a:cubicBezTo>
                  <a:cubicBezTo>
                    <a:pt x="44" y="101"/>
                    <a:pt x="44" y="101"/>
                    <a:pt x="44" y="101"/>
                  </a:cubicBezTo>
                  <a:lnTo>
                    <a:pt x="122" y="23"/>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1" name="文本框 110"/>
          <p:cNvSpPr txBox="1"/>
          <p:nvPr/>
        </p:nvSpPr>
        <p:spPr>
          <a:xfrm>
            <a:off x="3825737" y="327453"/>
            <a:ext cx="3306918" cy="923330"/>
          </a:xfrm>
          <a:prstGeom prst="rect">
            <a:avLst/>
          </a:prstGeom>
          <a:noFill/>
        </p:spPr>
        <p:txBody>
          <a:bodyPr wrap="square" rtlCol="0">
            <a:spAutoFit/>
          </a:bodyPr>
          <a:lstStyle/>
          <a:p>
            <a:r>
              <a:rPr lang="zh-CN" altLang="en-US" sz="5400" spc="600" dirty="0">
                <a:solidFill>
                  <a:srgbClr val="F04D14"/>
                </a:solidFill>
                <a:effectLst>
                  <a:outerShdw blurRad="50800" dist="38100" dir="2700000" algn="tl" rotWithShape="0">
                    <a:prstClr val="black">
                      <a:alpha val="5000"/>
                    </a:prstClr>
                  </a:outerShdw>
                </a:effectLst>
              </a:rPr>
              <a:t>薪酬福利</a:t>
            </a:r>
          </a:p>
        </p:txBody>
      </p:sp>
      <p:grpSp>
        <p:nvGrpSpPr>
          <p:cNvPr id="88" name="组合 87"/>
          <p:cNvGrpSpPr/>
          <p:nvPr/>
        </p:nvGrpSpPr>
        <p:grpSpPr>
          <a:xfrm>
            <a:off x="4602247" y="1422401"/>
            <a:ext cx="3359498" cy="2325103"/>
            <a:chOff x="4602247" y="1708726"/>
            <a:chExt cx="3359498" cy="2325103"/>
          </a:xfrm>
        </p:grpSpPr>
        <p:sp>
          <p:nvSpPr>
            <p:cNvPr id="79" name="Freeform 9"/>
            <p:cNvSpPr/>
            <p:nvPr/>
          </p:nvSpPr>
          <p:spPr bwMode="auto">
            <a:xfrm flipV="1">
              <a:off x="4675047" y="3091522"/>
              <a:ext cx="1445907" cy="34646"/>
            </a:xfrm>
            <a:custGeom>
              <a:avLst/>
              <a:gdLst>
                <a:gd name="T0" fmla="*/ 1371 w 1378"/>
                <a:gd name="T1" fmla="*/ 14 h 14"/>
                <a:gd name="T2" fmla="*/ 7 w 1378"/>
                <a:gd name="T3" fmla="*/ 14 h 14"/>
                <a:gd name="T4" fmla="*/ 0 w 1378"/>
                <a:gd name="T5" fmla="*/ 7 h 14"/>
                <a:gd name="T6" fmla="*/ 7 w 1378"/>
                <a:gd name="T7" fmla="*/ 0 h 14"/>
                <a:gd name="T8" fmla="*/ 1371 w 1378"/>
                <a:gd name="T9" fmla="*/ 0 h 14"/>
                <a:gd name="T10" fmla="*/ 1378 w 1378"/>
                <a:gd name="T11" fmla="*/ 7 h 14"/>
                <a:gd name="T12" fmla="*/ 1371 w 1378"/>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378" h="14">
                  <a:moveTo>
                    <a:pt x="1371" y="14"/>
                  </a:moveTo>
                  <a:cubicBezTo>
                    <a:pt x="7" y="14"/>
                    <a:pt x="7" y="14"/>
                    <a:pt x="7" y="14"/>
                  </a:cubicBezTo>
                  <a:cubicBezTo>
                    <a:pt x="3" y="14"/>
                    <a:pt x="0" y="11"/>
                    <a:pt x="0" y="7"/>
                  </a:cubicBezTo>
                  <a:cubicBezTo>
                    <a:pt x="0" y="3"/>
                    <a:pt x="3" y="0"/>
                    <a:pt x="7" y="0"/>
                  </a:cubicBezTo>
                  <a:cubicBezTo>
                    <a:pt x="1371" y="0"/>
                    <a:pt x="1371" y="0"/>
                    <a:pt x="1371" y="0"/>
                  </a:cubicBezTo>
                  <a:cubicBezTo>
                    <a:pt x="1375" y="0"/>
                    <a:pt x="1378" y="3"/>
                    <a:pt x="1378" y="7"/>
                  </a:cubicBezTo>
                  <a:cubicBezTo>
                    <a:pt x="1378" y="11"/>
                    <a:pt x="1375" y="14"/>
                    <a:pt x="1371" y="14"/>
                  </a:cubicBezTo>
                  <a:close/>
                </a:path>
              </a:pathLst>
            </a:custGeom>
            <a:solidFill>
              <a:srgbClr val="F04D14"/>
            </a:solidFill>
            <a:ln>
              <a:noFill/>
            </a:ln>
          </p:spPr>
          <p:txBody>
            <a:bodyPr vert="horz" wrap="square" lIns="91440" tIns="45720" rIns="91440" bIns="45720" numCol="1" anchor="t" anchorCtr="0" compatLnSpc="1"/>
            <a:lstStyle/>
            <a:p>
              <a:endParaRPr lang="zh-CN" altLang="en-US"/>
            </a:p>
          </p:txBody>
        </p:sp>
        <p:sp>
          <p:nvSpPr>
            <p:cNvPr id="80" name="Oval 10"/>
            <p:cNvSpPr>
              <a:spLocks noChangeArrowheads="1"/>
            </p:cNvSpPr>
            <p:nvPr/>
          </p:nvSpPr>
          <p:spPr bwMode="auto">
            <a:xfrm>
              <a:off x="6032838" y="3018021"/>
              <a:ext cx="176232" cy="181646"/>
            </a:xfrm>
            <a:prstGeom prst="ellipse">
              <a:avLst/>
            </a:prstGeom>
            <a:solidFill>
              <a:srgbClr val="F04D14"/>
            </a:solidFill>
            <a:ln>
              <a:noFill/>
            </a:ln>
          </p:spPr>
          <p:txBody>
            <a:bodyPr vert="horz" wrap="square" lIns="91440" tIns="45720" rIns="91440" bIns="45720" numCol="1" anchor="t" anchorCtr="0" compatLnSpc="1"/>
            <a:lstStyle/>
            <a:p>
              <a:endParaRPr lang="zh-CN" altLang="en-US"/>
            </a:p>
          </p:txBody>
        </p:sp>
        <p:sp>
          <p:nvSpPr>
            <p:cNvPr id="96" name="Freeform 5"/>
            <p:cNvSpPr>
              <a:spLocks noEditPoints="1"/>
            </p:cNvSpPr>
            <p:nvPr/>
          </p:nvSpPr>
          <p:spPr bwMode="auto">
            <a:xfrm>
              <a:off x="5885668" y="1708726"/>
              <a:ext cx="1024705" cy="1417442"/>
            </a:xfrm>
            <a:custGeom>
              <a:avLst/>
              <a:gdLst>
                <a:gd name="T0" fmla="*/ 577 w 1154"/>
                <a:gd name="T1" fmla="*/ 0 h 1597"/>
                <a:gd name="T2" fmla="*/ 0 w 1154"/>
                <a:gd name="T3" fmla="*/ 578 h 1597"/>
                <a:gd name="T4" fmla="*/ 294 w 1154"/>
                <a:gd name="T5" fmla="*/ 1080 h 1597"/>
                <a:gd name="T6" fmla="*/ 577 w 1154"/>
                <a:gd name="T7" fmla="*/ 1597 h 1597"/>
                <a:gd name="T8" fmla="*/ 860 w 1154"/>
                <a:gd name="T9" fmla="*/ 1080 h 1597"/>
                <a:gd name="T10" fmla="*/ 1154 w 1154"/>
                <a:gd name="T11" fmla="*/ 578 h 1597"/>
                <a:gd name="T12" fmla="*/ 577 w 1154"/>
                <a:gd name="T13" fmla="*/ 0 h 1597"/>
                <a:gd name="T14" fmla="*/ 577 w 1154"/>
                <a:gd name="T15" fmla="*/ 1019 h 1597"/>
                <a:gd name="T16" fmla="*/ 139 w 1154"/>
                <a:gd name="T17" fmla="*/ 582 h 1597"/>
                <a:gd name="T18" fmla="*/ 577 w 1154"/>
                <a:gd name="T19" fmla="*/ 144 h 1597"/>
                <a:gd name="T20" fmla="*/ 1014 w 1154"/>
                <a:gd name="T21" fmla="*/ 582 h 1597"/>
                <a:gd name="T22" fmla="*/ 577 w 1154"/>
                <a:gd name="T23" fmla="*/ 1019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4" h="1597">
                  <a:moveTo>
                    <a:pt x="577" y="0"/>
                  </a:moveTo>
                  <a:cubicBezTo>
                    <a:pt x="258" y="0"/>
                    <a:pt x="0" y="259"/>
                    <a:pt x="0" y="578"/>
                  </a:cubicBezTo>
                  <a:cubicBezTo>
                    <a:pt x="0" y="793"/>
                    <a:pt x="118" y="981"/>
                    <a:pt x="294" y="1080"/>
                  </a:cubicBezTo>
                  <a:cubicBezTo>
                    <a:pt x="294" y="1080"/>
                    <a:pt x="543" y="1218"/>
                    <a:pt x="577" y="1597"/>
                  </a:cubicBezTo>
                  <a:cubicBezTo>
                    <a:pt x="611" y="1218"/>
                    <a:pt x="860" y="1080"/>
                    <a:pt x="860" y="1080"/>
                  </a:cubicBezTo>
                  <a:cubicBezTo>
                    <a:pt x="1036" y="981"/>
                    <a:pt x="1154" y="793"/>
                    <a:pt x="1154" y="578"/>
                  </a:cubicBezTo>
                  <a:cubicBezTo>
                    <a:pt x="1154" y="259"/>
                    <a:pt x="896" y="0"/>
                    <a:pt x="577" y="0"/>
                  </a:cubicBezTo>
                  <a:close/>
                  <a:moveTo>
                    <a:pt x="577" y="1019"/>
                  </a:moveTo>
                  <a:cubicBezTo>
                    <a:pt x="335" y="1019"/>
                    <a:pt x="139" y="824"/>
                    <a:pt x="139" y="582"/>
                  </a:cubicBezTo>
                  <a:cubicBezTo>
                    <a:pt x="139" y="340"/>
                    <a:pt x="335" y="144"/>
                    <a:pt x="577" y="144"/>
                  </a:cubicBezTo>
                  <a:cubicBezTo>
                    <a:pt x="819" y="144"/>
                    <a:pt x="1014" y="340"/>
                    <a:pt x="1014" y="582"/>
                  </a:cubicBezTo>
                  <a:cubicBezTo>
                    <a:pt x="1014" y="824"/>
                    <a:pt x="819" y="1019"/>
                    <a:pt x="577" y="1019"/>
                  </a:cubicBezTo>
                  <a:close/>
                </a:path>
              </a:pathLst>
            </a:custGeom>
            <a:solidFill>
              <a:srgbClr val="F04D14"/>
            </a:solidFill>
            <a:ln>
              <a:noFill/>
            </a:ln>
          </p:spPr>
          <p:txBody>
            <a:bodyPr vert="horz" wrap="square" lIns="91440" tIns="45720" rIns="91440" bIns="45720" numCol="1" anchor="t" anchorCtr="0" compatLnSpc="1"/>
            <a:lstStyle/>
            <a:p>
              <a:endParaRPr lang="zh-CN" altLang="en-US"/>
            </a:p>
          </p:txBody>
        </p:sp>
        <p:sp>
          <p:nvSpPr>
            <p:cNvPr id="97" name="椭圆 96"/>
            <p:cNvSpPr/>
            <p:nvPr/>
          </p:nvSpPr>
          <p:spPr bwMode="auto">
            <a:xfrm>
              <a:off x="6077098" y="1904455"/>
              <a:ext cx="639049" cy="639049"/>
            </a:xfrm>
            <a:prstGeom prst="ellipse">
              <a:avLst/>
            </a:prstGeom>
            <a:gradFill flip="none" rotWithShape="1">
              <a:gsLst>
                <a:gs pos="20000">
                  <a:schemeClr val="bg1"/>
                </a:gs>
                <a:gs pos="80000">
                  <a:schemeClr val="bg1">
                    <a:lumMod val="85000"/>
                  </a:schemeClr>
                </a:gs>
                <a:gs pos="100000">
                  <a:schemeClr val="bg1">
                    <a:lumMod val="85000"/>
                  </a:schemeClr>
                </a:gs>
              </a:gsLst>
              <a:lin ang="2700000" scaled="1"/>
              <a:tileRect/>
            </a:gradFill>
            <a:ln w="28575">
              <a:solidFill>
                <a:srgbClr val="F2F2F2"/>
              </a:solidFill>
            </a:ln>
            <a:effectLst>
              <a:outerShdw blurRad="88900"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98" name="Oval 9"/>
            <p:cNvSpPr>
              <a:spLocks noChangeArrowheads="1"/>
            </p:cNvSpPr>
            <p:nvPr/>
          </p:nvSpPr>
          <p:spPr bwMode="auto">
            <a:xfrm>
              <a:off x="6146452" y="1964104"/>
              <a:ext cx="500340" cy="506516"/>
            </a:xfrm>
            <a:prstGeom prst="ellipse">
              <a:avLst/>
            </a:prstGeom>
            <a:solidFill>
              <a:srgbClr val="F04D14"/>
            </a:solidFill>
            <a:ln w="28575">
              <a:noFill/>
            </a:ln>
            <a:effectLst>
              <a:outerShdw blurRad="88900"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99" name="Freeform 14"/>
            <p:cNvSpPr>
              <a:spLocks noEditPoints="1"/>
            </p:cNvSpPr>
            <p:nvPr/>
          </p:nvSpPr>
          <p:spPr bwMode="auto">
            <a:xfrm>
              <a:off x="6216666" y="2088344"/>
              <a:ext cx="379236" cy="294367"/>
            </a:xfrm>
            <a:custGeom>
              <a:avLst/>
              <a:gdLst>
                <a:gd name="T0" fmla="*/ 481 w 555"/>
                <a:gd name="T1" fmla="*/ 34 h 430"/>
                <a:gd name="T2" fmla="*/ 330 w 555"/>
                <a:gd name="T3" fmla="*/ 10 h 430"/>
                <a:gd name="T4" fmla="*/ 63 w 555"/>
                <a:gd name="T5" fmla="*/ 35 h 430"/>
                <a:gd name="T6" fmla="*/ 71 w 555"/>
                <a:gd name="T7" fmla="*/ 281 h 430"/>
                <a:gd name="T8" fmla="*/ 103 w 555"/>
                <a:gd name="T9" fmla="*/ 326 h 430"/>
                <a:gd name="T10" fmla="*/ 149 w 555"/>
                <a:gd name="T11" fmla="*/ 359 h 430"/>
                <a:gd name="T12" fmla="*/ 175 w 555"/>
                <a:gd name="T13" fmla="*/ 387 h 430"/>
                <a:gd name="T14" fmla="*/ 220 w 555"/>
                <a:gd name="T15" fmla="*/ 411 h 430"/>
                <a:gd name="T16" fmla="*/ 249 w 555"/>
                <a:gd name="T17" fmla="*/ 408 h 430"/>
                <a:gd name="T18" fmla="*/ 348 w 555"/>
                <a:gd name="T19" fmla="*/ 404 h 430"/>
                <a:gd name="T20" fmla="*/ 401 w 555"/>
                <a:gd name="T21" fmla="*/ 396 h 430"/>
                <a:gd name="T22" fmla="*/ 449 w 555"/>
                <a:gd name="T23" fmla="*/ 363 h 430"/>
                <a:gd name="T24" fmla="*/ 480 w 555"/>
                <a:gd name="T25" fmla="*/ 338 h 430"/>
                <a:gd name="T26" fmla="*/ 503 w 555"/>
                <a:gd name="T27" fmla="*/ 272 h 430"/>
                <a:gd name="T28" fmla="*/ 83 w 555"/>
                <a:gd name="T29" fmla="*/ 314 h 430"/>
                <a:gd name="T30" fmla="*/ 116 w 555"/>
                <a:gd name="T31" fmla="*/ 267 h 430"/>
                <a:gd name="T32" fmla="*/ 156 w 555"/>
                <a:gd name="T33" fmla="*/ 335 h 430"/>
                <a:gd name="T34" fmla="*/ 148 w 555"/>
                <a:gd name="T35" fmla="*/ 294 h 430"/>
                <a:gd name="T36" fmla="*/ 197 w 555"/>
                <a:gd name="T37" fmla="*/ 359 h 430"/>
                <a:gd name="T38" fmla="*/ 168 w 555"/>
                <a:gd name="T39" fmla="*/ 339 h 430"/>
                <a:gd name="T40" fmla="*/ 204 w 555"/>
                <a:gd name="T41" fmla="*/ 338 h 430"/>
                <a:gd name="T42" fmla="*/ 212 w 555"/>
                <a:gd name="T43" fmla="*/ 397 h 430"/>
                <a:gd name="T44" fmla="*/ 241 w 555"/>
                <a:gd name="T45" fmla="*/ 355 h 430"/>
                <a:gd name="T46" fmla="*/ 494 w 555"/>
                <a:gd name="T47" fmla="*/ 319 h 430"/>
                <a:gd name="T48" fmla="*/ 453 w 555"/>
                <a:gd name="T49" fmla="*/ 318 h 430"/>
                <a:gd name="T50" fmla="*/ 358 w 555"/>
                <a:gd name="T51" fmla="*/ 251 h 430"/>
                <a:gd name="T52" fmla="*/ 440 w 555"/>
                <a:gd name="T53" fmla="*/ 353 h 430"/>
                <a:gd name="T54" fmla="*/ 371 w 555"/>
                <a:gd name="T55" fmla="*/ 334 h 430"/>
                <a:gd name="T56" fmla="*/ 333 w 555"/>
                <a:gd name="T57" fmla="*/ 302 h 430"/>
                <a:gd name="T58" fmla="*/ 332 w 555"/>
                <a:gd name="T59" fmla="*/ 318 h 430"/>
                <a:gd name="T60" fmla="*/ 391 w 555"/>
                <a:gd name="T61" fmla="*/ 388 h 430"/>
                <a:gd name="T62" fmla="*/ 344 w 555"/>
                <a:gd name="T63" fmla="*/ 388 h 430"/>
                <a:gd name="T64" fmla="*/ 288 w 555"/>
                <a:gd name="T65" fmla="*/ 359 h 430"/>
                <a:gd name="T66" fmla="*/ 317 w 555"/>
                <a:gd name="T67" fmla="*/ 416 h 430"/>
                <a:gd name="T68" fmla="*/ 250 w 555"/>
                <a:gd name="T69" fmla="*/ 392 h 430"/>
                <a:gd name="T70" fmla="*/ 216 w 555"/>
                <a:gd name="T71" fmla="*/ 348 h 430"/>
                <a:gd name="T72" fmla="*/ 176 w 555"/>
                <a:gd name="T73" fmla="*/ 316 h 430"/>
                <a:gd name="T74" fmla="*/ 123 w 555"/>
                <a:gd name="T75" fmla="*/ 257 h 430"/>
                <a:gd name="T76" fmla="*/ 73 w 555"/>
                <a:gd name="T77" fmla="*/ 43 h 430"/>
                <a:gd name="T78" fmla="*/ 148 w 555"/>
                <a:gd name="T79" fmla="*/ 161 h 430"/>
                <a:gd name="T80" fmla="*/ 216 w 555"/>
                <a:gd name="T81" fmla="*/ 194 h 430"/>
                <a:gd name="T82" fmla="*/ 317 w 555"/>
                <a:gd name="T83" fmla="*/ 114 h 430"/>
                <a:gd name="T84" fmla="*/ 494 w 555"/>
                <a:gd name="T85" fmla="*/ 281 h 430"/>
                <a:gd name="T86" fmla="*/ 332 w 555"/>
                <a:gd name="T87" fmla="*/ 112 h 430"/>
                <a:gd name="T88" fmla="*/ 261 w 555"/>
                <a:gd name="T89" fmla="*/ 139 h 430"/>
                <a:gd name="T90" fmla="*/ 160 w 555"/>
                <a:gd name="T91" fmla="*/ 167 h 430"/>
                <a:gd name="T92" fmla="*/ 326 w 555"/>
                <a:gd name="T93" fmla="*/ 23 h 430"/>
                <a:gd name="T94" fmla="*/ 474 w 555"/>
                <a:gd name="T95" fmla="*/ 48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5" h="430">
                  <a:moveTo>
                    <a:pt x="554" y="236"/>
                  </a:moveTo>
                  <a:cubicBezTo>
                    <a:pt x="484" y="38"/>
                    <a:pt x="484" y="38"/>
                    <a:pt x="484" y="38"/>
                  </a:cubicBezTo>
                  <a:cubicBezTo>
                    <a:pt x="483" y="36"/>
                    <a:pt x="482" y="35"/>
                    <a:pt x="481" y="34"/>
                  </a:cubicBezTo>
                  <a:cubicBezTo>
                    <a:pt x="479" y="34"/>
                    <a:pt x="477" y="34"/>
                    <a:pt x="476" y="34"/>
                  </a:cubicBezTo>
                  <a:cubicBezTo>
                    <a:pt x="456" y="42"/>
                    <a:pt x="406" y="35"/>
                    <a:pt x="387" y="32"/>
                  </a:cubicBezTo>
                  <a:cubicBezTo>
                    <a:pt x="382" y="29"/>
                    <a:pt x="365" y="19"/>
                    <a:pt x="330" y="10"/>
                  </a:cubicBezTo>
                  <a:cubicBezTo>
                    <a:pt x="290" y="0"/>
                    <a:pt x="227" y="29"/>
                    <a:pt x="216" y="34"/>
                  </a:cubicBezTo>
                  <a:cubicBezTo>
                    <a:pt x="69" y="30"/>
                    <a:pt x="69" y="30"/>
                    <a:pt x="69" y="30"/>
                  </a:cubicBezTo>
                  <a:cubicBezTo>
                    <a:pt x="66" y="30"/>
                    <a:pt x="64" y="32"/>
                    <a:pt x="63" y="35"/>
                  </a:cubicBezTo>
                  <a:cubicBezTo>
                    <a:pt x="1" y="226"/>
                    <a:pt x="1" y="226"/>
                    <a:pt x="1" y="226"/>
                  </a:cubicBezTo>
                  <a:cubicBezTo>
                    <a:pt x="0" y="228"/>
                    <a:pt x="1" y="231"/>
                    <a:pt x="3" y="233"/>
                  </a:cubicBezTo>
                  <a:cubicBezTo>
                    <a:pt x="71" y="281"/>
                    <a:pt x="71" y="281"/>
                    <a:pt x="71" y="281"/>
                  </a:cubicBezTo>
                  <a:cubicBezTo>
                    <a:pt x="62" y="298"/>
                    <a:pt x="64" y="316"/>
                    <a:pt x="76" y="324"/>
                  </a:cubicBezTo>
                  <a:cubicBezTo>
                    <a:pt x="80" y="327"/>
                    <a:pt x="86" y="329"/>
                    <a:pt x="91" y="329"/>
                  </a:cubicBezTo>
                  <a:cubicBezTo>
                    <a:pt x="95" y="328"/>
                    <a:pt x="99" y="327"/>
                    <a:pt x="103" y="326"/>
                  </a:cubicBezTo>
                  <a:cubicBezTo>
                    <a:pt x="100" y="340"/>
                    <a:pt x="103" y="353"/>
                    <a:pt x="113" y="360"/>
                  </a:cubicBezTo>
                  <a:cubicBezTo>
                    <a:pt x="118" y="363"/>
                    <a:pt x="124" y="365"/>
                    <a:pt x="130" y="365"/>
                  </a:cubicBezTo>
                  <a:cubicBezTo>
                    <a:pt x="136" y="364"/>
                    <a:pt x="143" y="362"/>
                    <a:pt x="149" y="359"/>
                  </a:cubicBezTo>
                  <a:cubicBezTo>
                    <a:pt x="149" y="359"/>
                    <a:pt x="148" y="359"/>
                    <a:pt x="148" y="359"/>
                  </a:cubicBezTo>
                  <a:cubicBezTo>
                    <a:pt x="148" y="369"/>
                    <a:pt x="152" y="378"/>
                    <a:pt x="159" y="383"/>
                  </a:cubicBezTo>
                  <a:cubicBezTo>
                    <a:pt x="164" y="386"/>
                    <a:pt x="169" y="387"/>
                    <a:pt x="175" y="387"/>
                  </a:cubicBezTo>
                  <a:cubicBezTo>
                    <a:pt x="182" y="387"/>
                    <a:pt x="189" y="383"/>
                    <a:pt x="196" y="378"/>
                  </a:cubicBezTo>
                  <a:cubicBezTo>
                    <a:pt x="194" y="390"/>
                    <a:pt x="197" y="401"/>
                    <a:pt x="205" y="407"/>
                  </a:cubicBezTo>
                  <a:cubicBezTo>
                    <a:pt x="209" y="410"/>
                    <a:pt x="214" y="411"/>
                    <a:pt x="220" y="411"/>
                  </a:cubicBezTo>
                  <a:cubicBezTo>
                    <a:pt x="227" y="411"/>
                    <a:pt x="234" y="407"/>
                    <a:pt x="240" y="402"/>
                  </a:cubicBezTo>
                  <a:cubicBezTo>
                    <a:pt x="240" y="402"/>
                    <a:pt x="240" y="402"/>
                    <a:pt x="240" y="402"/>
                  </a:cubicBezTo>
                  <a:cubicBezTo>
                    <a:pt x="249" y="408"/>
                    <a:pt x="249" y="408"/>
                    <a:pt x="249" y="408"/>
                  </a:cubicBezTo>
                  <a:cubicBezTo>
                    <a:pt x="250" y="409"/>
                    <a:pt x="289" y="430"/>
                    <a:pt x="318" y="429"/>
                  </a:cubicBezTo>
                  <a:cubicBezTo>
                    <a:pt x="324" y="429"/>
                    <a:pt x="329" y="427"/>
                    <a:pt x="333" y="425"/>
                  </a:cubicBezTo>
                  <a:cubicBezTo>
                    <a:pt x="344" y="421"/>
                    <a:pt x="347" y="412"/>
                    <a:pt x="348" y="404"/>
                  </a:cubicBezTo>
                  <a:cubicBezTo>
                    <a:pt x="356" y="407"/>
                    <a:pt x="360" y="407"/>
                    <a:pt x="360" y="407"/>
                  </a:cubicBezTo>
                  <a:cubicBezTo>
                    <a:pt x="360" y="407"/>
                    <a:pt x="366" y="408"/>
                    <a:pt x="373" y="408"/>
                  </a:cubicBezTo>
                  <a:cubicBezTo>
                    <a:pt x="385" y="407"/>
                    <a:pt x="394" y="403"/>
                    <a:pt x="401" y="396"/>
                  </a:cubicBezTo>
                  <a:cubicBezTo>
                    <a:pt x="409" y="388"/>
                    <a:pt x="409" y="378"/>
                    <a:pt x="407" y="371"/>
                  </a:cubicBezTo>
                  <a:cubicBezTo>
                    <a:pt x="413" y="372"/>
                    <a:pt x="418" y="373"/>
                    <a:pt x="423" y="372"/>
                  </a:cubicBezTo>
                  <a:cubicBezTo>
                    <a:pt x="440" y="372"/>
                    <a:pt x="448" y="363"/>
                    <a:pt x="449" y="363"/>
                  </a:cubicBezTo>
                  <a:cubicBezTo>
                    <a:pt x="456" y="356"/>
                    <a:pt x="460" y="348"/>
                    <a:pt x="460" y="339"/>
                  </a:cubicBezTo>
                  <a:cubicBezTo>
                    <a:pt x="460" y="338"/>
                    <a:pt x="460" y="336"/>
                    <a:pt x="460" y="335"/>
                  </a:cubicBezTo>
                  <a:cubicBezTo>
                    <a:pt x="465" y="337"/>
                    <a:pt x="472" y="338"/>
                    <a:pt x="480" y="338"/>
                  </a:cubicBezTo>
                  <a:cubicBezTo>
                    <a:pt x="489" y="338"/>
                    <a:pt x="496" y="334"/>
                    <a:pt x="503" y="328"/>
                  </a:cubicBezTo>
                  <a:cubicBezTo>
                    <a:pt x="521" y="311"/>
                    <a:pt x="512" y="285"/>
                    <a:pt x="504" y="273"/>
                  </a:cubicBezTo>
                  <a:cubicBezTo>
                    <a:pt x="503" y="272"/>
                    <a:pt x="503" y="272"/>
                    <a:pt x="503" y="272"/>
                  </a:cubicBezTo>
                  <a:cubicBezTo>
                    <a:pt x="551" y="244"/>
                    <a:pt x="551" y="244"/>
                    <a:pt x="551" y="244"/>
                  </a:cubicBezTo>
                  <a:cubicBezTo>
                    <a:pt x="554" y="242"/>
                    <a:pt x="555" y="239"/>
                    <a:pt x="554" y="236"/>
                  </a:cubicBezTo>
                  <a:close/>
                  <a:moveTo>
                    <a:pt x="83" y="314"/>
                  </a:moveTo>
                  <a:cubicBezTo>
                    <a:pt x="75" y="308"/>
                    <a:pt x="76" y="293"/>
                    <a:pt x="85" y="280"/>
                  </a:cubicBezTo>
                  <a:cubicBezTo>
                    <a:pt x="91" y="272"/>
                    <a:pt x="100" y="266"/>
                    <a:pt x="108" y="265"/>
                  </a:cubicBezTo>
                  <a:cubicBezTo>
                    <a:pt x="111" y="265"/>
                    <a:pt x="114" y="266"/>
                    <a:pt x="116" y="267"/>
                  </a:cubicBezTo>
                  <a:cubicBezTo>
                    <a:pt x="123" y="273"/>
                    <a:pt x="123" y="288"/>
                    <a:pt x="114" y="301"/>
                  </a:cubicBezTo>
                  <a:cubicBezTo>
                    <a:pt x="105" y="313"/>
                    <a:pt x="91" y="319"/>
                    <a:pt x="83" y="314"/>
                  </a:cubicBezTo>
                  <a:close/>
                  <a:moveTo>
                    <a:pt x="156" y="335"/>
                  </a:moveTo>
                  <a:cubicBezTo>
                    <a:pt x="146" y="348"/>
                    <a:pt x="129" y="356"/>
                    <a:pt x="120" y="349"/>
                  </a:cubicBezTo>
                  <a:cubicBezTo>
                    <a:pt x="111" y="343"/>
                    <a:pt x="112" y="326"/>
                    <a:pt x="122" y="311"/>
                  </a:cubicBezTo>
                  <a:cubicBezTo>
                    <a:pt x="129" y="301"/>
                    <a:pt x="139" y="295"/>
                    <a:pt x="148" y="294"/>
                  </a:cubicBezTo>
                  <a:cubicBezTo>
                    <a:pt x="152" y="294"/>
                    <a:pt x="155" y="295"/>
                    <a:pt x="157" y="297"/>
                  </a:cubicBezTo>
                  <a:cubicBezTo>
                    <a:pt x="166" y="303"/>
                    <a:pt x="166" y="320"/>
                    <a:pt x="156" y="335"/>
                  </a:cubicBezTo>
                  <a:close/>
                  <a:moveTo>
                    <a:pt x="197" y="359"/>
                  </a:moveTo>
                  <a:cubicBezTo>
                    <a:pt x="189" y="371"/>
                    <a:pt x="174" y="377"/>
                    <a:pt x="167" y="372"/>
                  </a:cubicBezTo>
                  <a:cubicBezTo>
                    <a:pt x="162" y="369"/>
                    <a:pt x="161" y="363"/>
                    <a:pt x="161" y="359"/>
                  </a:cubicBezTo>
                  <a:cubicBezTo>
                    <a:pt x="161" y="353"/>
                    <a:pt x="164" y="345"/>
                    <a:pt x="168" y="339"/>
                  </a:cubicBezTo>
                  <a:cubicBezTo>
                    <a:pt x="175" y="330"/>
                    <a:pt x="184" y="324"/>
                    <a:pt x="191" y="324"/>
                  </a:cubicBezTo>
                  <a:cubicBezTo>
                    <a:pt x="194" y="324"/>
                    <a:pt x="197" y="324"/>
                    <a:pt x="199" y="326"/>
                  </a:cubicBezTo>
                  <a:cubicBezTo>
                    <a:pt x="204" y="329"/>
                    <a:pt x="204" y="335"/>
                    <a:pt x="204" y="338"/>
                  </a:cubicBezTo>
                  <a:cubicBezTo>
                    <a:pt x="204" y="345"/>
                    <a:pt x="202" y="353"/>
                    <a:pt x="197" y="359"/>
                  </a:cubicBezTo>
                  <a:close/>
                  <a:moveTo>
                    <a:pt x="240" y="385"/>
                  </a:moveTo>
                  <a:cubicBezTo>
                    <a:pt x="232" y="396"/>
                    <a:pt x="219" y="401"/>
                    <a:pt x="212" y="397"/>
                  </a:cubicBezTo>
                  <a:cubicBezTo>
                    <a:pt x="206" y="392"/>
                    <a:pt x="206" y="378"/>
                    <a:pt x="214" y="367"/>
                  </a:cubicBezTo>
                  <a:cubicBezTo>
                    <a:pt x="220" y="359"/>
                    <a:pt x="228" y="354"/>
                    <a:pt x="235" y="354"/>
                  </a:cubicBezTo>
                  <a:cubicBezTo>
                    <a:pt x="237" y="353"/>
                    <a:pt x="239" y="354"/>
                    <a:pt x="241" y="355"/>
                  </a:cubicBezTo>
                  <a:cubicBezTo>
                    <a:pt x="245" y="358"/>
                    <a:pt x="246" y="363"/>
                    <a:pt x="246" y="366"/>
                  </a:cubicBezTo>
                  <a:cubicBezTo>
                    <a:pt x="246" y="372"/>
                    <a:pt x="244" y="379"/>
                    <a:pt x="240" y="385"/>
                  </a:cubicBezTo>
                  <a:close/>
                  <a:moveTo>
                    <a:pt x="494" y="319"/>
                  </a:moveTo>
                  <a:cubicBezTo>
                    <a:pt x="490" y="323"/>
                    <a:pt x="485" y="325"/>
                    <a:pt x="479" y="325"/>
                  </a:cubicBezTo>
                  <a:cubicBezTo>
                    <a:pt x="466" y="326"/>
                    <a:pt x="453" y="318"/>
                    <a:pt x="453" y="318"/>
                  </a:cubicBezTo>
                  <a:cubicBezTo>
                    <a:pt x="453" y="318"/>
                    <a:pt x="453" y="318"/>
                    <a:pt x="453" y="318"/>
                  </a:cubicBezTo>
                  <a:cubicBezTo>
                    <a:pt x="366" y="241"/>
                    <a:pt x="366" y="241"/>
                    <a:pt x="366" y="241"/>
                  </a:cubicBezTo>
                  <a:cubicBezTo>
                    <a:pt x="363" y="239"/>
                    <a:pt x="359" y="239"/>
                    <a:pt x="357" y="242"/>
                  </a:cubicBezTo>
                  <a:cubicBezTo>
                    <a:pt x="355" y="245"/>
                    <a:pt x="355" y="249"/>
                    <a:pt x="358" y="251"/>
                  </a:cubicBezTo>
                  <a:cubicBezTo>
                    <a:pt x="439" y="322"/>
                    <a:pt x="439" y="322"/>
                    <a:pt x="439" y="322"/>
                  </a:cubicBezTo>
                  <a:cubicBezTo>
                    <a:pt x="440" y="323"/>
                    <a:pt x="447" y="331"/>
                    <a:pt x="447" y="339"/>
                  </a:cubicBezTo>
                  <a:cubicBezTo>
                    <a:pt x="447" y="344"/>
                    <a:pt x="445" y="349"/>
                    <a:pt x="440" y="353"/>
                  </a:cubicBezTo>
                  <a:cubicBezTo>
                    <a:pt x="440" y="354"/>
                    <a:pt x="434" y="359"/>
                    <a:pt x="422" y="359"/>
                  </a:cubicBezTo>
                  <a:cubicBezTo>
                    <a:pt x="416" y="360"/>
                    <a:pt x="409" y="359"/>
                    <a:pt x="402" y="356"/>
                  </a:cubicBezTo>
                  <a:cubicBezTo>
                    <a:pt x="402" y="356"/>
                    <a:pt x="389" y="348"/>
                    <a:pt x="371" y="334"/>
                  </a:cubicBezTo>
                  <a:cubicBezTo>
                    <a:pt x="348" y="314"/>
                    <a:pt x="338" y="306"/>
                    <a:pt x="334" y="302"/>
                  </a:cubicBezTo>
                  <a:cubicBezTo>
                    <a:pt x="333" y="302"/>
                    <a:pt x="333" y="302"/>
                    <a:pt x="333" y="302"/>
                  </a:cubicBezTo>
                  <a:cubicBezTo>
                    <a:pt x="333" y="302"/>
                    <a:pt x="333" y="302"/>
                    <a:pt x="333" y="302"/>
                  </a:cubicBezTo>
                  <a:cubicBezTo>
                    <a:pt x="330" y="300"/>
                    <a:pt x="329" y="300"/>
                    <a:pt x="328" y="300"/>
                  </a:cubicBezTo>
                  <a:cubicBezTo>
                    <a:pt x="326" y="300"/>
                    <a:pt x="323" y="302"/>
                    <a:pt x="322" y="304"/>
                  </a:cubicBezTo>
                  <a:cubicBezTo>
                    <a:pt x="321" y="308"/>
                    <a:pt x="322" y="309"/>
                    <a:pt x="332" y="318"/>
                  </a:cubicBezTo>
                  <a:cubicBezTo>
                    <a:pt x="342" y="327"/>
                    <a:pt x="352" y="336"/>
                    <a:pt x="362" y="344"/>
                  </a:cubicBezTo>
                  <a:cubicBezTo>
                    <a:pt x="392" y="370"/>
                    <a:pt x="392" y="370"/>
                    <a:pt x="392" y="370"/>
                  </a:cubicBezTo>
                  <a:cubicBezTo>
                    <a:pt x="393" y="371"/>
                    <a:pt x="400" y="379"/>
                    <a:pt x="391" y="388"/>
                  </a:cubicBezTo>
                  <a:cubicBezTo>
                    <a:pt x="386" y="393"/>
                    <a:pt x="378" y="395"/>
                    <a:pt x="373" y="395"/>
                  </a:cubicBezTo>
                  <a:cubicBezTo>
                    <a:pt x="367" y="395"/>
                    <a:pt x="363" y="394"/>
                    <a:pt x="362" y="394"/>
                  </a:cubicBezTo>
                  <a:cubicBezTo>
                    <a:pt x="361" y="394"/>
                    <a:pt x="356" y="394"/>
                    <a:pt x="344" y="388"/>
                  </a:cubicBezTo>
                  <a:cubicBezTo>
                    <a:pt x="297" y="350"/>
                    <a:pt x="297" y="350"/>
                    <a:pt x="297" y="350"/>
                  </a:cubicBezTo>
                  <a:cubicBezTo>
                    <a:pt x="294" y="347"/>
                    <a:pt x="290" y="348"/>
                    <a:pt x="288" y="350"/>
                  </a:cubicBezTo>
                  <a:cubicBezTo>
                    <a:pt x="286" y="353"/>
                    <a:pt x="286" y="357"/>
                    <a:pt x="288" y="359"/>
                  </a:cubicBezTo>
                  <a:cubicBezTo>
                    <a:pt x="305" y="376"/>
                    <a:pt x="321" y="388"/>
                    <a:pt x="334" y="397"/>
                  </a:cubicBezTo>
                  <a:cubicBezTo>
                    <a:pt x="335" y="401"/>
                    <a:pt x="336" y="410"/>
                    <a:pt x="328" y="414"/>
                  </a:cubicBezTo>
                  <a:cubicBezTo>
                    <a:pt x="325" y="415"/>
                    <a:pt x="322" y="416"/>
                    <a:pt x="317" y="416"/>
                  </a:cubicBezTo>
                  <a:cubicBezTo>
                    <a:pt x="292" y="417"/>
                    <a:pt x="256" y="397"/>
                    <a:pt x="255" y="397"/>
                  </a:cubicBezTo>
                  <a:cubicBezTo>
                    <a:pt x="249" y="393"/>
                    <a:pt x="249" y="393"/>
                    <a:pt x="249" y="393"/>
                  </a:cubicBezTo>
                  <a:cubicBezTo>
                    <a:pt x="250" y="393"/>
                    <a:pt x="250" y="392"/>
                    <a:pt x="250" y="392"/>
                  </a:cubicBezTo>
                  <a:cubicBezTo>
                    <a:pt x="256" y="384"/>
                    <a:pt x="259" y="375"/>
                    <a:pt x="259" y="366"/>
                  </a:cubicBezTo>
                  <a:cubicBezTo>
                    <a:pt x="259" y="357"/>
                    <a:pt x="255" y="349"/>
                    <a:pt x="249" y="345"/>
                  </a:cubicBezTo>
                  <a:cubicBezTo>
                    <a:pt x="240" y="338"/>
                    <a:pt x="227" y="340"/>
                    <a:pt x="216" y="348"/>
                  </a:cubicBezTo>
                  <a:cubicBezTo>
                    <a:pt x="216" y="345"/>
                    <a:pt x="217" y="342"/>
                    <a:pt x="217" y="339"/>
                  </a:cubicBezTo>
                  <a:cubicBezTo>
                    <a:pt x="217" y="328"/>
                    <a:pt x="213" y="320"/>
                    <a:pt x="206" y="315"/>
                  </a:cubicBezTo>
                  <a:cubicBezTo>
                    <a:pt x="198" y="309"/>
                    <a:pt x="187" y="310"/>
                    <a:pt x="176" y="316"/>
                  </a:cubicBezTo>
                  <a:cubicBezTo>
                    <a:pt x="177" y="303"/>
                    <a:pt x="174" y="292"/>
                    <a:pt x="165" y="286"/>
                  </a:cubicBezTo>
                  <a:cubicBezTo>
                    <a:pt x="156" y="280"/>
                    <a:pt x="144" y="281"/>
                    <a:pt x="133" y="286"/>
                  </a:cubicBezTo>
                  <a:cubicBezTo>
                    <a:pt x="135" y="274"/>
                    <a:pt x="132" y="263"/>
                    <a:pt x="123" y="257"/>
                  </a:cubicBezTo>
                  <a:cubicBezTo>
                    <a:pt x="110" y="248"/>
                    <a:pt x="90" y="254"/>
                    <a:pt x="77" y="270"/>
                  </a:cubicBezTo>
                  <a:cubicBezTo>
                    <a:pt x="15" y="225"/>
                    <a:pt x="15" y="225"/>
                    <a:pt x="15" y="225"/>
                  </a:cubicBezTo>
                  <a:cubicBezTo>
                    <a:pt x="73" y="43"/>
                    <a:pt x="73" y="43"/>
                    <a:pt x="73" y="43"/>
                  </a:cubicBezTo>
                  <a:cubicBezTo>
                    <a:pt x="205" y="47"/>
                    <a:pt x="205" y="47"/>
                    <a:pt x="205" y="47"/>
                  </a:cubicBezTo>
                  <a:cubicBezTo>
                    <a:pt x="196" y="58"/>
                    <a:pt x="184" y="76"/>
                    <a:pt x="180" y="90"/>
                  </a:cubicBezTo>
                  <a:cubicBezTo>
                    <a:pt x="175" y="109"/>
                    <a:pt x="148" y="160"/>
                    <a:pt x="148" y="161"/>
                  </a:cubicBezTo>
                  <a:cubicBezTo>
                    <a:pt x="148" y="162"/>
                    <a:pt x="143" y="174"/>
                    <a:pt x="147" y="188"/>
                  </a:cubicBezTo>
                  <a:cubicBezTo>
                    <a:pt x="150" y="198"/>
                    <a:pt x="164" y="200"/>
                    <a:pt x="180" y="199"/>
                  </a:cubicBezTo>
                  <a:cubicBezTo>
                    <a:pt x="192" y="199"/>
                    <a:pt x="206" y="196"/>
                    <a:pt x="216" y="194"/>
                  </a:cubicBezTo>
                  <a:cubicBezTo>
                    <a:pt x="219" y="193"/>
                    <a:pt x="277" y="178"/>
                    <a:pt x="274" y="138"/>
                  </a:cubicBezTo>
                  <a:cubicBezTo>
                    <a:pt x="273" y="136"/>
                    <a:pt x="274" y="134"/>
                    <a:pt x="276" y="132"/>
                  </a:cubicBezTo>
                  <a:cubicBezTo>
                    <a:pt x="281" y="126"/>
                    <a:pt x="301" y="118"/>
                    <a:pt x="317" y="114"/>
                  </a:cubicBezTo>
                  <a:cubicBezTo>
                    <a:pt x="480" y="268"/>
                    <a:pt x="480" y="268"/>
                    <a:pt x="480" y="268"/>
                  </a:cubicBezTo>
                  <a:cubicBezTo>
                    <a:pt x="489" y="277"/>
                    <a:pt x="489" y="277"/>
                    <a:pt x="489" y="277"/>
                  </a:cubicBezTo>
                  <a:cubicBezTo>
                    <a:pt x="494" y="281"/>
                    <a:pt x="494" y="281"/>
                    <a:pt x="494" y="281"/>
                  </a:cubicBezTo>
                  <a:cubicBezTo>
                    <a:pt x="494" y="281"/>
                    <a:pt x="509" y="304"/>
                    <a:pt x="494" y="319"/>
                  </a:cubicBezTo>
                  <a:close/>
                  <a:moveTo>
                    <a:pt x="492" y="262"/>
                  </a:moveTo>
                  <a:cubicBezTo>
                    <a:pt x="332" y="112"/>
                    <a:pt x="332" y="112"/>
                    <a:pt x="332" y="112"/>
                  </a:cubicBezTo>
                  <a:cubicBezTo>
                    <a:pt x="322" y="101"/>
                    <a:pt x="322" y="101"/>
                    <a:pt x="322" y="101"/>
                  </a:cubicBezTo>
                  <a:cubicBezTo>
                    <a:pt x="318" y="101"/>
                    <a:pt x="280" y="108"/>
                    <a:pt x="266" y="124"/>
                  </a:cubicBezTo>
                  <a:cubicBezTo>
                    <a:pt x="262" y="128"/>
                    <a:pt x="260" y="134"/>
                    <a:pt x="261" y="139"/>
                  </a:cubicBezTo>
                  <a:cubicBezTo>
                    <a:pt x="264" y="168"/>
                    <a:pt x="214" y="181"/>
                    <a:pt x="213" y="181"/>
                  </a:cubicBezTo>
                  <a:cubicBezTo>
                    <a:pt x="189" y="187"/>
                    <a:pt x="163" y="188"/>
                    <a:pt x="160" y="184"/>
                  </a:cubicBezTo>
                  <a:cubicBezTo>
                    <a:pt x="157" y="175"/>
                    <a:pt x="160" y="167"/>
                    <a:pt x="160" y="167"/>
                  </a:cubicBezTo>
                  <a:cubicBezTo>
                    <a:pt x="161" y="164"/>
                    <a:pt x="187" y="113"/>
                    <a:pt x="192" y="94"/>
                  </a:cubicBezTo>
                  <a:cubicBezTo>
                    <a:pt x="197" y="77"/>
                    <a:pt x="218" y="51"/>
                    <a:pt x="222" y="46"/>
                  </a:cubicBezTo>
                  <a:cubicBezTo>
                    <a:pt x="231" y="41"/>
                    <a:pt x="292" y="14"/>
                    <a:pt x="326" y="23"/>
                  </a:cubicBezTo>
                  <a:cubicBezTo>
                    <a:pt x="365" y="33"/>
                    <a:pt x="381" y="43"/>
                    <a:pt x="381" y="43"/>
                  </a:cubicBezTo>
                  <a:cubicBezTo>
                    <a:pt x="382" y="44"/>
                    <a:pt x="383" y="44"/>
                    <a:pt x="384" y="44"/>
                  </a:cubicBezTo>
                  <a:cubicBezTo>
                    <a:pt x="386" y="45"/>
                    <a:pt x="444" y="56"/>
                    <a:pt x="474" y="48"/>
                  </a:cubicBezTo>
                  <a:cubicBezTo>
                    <a:pt x="540" y="235"/>
                    <a:pt x="540" y="235"/>
                    <a:pt x="540" y="235"/>
                  </a:cubicBezTo>
                  <a:lnTo>
                    <a:pt x="492" y="262"/>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24" name="文本框 123"/>
            <p:cNvSpPr txBox="1"/>
            <p:nvPr/>
          </p:nvSpPr>
          <p:spPr>
            <a:xfrm>
              <a:off x="4641309" y="2722955"/>
              <a:ext cx="1522972" cy="400110"/>
            </a:xfrm>
            <a:prstGeom prst="rect">
              <a:avLst/>
            </a:prstGeom>
            <a:noFill/>
          </p:spPr>
          <p:txBody>
            <a:bodyPr wrap="square" rtlCol="0">
              <a:spAutoFit/>
            </a:bodyPr>
            <a:lstStyle/>
            <a:p>
              <a:r>
                <a:rPr lang="zh-CN" altLang="en-US" sz="2000" spc="600" dirty="0"/>
                <a:t>基本工资</a:t>
              </a:r>
            </a:p>
          </p:txBody>
        </p:sp>
        <p:sp>
          <p:nvSpPr>
            <p:cNvPr id="120" name="文本框 119"/>
            <p:cNvSpPr txBox="1"/>
            <p:nvPr/>
          </p:nvSpPr>
          <p:spPr>
            <a:xfrm>
              <a:off x="4602247" y="3090301"/>
              <a:ext cx="3359498" cy="943528"/>
            </a:xfrm>
            <a:prstGeom prst="rect">
              <a:avLst/>
            </a:prstGeom>
            <a:noFill/>
          </p:spPr>
          <p:txBody>
            <a:bodyPr wrap="square" rtlCol="0">
              <a:spAutoFit/>
            </a:bodyPr>
            <a:lstStyle>
              <a:defPPr>
                <a:defRPr lang="zh-CN"/>
              </a:defPPr>
              <a:lvl1pPr>
                <a:lnSpc>
                  <a:spcPct val="130000"/>
                </a:lnSpc>
                <a:defRPr sz="2000">
                  <a:solidFill>
                    <a:schemeClr val="bg1"/>
                  </a:solidFill>
                  <a:latin typeface="+mn-ea"/>
                </a:defRPr>
              </a:lvl1pPr>
            </a:lstStyle>
            <a:p>
              <a:pPr>
                <a:lnSpc>
                  <a:spcPct val="150000"/>
                </a:lnSpc>
              </a:pPr>
              <a:r>
                <a:rPr lang="zh-CN" altLang="en-US" dirty="0">
                  <a:solidFill>
                    <a:schemeClr val="accent3">
                      <a:lumMod val="50000"/>
                    </a:schemeClr>
                  </a:solidFill>
                  <a:latin typeface="黑体" panose="02010609060101010101" pitchFamily="49" charset="-122"/>
                  <a:ea typeface="黑体" panose="02010609060101010101" pitchFamily="49" charset="-122"/>
                </a:rPr>
                <a:t>点击此处添加文本内容点击此处添加文本内容</a:t>
              </a:r>
            </a:p>
          </p:txBody>
        </p:sp>
      </p:grpSp>
      <p:grpSp>
        <p:nvGrpSpPr>
          <p:cNvPr id="143" name="组合 142"/>
          <p:cNvGrpSpPr/>
          <p:nvPr/>
        </p:nvGrpSpPr>
        <p:grpSpPr>
          <a:xfrm>
            <a:off x="4602247" y="3823857"/>
            <a:ext cx="3359498" cy="2325103"/>
            <a:chOff x="4602247" y="1708726"/>
            <a:chExt cx="3359498" cy="2325103"/>
          </a:xfrm>
        </p:grpSpPr>
        <p:sp>
          <p:nvSpPr>
            <p:cNvPr id="144" name="Freeform 9"/>
            <p:cNvSpPr/>
            <p:nvPr/>
          </p:nvSpPr>
          <p:spPr bwMode="auto">
            <a:xfrm flipV="1">
              <a:off x="4675047" y="3091522"/>
              <a:ext cx="1445907" cy="34646"/>
            </a:xfrm>
            <a:custGeom>
              <a:avLst/>
              <a:gdLst>
                <a:gd name="T0" fmla="*/ 1371 w 1378"/>
                <a:gd name="T1" fmla="*/ 14 h 14"/>
                <a:gd name="T2" fmla="*/ 7 w 1378"/>
                <a:gd name="T3" fmla="*/ 14 h 14"/>
                <a:gd name="T4" fmla="*/ 0 w 1378"/>
                <a:gd name="T5" fmla="*/ 7 h 14"/>
                <a:gd name="T6" fmla="*/ 7 w 1378"/>
                <a:gd name="T7" fmla="*/ 0 h 14"/>
                <a:gd name="T8" fmla="*/ 1371 w 1378"/>
                <a:gd name="T9" fmla="*/ 0 h 14"/>
                <a:gd name="T10" fmla="*/ 1378 w 1378"/>
                <a:gd name="T11" fmla="*/ 7 h 14"/>
                <a:gd name="T12" fmla="*/ 1371 w 1378"/>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378" h="14">
                  <a:moveTo>
                    <a:pt x="1371" y="14"/>
                  </a:moveTo>
                  <a:cubicBezTo>
                    <a:pt x="7" y="14"/>
                    <a:pt x="7" y="14"/>
                    <a:pt x="7" y="14"/>
                  </a:cubicBezTo>
                  <a:cubicBezTo>
                    <a:pt x="3" y="14"/>
                    <a:pt x="0" y="11"/>
                    <a:pt x="0" y="7"/>
                  </a:cubicBezTo>
                  <a:cubicBezTo>
                    <a:pt x="0" y="3"/>
                    <a:pt x="3" y="0"/>
                    <a:pt x="7" y="0"/>
                  </a:cubicBezTo>
                  <a:cubicBezTo>
                    <a:pt x="1371" y="0"/>
                    <a:pt x="1371" y="0"/>
                    <a:pt x="1371" y="0"/>
                  </a:cubicBezTo>
                  <a:cubicBezTo>
                    <a:pt x="1375" y="0"/>
                    <a:pt x="1378" y="3"/>
                    <a:pt x="1378" y="7"/>
                  </a:cubicBezTo>
                  <a:cubicBezTo>
                    <a:pt x="1378" y="11"/>
                    <a:pt x="1375" y="14"/>
                    <a:pt x="1371" y="14"/>
                  </a:cubicBezTo>
                  <a:close/>
                </a:path>
              </a:pathLst>
            </a:custGeom>
            <a:solidFill>
              <a:srgbClr val="F04D14"/>
            </a:solidFill>
            <a:ln>
              <a:noFill/>
            </a:ln>
          </p:spPr>
          <p:txBody>
            <a:bodyPr vert="horz" wrap="square" lIns="91440" tIns="45720" rIns="91440" bIns="45720" numCol="1" anchor="t" anchorCtr="0" compatLnSpc="1"/>
            <a:lstStyle/>
            <a:p>
              <a:endParaRPr lang="zh-CN" altLang="en-US"/>
            </a:p>
          </p:txBody>
        </p:sp>
        <p:sp>
          <p:nvSpPr>
            <p:cNvPr id="145" name="Oval 10"/>
            <p:cNvSpPr>
              <a:spLocks noChangeArrowheads="1"/>
            </p:cNvSpPr>
            <p:nvPr/>
          </p:nvSpPr>
          <p:spPr bwMode="auto">
            <a:xfrm>
              <a:off x="6032838" y="3018021"/>
              <a:ext cx="176232" cy="181646"/>
            </a:xfrm>
            <a:prstGeom prst="ellipse">
              <a:avLst/>
            </a:prstGeom>
            <a:solidFill>
              <a:srgbClr val="F04D14"/>
            </a:solidFill>
            <a:ln>
              <a:noFill/>
            </a:ln>
          </p:spPr>
          <p:txBody>
            <a:bodyPr vert="horz" wrap="square" lIns="91440" tIns="45720" rIns="91440" bIns="45720" numCol="1" anchor="t" anchorCtr="0" compatLnSpc="1"/>
            <a:lstStyle/>
            <a:p>
              <a:endParaRPr lang="zh-CN" altLang="en-US"/>
            </a:p>
          </p:txBody>
        </p:sp>
        <p:sp>
          <p:nvSpPr>
            <p:cNvPr id="146" name="Freeform 5"/>
            <p:cNvSpPr>
              <a:spLocks noEditPoints="1"/>
            </p:cNvSpPr>
            <p:nvPr/>
          </p:nvSpPr>
          <p:spPr bwMode="auto">
            <a:xfrm>
              <a:off x="5885668" y="1708726"/>
              <a:ext cx="1024705" cy="1417442"/>
            </a:xfrm>
            <a:custGeom>
              <a:avLst/>
              <a:gdLst>
                <a:gd name="T0" fmla="*/ 577 w 1154"/>
                <a:gd name="T1" fmla="*/ 0 h 1597"/>
                <a:gd name="T2" fmla="*/ 0 w 1154"/>
                <a:gd name="T3" fmla="*/ 578 h 1597"/>
                <a:gd name="T4" fmla="*/ 294 w 1154"/>
                <a:gd name="T5" fmla="*/ 1080 h 1597"/>
                <a:gd name="T6" fmla="*/ 577 w 1154"/>
                <a:gd name="T7" fmla="*/ 1597 h 1597"/>
                <a:gd name="T8" fmla="*/ 860 w 1154"/>
                <a:gd name="T9" fmla="*/ 1080 h 1597"/>
                <a:gd name="T10" fmla="*/ 1154 w 1154"/>
                <a:gd name="T11" fmla="*/ 578 h 1597"/>
                <a:gd name="T12" fmla="*/ 577 w 1154"/>
                <a:gd name="T13" fmla="*/ 0 h 1597"/>
                <a:gd name="T14" fmla="*/ 577 w 1154"/>
                <a:gd name="T15" fmla="*/ 1019 h 1597"/>
                <a:gd name="T16" fmla="*/ 139 w 1154"/>
                <a:gd name="T17" fmla="*/ 582 h 1597"/>
                <a:gd name="T18" fmla="*/ 577 w 1154"/>
                <a:gd name="T19" fmla="*/ 144 h 1597"/>
                <a:gd name="T20" fmla="*/ 1014 w 1154"/>
                <a:gd name="T21" fmla="*/ 582 h 1597"/>
                <a:gd name="T22" fmla="*/ 577 w 1154"/>
                <a:gd name="T23" fmla="*/ 1019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4" h="1597">
                  <a:moveTo>
                    <a:pt x="577" y="0"/>
                  </a:moveTo>
                  <a:cubicBezTo>
                    <a:pt x="258" y="0"/>
                    <a:pt x="0" y="259"/>
                    <a:pt x="0" y="578"/>
                  </a:cubicBezTo>
                  <a:cubicBezTo>
                    <a:pt x="0" y="793"/>
                    <a:pt x="118" y="981"/>
                    <a:pt x="294" y="1080"/>
                  </a:cubicBezTo>
                  <a:cubicBezTo>
                    <a:pt x="294" y="1080"/>
                    <a:pt x="543" y="1218"/>
                    <a:pt x="577" y="1597"/>
                  </a:cubicBezTo>
                  <a:cubicBezTo>
                    <a:pt x="611" y="1218"/>
                    <a:pt x="860" y="1080"/>
                    <a:pt x="860" y="1080"/>
                  </a:cubicBezTo>
                  <a:cubicBezTo>
                    <a:pt x="1036" y="981"/>
                    <a:pt x="1154" y="793"/>
                    <a:pt x="1154" y="578"/>
                  </a:cubicBezTo>
                  <a:cubicBezTo>
                    <a:pt x="1154" y="259"/>
                    <a:pt x="896" y="0"/>
                    <a:pt x="577" y="0"/>
                  </a:cubicBezTo>
                  <a:close/>
                  <a:moveTo>
                    <a:pt x="577" y="1019"/>
                  </a:moveTo>
                  <a:cubicBezTo>
                    <a:pt x="335" y="1019"/>
                    <a:pt x="139" y="824"/>
                    <a:pt x="139" y="582"/>
                  </a:cubicBezTo>
                  <a:cubicBezTo>
                    <a:pt x="139" y="340"/>
                    <a:pt x="335" y="144"/>
                    <a:pt x="577" y="144"/>
                  </a:cubicBezTo>
                  <a:cubicBezTo>
                    <a:pt x="819" y="144"/>
                    <a:pt x="1014" y="340"/>
                    <a:pt x="1014" y="582"/>
                  </a:cubicBezTo>
                  <a:cubicBezTo>
                    <a:pt x="1014" y="824"/>
                    <a:pt x="819" y="1019"/>
                    <a:pt x="577" y="1019"/>
                  </a:cubicBezTo>
                  <a:close/>
                </a:path>
              </a:pathLst>
            </a:custGeom>
            <a:solidFill>
              <a:srgbClr val="F04D14"/>
            </a:solidFill>
            <a:ln>
              <a:noFill/>
            </a:ln>
          </p:spPr>
          <p:txBody>
            <a:bodyPr vert="horz" wrap="square" lIns="91440" tIns="45720" rIns="91440" bIns="45720" numCol="1" anchor="t" anchorCtr="0" compatLnSpc="1"/>
            <a:lstStyle/>
            <a:p>
              <a:endParaRPr lang="zh-CN" altLang="en-US"/>
            </a:p>
          </p:txBody>
        </p:sp>
        <p:sp>
          <p:nvSpPr>
            <p:cNvPr id="147" name="椭圆 146"/>
            <p:cNvSpPr/>
            <p:nvPr/>
          </p:nvSpPr>
          <p:spPr bwMode="auto">
            <a:xfrm>
              <a:off x="6077098" y="1904455"/>
              <a:ext cx="639049" cy="639049"/>
            </a:xfrm>
            <a:prstGeom prst="ellipse">
              <a:avLst/>
            </a:prstGeom>
            <a:gradFill flip="none" rotWithShape="1">
              <a:gsLst>
                <a:gs pos="20000">
                  <a:schemeClr val="bg1"/>
                </a:gs>
                <a:gs pos="80000">
                  <a:schemeClr val="bg1">
                    <a:lumMod val="85000"/>
                  </a:schemeClr>
                </a:gs>
                <a:gs pos="100000">
                  <a:schemeClr val="bg1">
                    <a:lumMod val="85000"/>
                  </a:schemeClr>
                </a:gs>
              </a:gsLst>
              <a:lin ang="2700000" scaled="1"/>
              <a:tileRect/>
            </a:gradFill>
            <a:ln w="28575">
              <a:solidFill>
                <a:srgbClr val="F2F2F2"/>
              </a:solidFill>
            </a:ln>
            <a:effectLst>
              <a:outerShdw blurRad="88900"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148" name="Oval 9"/>
            <p:cNvSpPr>
              <a:spLocks noChangeArrowheads="1"/>
            </p:cNvSpPr>
            <p:nvPr/>
          </p:nvSpPr>
          <p:spPr bwMode="auto">
            <a:xfrm>
              <a:off x="6146452" y="1964104"/>
              <a:ext cx="500340" cy="506516"/>
            </a:xfrm>
            <a:prstGeom prst="ellipse">
              <a:avLst/>
            </a:prstGeom>
            <a:solidFill>
              <a:srgbClr val="F04D14"/>
            </a:solidFill>
            <a:ln w="28575">
              <a:noFill/>
            </a:ln>
            <a:effectLst>
              <a:outerShdw blurRad="88900"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149" name="Freeform 14"/>
            <p:cNvSpPr>
              <a:spLocks noEditPoints="1"/>
            </p:cNvSpPr>
            <p:nvPr/>
          </p:nvSpPr>
          <p:spPr bwMode="auto">
            <a:xfrm>
              <a:off x="6216666" y="2088344"/>
              <a:ext cx="379236" cy="294367"/>
            </a:xfrm>
            <a:custGeom>
              <a:avLst/>
              <a:gdLst>
                <a:gd name="T0" fmla="*/ 481 w 555"/>
                <a:gd name="T1" fmla="*/ 34 h 430"/>
                <a:gd name="T2" fmla="*/ 330 w 555"/>
                <a:gd name="T3" fmla="*/ 10 h 430"/>
                <a:gd name="T4" fmla="*/ 63 w 555"/>
                <a:gd name="T5" fmla="*/ 35 h 430"/>
                <a:gd name="T6" fmla="*/ 71 w 555"/>
                <a:gd name="T7" fmla="*/ 281 h 430"/>
                <a:gd name="T8" fmla="*/ 103 w 555"/>
                <a:gd name="T9" fmla="*/ 326 h 430"/>
                <a:gd name="T10" fmla="*/ 149 w 555"/>
                <a:gd name="T11" fmla="*/ 359 h 430"/>
                <a:gd name="T12" fmla="*/ 175 w 555"/>
                <a:gd name="T13" fmla="*/ 387 h 430"/>
                <a:gd name="T14" fmla="*/ 220 w 555"/>
                <a:gd name="T15" fmla="*/ 411 h 430"/>
                <a:gd name="T16" fmla="*/ 249 w 555"/>
                <a:gd name="T17" fmla="*/ 408 h 430"/>
                <a:gd name="T18" fmla="*/ 348 w 555"/>
                <a:gd name="T19" fmla="*/ 404 h 430"/>
                <a:gd name="T20" fmla="*/ 401 w 555"/>
                <a:gd name="T21" fmla="*/ 396 h 430"/>
                <a:gd name="T22" fmla="*/ 449 w 555"/>
                <a:gd name="T23" fmla="*/ 363 h 430"/>
                <a:gd name="T24" fmla="*/ 480 w 555"/>
                <a:gd name="T25" fmla="*/ 338 h 430"/>
                <a:gd name="T26" fmla="*/ 503 w 555"/>
                <a:gd name="T27" fmla="*/ 272 h 430"/>
                <a:gd name="T28" fmla="*/ 83 w 555"/>
                <a:gd name="T29" fmla="*/ 314 h 430"/>
                <a:gd name="T30" fmla="*/ 116 w 555"/>
                <a:gd name="T31" fmla="*/ 267 h 430"/>
                <a:gd name="T32" fmla="*/ 156 w 555"/>
                <a:gd name="T33" fmla="*/ 335 h 430"/>
                <a:gd name="T34" fmla="*/ 148 w 555"/>
                <a:gd name="T35" fmla="*/ 294 h 430"/>
                <a:gd name="T36" fmla="*/ 197 w 555"/>
                <a:gd name="T37" fmla="*/ 359 h 430"/>
                <a:gd name="T38" fmla="*/ 168 w 555"/>
                <a:gd name="T39" fmla="*/ 339 h 430"/>
                <a:gd name="T40" fmla="*/ 204 w 555"/>
                <a:gd name="T41" fmla="*/ 338 h 430"/>
                <a:gd name="T42" fmla="*/ 212 w 555"/>
                <a:gd name="T43" fmla="*/ 397 h 430"/>
                <a:gd name="T44" fmla="*/ 241 w 555"/>
                <a:gd name="T45" fmla="*/ 355 h 430"/>
                <a:gd name="T46" fmla="*/ 494 w 555"/>
                <a:gd name="T47" fmla="*/ 319 h 430"/>
                <a:gd name="T48" fmla="*/ 453 w 555"/>
                <a:gd name="T49" fmla="*/ 318 h 430"/>
                <a:gd name="T50" fmla="*/ 358 w 555"/>
                <a:gd name="T51" fmla="*/ 251 h 430"/>
                <a:gd name="T52" fmla="*/ 440 w 555"/>
                <a:gd name="T53" fmla="*/ 353 h 430"/>
                <a:gd name="T54" fmla="*/ 371 w 555"/>
                <a:gd name="T55" fmla="*/ 334 h 430"/>
                <a:gd name="T56" fmla="*/ 333 w 555"/>
                <a:gd name="T57" fmla="*/ 302 h 430"/>
                <a:gd name="T58" fmla="*/ 332 w 555"/>
                <a:gd name="T59" fmla="*/ 318 h 430"/>
                <a:gd name="T60" fmla="*/ 391 w 555"/>
                <a:gd name="T61" fmla="*/ 388 h 430"/>
                <a:gd name="T62" fmla="*/ 344 w 555"/>
                <a:gd name="T63" fmla="*/ 388 h 430"/>
                <a:gd name="T64" fmla="*/ 288 w 555"/>
                <a:gd name="T65" fmla="*/ 359 h 430"/>
                <a:gd name="T66" fmla="*/ 317 w 555"/>
                <a:gd name="T67" fmla="*/ 416 h 430"/>
                <a:gd name="T68" fmla="*/ 250 w 555"/>
                <a:gd name="T69" fmla="*/ 392 h 430"/>
                <a:gd name="T70" fmla="*/ 216 w 555"/>
                <a:gd name="T71" fmla="*/ 348 h 430"/>
                <a:gd name="T72" fmla="*/ 176 w 555"/>
                <a:gd name="T73" fmla="*/ 316 h 430"/>
                <a:gd name="T74" fmla="*/ 123 w 555"/>
                <a:gd name="T75" fmla="*/ 257 h 430"/>
                <a:gd name="T76" fmla="*/ 73 w 555"/>
                <a:gd name="T77" fmla="*/ 43 h 430"/>
                <a:gd name="T78" fmla="*/ 148 w 555"/>
                <a:gd name="T79" fmla="*/ 161 h 430"/>
                <a:gd name="T80" fmla="*/ 216 w 555"/>
                <a:gd name="T81" fmla="*/ 194 h 430"/>
                <a:gd name="T82" fmla="*/ 317 w 555"/>
                <a:gd name="T83" fmla="*/ 114 h 430"/>
                <a:gd name="T84" fmla="*/ 494 w 555"/>
                <a:gd name="T85" fmla="*/ 281 h 430"/>
                <a:gd name="T86" fmla="*/ 332 w 555"/>
                <a:gd name="T87" fmla="*/ 112 h 430"/>
                <a:gd name="T88" fmla="*/ 261 w 555"/>
                <a:gd name="T89" fmla="*/ 139 h 430"/>
                <a:gd name="T90" fmla="*/ 160 w 555"/>
                <a:gd name="T91" fmla="*/ 167 h 430"/>
                <a:gd name="T92" fmla="*/ 326 w 555"/>
                <a:gd name="T93" fmla="*/ 23 h 430"/>
                <a:gd name="T94" fmla="*/ 474 w 555"/>
                <a:gd name="T95" fmla="*/ 48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5" h="430">
                  <a:moveTo>
                    <a:pt x="554" y="236"/>
                  </a:moveTo>
                  <a:cubicBezTo>
                    <a:pt x="484" y="38"/>
                    <a:pt x="484" y="38"/>
                    <a:pt x="484" y="38"/>
                  </a:cubicBezTo>
                  <a:cubicBezTo>
                    <a:pt x="483" y="36"/>
                    <a:pt x="482" y="35"/>
                    <a:pt x="481" y="34"/>
                  </a:cubicBezTo>
                  <a:cubicBezTo>
                    <a:pt x="479" y="34"/>
                    <a:pt x="477" y="34"/>
                    <a:pt x="476" y="34"/>
                  </a:cubicBezTo>
                  <a:cubicBezTo>
                    <a:pt x="456" y="42"/>
                    <a:pt x="406" y="35"/>
                    <a:pt x="387" y="32"/>
                  </a:cubicBezTo>
                  <a:cubicBezTo>
                    <a:pt x="382" y="29"/>
                    <a:pt x="365" y="19"/>
                    <a:pt x="330" y="10"/>
                  </a:cubicBezTo>
                  <a:cubicBezTo>
                    <a:pt x="290" y="0"/>
                    <a:pt x="227" y="29"/>
                    <a:pt x="216" y="34"/>
                  </a:cubicBezTo>
                  <a:cubicBezTo>
                    <a:pt x="69" y="30"/>
                    <a:pt x="69" y="30"/>
                    <a:pt x="69" y="30"/>
                  </a:cubicBezTo>
                  <a:cubicBezTo>
                    <a:pt x="66" y="30"/>
                    <a:pt x="64" y="32"/>
                    <a:pt x="63" y="35"/>
                  </a:cubicBezTo>
                  <a:cubicBezTo>
                    <a:pt x="1" y="226"/>
                    <a:pt x="1" y="226"/>
                    <a:pt x="1" y="226"/>
                  </a:cubicBezTo>
                  <a:cubicBezTo>
                    <a:pt x="0" y="228"/>
                    <a:pt x="1" y="231"/>
                    <a:pt x="3" y="233"/>
                  </a:cubicBezTo>
                  <a:cubicBezTo>
                    <a:pt x="71" y="281"/>
                    <a:pt x="71" y="281"/>
                    <a:pt x="71" y="281"/>
                  </a:cubicBezTo>
                  <a:cubicBezTo>
                    <a:pt x="62" y="298"/>
                    <a:pt x="64" y="316"/>
                    <a:pt x="76" y="324"/>
                  </a:cubicBezTo>
                  <a:cubicBezTo>
                    <a:pt x="80" y="327"/>
                    <a:pt x="86" y="329"/>
                    <a:pt x="91" y="329"/>
                  </a:cubicBezTo>
                  <a:cubicBezTo>
                    <a:pt x="95" y="328"/>
                    <a:pt x="99" y="327"/>
                    <a:pt x="103" y="326"/>
                  </a:cubicBezTo>
                  <a:cubicBezTo>
                    <a:pt x="100" y="340"/>
                    <a:pt x="103" y="353"/>
                    <a:pt x="113" y="360"/>
                  </a:cubicBezTo>
                  <a:cubicBezTo>
                    <a:pt x="118" y="363"/>
                    <a:pt x="124" y="365"/>
                    <a:pt x="130" y="365"/>
                  </a:cubicBezTo>
                  <a:cubicBezTo>
                    <a:pt x="136" y="364"/>
                    <a:pt x="143" y="362"/>
                    <a:pt x="149" y="359"/>
                  </a:cubicBezTo>
                  <a:cubicBezTo>
                    <a:pt x="149" y="359"/>
                    <a:pt x="148" y="359"/>
                    <a:pt x="148" y="359"/>
                  </a:cubicBezTo>
                  <a:cubicBezTo>
                    <a:pt x="148" y="369"/>
                    <a:pt x="152" y="378"/>
                    <a:pt x="159" y="383"/>
                  </a:cubicBezTo>
                  <a:cubicBezTo>
                    <a:pt x="164" y="386"/>
                    <a:pt x="169" y="387"/>
                    <a:pt x="175" y="387"/>
                  </a:cubicBezTo>
                  <a:cubicBezTo>
                    <a:pt x="182" y="387"/>
                    <a:pt x="189" y="383"/>
                    <a:pt x="196" y="378"/>
                  </a:cubicBezTo>
                  <a:cubicBezTo>
                    <a:pt x="194" y="390"/>
                    <a:pt x="197" y="401"/>
                    <a:pt x="205" y="407"/>
                  </a:cubicBezTo>
                  <a:cubicBezTo>
                    <a:pt x="209" y="410"/>
                    <a:pt x="214" y="411"/>
                    <a:pt x="220" y="411"/>
                  </a:cubicBezTo>
                  <a:cubicBezTo>
                    <a:pt x="227" y="411"/>
                    <a:pt x="234" y="407"/>
                    <a:pt x="240" y="402"/>
                  </a:cubicBezTo>
                  <a:cubicBezTo>
                    <a:pt x="240" y="402"/>
                    <a:pt x="240" y="402"/>
                    <a:pt x="240" y="402"/>
                  </a:cubicBezTo>
                  <a:cubicBezTo>
                    <a:pt x="249" y="408"/>
                    <a:pt x="249" y="408"/>
                    <a:pt x="249" y="408"/>
                  </a:cubicBezTo>
                  <a:cubicBezTo>
                    <a:pt x="250" y="409"/>
                    <a:pt x="289" y="430"/>
                    <a:pt x="318" y="429"/>
                  </a:cubicBezTo>
                  <a:cubicBezTo>
                    <a:pt x="324" y="429"/>
                    <a:pt x="329" y="427"/>
                    <a:pt x="333" y="425"/>
                  </a:cubicBezTo>
                  <a:cubicBezTo>
                    <a:pt x="344" y="421"/>
                    <a:pt x="347" y="412"/>
                    <a:pt x="348" y="404"/>
                  </a:cubicBezTo>
                  <a:cubicBezTo>
                    <a:pt x="356" y="407"/>
                    <a:pt x="360" y="407"/>
                    <a:pt x="360" y="407"/>
                  </a:cubicBezTo>
                  <a:cubicBezTo>
                    <a:pt x="360" y="407"/>
                    <a:pt x="366" y="408"/>
                    <a:pt x="373" y="408"/>
                  </a:cubicBezTo>
                  <a:cubicBezTo>
                    <a:pt x="385" y="407"/>
                    <a:pt x="394" y="403"/>
                    <a:pt x="401" y="396"/>
                  </a:cubicBezTo>
                  <a:cubicBezTo>
                    <a:pt x="409" y="388"/>
                    <a:pt x="409" y="378"/>
                    <a:pt x="407" y="371"/>
                  </a:cubicBezTo>
                  <a:cubicBezTo>
                    <a:pt x="413" y="372"/>
                    <a:pt x="418" y="373"/>
                    <a:pt x="423" y="372"/>
                  </a:cubicBezTo>
                  <a:cubicBezTo>
                    <a:pt x="440" y="372"/>
                    <a:pt x="448" y="363"/>
                    <a:pt x="449" y="363"/>
                  </a:cubicBezTo>
                  <a:cubicBezTo>
                    <a:pt x="456" y="356"/>
                    <a:pt x="460" y="348"/>
                    <a:pt x="460" y="339"/>
                  </a:cubicBezTo>
                  <a:cubicBezTo>
                    <a:pt x="460" y="338"/>
                    <a:pt x="460" y="336"/>
                    <a:pt x="460" y="335"/>
                  </a:cubicBezTo>
                  <a:cubicBezTo>
                    <a:pt x="465" y="337"/>
                    <a:pt x="472" y="338"/>
                    <a:pt x="480" y="338"/>
                  </a:cubicBezTo>
                  <a:cubicBezTo>
                    <a:pt x="489" y="338"/>
                    <a:pt x="496" y="334"/>
                    <a:pt x="503" y="328"/>
                  </a:cubicBezTo>
                  <a:cubicBezTo>
                    <a:pt x="521" y="311"/>
                    <a:pt x="512" y="285"/>
                    <a:pt x="504" y="273"/>
                  </a:cubicBezTo>
                  <a:cubicBezTo>
                    <a:pt x="503" y="272"/>
                    <a:pt x="503" y="272"/>
                    <a:pt x="503" y="272"/>
                  </a:cubicBezTo>
                  <a:cubicBezTo>
                    <a:pt x="551" y="244"/>
                    <a:pt x="551" y="244"/>
                    <a:pt x="551" y="244"/>
                  </a:cubicBezTo>
                  <a:cubicBezTo>
                    <a:pt x="554" y="242"/>
                    <a:pt x="555" y="239"/>
                    <a:pt x="554" y="236"/>
                  </a:cubicBezTo>
                  <a:close/>
                  <a:moveTo>
                    <a:pt x="83" y="314"/>
                  </a:moveTo>
                  <a:cubicBezTo>
                    <a:pt x="75" y="308"/>
                    <a:pt x="76" y="293"/>
                    <a:pt x="85" y="280"/>
                  </a:cubicBezTo>
                  <a:cubicBezTo>
                    <a:pt x="91" y="272"/>
                    <a:pt x="100" y="266"/>
                    <a:pt x="108" y="265"/>
                  </a:cubicBezTo>
                  <a:cubicBezTo>
                    <a:pt x="111" y="265"/>
                    <a:pt x="114" y="266"/>
                    <a:pt x="116" y="267"/>
                  </a:cubicBezTo>
                  <a:cubicBezTo>
                    <a:pt x="123" y="273"/>
                    <a:pt x="123" y="288"/>
                    <a:pt x="114" y="301"/>
                  </a:cubicBezTo>
                  <a:cubicBezTo>
                    <a:pt x="105" y="313"/>
                    <a:pt x="91" y="319"/>
                    <a:pt x="83" y="314"/>
                  </a:cubicBezTo>
                  <a:close/>
                  <a:moveTo>
                    <a:pt x="156" y="335"/>
                  </a:moveTo>
                  <a:cubicBezTo>
                    <a:pt x="146" y="348"/>
                    <a:pt x="129" y="356"/>
                    <a:pt x="120" y="349"/>
                  </a:cubicBezTo>
                  <a:cubicBezTo>
                    <a:pt x="111" y="343"/>
                    <a:pt x="112" y="326"/>
                    <a:pt x="122" y="311"/>
                  </a:cubicBezTo>
                  <a:cubicBezTo>
                    <a:pt x="129" y="301"/>
                    <a:pt x="139" y="295"/>
                    <a:pt x="148" y="294"/>
                  </a:cubicBezTo>
                  <a:cubicBezTo>
                    <a:pt x="152" y="294"/>
                    <a:pt x="155" y="295"/>
                    <a:pt x="157" y="297"/>
                  </a:cubicBezTo>
                  <a:cubicBezTo>
                    <a:pt x="166" y="303"/>
                    <a:pt x="166" y="320"/>
                    <a:pt x="156" y="335"/>
                  </a:cubicBezTo>
                  <a:close/>
                  <a:moveTo>
                    <a:pt x="197" y="359"/>
                  </a:moveTo>
                  <a:cubicBezTo>
                    <a:pt x="189" y="371"/>
                    <a:pt x="174" y="377"/>
                    <a:pt x="167" y="372"/>
                  </a:cubicBezTo>
                  <a:cubicBezTo>
                    <a:pt x="162" y="369"/>
                    <a:pt x="161" y="363"/>
                    <a:pt x="161" y="359"/>
                  </a:cubicBezTo>
                  <a:cubicBezTo>
                    <a:pt x="161" y="353"/>
                    <a:pt x="164" y="345"/>
                    <a:pt x="168" y="339"/>
                  </a:cubicBezTo>
                  <a:cubicBezTo>
                    <a:pt x="175" y="330"/>
                    <a:pt x="184" y="324"/>
                    <a:pt x="191" y="324"/>
                  </a:cubicBezTo>
                  <a:cubicBezTo>
                    <a:pt x="194" y="324"/>
                    <a:pt x="197" y="324"/>
                    <a:pt x="199" y="326"/>
                  </a:cubicBezTo>
                  <a:cubicBezTo>
                    <a:pt x="204" y="329"/>
                    <a:pt x="204" y="335"/>
                    <a:pt x="204" y="338"/>
                  </a:cubicBezTo>
                  <a:cubicBezTo>
                    <a:pt x="204" y="345"/>
                    <a:pt x="202" y="353"/>
                    <a:pt x="197" y="359"/>
                  </a:cubicBezTo>
                  <a:close/>
                  <a:moveTo>
                    <a:pt x="240" y="385"/>
                  </a:moveTo>
                  <a:cubicBezTo>
                    <a:pt x="232" y="396"/>
                    <a:pt x="219" y="401"/>
                    <a:pt x="212" y="397"/>
                  </a:cubicBezTo>
                  <a:cubicBezTo>
                    <a:pt x="206" y="392"/>
                    <a:pt x="206" y="378"/>
                    <a:pt x="214" y="367"/>
                  </a:cubicBezTo>
                  <a:cubicBezTo>
                    <a:pt x="220" y="359"/>
                    <a:pt x="228" y="354"/>
                    <a:pt x="235" y="354"/>
                  </a:cubicBezTo>
                  <a:cubicBezTo>
                    <a:pt x="237" y="353"/>
                    <a:pt x="239" y="354"/>
                    <a:pt x="241" y="355"/>
                  </a:cubicBezTo>
                  <a:cubicBezTo>
                    <a:pt x="245" y="358"/>
                    <a:pt x="246" y="363"/>
                    <a:pt x="246" y="366"/>
                  </a:cubicBezTo>
                  <a:cubicBezTo>
                    <a:pt x="246" y="372"/>
                    <a:pt x="244" y="379"/>
                    <a:pt x="240" y="385"/>
                  </a:cubicBezTo>
                  <a:close/>
                  <a:moveTo>
                    <a:pt x="494" y="319"/>
                  </a:moveTo>
                  <a:cubicBezTo>
                    <a:pt x="490" y="323"/>
                    <a:pt x="485" y="325"/>
                    <a:pt x="479" y="325"/>
                  </a:cubicBezTo>
                  <a:cubicBezTo>
                    <a:pt x="466" y="326"/>
                    <a:pt x="453" y="318"/>
                    <a:pt x="453" y="318"/>
                  </a:cubicBezTo>
                  <a:cubicBezTo>
                    <a:pt x="453" y="318"/>
                    <a:pt x="453" y="318"/>
                    <a:pt x="453" y="318"/>
                  </a:cubicBezTo>
                  <a:cubicBezTo>
                    <a:pt x="366" y="241"/>
                    <a:pt x="366" y="241"/>
                    <a:pt x="366" y="241"/>
                  </a:cubicBezTo>
                  <a:cubicBezTo>
                    <a:pt x="363" y="239"/>
                    <a:pt x="359" y="239"/>
                    <a:pt x="357" y="242"/>
                  </a:cubicBezTo>
                  <a:cubicBezTo>
                    <a:pt x="355" y="245"/>
                    <a:pt x="355" y="249"/>
                    <a:pt x="358" y="251"/>
                  </a:cubicBezTo>
                  <a:cubicBezTo>
                    <a:pt x="439" y="322"/>
                    <a:pt x="439" y="322"/>
                    <a:pt x="439" y="322"/>
                  </a:cubicBezTo>
                  <a:cubicBezTo>
                    <a:pt x="440" y="323"/>
                    <a:pt x="447" y="331"/>
                    <a:pt x="447" y="339"/>
                  </a:cubicBezTo>
                  <a:cubicBezTo>
                    <a:pt x="447" y="344"/>
                    <a:pt x="445" y="349"/>
                    <a:pt x="440" y="353"/>
                  </a:cubicBezTo>
                  <a:cubicBezTo>
                    <a:pt x="440" y="354"/>
                    <a:pt x="434" y="359"/>
                    <a:pt x="422" y="359"/>
                  </a:cubicBezTo>
                  <a:cubicBezTo>
                    <a:pt x="416" y="360"/>
                    <a:pt x="409" y="359"/>
                    <a:pt x="402" y="356"/>
                  </a:cubicBezTo>
                  <a:cubicBezTo>
                    <a:pt x="402" y="356"/>
                    <a:pt x="389" y="348"/>
                    <a:pt x="371" y="334"/>
                  </a:cubicBezTo>
                  <a:cubicBezTo>
                    <a:pt x="348" y="314"/>
                    <a:pt x="338" y="306"/>
                    <a:pt x="334" y="302"/>
                  </a:cubicBezTo>
                  <a:cubicBezTo>
                    <a:pt x="333" y="302"/>
                    <a:pt x="333" y="302"/>
                    <a:pt x="333" y="302"/>
                  </a:cubicBezTo>
                  <a:cubicBezTo>
                    <a:pt x="333" y="302"/>
                    <a:pt x="333" y="302"/>
                    <a:pt x="333" y="302"/>
                  </a:cubicBezTo>
                  <a:cubicBezTo>
                    <a:pt x="330" y="300"/>
                    <a:pt x="329" y="300"/>
                    <a:pt x="328" y="300"/>
                  </a:cubicBezTo>
                  <a:cubicBezTo>
                    <a:pt x="326" y="300"/>
                    <a:pt x="323" y="302"/>
                    <a:pt x="322" y="304"/>
                  </a:cubicBezTo>
                  <a:cubicBezTo>
                    <a:pt x="321" y="308"/>
                    <a:pt x="322" y="309"/>
                    <a:pt x="332" y="318"/>
                  </a:cubicBezTo>
                  <a:cubicBezTo>
                    <a:pt x="342" y="327"/>
                    <a:pt x="352" y="336"/>
                    <a:pt x="362" y="344"/>
                  </a:cubicBezTo>
                  <a:cubicBezTo>
                    <a:pt x="392" y="370"/>
                    <a:pt x="392" y="370"/>
                    <a:pt x="392" y="370"/>
                  </a:cubicBezTo>
                  <a:cubicBezTo>
                    <a:pt x="393" y="371"/>
                    <a:pt x="400" y="379"/>
                    <a:pt x="391" y="388"/>
                  </a:cubicBezTo>
                  <a:cubicBezTo>
                    <a:pt x="386" y="393"/>
                    <a:pt x="378" y="395"/>
                    <a:pt x="373" y="395"/>
                  </a:cubicBezTo>
                  <a:cubicBezTo>
                    <a:pt x="367" y="395"/>
                    <a:pt x="363" y="394"/>
                    <a:pt x="362" y="394"/>
                  </a:cubicBezTo>
                  <a:cubicBezTo>
                    <a:pt x="361" y="394"/>
                    <a:pt x="356" y="394"/>
                    <a:pt x="344" y="388"/>
                  </a:cubicBezTo>
                  <a:cubicBezTo>
                    <a:pt x="297" y="350"/>
                    <a:pt x="297" y="350"/>
                    <a:pt x="297" y="350"/>
                  </a:cubicBezTo>
                  <a:cubicBezTo>
                    <a:pt x="294" y="347"/>
                    <a:pt x="290" y="348"/>
                    <a:pt x="288" y="350"/>
                  </a:cubicBezTo>
                  <a:cubicBezTo>
                    <a:pt x="286" y="353"/>
                    <a:pt x="286" y="357"/>
                    <a:pt x="288" y="359"/>
                  </a:cubicBezTo>
                  <a:cubicBezTo>
                    <a:pt x="305" y="376"/>
                    <a:pt x="321" y="388"/>
                    <a:pt x="334" y="397"/>
                  </a:cubicBezTo>
                  <a:cubicBezTo>
                    <a:pt x="335" y="401"/>
                    <a:pt x="336" y="410"/>
                    <a:pt x="328" y="414"/>
                  </a:cubicBezTo>
                  <a:cubicBezTo>
                    <a:pt x="325" y="415"/>
                    <a:pt x="322" y="416"/>
                    <a:pt x="317" y="416"/>
                  </a:cubicBezTo>
                  <a:cubicBezTo>
                    <a:pt x="292" y="417"/>
                    <a:pt x="256" y="397"/>
                    <a:pt x="255" y="397"/>
                  </a:cubicBezTo>
                  <a:cubicBezTo>
                    <a:pt x="249" y="393"/>
                    <a:pt x="249" y="393"/>
                    <a:pt x="249" y="393"/>
                  </a:cubicBezTo>
                  <a:cubicBezTo>
                    <a:pt x="250" y="393"/>
                    <a:pt x="250" y="392"/>
                    <a:pt x="250" y="392"/>
                  </a:cubicBezTo>
                  <a:cubicBezTo>
                    <a:pt x="256" y="384"/>
                    <a:pt x="259" y="375"/>
                    <a:pt x="259" y="366"/>
                  </a:cubicBezTo>
                  <a:cubicBezTo>
                    <a:pt x="259" y="357"/>
                    <a:pt x="255" y="349"/>
                    <a:pt x="249" y="345"/>
                  </a:cubicBezTo>
                  <a:cubicBezTo>
                    <a:pt x="240" y="338"/>
                    <a:pt x="227" y="340"/>
                    <a:pt x="216" y="348"/>
                  </a:cubicBezTo>
                  <a:cubicBezTo>
                    <a:pt x="216" y="345"/>
                    <a:pt x="217" y="342"/>
                    <a:pt x="217" y="339"/>
                  </a:cubicBezTo>
                  <a:cubicBezTo>
                    <a:pt x="217" y="328"/>
                    <a:pt x="213" y="320"/>
                    <a:pt x="206" y="315"/>
                  </a:cubicBezTo>
                  <a:cubicBezTo>
                    <a:pt x="198" y="309"/>
                    <a:pt x="187" y="310"/>
                    <a:pt x="176" y="316"/>
                  </a:cubicBezTo>
                  <a:cubicBezTo>
                    <a:pt x="177" y="303"/>
                    <a:pt x="174" y="292"/>
                    <a:pt x="165" y="286"/>
                  </a:cubicBezTo>
                  <a:cubicBezTo>
                    <a:pt x="156" y="280"/>
                    <a:pt x="144" y="281"/>
                    <a:pt x="133" y="286"/>
                  </a:cubicBezTo>
                  <a:cubicBezTo>
                    <a:pt x="135" y="274"/>
                    <a:pt x="132" y="263"/>
                    <a:pt x="123" y="257"/>
                  </a:cubicBezTo>
                  <a:cubicBezTo>
                    <a:pt x="110" y="248"/>
                    <a:pt x="90" y="254"/>
                    <a:pt x="77" y="270"/>
                  </a:cubicBezTo>
                  <a:cubicBezTo>
                    <a:pt x="15" y="225"/>
                    <a:pt x="15" y="225"/>
                    <a:pt x="15" y="225"/>
                  </a:cubicBezTo>
                  <a:cubicBezTo>
                    <a:pt x="73" y="43"/>
                    <a:pt x="73" y="43"/>
                    <a:pt x="73" y="43"/>
                  </a:cubicBezTo>
                  <a:cubicBezTo>
                    <a:pt x="205" y="47"/>
                    <a:pt x="205" y="47"/>
                    <a:pt x="205" y="47"/>
                  </a:cubicBezTo>
                  <a:cubicBezTo>
                    <a:pt x="196" y="58"/>
                    <a:pt x="184" y="76"/>
                    <a:pt x="180" y="90"/>
                  </a:cubicBezTo>
                  <a:cubicBezTo>
                    <a:pt x="175" y="109"/>
                    <a:pt x="148" y="160"/>
                    <a:pt x="148" y="161"/>
                  </a:cubicBezTo>
                  <a:cubicBezTo>
                    <a:pt x="148" y="162"/>
                    <a:pt x="143" y="174"/>
                    <a:pt x="147" y="188"/>
                  </a:cubicBezTo>
                  <a:cubicBezTo>
                    <a:pt x="150" y="198"/>
                    <a:pt x="164" y="200"/>
                    <a:pt x="180" y="199"/>
                  </a:cubicBezTo>
                  <a:cubicBezTo>
                    <a:pt x="192" y="199"/>
                    <a:pt x="206" y="196"/>
                    <a:pt x="216" y="194"/>
                  </a:cubicBezTo>
                  <a:cubicBezTo>
                    <a:pt x="219" y="193"/>
                    <a:pt x="277" y="178"/>
                    <a:pt x="274" y="138"/>
                  </a:cubicBezTo>
                  <a:cubicBezTo>
                    <a:pt x="273" y="136"/>
                    <a:pt x="274" y="134"/>
                    <a:pt x="276" y="132"/>
                  </a:cubicBezTo>
                  <a:cubicBezTo>
                    <a:pt x="281" y="126"/>
                    <a:pt x="301" y="118"/>
                    <a:pt x="317" y="114"/>
                  </a:cubicBezTo>
                  <a:cubicBezTo>
                    <a:pt x="480" y="268"/>
                    <a:pt x="480" y="268"/>
                    <a:pt x="480" y="268"/>
                  </a:cubicBezTo>
                  <a:cubicBezTo>
                    <a:pt x="489" y="277"/>
                    <a:pt x="489" y="277"/>
                    <a:pt x="489" y="277"/>
                  </a:cubicBezTo>
                  <a:cubicBezTo>
                    <a:pt x="494" y="281"/>
                    <a:pt x="494" y="281"/>
                    <a:pt x="494" y="281"/>
                  </a:cubicBezTo>
                  <a:cubicBezTo>
                    <a:pt x="494" y="281"/>
                    <a:pt x="509" y="304"/>
                    <a:pt x="494" y="319"/>
                  </a:cubicBezTo>
                  <a:close/>
                  <a:moveTo>
                    <a:pt x="492" y="262"/>
                  </a:moveTo>
                  <a:cubicBezTo>
                    <a:pt x="332" y="112"/>
                    <a:pt x="332" y="112"/>
                    <a:pt x="332" y="112"/>
                  </a:cubicBezTo>
                  <a:cubicBezTo>
                    <a:pt x="322" y="101"/>
                    <a:pt x="322" y="101"/>
                    <a:pt x="322" y="101"/>
                  </a:cubicBezTo>
                  <a:cubicBezTo>
                    <a:pt x="318" y="101"/>
                    <a:pt x="280" y="108"/>
                    <a:pt x="266" y="124"/>
                  </a:cubicBezTo>
                  <a:cubicBezTo>
                    <a:pt x="262" y="128"/>
                    <a:pt x="260" y="134"/>
                    <a:pt x="261" y="139"/>
                  </a:cubicBezTo>
                  <a:cubicBezTo>
                    <a:pt x="264" y="168"/>
                    <a:pt x="214" y="181"/>
                    <a:pt x="213" y="181"/>
                  </a:cubicBezTo>
                  <a:cubicBezTo>
                    <a:pt x="189" y="187"/>
                    <a:pt x="163" y="188"/>
                    <a:pt x="160" y="184"/>
                  </a:cubicBezTo>
                  <a:cubicBezTo>
                    <a:pt x="157" y="175"/>
                    <a:pt x="160" y="167"/>
                    <a:pt x="160" y="167"/>
                  </a:cubicBezTo>
                  <a:cubicBezTo>
                    <a:pt x="161" y="164"/>
                    <a:pt x="187" y="113"/>
                    <a:pt x="192" y="94"/>
                  </a:cubicBezTo>
                  <a:cubicBezTo>
                    <a:pt x="197" y="77"/>
                    <a:pt x="218" y="51"/>
                    <a:pt x="222" y="46"/>
                  </a:cubicBezTo>
                  <a:cubicBezTo>
                    <a:pt x="231" y="41"/>
                    <a:pt x="292" y="14"/>
                    <a:pt x="326" y="23"/>
                  </a:cubicBezTo>
                  <a:cubicBezTo>
                    <a:pt x="365" y="33"/>
                    <a:pt x="381" y="43"/>
                    <a:pt x="381" y="43"/>
                  </a:cubicBezTo>
                  <a:cubicBezTo>
                    <a:pt x="382" y="44"/>
                    <a:pt x="383" y="44"/>
                    <a:pt x="384" y="44"/>
                  </a:cubicBezTo>
                  <a:cubicBezTo>
                    <a:pt x="386" y="45"/>
                    <a:pt x="444" y="56"/>
                    <a:pt x="474" y="48"/>
                  </a:cubicBezTo>
                  <a:cubicBezTo>
                    <a:pt x="540" y="235"/>
                    <a:pt x="540" y="235"/>
                    <a:pt x="540" y="235"/>
                  </a:cubicBezTo>
                  <a:lnTo>
                    <a:pt x="492" y="262"/>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50" name="文本框 149"/>
            <p:cNvSpPr txBox="1"/>
            <p:nvPr/>
          </p:nvSpPr>
          <p:spPr>
            <a:xfrm>
              <a:off x="4641309" y="2722955"/>
              <a:ext cx="1522972" cy="400110"/>
            </a:xfrm>
            <a:prstGeom prst="rect">
              <a:avLst/>
            </a:prstGeom>
            <a:noFill/>
          </p:spPr>
          <p:txBody>
            <a:bodyPr wrap="square" rtlCol="0">
              <a:spAutoFit/>
            </a:bodyPr>
            <a:lstStyle/>
            <a:p>
              <a:r>
                <a:rPr lang="zh-CN" altLang="en-US" sz="2000" spc="600" dirty="0"/>
                <a:t>竞赛奖金</a:t>
              </a:r>
            </a:p>
          </p:txBody>
        </p:sp>
        <p:sp>
          <p:nvSpPr>
            <p:cNvPr id="151" name="文本框 150"/>
            <p:cNvSpPr txBox="1"/>
            <p:nvPr/>
          </p:nvSpPr>
          <p:spPr>
            <a:xfrm>
              <a:off x="4602247" y="3090301"/>
              <a:ext cx="3359498" cy="943528"/>
            </a:xfrm>
            <a:prstGeom prst="rect">
              <a:avLst/>
            </a:prstGeom>
            <a:noFill/>
          </p:spPr>
          <p:txBody>
            <a:bodyPr wrap="square" rtlCol="0">
              <a:spAutoFit/>
            </a:bodyPr>
            <a:lstStyle>
              <a:defPPr>
                <a:defRPr lang="zh-CN"/>
              </a:defPPr>
              <a:lvl1pPr>
                <a:lnSpc>
                  <a:spcPct val="130000"/>
                </a:lnSpc>
                <a:defRPr sz="2000">
                  <a:solidFill>
                    <a:schemeClr val="bg1"/>
                  </a:solidFill>
                  <a:latin typeface="+mn-ea"/>
                </a:defRPr>
              </a:lvl1pPr>
            </a:lstStyle>
            <a:p>
              <a:pPr>
                <a:lnSpc>
                  <a:spcPct val="150000"/>
                </a:lnSpc>
              </a:pPr>
              <a:r>
                <a:rPr lang="zh-CN" altLang="en-US" dirty="0">
                  <a:solidFill>
                    <a:schemeClr val="accent3">
                      <a:lumMod val="50000"/>
                    </a:schemeClr>
                  </a:solidFill>
                  <a:latin typeface="黑体" panose="02010609060101010101" pitchFamily="49" charset="-122"/>
                  <a:ea typeface="黑体" panose="02010609060101010101" pitchFamily="49" charset="-122"/>
                </a:rPr>
                <a:t>点击此处添加文本内容点击此处添加文本内容</a:t>
              </a:r>
            </a:p>
          </p:txBody>
        </p:sp>
      </p:grpSp>
      <p:grpSp>
        <p:nvGrpSpPr>
          <p:cNvPr id="152" name="组合 151"/>
          <p:cNvGrpSpPr/>
          <p:nvPr/>
        </p:nvGrpSpPr>
        <p:grpSpPr>
          <a:xfrm>
            <a:off x="8342979" y="3823857"/>
            <a:ext cx="3359498" cy="2325103"/>
            <a:chOff x="4602247" y="1708726"/>
            <a:chExt cx="3359498" cy="2325103"/>
          </a:xfrm>
        </p:grpSpPr>
        <p:sp>
          <p:nvSpPr>
            <p:cNvPr id="153" name="Freeform 9"/>
            <p:cNvSpPr/>
            <p:nvPr/>
          </p:nvSpPr>
          <p:spPr bwMode="auto">
            <a:xfrm flipV="1">
              <a:off x="4675047" y="3091522"/>
              <a:ext cx="1445907" cy="34646"/>
            </a:xfrm>
            <a:custGeom>
              <a:avLst/>
              <a:gdLst>
                <a:gd name="T0" fmla="*/ 1371 w 1378"/>
                <a:gd name="T1" fmla="*/ 14 h 14"/>
                <a:gd name="T2" fmla="*/ 7 w 1378"/>
                <a:gd name="T3" fmla="*/ 14 h 14"/>
                <a:gd name="T4" fmla="*/ 0 w 1378"/>
                <a:gd name="T5" fmla="*/ 7 h 14"/>
                <a:gd name="T6" fmla="*/ 7 w 1378"/>
                <a:gd name="T7" fmla="*/ 0 h 14"/>
                <a:gd name="T8" fmla="*/ 1371 w 1378"/>
                <a:gd name="T9" fmla="*/ 0 h 14"/>
                <a:gd name="T10" fmla="*/ 1378 w 1378"/>
                <a:gd name="T11" fmla="*/ 7 h 14"/>
                <a:gd name="T12" fmla="*/ 1371 w 1378"/>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378" h="14">
                  <a:moveTo>
                    <a:pt x="1371" y="14"/>
                  </a:moveTo>
                  <a:cubicBezTo>
                    <a:pt x="7" y="14"/>
                    <a:pt x="7" y="14"/>
                    <a:pt x="7" y="14"/>
                  </a:cubicBezTo>
                  <a:cubicBezTo>
                    <a:pt x="3" y="14"/>
                    <a:pt x="0" y="11"/>
                    <a:pt x="0" y="7"/>
                  </a:cubicBezTo>
                  <a:cubicBezTo>
                    <a:pt x="0" y="3"/>
                    <a:pt x="3" y="0"/>
                    <a:pt x="7" y="0"/>
                  </a:cubicBezTo>
                  <a:cubicBezTo>
                    <a:pt x="1371" y="0"/>
                    <a:pt x="1371" y="0"/>
                    <a:pt x="1371" y="0"/>
                  </a:cubicBezTo>
                  <a:cubicBezTo>
                    <a:pt x="1375" y="0"/>
                    <a:pt x="1378" y="3"/>
                    <a:pt x="1378" y="7"/>
                  </a:cubicBezTo>
                  <a:cubicBezTo>
                    <a:pt x="1378" y="11"/>
                    <a:pt x="1375" y="14"/>
                    <a:pt x="1371" y="14"/>
                  </a:cubicBezTo>
                  <a:close/>
                </a:path>
              </a:pathLst>
            </a:custGeom>
            <a:solidFill>
              <a:srgbClr val="F04D14"/>
            </a:solidFill>
            <a:ln>
              <a:noFill/>
            </a:ln>
          </p:spPr>
          <p:txBody>
            <a:bodyPr vert="horz" wrap="square" lIns="91440" tIns="45720" rIns="91440" bIns="45720" numCol="1" anchor="t" anchorCtr="0" compatLnSpc="1"/>
            <a:lstStyle/>
            <a:p>
              <a:endParaRPr lang="zh-CN" altLang="en-US"/>
            </a:p>
          </p:txBody>
        </p:sp>
        <p:sp>
          <p:nvSpPr>
            <p:cNvPr id="154" name="Oval 10"/>
            <p:cNvSpPr>
              <a:spLocks noChangeArrowheads="1"/>
            </p:cNvSpPr>
            <p:nvPr/>
          </p:nvSpPr>
          <p:spPr bwMode="auto">
            <a:xfrm>
              <a:off x="6032838" y="3018021"/>
              <a:ext cx="176232" cy="181646"/>
            </a:xfrm>
            <a:prstGeom prst="ellipse">
              <a:avLst/>
            </a:prstGeom>
            <a:solidFill>
              <a:srgbClr val="F04D14"/>
            </a:solidFill>
            <a:ln>
              <a:noFill/>
            </a:ln>
          </p:spPr>
          <p:txBody>
            <a:bodyPr vert="horz" wrap="square" lIns="91440" tIns="45720" rIns="91440" bIns="45720" numCol="1" anchor="t" anchorCtr="0" compatLnSpc="1"/>
            <a:lstStyle/>
            <a:p>
              <a:endParaRPr lang="zh-CN" altLang="en-US"/>
            </a:p>
          </p:txBody>
        </p:sp>
        <p:sp>
          <p:nvSpPr>
            <p:cNvPr id="155" name="Freeform 5"/>
            <p:cNvSpPr>
              <a:spLocks noEditPoints="1"/>
            </p:cNvSpPr>
            <p:nvPr/>
          </p:nvSpPr>
          <p:spPr bwMode="auto">
            <a:xfrm>
              <a:off x="5885668" y="1708726"/>
              <a:ext cx="1024705" cy="1417442"/>
            </a:xfrm>
            <a:custGeom>
              <a:avLst/>
              <a:gdLst>
                <a:gd name="T0" fmla="*/ 577 w 1154"/>
                <a:gd name="T1" fmla="*/ 0 h 1597"/>
                <a:gd name="T2" fmla="*/ 0 w 1154"/>
                <a:gd name="T3" fmla="*/ 578 h 1597"/>
                <a:gd name="T4" fmla="*/ 294 w 1154"/>
                <a:gd name="T5" fmla="*/ 1080 h 1597"/>
                <a:gd name="T6" fmla="*/ 577 w 1154"/>
                <a:gd name="T7" fmla="*/ 1597 h 1597"/>
                <a:gd name="T8" fmla="*/ 860 w 1154"/>
                <a:gd name="T9" fmla="*/ 1080 h 1597"/>
                <a:gd name="T10" fmla="*/ 1154 w 1154"/>
                <a:gd name="T11" fmla="*/ 578 h 1597"/>
                <a:gd name="T12" fmla="*/ 577 w 1154"/>
                <a:gd name="T13" fmla="*/ 0 h 1597"/>
                <a:gd name="T14" fmla="*/ 577 w 1154"/>
                <a:gd name="T15" fmla="*/ 1019 h 1597"/>
                <a:gd name="T16" fmla="*/ 139 w 1154"/>
                <a:gd name="T17" fmla="*/ 582 h 1597"/>
                <a:gd name="T18" fmla="*/ 577 w 1154"/>
                <a:gd name="T19" fmla="*/ 144 h 1597"/>
                <a:gd name="T20" fmla="*/ 1014 w 1154"/>
                <a:gd name="T21" fmla="*/ 582 h 1597"/>
                <a:gd name="T22" fmla="*/ 577 w 1154"/>
                <a:gd name="T23" fmla="*/ 1019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4" h="1597">
                  <a:moveTo>
                    <a:pt x="577" y="0"/>
                  </a:moveTo>
                  <a:cubicBezTo>
                    <a:pt x="258" y="0"/>
                    <a:pt x="0" y="259"/>
                    <a:pt x="0" y="578"/>
                  </a:cubicBezTo>
                  <a:cubicBezTo>
                    <a:pt x="0" y="793"/>
                    <a:pt x="118" y="981"/>
                    <a:pt x="294" y="1080"/>
                  </a:cubicBezTo>
                  <a:cubicBezTo>
                    <a:pt x="294" y="1080"/>
                    <a:pt x="543" y="1218"/>
                    <a:pt x="577" y="1597"/>
                  </a:cubicBezTo>
                  <a:cubicBezTo>
                    <a:pt x="611" y="1218"/>
                    <a:pt x="860" y="1080"/>
                    <a:pt x="860" y="1080"/>
                  </a:cubicBezTo>
                  <a:cubicBezTo>
                    <a:pt x="1036" y="981"/>
                    <a:pt x="1154" y="793"/>
                    <a:pt x="1154" y="578"/>
                  </a:cubicBezTo>
                  <a:cubicBezTo>
                    <a:pt x="1154" y="259"/>
                    <a:pt x="896" y="0"/>
                    <a:pt x="577" y="0"/>
                  </a:cubicBezTo>
                  <a:close/>
                  <a:moveTo>
                    <a:pt x="577" y="1019"/>
                  </a:moveTo>
                  <a:cubicBezTo>
                    <a:pt x="335" y="1019"/>
                    <a:pt x="139" y="824"/>
                    <a:pt x="139" y="582"/>
                  </a:cubicBezTo>
                  <a:cubicBezTo>
                    <a:pt x="139" y="340"/>
                    <a:pt x="335" y="144"/>
                    <a:pt x="577" y="144"/>
                  </a:cubicBezTo>
                  <a:cubicBezTo>
                    <a:pt x="819" y="144"/>
                    <a:pt x="1014" y="340"/>
                    <a:pt x="1014" y="582"/>
                  </a:cubicBezTo>
                  <a:cubicBezTo>
                    <a:pt x="1014" y="824"/>
                    <a:pt x="819" y="1019"/>
                    <a:pt x="577" y="1019"/>
                  </a:cubicBezTo>
                  <a:close/>
                </a:path>
              </a:pathLst>
            </a:custGeom>
            <a:solidFill>
              <a:srgbClr val="F04D14"/>
            </a:solidFill>
            <a:ln>
              <a:noFill/>
            </a:ln>
          </p:spPr>
          <p:txBody>
            <a:bodyPr vert="horz" wrap="square" lIns="91440" tIns="45720" rIns="91440" bIns="45720" numCol="1" anchor="t" anchorCtr="0" compatLnSpc="1"/>
            <a:lstStyle/>
            <a:p>
              <a:endParaRPr lang="zh-CN" altLang="en-US"/>
            </a:p>
          </p:txBody>
        </p:sp>
        <p:sp>
          <p:nvSpPr>
            <p:cNvPr id="156" name="椭圆 155"/>
            <p:cNvSpPr/>
            <p:nvPr/>
          </p:nvSpPr>
          <p:spPr bwMode="auto">
            <a:xfrm>
              <a:off x="6077098" y="1904455"/>
              <a:ext cx="639049" cy="639049"/>
            </a:xfrm>
            <a:prstGeom prst="ellipse">
              <a:avLst/>
            </a:prstGeom>
            <a:gradFill flip="none" rotWithShape="1">
              <a:gsLst>
                <a:gs pos="20000">
                  <a:schemeClr val="bg1"/>
                </a:gs>
                <a:gs pos="80000">
                  <a:schemeClr val="bg1">
                    <a:lumMod val="85000"/>
                  </a:schemeClr>
                </a:gs>
                <a:gs pos="100000">
                  <a:schemeClr val="bg1">
                    <a:lumMod val="85000"/>
                  </a:schemeClr>
                </a:gs>
              </a:gsLst>
              <a:lin ang="2700000" scaled="1"/>
              <a:tileRect/>
            </a:gradFill>
            <a:ln w="28575">
              <a:solidFill>
                <a:srgbClr val="F2F2F2"/>
              </a:solidFill>
            </a:ln>
            <a:effectLst>
              <a:outerShdw blurRad="88900"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157" name="Oval 9"/>
            <p:cNvSpPr>
              <a:spLocks noChangeArrowheads="1"/>
            </p:cNvSpPr>
            <p:nvPr/>
          </p:nvSpPr>
          <p:spPr bwMode="auto">
            <a:xfrm>
              <a:off x="6146452" y="1964104"/>
              <a:ext cx="500340" cy="506516"/>
            </a:xfrm>
            <a:prstGeom prst="ellipse">
              <a:avLst/>
            </a:prstGeom>
            <a:solidFill>
              <a:srgbClr val="F04D14"/>
            </a:solidFill>
            <a:ln w="28575">
              <a:noFill/>
            </a:ln>
            <a:effectLst>
              <a:outerShdw blurRad="88900"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158" name="Freeform 14"/>
            <p:cNvSpPr>
              <a:spLocks noEditPoints="1"/>
            </p:cNvSpPr>
            <p:nvPr/>
          </p:nvSpPr>
          <p:spPr bwMode="auto">
            <a:xfrm>
              <a:off x="6216666" y="2088344"/>
              <a:ext cx="379236" cy="294367"/>
            </a:xfrm>
            <a:custGeom>
              <a:avLst/>
              <a:gdLst>
                <a:gd name="T0" fmla="*/ 481 w 555"/>
                <a:gd name="T1" fmla="*/ 34 h 430"/>
                <a:gd name="T2" fmla="*/ 330 w 555"/>
                <a:gd name="T3" fmla="*/ 10 h 430"/>
                <a:gd name="T4" fmla="*/ 63 w 555"/>
                <a:gd name="T5" fmla="*/ 35 h 430"/>
                <a:gd name="T6" fmla="*/ 71 w 555"/>
                <a:gd name="T7" fmla="*/ 281 h 430"/>
                <a:gd name="T8" fmla="*/ 103 w 555"/>
                <a:gd name="T9" fmla="*/ 326 h 430"/>
                <a:gd name="T10" fmla="*/ 149 w 555"/>
                <a:gd name="T11" fmla="*/ 359 h 430"/>
                <a:gd name="T12" fmla="*/ 175 w 555"/>
                <a:gd name="T13" fmla="*/ 387 h 430"/>
                <a:gd name="T14" fmla="*/ 220 w 555"/>
                <a:gd name="T15" fmla="*/ 411 h 430"/>
                <a:gd name="T16" fmla="*/ 249 w 555"/>
                <a:gd name="T17" fmla="*/ 408 h 430"/>
                <a:gd name="T18" fmla="*/ 348 w 555"/>
                <a:gd name="T19" fmla="*/ 404 h 430"/>
                <a:gd name="T20" fmla="*/ 401 w 555"/>
                <a:gd name="T21" fmla="*/ 396 h 430"/>
                <a:gd name="T22" fmla="*/ 449 w 555"/>
                <a:gd name="T23" fmla="*/ 363 h 430"/>
                <a:gd name="T24" fmla="*/ 480 w 555"/>
                <a:gd name="T25" fmla="*/ 338 h 430"/>
                <a:gd name="T26" fmla="*/ 503 w 555"/>
                <a:gd name="T27" fmla="*/ 272 h 430"/>
                <a:gd name="T28" fmla="*/ 83 w 555"/>
                <a:gd name="T29" fmla="*/ 314 h 430"/>
                <a:gd name="T30" fmla="*/ 116 w 555"/>
                <a:gd name="T31" fmla="*/ 267 h 430"/>
                <a:gd name="T32" fmla="*/ 156 w 555"/>
                <a:gd name="T33" fmla="*/ 335 h 430"/>
                <a:gd name="T34" fmla="*/ 148 w 555"/>
                <a:gd name="T35" fmla="*/ 294 h 430"/>
                <a:gd name="T36" fmla="*/ 197 w 555"/>
                <a:gd name="T37" fmla="*/ 359 h 430"/>
                <a:gd name="T38" fmla="*/ 168 w 555"/>
                <a:gd name="T39" fmla="*/ 339 h 430"/>
                <a:gd name="T40" fmla="*/ 204 w 555"/>
                <a:gd name="T41" fmla="*/ 338 h 430"/>
                <a:gd name="T42" fmla="*/ 212 w 555"/>
                <a:gd name="T43" fmla="*/ 397 h 430"/>
                <a:gd name="T44" fmla="*/ 241 w 555"/>
                <a:gd name="T45" fmla="*/ 355 h 430"/>
                <a:gd name="T46" fmla="*/ 494 w 555"/>
                <a:gd name="T47" fmla="*/ 319 h 430"/>
                <a:gd name="T48" fmla="*/ 453 w 555"/>
                <a:gd name="T49" fmla="*/ 318 h 430"/>
                <a:gd name="T50" fmla="*/ 358 w 555"/>
                <a:gd name="T51" fmla="*/ 251 h 430"/>
                <a:gd name="T52" fmla="*/ 440 w 555"/>
                <a:gd name="T53" fmla="*/ 353 h 430"/>
                <a:gd name="T54" fmla="*/ 371 w 555"/>
                <a:gd name="T55" fmla="*/ 334 h 430"/>
                <a:gd name="T56" fmla="*/ 333 w 555"/>
                <a:gd name="T57" fmla="*/ 302 h 430"/>
                <a:gd name="T58" fmla="*/ 332 w 555"/>
                <a:gd name="T59" fmla="*/ 318 h 430"/>
                <a:gd name="T60" fmla="*/ 391 w 555"/>
                <a:gd name="T61" fmla="*/ 388 h 430"/>
                <a:gd name="T62" fmla="*/ 344 w 555"/>
                <a:gd name="T63" fmla="*/ 388 h 430"/>
                <a:gd name="T64" fmla="*/ 288 w 555"/>
                <a:gd name="T65" fmla="*/ 359 h 430"/>
                <a:gd name="T66" fmla="*/ 317 w 555"/>
                <a:gd name="T67" fmla="*/ 416 h 430"/>
                <a:gd name="T68" fmla="*/ 250 w 555"/>
                <a:gd name="T69" fmla="*/ 392 h 430"/>
                <a:gd name="T70" fmla="*/ 216 w 555"/>
                <a:gd name="T71" fmla="*/ 348 h 430"/>
                <a:gd name="T72" fmla="*/ 176 w 555"/>
                <a:gd name="T73" fmla="*/ 316 h 430"/>
                <a:gd name="T74" fmla="*/ 123 w 555"/>
                <a:gd name="T75" fmla="*/ 257 h 430"/>
                <a:gd name="T76" fmla="*/ 73 w 555"/>
                <a:gd name="T77" fmla="*/ 43 h 430"/>
                <a:gd name="T78" fmla="*/ 148 w 555"/>
                <a:gd name="T79" fmla="*/ 161 h 430"/>
                <a:gd name="T80" fmla="*/ 216 w 555"/>
                <a:gd name="T81" fmla="*/ 194 h 430"/>
                <a:gd name="T82" fmla="*/ 317 w 555"/>
                <a:gd name="T83" fmla="*/ 114 h 430"/>
                <a:gd name="T84" fmla="*/ 494 w 555"/>
                <a:gd name="T85" fmla="*/ 281 h 430"/>
                <a:gd name="T86" fmla="*/ 332 w 555"/>
                <a:gd name="T87" fmla="*/ 112 h 430"/>
                <a:gd name="T88" fmla="*/ 261 w 555"/>
                <a:gd name="T89" fmla="*/ 139 h 430"/>
                <a:gd name="T90" fmla="*/ 160 w 555"/>
                <a:gd name="T91" fmla="*/ 167 h 430"/>
                <a:gd name="T92" fmla="*/ 326 w 555"/>
                <a:gd name="T93" fmla="*/ 23 h 430"/>
                <a:gd name="T94" fmla="*/ 474 w 555"/>
                <a:gd name="T95" fmla="*/ 48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5" h="430">
                  <a:moveTo>
                    <a:pt x="554" y="236"/>
                  </a:moveTo>
                  <a:cubicBezTo>
                    <a:pt x="484" y="38"/>
                    <a:pt x="484" y="38"/>
                    <a:pt x="484" y="38"/>
                  </a:cubicBezTo>
                  <a:cubicBezTo>
                    <a:pt x="483" y="36"/>
                    <a:pt x="482" y="35"/>
                    <a:pt x="481" y="34"/>
                  </a:cubicBezTo>
                  <a:cubicBezTo>
                    <a:pt x="479" y="34"/>
                    <a:pt x="477" y="34"/>
                    <a:pt x="476" y="34"/>
                  </a:cubicBezTo>
                  <a:cubicBezTo>
                    <a:pt x="456" y="42"/>
                    <a:pt x="406" y="35"/>
                    <a:pt x="387" y="32"/>
                  </a:cubicBezTo>
                  <a:cubicBezTo>
                    <a:pt x="382" y="29"/>
                    <a:pt x="365" y="19"/>
                    <a:pt x="330" y="10"/>
                  </a:cubicBezTo>
                  <a:cubicBezTo>
                    <a:pt x="290" y="0"/>
                    <a:pt x="227" y="29"/>
                    <a:pt x="216" y="34"/>
                  </a:cubicBezTo>
                  <a:cubicBezTo>
                    <a:pt x="69" y="30"/>
                    <a:pt x="69" y="30"/>
                    <a:pt x="69" y="30"/>
                  </a:cubicBezTo>
                  <a:cubicBezTo>
                    <a:pt x="66" y="30"/>
                    <a:pt x="64" y="32"/>
                    <a:pt x="63" y="35"/>
                  </a:cubicBezTo>
                  <a:cubicBezTo>
                    <a:pt x="1" y="226"/>
                    <a:pt x="1" y="226"/>
                    <a:pt x="1" y="226"/>
                  </a:cubicBezTo>
                  <a:cubicBezTo>
                    <a:pt x="0" y="228"/>
                    <a:pt x="1" y="231"/>
                    <a:pt x="3" y="233"/>
                  </a:cubicBezTo>
                  <a:cubicBezTo>
                    <a:pt x="71" y="281"/>
                    <a:pt x="71" y="281"/>
                    <a:pt x="71" y="281"/>
                  </a:cubicBezTo>
                  <a:cubicBezTo>
                    <a:pt x="62" y="298"/>
                    <a:pt x="64" y="316"/>
                    <a:pt x="76" y="324"/>
                  </a:cubicBezTo>
                  <a:cubicBezTo>
                    <a:pt x="80" y="327"/>
                    <a:pt x="86" y="329"/>
                    <a:pt x="91" y="329"/>
                  </a:cubicBezTo>
                  <a:cubicBezTo>
                    <a:pt x="95" y="328"/>
                    <a:pt x="99" y="327"/>
                    <a:pt x="103" y="326"/>
                  </a:cubicBezTo>
                  <a:cubicBezTo>
                    <a:pt x="100" y="340"/>
                    <a:pt x="103" y="353"/>
                    <a:pt x="113" y="360"/>
                  </a:cubicBezTo>
                  <a:cubicBezTo>
                    <a:pt x="118" y="363"/>
                    <a:pt x="124" y="365"/>
                    <a:pt x="130" y="365"/>
                  </a:cubicBezTo>
                  <a:cubicBezTo>
                    <a:pt x="136" y="364"/>
                    <a:pt x="143" y="362"/>
                    <a:pt x="149" y="359"/>
                  </a:cubicBezTo>
                  <a:cubicBezTo>
                    <a:pt x="149" y="359"/>
                    <a:pt x="148" y="359"/>
                    <a:pt x="148" y="359"/>
                  </a:cubicBezTo>
                  <a:cubicBezTo>
                    <a:pt x="148" y="369"/>
                    <a:pt x="152" y="378"/>
                    <a:pt x="159" y="383"/>
                  </a:cubicBezTo>
                  <a:cubicBezTo>
                    <a:pt x="164" y="386"/>
                    <a:pt x="169" y="387"/>
                    <a:pt x="175" y="387"/>
                  </a:cubicBezTo>
                  <a:cubicBezTo>
                    <a:pt x="182" y="387"/>
                    <a:pt x="189" y="383"/>
                    <a:pt x="196" y="378"/>
                  </a:cubicBezTo>
                  <a:cubicBezTo>
                    <a:pt x="194" y="390"/>
                    <a:pt x="197" y="401"/>
                    <a:pt x="205" y="407"/>
                  </a:cubicBezTo>
                  <a:cubicBezTo>
                    <a:pt x="209" y="410"/>
                    <a:pt x="214" y="411"/>
                    <a:pt x="220" y="411"/>
                  </a:cubicBezTo>
                  <a:cubicBezTo>
                    <a:pt x="227" y="411"/>
                    <a:pt x="234" y="407"/>
                    <a:pt x="240" y="402"/>
                  </a:cubicBezTo>
                  <a:cubicBezTo>
                    <a:pt x="240" y="402"/>
                    <a:pt x="240" y="402"/>
                    <a:pt x="240" y="402"/>
                  </a:cubicBezTo>
                  <a:cubicBezTo>
                    <a:pt x="249" y="408"/>
                    <a:pt x="249" y="408"/>
                    <a:pt x="249" y="408"/>
                  </a:cubicBezTo>
                  <a:cubicBezTo>
                    <a:pt x="250" y="409"/>
                    <a:pt x="289" y="430"/>
                    <a:pt x="318" y="429"/>
                  </a:cubicBezTo>
                  <a:cubicBezTo>
                    <a:pt x="324" y="429"/>
                    <a:pt x="329" y="427"/>
                    <a:pt x="333" y="425"/>
                  </a:cubicBezTo>
                  <a:cubicBezTo>
                    <a:pt x="344" y="421"/>
                    <a:pt x="347" y="412"/>
                    <a:pt x="348" y="404"/>
                  </a:cubicBezTo>
                  <a:cubicBezTo>
                    <a:pt x="356" y="407"/>
                    <a:pt x="360" y="407"/>
                    <a:pt x="360" y="407"/>
                  </a:cubicBezTo>
                  <a:cubicBezTo>
                    <a:pt x="360" y="407"/>
                    <a:pt x="366" y="408"/>
                    <a:pt x="373" y="408"/>
                  </a:cubicBezTo>
                  <a:cubicBezTo>
                    <a:pt x="385" y="407"/>
                    <a:pt x="394" y="403"/>
                    <a:pt x="401" y="396"/>
                  </a:cubicBezTo>
                  <a:cubicBezTo>
                    <a:pt x="409" y="388"/>
                    <a:pt x="409" y="378"/>
                    <a:pt x="407" y="371"/>
                  </a:cubicBezTo>
                  <a:cubicBezTo>
                    <a:pt x="413" y="372"/>
                    <a:pt x="418" y="373"/>
                    <a:pt x="423" y="372"/>
                  </a:cubicBezTo>
                  <a:cubicBezTo>
                    <a:pt x="440" y="372"/>
                    <a:pt x="448" y="363"/>
                    <a:pt x="449" y="363"/>
                  </a:cubicBezTo>
                  <a:cubicBezTo>
                    <a:pt x="456" y="356"/>
                    <a:pt x="460" y="348"/>
                    <a:pt x="460" y="339"/>
                  </a:cubicBezTo>
                  <a:cubicBezTo>
                    <a:pt x="460" y="338"/>
                    <a:pt x="460" y="336"/>
                    <a:pt x="460" y="335"/>
                  </a:cubicBezTo>
                  <a:cubicBezTo>
                    <a:pt x="465" y="337"/>
                    <a:pt x="472" y="338"/>
                    <a:pt x="480" y="338"/>
                  </a:cubicBezTo>
                  <a:cubicBezTo>
                    <a:pt x="489" y="338"/>
                    <a:pt x="496" y="334"/>
                    <a:pt x="503" y="328"/>
                  </a:cubicBezTo>
                  <a:cubicBezTo>
                    <a:pt x="521" y="311"/>
                    <a:pt x="512" y="285"/>
                    <a:pt x="504" y="273"/>
                  </a:cubicBezTo>
                  <a:cubicBezTo>
                    <a:pt x="503" y="272"/>
                    <a:pt x="503" y="272"/>
                    <a:pt x="503" y="272"/>
                  </a:cubicBezTo>
                  <a:cubicBezTo>
                    <a:pt x="551" y="244"/>
                    <a:pt x="551" y="244"/>
                    <a:pt x="551" y="244"/>
                  </a:cubicBezTo>
                  <a:cubicBezTo>
                    <a:pt x="554" y="242"/>
                    <a:pt x="555" y="239"/>
                    <a:pt x="554" y="236"/>
                  </a:cubicBezTo>
                  <a:close/>
                  <a:moveTo>
                    <a:pt x="83" y="314"/>
                  </a:moveTo>
                  <a:cubicBezTo>
                    <a:pt x="75" y="308"/>
                    <a:pt x="76" y="293"/>
                    <a:pt x="85" y="280"/>
                  </a:cubicBezTo>
                  <a:cubicBezTo>
                    <a:pt x="91" y="272"/>
                    <a:pt x="100" y="266"/>
                    <a:pt x="108" y="265"/>
                  </a:cubicBezTo>
                  <a:cubicBezTo>
                    <a:pt x="111" y="265"/>
                    <a:pt x="114" y="266"/>
                    <a:pt x="116" y="267"/>
                  </a:cubicBezTo>
                  <a:cubicBezTo>
                    <a:pt x="123" y="273"/>
                    <a:pt x="123" y="288"/>
                    <a:pt x="114" y="301"/>
                  </a:cubicBezTo>
                  <a:cubicBezTo>
                    <a:pt x="105" y="313"/>
                    <a:pt x="91" y="319"/>
                    <a:pt x="83" y="314"/>
                  </a:cubicBezTo>
                  <a:close/>
                  <a:moveTo>
                    <a:pt x="156" y="335"/>
                  </a:moveTo>
                  <a:cubicBezTo>
                    <a:pt x="146" y="348"/>
                    <a:pt x="129" y="356"/>
                    <a:pt x="120" y="349"/>
                  </a:cubicBezTo>
                  <a:cubicBezTo>
                    <a:pt x="111" y="343"/>
                    <a:pt x="112" y="326"/>
                    <a:pt x="122" y="311"/>
                  </a:cubicBezTo>
                  <a:cubicBezTo>
                    <a:pt x="129" y="301"/>
                    <a:pt x="139" y="295"/>
                    <a:pt x="148" y="294"/>
                  </a:cubicBezTo>
                  <a:cubicBezTo>
                    <a:pt x="152" y="294"/>
                    <a:pt x="155" y="295"/>
                    <a:pt x="157" y="297"/>
                  </a:cubicBezTo>
                  <a:cubicBezTo>
                    <a:pt x="166" y="303"/>
                    <a:pt x="166" y="320"/>
                    <a:pt x="156" y="335"/>
                  </a:cubicBezTo>
                  <a:close/>
                  <a:moveTo>
                    <a:pt x="197" y="359"/>
                  </a:moveTo>
                  <a:cubicBezTo>
                    <a:pt x="189" y="371"/>
                    <a:pt x="174" y="377"/>
                    <a:pt x="167" y="372"/>
                  </a:cubicBezTo>
                  <a:cubicBezTo>
                    <a:pt x="162" y="369"/>
                    <a:pt x="161" y="363"/>
                    <a:pt x="161" y="359"/>
                  </a:cubicBezTo>
                  <a:cubicBezTo>
                    <a:pt x="161" y="353"/>
                    <a:pt x="164" y="345"/>
                    <a:pt x="168" y="339"/>
                  </a:cubicBezTo>
                  <a:cubicBezTo>
                    <a:pt x="175" y="330"/>
                    <a:pt x="184" y="324"/>
                    <a:pt x="191" y="324"/>
                  </a:cubicBezTo>
                  <a:cubicBezTo>
                    <a:pt x="194" y="324"/>
                    <a:pt x="197" y="324"/>
                    <a:pt x="199" y="326"/>
                  </a:cubicBezTo>
                  <a:cubicBezTo>
                    <a:pt x="204" y="329"/>
                    <a:pt x="204" y="335"/>
                    <a:pt x="204" y="338"/>
                  </a:cubicBezTo>
                  <a:cubicBezTo>
                    <a:pt x="204" y="345"/>
                    <a:pt x="202" y="353"/>
                    <a:pt x="197" y="359"/>
                  </a:cubicBezTo>
                  <a:close/>
                  <a:moveTo>
                    <a:pt x="240" y="385"/>
                  </a:moveTo>
                  <a:cubicBezTo>
                    <a:pt x="232" y="396"/>
                    <a:pt x="219" y="401"/>
                    <a:pt x="212" y="397"/>
                  </a:cubicBezTo>
                  <a:cubicBezTo>
                    <a:pt x="206" y="392"/>
                    <a:pt x="206" y="378"/>
                    <a:pt x="214" y="367"/>
                  </a:cubicBezTo>
                  <a:cubicBezTo>
                    <a:pt x="220" y="359"/>
                    <a:pt x="228" y="354"/>
                    <a:pt x="235" y="354"/>
                  </a:cubicBezTo>
                  <a:cubicBezTo>
                    <a:pt x="237" y="353"/>
                    <a:pt x="239" y="354"/>
                    <a:pt x="241" y="355"/>
                  </a:cubicBezTo>
                  <a:cubicBezTo>
                    <a:pt x="245" y="358"/>
                    <a:pt x="246" y="363"/>
                    <a:pt x="246" y="366"/>
                  </a:cubicBezTo>
                  <a:cubicBezTo>
                    <a:pt x="246" y="372"/>
                    <a:pt x="244" y="379"/>
                    <a:pt x="240" y="385"/>
                  </a:cubicBezTo>
                  <a:close/>
                  <a:moveTo>
                    <a:pt x="494" y="319"/>
                  </a:moveTo>
                  <a:cubicBezTo>
                    <a:pt x="490" y="323"/>
                    <a:pt x="485" y="325"/>
                    <a:pt x="479" y="325"/>
                  </a:cubicBezTo>
                  <a:cubicBezTo>
                    <a:pt x="466" y="326"/>
                    <a:pt x="453" y="318"/>
                    <a:pt x="453" y="318"/>
                  </a:cubicBezTo>
                  <a:cubicBezTo>
                    <a:pt x="453" y="318"/>
                    <a:pt x="453" y="318"/>
                    <a:pt x="453" y="318"/>
                  </a:cubicBezTo>
                  <a:cubicBezTo>
                    <a:pt x="366" y="241"/>
                    <a:pt x="366" y="241"/>
                    <a:pt x="366" y="241"/>
                  </a:cubicBezTo>
                  <a:cubicBezTo>
                    <a:pt x="363" y="239"/>
                    <a:pt x="359" y="239"/>
                    <a:pt x="357" y="242"/>
                  </a:cubicBezTo>
                  <a:cubicBezTo>
                    <a:pt x="355" y="245"/>
                    <a:pt x="355" y="249"/>
                    <a:pt x="358" y="251"/>
                  </a:cubicBezTo>
                  <a:cubicBezTo>
                    <a:pt x="439" y="322"/>
                    <a:pt x="439" y="322"/>
                    <a:pt x="439" y="322"/>
                  </a:cubicBezTo>
                  <a:cubicBezTo>
                    <a:pt x="440" y="323"/>
                    <a:pt x="447" y="331"/>
                    <a:pt x="447" y="339"/>
                  </a:cubicBezTo>
                  <a:cubicBezTo>
                    <a:pt x="447" y="344"/>
                    <a:pt x="445" y="349"/>
                    <a:pt x="440" y="353"/>
                  </a:cubicBezTo>
                  <a:cubicBezTo>
                    <a:pt x="440" y="354"/>
                    <a:pt x="434" y="359"/>
                    <a:pt x="422" y="359"/>
                  </a:cubicBezTo>
                  <a:cubicBezTo>
                    <a:pt x="416" y="360"/>
                    <a:pt x="409" y="359"/>
                    <a:pt x="402" y="356"/>
                  </a:cubicBezTo>
                  <a:cubicBezTo>
                    <a:pt x="402" y="356"/>
                    <a:pt x="389" y="348"/>
                    <a:pt x="371" y="334"/>
                  </a:cubicBezTo>
                  <a:cubicBezTo>
                    <a:pt x="348" y="314"/>
                    <a:pt x="338" y="306"/>
                    <a:pt x="334" y="302"/>
                  </a:cubicBezTo>
                  <a:cubicBezTo>
                    <a:pt x="333" y="302"/>
                    <a:pt x="333" y="302"/>
                    <a:pt x="333" y="302"/>
                  </a:cubicBezTo>
                  <a:cubicBezTo>
                    <a:pt x="333" y="302"/>
                    <a:pt x="333" y="302"/>
                    <a:pt x="333" y="302"/>
                  </a:cubicBezTo>
                  <a:cubicBezTo>
                    <a:pt x="330" y="300"/>
                    <a:pt x="329" y="300"/>
                    <a:pt x="328" y="300"/>
                  </a:cubicBezTo>
                  <a:cubicBezTo>
                    <a:pt x="326" y="300"/>
                    <a:pt x="323" y="302"/>
                    <a:pt x="322" y="304"/>
                  </a:cubicBezTo>
                  <a:cubicBezTo>
                    <a:pt x="321" y="308"/>
                    <a:pt x="322" y="309"/>
                    <a:pt x="332" y="318"/>
                  </a:cubicBezTo>
                  <a:cubicBezTo>
                    <a:pt x="342" y="327"/>
                    <a:pt x="352" y="336"/>
                    <a:pt x="362" y="344"/>
                  </a:cubicBezTo>
                  <a:cubicBezTo>
                    <a:pt x="392" y="370"/>
                    <a:pt x="392" y="370"/>
                    <a:pt x="392" y="370"/>
                  </a:cubicBezTo>
                  <a:cubicBezTo>
                    <a:pt x="393" y="371"/>
                    <a:pt x="400" y="379"/>
                    <a:pt x="391" y="388"/>
                  </a:cubicBezTo>
                  <a:cubicBezTo>
                    <a:pt x="386" y="393"/>
                    <a:pt x="378" y="395"/>
                    <a:pt x="373" y="395"/>
                  </a:cubicBezTo>
                  <a:cubicBezTo>
                    <a:pt x="367" y="395"/>
                    <a:pt x="363" y="394"/>
                    <a:pt x="362" y="394"/>
                  </a:cubicBezTo>
                  <a:cubicBezTo>
                    <a:pt x="361" y="394"/>
                    <a:pt x="356" y="394"/>
                    <a:pt x="344" y="388"/>
                  </a:cubicBezTo>
                  <a:cubicBezTo>
                    <a:pt x="297" y="350"/>
                    <a:pt x="297" y="350"/>
                    <a:pt x="297" y="350"/>
                  </a:cubicBezTo>
                  <a:cubicBezTo>
                    <a:pt x="294" y="347"/>
                    <a:pt x="290" y="348"/>
                    <a:pt x="288" y="350"/>
                  </a:cubicBezTo>
                  <a:cubicBezTo>
                    <a:pt x="286" y="353"/>
                    <a:pt x="286" y="357"/>
                    <a:pt x="288" y="359"/>
                  </a:cubicBezTo>
                  <a:cubicBezTo>
                    <a:pt x="305" y="376"/>
                    <a:pt x="321" y="388"/>
                    <a:pt x="334" y="397"/>
                  </a:cubicBezTo>
                  <a:cubicBezTo>
                    <a:pt x="335" y="401"/>
                    <a:pt x="336" y="410"/>
                    <a:pt x="328" y="414"/>
                  </a:cubicBezTo>
                  <a:cubicBezTo>
                    <a:pt x="325" y="415"/>
                    <a:pt x="322" y="416"/>
                    <a:pt x="317" y="416"/>
                  </a:cubicBezTo>
                  <a:cubicBezTo>
                    <a:pt x="292" y="417"/>
                    <a:pt x="256" y="397"/>
                    <a:pt x="255" y="397"/>
                  </a:cubicBezTo>
                  <a:cubicBezTo>
                    <a:pt x="249" y="393"/>
                    <a:pt x="249" y="393"/>
                    <a:pt x="249" y="393"/>
                  </a:cubicBezTo>
                  <a:cubicBezTo>
                    <a:pt x="250" y="393"/>
                    <a:pt x="250" y="392"/>
                    <a:pt x="250" y="392"/>
                  </a:cubicBezTo>
                  <a:cubicBezTo>
                    <a:pt x="256" y="384"/>
                    <a:pt x="259" y="375"/>
                    <a:pt x="259" y="366"/>
                  </a:cubicBezTo>
                  <a:cubicBezTo>
                    <a:pt x="259" y="357"/>
                    <a:pt x="255" y="349"/>
                    <a:pt x="249" y="345"/>
                  </a:cubicBezTo>
                  <a:cubicBezTo>
                    <a:pt x="240" y="338"/>
                    <a:pt x="227" y="340"/>
                    <a:pt x="216" y="348"/>
                  </a:cubicBezTo>
                  <a:cubicBezTo>
                    <a:pt x="216" y="345"/>
                    <a:pt x="217" y="342"/>
                    <a:pt x="217" y="339"/>
                  </a:cubicBezTo>
                  <a:cubicBezTo>
                    <a:pt x="217" y="328"/>
                    <a:pt x="213" y="320"/>
                    <a:pt x="206" y="315"/>
                  </a:cubicBezTo>
                  <a:cubicBezTo>
                    <a:pt x="198" y="309"/>
                    <a:pt x="187" y="310"/>
                    <a:pt x="176" y="316"/>
                  </a:cubicBezTo>
                  <a:cubicBezTo>
                    <a:pt x="177" y="303"/>
                    <a:pt x="174" y="292"/>
                    <a:pt x="165" y="286"/>
                  </a:cubicBezTo>
                  <a:cubicBezTo>
                    <a:pt x="156" y="280"/>
                    <a:pt x="144" y="281"/>
                    <a:pt x="133" y="286"/>
                  </a:cubicBezTo>
                  <a:cubicBezTo>
                    <a:pt x="135" y="274"/>
                    <a:pt x="132" y="263"/>
                    <a:pt x="123" y="257"/>
                  </a:cubicBezTo>
                  <a:cubicBezTo>
                    <a:pt x="110" y="248"/>
                    <a:pt x="90" y="254"/>
                    <a:pt x="77" y="270"/>
                  </a:cubicBezTo>
                  <a:cubicBezTo>
                    <a:pt x="15" y="225"/>
                    <a:pt x="15" y="225"/>
                    <a:pt x="15" y="225"/>
                  </a:cubicBezTo>
                  <a:cubicBezTo>
                    <a:pt x="73" y="43"/>
                    <a:pt x="73" y="43"/>
                    <a:pt x="73" y="43"/>
                  </a:cubicBezTo>
                  <a:cubicBezTo>
                    <a:pt x="205" y="47"/>
                    <a:pt x="205" y="47"/>
                    <a:pt x="205" y="47"/>
                  </a:cubicBezTo>
                  <a:cubicBezTo>
                    <a:pt x="196" y="58"/>
                    <a:pt x="184" y="76"/>
                    <a:pt x="180" y="90"/>
                  </a:cubicBezTo>
                  <a:cubicBezTo>
                    <a:pt x="175" y="109"/>
                    <a:pt x="148" y="160"/>
                    <a:pt x="148" y="161"/>
                  </a:cubicBezTo>
                  <a:cubicBezTo>
                    <a:pt x="148" y="162"/>
                    <a:pt x="143" y="174"/>
                    <a:pt x="147" y="188"/>
                  </a:cubicBezTo>
                  <a:cubicBezTo>
                    <a:pt x="150" y="198"/>
                    <a:pt x="164" y="200"/>
                    <a:pt x="180" y="199"/>
                  </a:cubicBezTo>
                  <a:cubicBezTo>
                    <a:pt x="192" y="199"/>
                    <a:pt x="206" y="196"/>
                    <a:pt x="216" y="194"/>
                  </a:cubicBezTo>
                  <a:cubicBezTo>
                    <a:pt x="219" y="193"/>
                    <a:pt x="277" y="178"/>
                    <a:pt x="274" y="138"/>
                  </a:cubicBezTo>
                  <a:cubicBezTo>
                    <a:pt x="273" y="136"/>
                    <a:pt x="274" y="134"/>
                    <a:pt x="276" y="132"/>
                  </a:cubicBezTo>
                  <a:cubicBezTo>
                    <a:pt x="281" y="126"/>
                    <a:pt x="301" y="118"/>
                    <a:pt x="317" y="114"/>
                  </a:cubicBezTo>
                  <a:cubicBezTo>
                    <a:pt x="480" y="268"/>
                    <a:pt x="480" y="268"/>
                    <a:pt x="480" y="268"/>
                  </a:cubicBezTo>
                  <a:cubicBezTo>
                    <a:pt x="489" y="277"/>
                    <a:pt x="489" y="277"/>
                    <a:pt x="489" y="277"/>
                  </a:cubicBezTo>
                  <a:cubicBezTo>
                    <a:pt x="494" y="281"/>
                    <a:pt x="494" y="281"/>
                    <a:pt x="494" y="281"/>
                  </a:cubicBezTo>
                  <a:cubicBezTo>
                    <a:pt x="494" y="281"/>
                    <a:pt x="509" y="304"/>
                    <a:pt x="494" y="319"/>
                  </a:cubicBezTo>
                  <a:close/>
                  <a:moveTo>
                    <a:pt x="492" y="262"/>
                  </a:moveTo>
                  <a:cubicBezTo>
                    <a:pt x="332" y="112"/>
                    <a:pt x="332" y="112"/>
                    <a:pt x="332" y="112"/>
                  </a:cubicBezTo>
                  <a:cubicBezTo>
                    <a:pt x="322" y="101"/>
                    <a:pt x="322" y="101"/>
                    <a:pt x="322" y="101"/>
                  </a:cubicBezTo>
                  <a:cubicBezTo>
                    <a:pt x="318" y="101"/>
                    <a:pt x="280" y="108"/>
                    <a:pt x="266" y="124"/>
                  </a:cubicBezTo>
                  <a:cubicBezTo>
                    <a:pt x="262" y="128"/>
                    <a:pt x="260" y="134"/>
                    <a:pt x="261" y="139"/>
                  </a:cubicBezTo>
                  <a:cubicBezTo>
                    <a:pt x="264" y="168"/>
                    <a:pt x="214" y="181"/>
                    <a:pt x="213" y="181"/>
                  </a:cubicBezTo>
                  <a:cubicBezTo>
                    <a:pt x="189" y="187"/>
                    <a:pt x="163" y="188"/>
                    <a:pt x="160" y="184"/>
                  </a:cubicBezTo>
                  <a:cubicBezTo>
                    <a:pt x="157" y="175"/>
                    <a:pt x="160" y="167"/>
                    <a:pt x="160" y="167"/>
                  </a:cubicBezTo>
                  <a:cubicBezTo>
                    <a:pt x="161" y="164"/>
                    <a:pt x="187" y="113"/>
                    <a:pt x="192" y="94"/>
                  </a:cubicBezTo>
                  <a:cubicBezTo>
                    <a:pt x="197" y="77"/>
                    <a:pt x="218" y="51"/>
                    <a:pt x="222" y="46"/>
                  </a:cubicBezTo>
                  <a:cubicBezTo>
                    <a:pt x="231" y="41"/>
                    <a:pt x="292" y="14"/>
                    <a:pt x="326" y="23"/>
                  </a:cubicBezTo>
                  <a:cubicBezTo>
                    <a:pt x="365" y="33"/>
                    <a:pt x="381" y="43"/>
                    <a:pt x="381" y="43"/>
                  </a:cubicBezTo>
                  <a:cubicBezTo>
                    <a:pt x="382" y="44"/>
                    <a:pt x="383" y="44"/>
                    <a:pt x="384" y="44"/>
                  </a:cubicBezTo>
                  <a:cubicBezTo>
                    <a:pt x="386" y="45"/>
                    <a:pt x="444" y="56"/>
                    <a:pt x="474" y="48"/>
                  </a:cubicBezTo>
                  <a:cubicBezTo>
                    <a:pt x="540" y="235"/>
                    <a:pt x="540" y="235"/>
                    <a:pt x="540" y="235"/>
                  </a:cubicBezTo>
                  <a:lnTo>
                    <a:pt x="492" y="262"/>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59" name="文本框 158"/>
            <p:cNvSpPr txBox="1"/>
            <p:nvPr/>
          </p:nvSpPr>
          <p:spPr>
            <a:xfrm>
              <a:off x="4641309" y="2722955"/>
              <a:ext cx="1522972" cy="400110"/>
            </a:xfrm>
            <a:prstGeom prst="rect">
              <a:avLst/>
            </a:prstGeom>
            <a:noFill/>
          </p:spPr>
          <p:txBody>
            <a:bodyPr wrap="square" rtlCol="0">
              <a:spAutoFit/>
            </a:bodyPr>
            <a:lstStyle/>
            <a:p>
              <a:r>
                <a:rPr lang="zh-CN" altLang="en-US" sz="2000" spc="600" dirty="0"/>
                <a:t>销售提成</a:t>
              </a:r>
            </a:p>
          </p:txBody>
        </p:sp>
        <p:sp>
          <p:nvSpPr>
            <p:cNvPr id="160" name="文本框 159"/>
            <p:cNvSpPr txBox="1"/>
            <p:nvPr/>
          </p:nvSpPr>
          <p:spPr>
            <a:xfrm>
              <a:off x="4602247" y="3090301"/>
              <a:ext cx="3359498" cy="943528"/>
            </a:xfrm>
            <a:prstGeom prst="rect">
              <a:avLst/>
            </a:prstGeom>
            <a:noFill/>
          </p:spPr>
          <p:txBody>
            <a:bodyPr wrap="square" rtlCol="0">
              <a:spAutoFit/>
            </a:bodyPr>
            <a:lstStyle>
              <a:defPPr>
                <a:defRPr lang="zh-CN"/>
              </a:defPPr>
              <a:lvl1pPr>
                <a:lnSpc>
                  <a:spcPct val="130000"/>
                </a:lnSpc>
                <a:defRPr sz="2000">
                  <a:solidFill>
                    <a:schemeClr val="bg1"/>
                  </a:solidFill>
                  <a:latin typeface="+mn-ea"/>
                </a:defRPr>
              </a:lvl1pPr>
            </a:lstStyle>
            <a:p>
              <a:pPr>
                <a:lnSpc>
                  <a:spcPct val="150000"/>
                </a:lnSpc>
              </a:pPr>
              <a:r>
                <a:rPr lang="zh-CN" altLang="en-US" dirty="0">
                  <a:solidFill>
                    <a:schemeClr val="accent3">
                      <a:lumMod val="50000"/>
                    </a:schemeClr>
                  </a:solidFill>
                  <a:latin typeface="黑体" panose="02010609060101010101" pitchFamily="49" charset="-122"/>
                  <a:ea typeface="黑体" panose="02010609060101010101" pitchFamily="49" charset="-122"/>
                </a:rPr>
                <a:t>点击此处添加文本内容点击此处添加文本内容</a:t>
              </a:r>
            </a:p>
          </p:txBody>
        </p:sp>
      </p:grpSp>
      <p:grpSp>
        <p:nvGrpSpPr>
          <p:cNvPr id="161" name="组合 160"/>
          <p:cNvGrpSpPr/>
          <p:nvPr/>
        </p:nvGrpSpPr>
        <p:grpSpPr>
          <a:xfrm>
            <a:off x="8342979" y="1422401"/>
            <a:ext cx="3359498" cy="2325103"/>
            <a:chOff x="4602247" y="1708726"/>
            <a:chExt cx="3359498" cy="2325103"/>
          </a:xfrm>
        </p:grpSpPr>
        <p:sp>
          <p:nvSpPr>
            <p:cNvPr id="162" name="Freeform 9"/>
            <p:cNvSpPr/>
            <p:nvPr/>
          </p:nvSpPr>
          <p:spPr bwMode="auto">
            <a:xfrm flipV="1">
              <a:off x="4675047" y="3091522"/>
              <a:ext cx="1445907" cy="34646"/>
            </a:xfrm>
            <a:custGeom>
              <a:avLst/>
              <a:gdLst>
                <a:gd name="T0" fmla="*/ 1371 w 1378"/>
                <a:gd name="T1" fmla="*/ 14 h 14"/>
                <a:gd name="T2" fmla="*/ 7 w 1378"/>
                <a:gd name="T3" fmla="*/ 14 h 14"/>
                <a:gd name="T4" fmla="*/ 0 w 1378"/>
                <a:gd name="T5" fmla="*/ 7 h 14"/>
                <a:gd name="T6" fmla="*/ 7 w 1378"/>
                <a:gd name="T7" fmla="*/ 0 h 14"/>
                <a:gd name="T8" fmla="*/ 1371 w 1378"/>
                <a:gd name="T9" fmla="*/ 0 h 14"/>
                <a:gd name="T10" fmla="*/ 1378 w 1378"/>
                <a:gd name="T11" fmla="*/ 7 h 14"/>
                <a:gd name="T12" fmla="*/ 1371 w 1378"/>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378" h="14">
                  <a:moveTo>
                    <a:pt x="1371" y="14"/>
                  </a:moveTo>
                  <a:cubicBezTo>
                    <a:pt x="7" y="14"/>
                    <a:pt x="7" y="14"/>
                    <a:pt x="7" y="14"/>
                  </a:cubicBezTo>
                  <a:cubicBezTo>
                    <a:pt x="3" y="14"/>
                    <a:pt x="0" y="11"/>
                    <a:pt x="0" y="7"/>
                  </a:cubicBezTo>
                  <a:cubicBezTo>
                    <a:pt x="0" y="3"/>
                    <a:pt x="3" y="0"/>
                    <a:pt x="7" y="0"/>
                  </a:cubicBezTo>
                  <a:cubicBezTo>
                    <a:pt x="1371" y="0"/>
                    <a:pt x="1371" y="0"/>
                    <a:pt x="1371" y="0"/>
                  </a:cubicBezTo>
                  <a:cubicBezTo>
                    <a:pt x="1375" y="0"/>
                    <a:pt x="1378" y="3"/>
                    <a:pt x="1378" y="7"/>
                  </a:cubicBezTo>
                  <a:cubicBezTo>
                    <a:pt x="1378" y="11"/>
                    <a:pt x="1375" y="14"/>
                    <a:pt x="1371" y="14"/>
                  </a:cubicBezTo>
                  <a:close/>
                </a:path>
              </a:pathLst>
            </a:custGeom>
            <a:solidFill>
              <a:srgbClr val="F04D14"/>
            </a:solidFill>
            <a:ln>
              <a:noFill/>
            </a:ln>
          </p:spPr>
          <p:txBody>
            <a:bodyPr vert="horz" wrap="square" lIns="91440" tIns="45720" rIns="91440" bIns="45720" numCol="1" anchor="t" anchorCtr="0" compatLnSpc="1"/>
            <a:lstStyle/>
            <a:p>
              <a:endParaRPr lang="zh-CN" altLang="en-US"/>
            </a:p>
          </p:txBody>
        </p:sp>
        <p:sp>
          <p:nvSpPr>
            <p:cNvPr id="163" name="Oval 10"/>
            <p:cNvSpPr>
              <a:spLocks noChangeArrowheads="1"/>
            </p:cNvSpPr>
            <p:nvPr/>
          </p:nvSpPr>
          <p:spPr bwMode="auto">
            <a:xfrm>
              <a:off x="6032838" y="3018021"/>
              <a:ext cx="176232" cy="181646"/>
            </a:xfrm>
            <a:prstGeom prst="ellipse">
              <a:avLst/>
            </a:prstGeom>
            <a:solidFill>
              <a:srgbClr val="F04D14"/>
            </a:solidFill>
            <a:ln>
              <a:noFill/>
            </a:ln>
          </p:spPr>
          <p:txBody>
            <a:bodyPr vert="horz" wrap="square" lIns="91440" tIns="45720" rIns="91440" bIns="45720" numCol="1" anchor="t" anchorCtr="0" compatLnSpc="1"/>
            <a:lstStyle/>
            <a:p>
              <a:endParaRPr lang="zh-CN" altLang="en-US"/>
            </a:p>
          </p:txBody>
        </p:sp>
        <p:sp>
          <p:nvSpPr>
            <p:cNvPr id="164" name="Freeform 5"/>
            <p:cNvSpPr>
              <a:spLocks noEditPoints="1"/>
            </p:cNvSpPr>
            <p:nvPr/>
          </p:nvSpPr>
          <p:spPr bwMode="auto">
            <a:xfrm>
              <a:off x="5885668" y="1708726"/>
              <a:ext cx="1024705" cy="1417442"/>
            </a:xfrm>
            <a:custGeom>
              <a:avLst/>
              <a:gdLst>
                <a:gd name="T0" fmla="*/ 577 w 1154"/>
                <a:gd name="T1" fmla="*/ 0 h 1597"/>
                <a:gd name="T2" fmla="*/ 0 w 1154"/>
                <a:gd name="T3" fmla="*/ 578 h 1597"/>
                <a:gd name="T4" fmla="*/ 294 w 1154"/>
                <a:gd name="T5" fmla="*/ 1080 h 1597"/>
                <a:gd name="T6" fmla="*/ 577 w 1154"/>
                <a:gd name="T7" fmla="*/ 1597 h 1597"/>
                <a:gd name="T8" fmla="*/ 860 w 1154"/>
                <a:gd name="T9" fmla="*/ 1080 h 1597"/>
                <a:gd name="T10" fmla="*/ 1154 w 1154"/>
                <a:gd name="T11" fmla="*/ 578 h 1597"/>
                <a:gd name="T12" fmla="*/ 577 w 1154"/>
                <a:gd name="T13" fmla="*/ 0 h 1597"/>
                <a:gd name="T14" fmla="*/ 577 w 1154"/>
                <a:gd name="T15" fmla="*/ 1019 h 1597"/>
                <a:gd name="T16" fmla="*/ 139 w 1154"/>
                <a:gd name="T17" fmla="*/ 582 h 1597"/>
                <a:gd name="T18" fmla="*/ 577 w 1154"/>
                <a:gd name="T19" fmla="*/ 144 h 1597"/>
                <a:gd name="T20" fmla="*/ 1014 w 1154"/>
                <a:gd name="T21" fmla="*/ 582 h 1597"/>
                <a:gd name="T22" fmla="*/ 577 w 1154"/>
                <a:gd name="T23" fmla="*/ 1019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4" h="1597">
                  <a:moveTo>
                    <a:pt x="577" y="0"/>
                  </a:moveTo>
                  <a:cubicBezTo>
                    <a:pt x="258" y="0"/>
                    <a:pt x="0" y="259"/>
                    <a:pt x="0" y="578"/>
                  </a:cubicBezTo>
                  <a:cubicBezTo>
                    <a:pt x="0" y="793"/>
                    <a:pt x="118" y="981"/>
                    <a:pt x="294" y="1080"/>
                  </a:cubicBezTo>
                  <a:cubicBezTo>
                    <a:pt x="294" y="1080"/>
                    <a:pt x="543" y="1218"/>
                    <a:pt x="577" y="1597"/>
                  </a:cubicBezTo>
                  <a:cubicBezTo>
                    <a:pt x="611" y="1218"/>
                    <a:pt x="860" y="1080"/>
                    <a:pt x="860" y="1080"/>
                  </a:cubicBezTo>
                  <a:cubicBezTo>
                    <a:pt x="1036" y="981"/>
                    <a:pt x="1154" y="793"/>
                    <a:pt x="1154" y="578"/>
                  </a:cubicBezTo>
                  <a:cubicBezTo>
                    <a:pt x="1154" y="259"/>
                    <a:pt x="896" y="0"/>
                    <a:pt x="577" y="0"/>
                  </a:cubicBezTo>
                  <a:close/>
                  <a:moveTo>
                    <a:pt x="577" y="1019"/>
                  </a:moveTo>
                  <a:cubicBezTo>
                    <a:pt x="335" y="1019"/>
                    <a:pt x="139" y="824"/>
                    <a:pt x="139" y="582"/>
                  </a:cubicBezTo>
                  <a:cubicBezTo>
                    <a:pt x="139" y="340"/>
                    <a:pt x="335" y="144"/>
                    <a:pt x="577" y="144"/>
                  </a:cubicBezTo>
                  <a:cubicBezTo>
                    <a:pt x="819" y="144"/>
                    <a:pt x="1014" y="340"/>
                    <a:pt x="1014" y="582"/>
                  </a:cubicBezTo>
                  <a:cubicBezTo>
                    <a:pt x="1014" y="824"/>
                    <a:pt x="819" y="1019"/>
                    <a:pt x="577" y="1019"/>
                  </a:cubicBezTo>
                  <a:close/>
                </a:path>
              </a:pathLst>
            </a:custGeom>
            <a:solidFill>
              <a:srgbClr val="F04D14"/>
            </a:solidFill>
            <a:ln>
              <a:noFill/>
            </a:ln>
          </p:spPr>
          <p:txBody>
            <a:bodyPr vert="horz" wrap="square" lIns="91440" tIns="45720" rIns="91440" bIns="45720" numCol="1" anchor="t" anchorCtr="0" compatLnSpc="1"/>
            <a:lstStyle/>
            <a:p>
              <a:endParaRPr lang="zh-CN" altLang="en-US"/>
            </a:p>
          </p:txBody>
        </p:sp>
        <p:sp>
          <p:nvSpPr>
            <p:cNvPr id="165" name="椭圆 164"/>
            <p:cNvSpPr/>
            <p:nvPr/>
          </p:nvSpPr>
          <p:spPr bwMode="auto">
            <a:xfrm>
              <a:off x="6077098" y="1904455"/>
              <a:ext cx="639049" cy="639049"/>
            </a:xfrm>
            <a:prstGeom prst="ellipse">
              <a:avLst/>
            </a:prstGeom>
            <a:gradFill flip="none" rotWithShape="1">
              <a:gsLst>
                <a:gs pos="20000">
                  <a:schemeClr val="bg1"/>
                </a:gs>
                <a:gs pos="80000">
                  <a:schemeClr val="bg1">
                    <a:lumMod val="85000"/>
                  </a:schemeClr>
                </a:gs>
                <a:gs pos="100000">
                  <a:schemeClr val="bg1">
                    <a:lumMod val="85000"/>
                  </a:schemeClr>
                </a:gs>
              </a:gsLst>
              <a:lin ang="2700000" scaled="1"/>
              <a:tileRect/>
            </a:gradFill>
            <a:ln w="28575">
              <a:solidFill>
                <a:srgbClr val="F2F2F2"/>
              </a:solidFill>
            </a:ln>
            <a:effectLst>
              <a:outerShdw blurRad="88900"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166" name="Oval 9"/>
            <p:cNvSpPr>
              <a:spLocks noChangeArrowheads="1"/>
            </p:cNvSpPr>
            <p:nvPr/>
          </p:nvSpPr>
          <p:spPr bwMode="auto">
            <a:xfrm>
              <a:off x="6146452" y="1964104"/>
              <a:ext cx="500340" cy="506516"/>
            </a:xfrm>
            <a:prstGeom prst="ellipse">
              <a:avLst/>
            </a:prstGeom>
            <a:solidFill>
              <a:srgbClr val="F04D14"/>
            </a:solidFill>
            <a:ln w="28575">
              <a:noFill/>
            </a:ln>
            <a:effectLst>
              <a:outerShdw blurRad="88900"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167" name="Freeform 14"/>
            <p:cNvSpPr>
              <a:spLocks noEditPoints="1"/>
            </p:cNvSpPr>
            <p:nvPr/>
          </p:nvSpPr>
          <p:spPr bwMode="auto">
            <a:xfrm>
              <a:off x="6216666" y="2088344"/>
              <a:ext cx="379236" cy="294367"/>
            </a:xfrm>
            <a:custGeom>
              <a:avLst/>
              <a:gdLst>
                <a:gd name="T0" fmla="*/ 481 w 555"/>
                <a:gd name="T1" fmla="*/ 34 h 430"/>
                <a:gd name="T2" fmla="*/ 330 w 555"/>
                <a:gd name="T3" fmla="*/ 10 h 430"/>
                <a:gd name="T4" fmla="*/ 63 w 555"/>
                <a:gd name="T5" fmla="*/ 35 h 430"/>
                <a:gd name="T6" fmla="*/ 71 w 555"/>
                <a:gd name="T7" fmla="*/ 281 h 430"/>
                <a:gd name="T8" fmla="*/ 103 w 555"/>
                <a:gd name="T9" fmla="*/ 326 h 430"/>
                <a:gd name="T10" fmla="*/ 149 w 555"/>
                <a:gd name="T11" fmla="*/ 359 h 430"/>
                <a:gd name="T12" fmla="*/ 175 w 555"/>
                <a:gd name="T13" fmla="*/ 387 h 430"/>
                <a:gd name="T14" fmla="*/ 220 w 555"/>
                <a:gd name="T15" fmla="*/ 411 h 430"/>
                <a:gd name="T16" fmla="*/ 249 w 555"/>
                <a:gd name="T17" fmla="*/ 408 h 430"/>
                <a:gd name="T18" fmla="*/ 348 w 555"/>
                <a:gd name="T19" fmla="*/ 404 h 430"/>
                <a:gd name="T20" fmla="*/ 401 w 555"/>
                <a:gd name="T21" fmla="*/ 396 h 430"/>
                <a:gd name="T22" fmla="*/ 449 w 555"/>
                <a:gd name="T23" fmla="*/ 363 h 430"/>
                <a:gd name="T24" fmla="*/ 480 w 555"/>
                <a:gd name="T25" fmla="*/ 338 h 430"/>
                <a:gd name="T26" fmla="*/ 503 w 555"/>
                <a:gd name="T27" fmla="*/ 272 h 430"/>
                <a:gd name="T28" fmla="*/ 83 w 555"/>
                <a:gd name="T29" fmla="*/ 314 h 430"/>
                <a:gd name="T30" fmla="*/ 116 w 555"/>
                <a:gd name="T31" fmla="*/ 267 h 430"/>
                <a:gd name="T32" fmla="*/ 156 w 555"/>
                <a:gd name="T33" fmla="*/ 335 h 430"/>
                <a:gd name="T34" fmla="*/ 148 w 555"/>
                <a:gd name="T35" fmla="*/ 294 h 430"/>
                <a:gd name="T36" fmla="*/ 197 w 555"/>
                <a:gd name="T37" fmla="*/ 359 h 430"/>
                <a:gd name="T38" fmla="*/ 168 w 555"/>
                <a:gd name="T39" fmla="*/ 339 h 430"/>
                <a:gd name="T40" fmla="*/ 204 w 555"/>
                <a:gd name="T41" fmla="*/ 338 h 430"/>
                <a:gd name="T42" fmla="*/ 212 w 555"/>
                <a:gd name="T43" fmla="*/ 397 h 430"/>
                <a:gd name="T44" fmla="*/ 241 w 555"/>
                <a:gd name="T45" fmla="*/ 355 h 430"/>
                <a:gd name="T46" fmla="*/ 494 w 555"/>
                <a:gd name="T47" fmla="*/ 319 h 430"/>
                <a:gd name="T48" fmla="*/ 453 w 555"/>
                <a:gd name="T49" fmla="*/ 318 h 430"/>
                <a:gd name="T50" fmla="*/ 358 w 555"/>
                <a:gd name="T51" fmla="*/ 251 h 430"/>
                <a:gd name="T52" fmla="*/ 440 w 555"/>
                <a:gd name="T53" fmla="*/ 353 h 430"/>
                <a:gd name="T54" fmla="*/ 371 w 555"/>
                <a:gd name="T55" fmla="*/ 334 h 430"/>
                <a:gd name="T56" fmla="*/ 333 w 555"/>
                <a:gd name="T57" fmla="*/ 302 h 430"/>
                <a:gd name="T58" fmla="*/ 332 w 555"/>
                <a:gd name="T59" fmla="*/ 318 h 430"/>
                <a:gd name="T60" fmla="*/ 391 w 555"/>
                <a:gd name="T61" fmla="*/ 388 h 430"/>
                <a:gd name="T62" fmla="*/ 344 w 555"/>
                <a:gd name="T63" fmla="*/ 388 h 430"/>
                <a:gd name="T64" fmla="*/ 288 w 555"/>
                <a:gd name="T65" fmla="*/ 359 h 430"/>
                <a:gd name="T66" fmla="*/ 317 w 555"/>
                <a:gd name="T67" fmla="*/ 416 h 430"/>
                <a:gd name="T68" fmla="*/ 250 w 555"/>
                <a:gd name="T69" fmla="*/ 392 h 430"/>
                <a:gd name="T70" fmla="*/ 216 w 555"/>
                <a:gd name="T71" fmla="*/ 348 h 430"/>
                <a:gd name="T72" fmla="*/ 176 w 555"/>
                <a:gd name="T73" fmla="*/ 316 h 430"/>
                <a:gd name="T74" fmla="*/ 123 w 555"/>
                <a:gd name="T75" fmla="*/ 257 h 430"/>
                <a:gd name="T76" fmla="*/ 73 w 555"/>
                <a:gd name="T77" fmla="*/ 43 h 430"/>
                <a:gd name="T78" fmla="*/ 148 w 555"/>
                <a:gd name="T79" fmla="*/ 161 h 430"/>
                <a:gd name="T80" fmla="*/ 216 w 555"/>
                <a:gd name="T81" fmla="*/ 194 h 430"/>
                <a:gd name="T82" fmla="*/ 317 w 555"/>
                <a:gd name="T83" fmla="*/ 114 h 430"/>
                <a:gd name="T84" fmla="*/ 494 w 555"/>
                <a:gd name="T85" fmla="*/ 281 h 430"/>
                <a:gd name="T86" fmla="*/ 332 w 555"/>
                <a:gd name="T87" fmla="*/ 112 h 430"/>
                <a:gd name="T88" fmla="*/ 261 w 555"/>
                <a:gd name="T89" fmla="*/ 139 h 430"/>
                <a:gd name="T90" fmla="*/ 160 w 555"/>
                <a:gd name="T91" fmla="*/ 167 h 430"/>
                <a:gd name="T92" fmla="*/ 326 w 555"/>
                <a:gd name="T93" fmla="*/ 23 h 430"/>
                <a:gd name="T94" fmla="*/ 474 w 555"/>
                <a:gd name="T95" fmla="*/ 48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5" h="430">
                  <a:moveTo>
                    <a:pt x="554" y="236"/>
                  </a:moveTo>
                  <a:cubicBezTo>
                    <a:pt x="484" y="38"/>
                    <a:pt x="484" y="38"/>
                    <a:pt x="484" y="38"/>
                  </a:cubicBezTo>
                  <a:cubicBezTo>
                    <a:pt x="483" y="36"/>
                    <a:pt x="482" y="35"/>
                    <a:pt x="481" y="34"/>
                  </a:cubicBezTo>
                  <a:cubicBezTo>
                    <a:pt x="479" y="34"/>
                    <a:pt x="477" y="34"/>
                    <a:pt x="476" y="34"/>
                  </a:cubicBezTo>
                  <a:cubicBezTo>
                    <a:pt x="456" y="42"/>
                    <a:pt x="406" y="35"/>
                    <a:pt x="387" y="32"/>
                  </a:cubicBezTo>
                  <a:cubicBezTo>
                    <a:pt x="382" y="29"/>
                    <a:pt x="365" y="19"/>
                    <a:pt x="330" y="10"/>
                  </a:cubicBezTo>
                  <a:cubicBezTo>
                    <a:pt x="290" y="0"/>
                    <a:pt x="227" y="29"/>
                    <a:pt x="216" y="34"/>
                  </a:cubicBezTo>
                  <a:cubicBezTo>
                    <a:pt x="69" y="30"/>
                    <a:pt x="69" y="30"/>
                    <a:pt x="69" y="30"/>
                  </a:cubicBezTo>
                  <a:cubicBezTo>
                    <a:pt x="66" y="30"/>
                    <a:pt x="64" y="32"/>
                    <a:pt x="63" y="35"/>
                  </a:cubicBezTo>
                  <a:cubicBezTo>
                    <a:pt x="1" y="226"/>
                    <a:pt x="1" y="226"/>
                    <a:pt x="1" y="226"/>
                  </a:cubicBezTo>
                  <a:cubicBezTo>
                    <a:pt x="0" y="228"/>
                    <a:pt x="1" y="231"/>
                    <a:pt x="3" y="233"/>
                  </a:cubicBezTo>
                  <a:cubicBezTo>
                    <a:pt x="71" y="281"/>
                    <a:pt x="71" y="281"/>
                    <a:pt x="71" y="281"/>
                  </a:cubicBezTo>
                  <a:cubicBezTo>
                    <a:pt x="62" y="298"/>
                    <a:pt x="64" y="316"/>
                    <a:pt x="76" y="324"/>
                  </a:cubicBezTo>
                  <a:cubicBezTo>
                    <a:pt x="80" y="327"/>
                    <a:pt x="86" y="329"/>
                    <a:pt x="91" y="329"/>
                  </a:cubicBezTo>
                  <a:cubicBezTo>
                    <a:pt x="95" y="328"/>
                    <a:pt x="99" y="327"/>
                    <a:pt x="103" y="326"/>
                  </a:cubicBezTo>
                  <a:cubicBezTo>
                    <a:pt x="100" y="340"/>
                    <a:pt x="103" y="353"/>
                    <a:pt x="113" y="360"/>
                  </a:cubicBezTo>
                  <a:cubicBezTo>
                    <a:pt x="118" y="363"/>
                    <a:pt x="124" y="365"/>
                    <a:pt x="130" y="365"/>
                  </a:cubicBezTo>
                  <a:cubicBezTo>
                    <a:pt x="136" y="364"/>
                    <a:pt x="143" y="362"/>
                    <a:pt x="149" y="359"/>
                  </a:cubicBezTo>
                  <a:cubicBezTo>
                    <a:pt x="149" y="359"/>
                    <a:pt x="148" y="359"/>
                    <a:pt x="148" y="359"/>
                  </a:cubicBezTo>
                  <a:cubicBezTo>
                    <a:pt x="148" y="369"/>
                    <a:pt x="152" y="378"/>
                    <a:pt x="159" y="383"/>
                  </a:cubicBezTo>
                  <a:cubicBezTo>
                    <a:pt x="164" y="386"/>
                    <a:pt x="169" y="387"/>
                    <a:pt x="175" y="387"/>
                  </a:cubicBezTo>
                  <a:cubicBezTo>
                    <a:pt x="182" y="387"/>
                    <a:pt x="189" y="383"/>
                    <a:pt x="196" y="378"/>
                  </a:cubicBezTo>
                  <a:cubicBezTo>
                    <a:pt x="194" y="390"/>
                    <a:pt x="197" y="401"/>
                    <a:pt x="205" y="407"/>
                  </a:cubicBezTo>
                  <a:cubicBezTo>
                    <a:pt x="209" y="410"/>
                    <a:pt x="214" y="411"/>
                    <a:pt x="220" y="411"/>
                  </a:cubicBezTo>
                  <a:cubicBezTo>
                    <a:pt x="227" y="411"/>
                    <a:pt x="234" y="407"/>
                    <a:pt x="240" y="402"/>
                  </a:cubicBezTo>
                  <a:cubicBezTo>
                    <a:pt x="240" y="402"/>
                    <a:pt x="240" y="402"/>
                    <a:pt x="240" y="402"/>
                  </a:cubicBezTo>
                  <a:cubicBezTo>
                    <a:pt x="249" y="408"/>
                    <a:pt x="249" y="408"/>
                    <a:pt x="249" y="408"/>
                  </a:cubicBezTo>
                  <a:cubicBezTo>
                    <a:pt x="250" y="409"/>
                    <a:pt x="289" y="430"/>
                    <a:pt x="318" y="429"/>
                  </a:cubicBezTo>
                  <a:cubicBezTo>
                    <a:pt x="324" y="429"/>
                    <a:pt x="329" y="427"/>
                    <a:pt x="333" y="425"/>
                  </a:cubicBezTo>
                  <a:cubicBezTo>
                    <a:pt x="344" y="421"/>
                    <a:pt x="347" y="412"/>
                    <a:pt x="348" y="404"/>
                  </a:cubicBezTo>
                  <a:cubicBezTo>
                    <a:pt x="356" y="407"/>
                    <a:pt x="360" y="407"/>
                    <a:pt x="360" y="407"/>
                  </a:cubicBezTo>
                  <a:cubicBezTo>
                    <a:pt x="360" y="407"/>
                    <a:pt x="366" y="408"/>
                    <a:pt x="373" y="408"/>
                  </a:cubicBezTo>
                  <a:cubicBezTo>
                    <a:pt x="385" y="407"/>
                    <a:pt x="394" y="403"/>
                    <a:pt x="401" y="396"/>
                  </a:cubicBezTo>
                  <a:cubicBezTo>
                    <a:pt x="409" y="388"/>
                    <a:pt x="409" y="378"/>
                    <a:pt x="407" y="371"/>
                  </a:cubicBezTo>
                  <a:cubicBezTo>
                    <a:pt x="413" y="372"/>
                    <a:pt x="418" y="373"/>
                    <a:pt x="423" y="372"/>
                  </a:cubicBezTo>
                  <a:cubicBezTo>
                    <a:pt x="440" y="372"/>
                    <a:pt x="448" y="363"/>
                    <a:pt x="449" y="363"/>
                  </a:cubicBezTo>
                  <a:cubicBezTo>
                    <a:pt x="456" y="356"/>
                    <a:pt x="460" y="348"/>
                    <a:pt x="460" y="339"/>
                  </a:cubicBezTo>
                  <a:cubicBezTo>
                    <a:pt x="460" y="338"/>
                    <a:pt x="460" y="336"/>
                    <a:pt x="460" y="335"/>
                  </a:cubicBezTo>
                  <a:cubicBezTo>
                    <a:pt x="465" y="337"/>
                    <a:pt x="472" y="338"/>
                    <a:pt x="480" y="338"/>
                  </a:cubicBezTo>
                  <a:cubicBezTo>
                    <a:pt x="489" y="338"/>
                    <a:pt x="496" y="334"/>
                    <a:pt x="503" y="328"/>
                  </a:cubicBezTo>
                  <a:cubicBezTo>
                    <a:pt x="521" y="311"/>
                    <a:pt x="512" y="285"/>
                    <a:pt x="504" y="273"/>
                  </a:cubicBezTo>
                  <a:cubicBezTo>
                    <a:pt x="503" y="272"/>
                    <a:pt x="503" y="272"/>
                    <a:pt x="503" y="272"/>
                  </a:cubicBezTo>
                  <a:cubicBezTo>
                    <a:pt x="551" y="244"/>
                    <a:pt x="551" y="244"/>
                    <a:pt x="551" y="244"/>
                  </a:cubicBezTo>
                  <a:cubicBezTo>
                    <a:pt x="554" y="242"/>
                    <a:pt x="555" y="239"/>
                    <a:pt x="554" y="236"/>
                  </a:cubicBezTo>
                  <a:close/>
                  <a:moveTo>
                    <a:pt x="83" y="314"/>
                  </a:moveTo>
                  <a:cubicBezTo>
                    <a:pt x="75" y="308"/>
                    <a:pt x="76" y="293"/>
                    <a:pt x="85" y="280"/>
                  </a:cubicBezTo>
                  <a:cubicBezTo>
                    <a:pt x="91" y="272"/>
                    <a:pt x="100" y="266"/>
                    <a:pt x="108" y="265"/>
                  </a:cubicBezTo>
                  <a:cubicBezTo>
                    <a:pt x="111" y="265"/>
                    <a:pt x="114" y="266"/>
                    <a:pt x="116" y="267"/>
                  </a:cubicBezTo>
                  <a:cubicBezTo>
                    <a:pt x="123" y="273"/>
                    <a:pt x="123" y="288"/>
                    <a:pt x="114" y="301"/>
                  </a:cubicBezTo>
                  <a:cubicBezTo>
                    <a:pt x="105" y="313"/>
                    <a:pt x="91" y="319"/>
                    <a:pt x="83" y="314"/>
                  </a:cubicBezTo>
                  <a:close/>
                  <a:moveTo>
                    <a:pt x="156" y="335"/>
                  </a:moveTo>
                  <a:cubicBezTo>
                    <a:pt x="146" y="348"/>
                    <a:pt x="129" y="356"/>
                    <a:pt x="120" y="349"/>
                  </a:cubicBezTo>
                  <a:cubicBezTo>
                    <a:pt x="111" y="343"/>
                    <a:pt x="112" y="326"/>
                    <a:pt x="122" y="311"/>
                  </a:cubicBezTo>
                  <a:cubicBezTo>
                    <a:pt x="129" y="301"/>
                    <a:pt x="139" y="295"/>
                    <a:pt x="148" y="294"/>
                  </a:cubicBezTo>
                  <a:cubicBezTo>
                    <a:pt x="152" y="294"/>
                    <a:pt x="155" y="295"/>
                    <a:pt x="157" y="297"/>
                  </a:cubicBezTo>
                  <a:cubicBezTo>
                    <a:pt x="166" y="303"/>
                    <a:pt x="166" y="320"/>
                    <a:pt x="156" y="335"/>
                  </a:cubicBezTo>
                  <a:close/>
                  <a:moveTo>
                    <a:pt x="197" y="359"/>
                  </a:moveTo>
                  <a:cubicBezTo>
                    <a:pt x="189" y="371"/>
                    <a:pt x="174" y="377"/>
                    <a:pt x="167" y="372"/>
                  </a:cubicBezTo>
                  <a:cubicBezTo>
                    <a:pt x="162" y="369"/>
                    <a:pt x="161" y="363"/>
                    <a:pt x="161" y="359"/>
                  </a:cubicBezTo>
                  <a:cubicBezTo>
                    <a:pt x="161" y="353"/>
                    <a:pt x="164" y="345"/>
                    <a:pt x="168" y="339"/>
                  </a:cubicBezTo>
                  <a:cubicBezTo>
                    <a:pt x="175" y="330"/>
                    <a:pt x="184" y="324"/>
                    <a:pt x="191" y="324"/>
                  </a:cubicBezTo>
                  <a:cubicBezTo>
                    <a:pt x="194" y="324"/>
                    <a:pt x="197" y="324"/>
                    <a:pt x="199" y="326"/>
                  </a:cubicBezTo>
                  <a:cubicBezTo>
                    <a:pt x="204" y="329"/>
                    <a:pt x="204" y="335"/>
                    <a:pt x="204" y="338"/>
                  </a:cubicBezTo>
                  <a:cubicBezTo>
                    <a:pt x="204" y="345"/>
                    <a:pt x="202" y="353"/>
                    <a:pt x="197" y="359"/>
                  </a:cubicBezTo>
                  <a:close/>
                  <a:moveTo>
                    <a:pt x="240" y="385"/>
                  </a:moveTo>
                  <a:cubicBezTo>
                    <a:pt x="232" y="396"/>
                    <a:pt x="219" y="401"/>
                    <a:pt x="212" y="397"/>
                  </a:cubicBezTo>
                  <a:cubicBezTo>
                    <a:pt x="206" y="392"/>
                    <a:pt x="206" y="378"/>
                    <a:pt x="214" y="367"/>
                  </a:cubicBezTo>
                  <a:cubicBezTo>
                    <a:pt x="220" y="359"/>
                    <a:pt x="228" y="354"/>
                    <a:pt x="235" y="354"/>
                  </a:cubicBezTo>
                  <a:cubicBezTo>
                    <a:pt x="237" y="353"/>
                    <a:pt x="239" y="354"/>
                    <a:pt x="241" y="355"/>
                  </a:cubicBezTo>
                  <a:cubicBezTo>
                    <a:pt x="245" y="358"/>
                    <a:pt x="246" y="363"/>
                    <a:pt x="246" y="366"/>
                  </a:cubicBezTo>
                  <a:cubicBezTo>
                    <a:pt x="246" y="372"/>
                    <a:pt x="244" y="379"/>
                    <a:pt x="240" y="385"/>
                  </a:cubicBezTo>
                  <a:close/>
                  <a:moveTo>
                    <a:pt x="494" y="319"/>
                  </a:moveTo>
                  <a:cubicBezTo>
                    <a:pt x="490" y="323"/>
                    <a:pt x="485" y="325"/>
                    <a:pt x="479" y="325"/>
                  </a:cubicBezTo>
                  <a:cubicBezTo>
                    <a:pt x="466" y="326"/>
                    <a:pt x="453" y="318"/>
                    <a:pt x="453" y="318"/>
                  </a:cubicBezTo>
                  <a:cubicBezTo>
                    <a:pt x="453" y="318"/>
                    <a:pt x="453" y="318"/>
                    <a:pt x="453" y="318"/>
                  </a:cubicBezTo>
                  <a:cubicBezTo>
                    <a:pt x="366" y="241"/>
                    <a:pt x="366" y="241"/>
                    <a:pt x="366" y="241"/>
                  </a:cubicBezTo>
                  <a:cubicBezTo>
                    <a:pt x="363" y="239"/>
                    <a:pt x="359" y="239"/>
                    <a:pt x="357" y="242"/>
                  </a:cubicBezTo>
                  <a:cubicBezTo>
                    <a:pt x="355" y="245"/>
                    <a:pt x="355" y="249"/>
                    <a:pt x="358" y="251"/>
                  </a:cubicBezTo>
                  <a:cubicBezTo>
                    <a:pt x="439" y="322"/>
                    <a:pt x="439" y="322"/>
                    <a:pt x="439" y="322"/>
                  </a:cubicBezTo>
                  <a:cubicBezTo>
                    <a:pt x="440" y="323"/>
                    <a:pt x="447" y="331"/>
                    <a:pt x="447" y="339"/>
                  </a:cubicBezTo>
                  <a:cubicBezTo>
                    <a:pt x="447" y="344"/>
                    <a:pt x="445" y="349"/>
                    <a:pt x="440" y="353"/>
                  </a:cubicBezTo>
                  <a:cubicBezTo>
                    <a:pt x="440" y="354"/>
                    <a:pt x="434" y="359"/>
                    <a:pt x="422" y="359"/>
                  </a:cubicBezTo>
                  <a:cubicBezTo>
                    <a:pt x="416" y="360"/>
                    <a:pt x="409" y="359"/>
                    <a:pt x="402" y="356"/>
                  </a:cubicBezTo>
                  <a:cubicBezTo>
                    <a:pt x="402" y="356"/>
                    <a:pt x="389" y="348"/>
                    <a:pt x="371" y="334"/>
                  </a:cubicBezTo>
                  <a:cubicBezTo>
                    <a:pt x="348" y="314"/>
                    <a:pt x="338" y="306"/>
                    <a:pt x="334" y="302"/>
                  </a:cubicBezTo>
                  <a:cubicBezTo>
                    <a:pt x="333" y="302"/>
                    <a:pt x="333" y="302"/>
                    <a:pt x="333" y="302"/>
                  </a:cubicBezTo>
                  <a:cubicBezTo>
                    <a:pt x="333" y="302"/>
                    <a:pt x="333" y="302"/>
                    <a:pt x="333" y="302"/>
                  </a:cubicBezTo>
                  <a:cubicBezTo>
                    <a:pt x="330" y="300"/>
                    <a:pt x="329" y="300"/>
                    <a:pt x="328" y="300"/>
                  </a:cubicBezTo>
                  <a:cubicBezTo>
                    <a:pt x="326" y="300"/>
                    <a:pt x="323" y="302"/>
                    <a:pt x="322" y="304"/>
                  </a:cubicBezTo>
                  <a:cubicBezTo>
                    <a:pt x="321" y="308"/>
                    <a:pt x="322" y="309"/>
                    <a:pt x="332" y="318"/>
                  </a:cubicBezTo>
                  <a:cubicBezTo>
                    <a:pt x="342" y="327"/>
                    <a:pt x="352" y="336"/>
                    <a:pt x="362" y="344"/>
                  </a:cubicBezTo>
                  <a:cubicBezTo>
                    <a:pt x="392" y="370"/>
                    <a:pt x="392" y="370"/>
                    <a:pt x="392" y="370"/>
                  </a:cubicBezTo>
                  <a:cubicBezTo>
                    <a:pt x="393" y="371"/>
                    <a:pt x="400" y="379"/>
                    <a:pt x="391" y="388"/>
                  </a:cubicBezTo>
                  <a:cubicBezTo>
                    <a:pt x="386" y="393"/>
                    <a:pt x="378" y="395"/>
                    <a:pt x="373" y="395"/>
                  </a:cubicBezTo>
                  <a:cubicBezTo>
                    <a:pt x="367" y="395"/>
                    <a:pt x="363" y="394"/>
                    <a:pt x="362" y="394"/>
                  </a:cubicBezTo>
                  <a:cubicBezTo>
                    <a:pt x="361" y="394"/>
                    <a:pt x="356" y="394"/>
                    <a:pt x="344" y="388"/>
                  </a:cubicBezTo>
                  <a:cubicBezTo>
                    <a:pt x="297" y="350"/>
                    <a:pt x="297" y="350"/>
                    <a:pt x="297" y="350"/>
                  </a:cubicBezTo>
                  <a:cubicBezTo>
                    <a:pt x="294" y="347"/>
                    <a:pt x="290" y="348"/>
                    <a:pt x="288" y="350"/>
                  </a:cubicBezTo>
                  <a:cubicBezTo>
                    <a:pt x="286" y="353"/>
                    <a:pt x="286" y="357"/>
                    <a:pt x="288" y="359"/>
                  </a:cubicBezTo>
                  <a:cubicBezTo>
                    <a:pt x="305" y="376"/>
                    <a:pt x="321" y="388"/>
                    <a:pt x="334" y="397"/>
                  </a:cubicBezTo>
                  <a:cubicBezTo>
                    <a:pt x="335" y="401"/>
                    <a:pt x="336" y="410"/>
                    <a:pt x="328" y="414"/>
                  </a:cubicBezTo>
                  <a:cubicBezTo>
                    <a:pt x="325" y="415"/>
                    <a:pt x="322" y="416"/>
                    <a:pt x="317" y="416"/>
                  </a:cubicBezTo>
                  <a:cubicBezTo>
                    <a:pt x="292" y="417"/>
                    <a:pt x="256" y="397"/>
                    <a:pt x="255" y="397"/>
                  </a:cubicBezTo>
                  <a:cubicBezTo>
                    <a:pt x="249" y="393"/>
                    <a:pt x="249" y="393"/>
                    <a:pt x="249" y="393"/>
                  </a:cubicBezTo>
                  <a:cubicBezTo>
                    <a:pt x="250" y="393"/>
                    <a:pt x="250" y="392"/>
                    <a:pt x="250" y="392"/>
                  </a:cubicBezTo>
                  <a:cubicBezTo>
                    <a:pt x="256" y="384"/>
                    <a:pt x="259" y="375"/>
                    <a:pt x="259" y="366"/>
                  </a:cubicBezTo>
                  <a:cubicBezTo>
                    <a:pt x="259" y="357"/>
                    <a:pt x="255" y="349"/>
                    <a:pt x="249" y="345"/>
                  </a:cubicBezTo>
                  <a:cubicBezTo>
                    <a:pt x="240" y="338"/>
                    <a:pt x="227" y="340"/>
                    <a:pt x="216" y="348"/>
                  </a:cubicBezTo>
                  <a:cubicBezTo>
                    <a:pt x="216" y="345"/>
                    <a:pt x="217" y="342"/>
                    <a:pt x="217" y="339"/>
                  </a:cubicBezTo>
                  <a:cubicBezTo>
                    <a:pt x="217" y="328"/>
                    <a:pt x="213" y="320"/>
                    <a:pt x="206" y="315"/>
                  </a:cubicBezTo>
                  <a:cubicBezTo>
                    <a:pt x="198" y="309"/>
                    <a:pt x="187" y="310"/>
                    <a:pt x="176" y="316"/>
                  </a:cubicBezTo>
                  <a:cubicBezTo>
                    <a:pt x="177" y="303"/>
                    <a:pt x="174" y="292"/>
                    <a:pt x="165" y="286"/>
                  </a:cubicBezTo>
                  <a:cubicBezTo>
                    <a:pt x="156" y="280"/>
                    <a:pt x="144" y="281"/>
                    <a:pt x="133" y="286"/>
                  </a:cubicBezTo>
                  <a:cubicBezTo>
                    <a:pt x="135" y="274"/>
                    <a:pt x="132" y="263"/>
                    <a:pt x="123" y="257"/>
                  </a:cubicBezTo>
                  <a:cubicBezTo>
                    <a:pt x="110" y="248"/>
                    <a:pt x="90" y="254"/>
                    <a:pt x="77" y="270"/>
                  </a:cubicBezTo>
                  <a:cubicBezTo>
                    <a:pt x="15" y="225"/>
                    <a:pt x="15" y="225"/>
                    <a:pt x="15" y="225"/>
                  </a:cubicBezTo>
                  <a:cubicBezTo>
                    <a:pt x="73" y="43"/>
                    <a:pt x="73" y="43"/>
                    <a:pt x="73" y="43"/>
                  </a:cubicBezTo>
                  <a:cubicBezTo>
                    <a:pt x="205" y="47"/>
                    <a:pt x="205" y="47"/>
                    <a:pt x="205" y="47"/>
                  </a:cubicBezTo>
                  <a:cubicBezTo>
                    <a:pt x="196" y="58"/>
                    <a:pt x="184" y="76"/>
                    <a:pt x="180" y="90"/>
                  </a:cubicBezTo>
                  <a:cubicBezTo>
                    <a:pt x="175" y="109"/>
                    <a:pt x="148" y="160"/>
                    <a:pt x="148" y="161"/>
                  </a:cubicBezTo>
                  <a:cubicBezTo>
                    <a:pt x="148" y="162"/>
                    <a:pt x="143" y="174"/>
                    <a:pt x="147" y="188"/>
                  </a:cubicBezTo>
                  <a:cubicBezTo>
                    <a:pt x="150" y="198"/>
                    <a:pt x="164" y="200"/>
                    <a:pt x="180" y="199"/>
                  </a:cubicBezTo>
                  <a:cubicBezTo>
                    <a:pt x="192" y="199"/>
                    <a:pt x="206" y="196"/>
                    <a:pt x="216" y="194"/>
                  </a:cubicBezTo>
                  <a:cubicBezTo>
                    <a:pt x="219" y="193"/>
                    <a:pt x="277" y="178"/>
                    <a:pt x="274" y="138"/>
                  </a:cubicBezTo>
                  <a:cubicBezTo>
                    <a:pt x="273" y="136"/>
                    <a:pt x="274" y="134"/>
                    <a:pt x="276" y="132"/>
                  </a:cubicBezTo>
                  <a:cubicBezTo>
                    <a:pt x="281" y="126"/>
                    <a:pt x="301" y="118"/>
                    <a:pt x="317" y="114"/>
                  </a:cubicBezTo>
                  <a:cubicBezTo>
                    <a:pt x="480" y="268"/>
                    <a:pt x="480" y="268"/>
                    <a:pt x="480" y="268"/>
                  </a:cubicBezTo>
                  <a:cubicBezTo>
                    <a:pt x="489" y="277"/>
                    <a:pt x="489" y="277"/>
                    <a:pt x="489" y="277"/>
                  </a:cubicBezTo>
                  <a:cubicBezTo>
                    <a:pt x="494" y="281"/>
                    <a:pt x="494" y="281"/>
                    <a:pt x="494" y="281"/>
                  </a:cubicBezTo>
                  <a:cubicBezTo>
                    <a:pt x="494" y="281"/>
                    <a:pt x="509" y="304"/>
                    <a:pt x="494" y="319"/>
                  </a:cubicBezTo>
                  <a:close/>
                  <a:moveTo>
                    <a:pt x="492" y="262"/>
                  </a:moveTo>
                  <a:cubicBezTo>
                    <a:pt x="332" y="112"/>
                    <a:pt x="332" y="112"/>
                    <a:pt x="332" y="112"/>
                  </a:cubicBezTo>
                  <a:cubicBezTo>
                    <a:pt x="322" y="101"/>
                    <a:pt x="322" y="101"/>
                    <a:pt x="322" y="101"/>
                  </a:cubicBezTo>
                  <a:cubicBezTo>
                    <a:pt x="318" y="101"/>
                    <a:pt x="280" y="108"/>
                    <a:pt x="266" y="124"/>
                  </a:cubicBezTo>
                  <a:cubicBezTo>
                    <a:pt x="262" y="128"/>
                    <a:pt x="260" y="134"/>
                    <a:pt x="261" y="139"/>
                  </a:cubicBezTo>
                  <a:cubicBezTo>
                    <a:pt x="264" y="168"/>
                    <a:pt x="214" y="181"/>
                    <a:pt x="213" y="181"/>
                  </a:cubicBezTo>
                  <a:cubicBezTo>
                    <a:pt x="189" y="187"/>
                    <a:pt x="163" y="188"/>
                    <a:pt x="160" y="184"/>
                  </a:cubicBezTo>
                  <a:cubicBezTo>
                    <a:pt x="157" y="175"/>
                    <a:pt x="160" y="167"/>
                    <a:pt x="160" y="167"/>
                  </a:cubicBezTo>
                  <a:cubicBezTo>
                    <a:pt x="161" y="164"/>
                    <a:pt x="187" y="113"/>
                    <a:pt x="192" y="94"/>
                  </a:cubicBezTo>
                  <a:cubicBezTo>
                    <a:pt x="197" y="77"/>
                    <a:pt x="218" y="51"/>
                    <a:pt x="222" y="46"/>
                  </a:cubicBezTo>
                  <a:cubicBezTo>
                    <a:pt x="231" y="41"/>
                    <a:pt x="292" y="14"/>
                    <a:pt x="326" y="23"/>
                  </a:cubicBezTo>
                  <a:cubicBezTo>
                    <a:pt x="365" y="33"/>
                    <a:pt x="381" y="43"/>
                    <a:pt x="381" y="43"/>
                  </a:cubicBezTo>
                  <a:cubicBezTo>
                    <a:pt x="382" y="44"/>
                    <a:pt x="383" y="44"/>
                    <a:pt x="384" y="44"/>
                  </a:cubicBezTo>
                  <a:cubicBezTo>
                    <a:pt x="386" y="45"/>
                    <a:pt x="444" y="56"/>
                    <a:pt x="474" y="48"/>
                  </a:cubicBezTo>
                  <a:cubicBezTo>
                    <a:pt x="540" y="235"/>
                    <a:pt x="540" y="235"/>
                    <a:pt x="540" y="235"/>
                  </a:cubicBezTo>
                  <a:lnTo>
                    <a:pt x="492" y="262"/>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68" name="文本框 167"/>
            <p:cNvSpPr txBox="1"/>
            <p:nvPr/>
          </p:nvSpPr>
          <p:spPr>
            <a:xfrm>
              <a:off x="4641309" y="2722955"/>
              <a:ext cx="1522972" cy="400110"/>
            </a:xfrm>
            <a:prstGeom prst="rect">
              <a:avLst/>
            </a:prstGeom>
            <a:noFill/>
          </p:spPr>
          <p:txBody>
            <a:bodyPr wrap="square" rtlCol="0">
              <a:spAutoFit/>
            </a:bodyPr>
            <a:lstStyle/>
            <a:p>
              <a:r>
                <a:rPr lang="zh-CN" altLang="en-US" sz="2000" spc="600" dirty="0"/>
                <a:t>绩效工资</a:t>
              </a:r>
            </a:p>
          </p:txBody>
        </p:sp>
        <p:sp>
          <p:nvSpPr>
            <p:cNvPr id="169" name="文本框 168"/>
            <p:cNvSpPr txBox="1"/>
            <p:nvPr/>
          </p:nvSpPr>
          <p:spPr>
            <a:xfrm>
              <a:off x="4602247" y="3090301"/>
              <a:ext cx="3359498" cy="943528"/>
            </a:xfrm>
            <a:prstGeom prst="rect">
              <a:avLst/>
            </a:prstGeom>
            <a:noFill/>
          </p:spPr>
          <p:txBody>
            <a:bodyPr wrap="square" rtlCol="0">
              <a:spAutoFit/>
            </a:bodyPr>
            <a:lstStyle>
              <a:defPPr>
                <a:defRPr lang="zh-CN"/>
              </a:defPPr>
              <a:lvl1pPr>
                <a:lnSpc>
                  <a:spcPct val="130000"/>
                </a:lnSpc>
                <a:defRPr sz="2000">
                  <a:solidFill>
                    <a:schemeClr val="bg1"/>
                  </a:solidFill>
                  <a:latin typeface="+mn-ea"/>
                </a:defRPr>
              </a:lvl1pPr>
            </a:lstStyle>
            <a:p>
              <a:pPr>
                <a:lnSpc>
                  <a:spcPct val="150000"/>
                </a:lnSpc>
              </a:pPr>
              <a:r>
                <a:rPr lang="zh-CN" altLang="en-US" dirty="0">
                  <a:solidFill>
                    <a:schemeClr val="accent3">
                      <a:lumMod val="50000"/>
                    </a:schemeClr>
                  </a:solidFill>
                  <a:latin typeface="黑体" panose="02010609060101010101" pitchFamily="49" charset="-122"/>
                  <a:ea typeface="黑体" panose="02010609060101010101" pitchFamily="49" charset="-122"/>
                </a:rPr>
                <a:t>点击此处添加文本内容点击此处添加文本内容</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fade">
                                      <p:cBhvr>
                                        <p:cTn id="17" dur="750"/>
                                        <p:tgtEl>
                                          <p:spTgt spid="88"/>
                                        </p:tgtEl>
                                      </p:cBhvr>
                                    </p:animEffect>
                                  </p:childTnLst>
                                </p:cTn>
                              </p:par>
                            </p:childTnLst>
                          </p:cTn>
                        </p:par>
                        <p:par>
                          <p:cTn id="18" fill="hold">
                            <p:stCondLst>
                              <p:cond delay="2500"/>
                            </p:stCondLst>
                            <p:childTnLst>
                              <p:par>
                                <p:cTn id="19" presetID="10" presetClass="entr" presetSubtype="0" fill="hold" nodeType="afterEffect">
                                  <p:stCondLst>
                                    <p:cond delay="0"/>
                                  </p:stCondLst>
                                  <p:childTnLst>
                                    <p:set>
                                      <p:cBhvr>
                                        <p:cTn id="20" dur="1" fill="hold">
                                          <p:stCondLst>
                                            <p:cond delay="0"/>
                                          </p:stCondLst>
                                        </p:cTn>
                                        <p:tgtEl>
                                          <p:spTgt spid="161"/>
                                        </p:tgtEl>
                                        <p:attrNameLst>
                                          <p:attrName>style.visibility</p:attrName>
                                        </p:attrNameLst>
                                      </p:cBhvr>
                                      <p:to>
                                        <p:strVal val="visible"/>
                                      </p:to>
                                    </p:set>
                                    <p:animEffect transition="in" filter="fade">
                                      <p:cBhvr>
                                        <p:cTn id="21" dur="750"/>
                                        <p:tgtEl>
                                          <p:spTgt spid="161"/>
                                        </p:tgtEl>
                                      </p:cBhvr>
                                    </p:animEffect>
                                  </p:childTnLst>
                                </p:cTn>
                              </p:par>
                            </p:childTnLst>
                          </p:cTn>
                        </p:par>
                        <p:par>
                          <p:cTn id="22" fill="hold">
                            <p:stCondLst>
                              <p:cond delay="3500"/>
                            </p:stCondLst>
                            <p:childTnLst>
                              <p:par>
                                <p:cTn id="23" presetID="10" presetClass="entr" presetSubtype="0" fill="hold" nodeType="afterEffect">
                                  <p:stCondLst>
                                    <p:cond delay="0"/>
                                  </p:stCondLst>
                                  <p:childTnLst>
                                    <p:set>
                                      <p:cBhvr>
                                        <p:cTn id="24" dur="1" fill="hold">
                                          <p:stCondLst>
                                            <p:cond delay="0"/>
                                          </p:stCondLst>
                                        </p:cTn>
                                        <p:tgtEl>
                                          <p:spTgt spid="143"/>
                                        </p:tgtEl>
                                        <p:attrNameLst>
                                          <p:attrName>style.visibility</p:attrName>
                                        </p:attrNameLst>
                                      </p:cBhvr>
                                      <p:to>
                                        <p:strVal val="visible"/>
                                      </p:to>
                                    </p:set>
                                    <p:animEffect transition="in" filter="fade">
                                      <p:cBhvr>
                                        <p:cTn id="25" dur="750"/>
                                        <p:tgtEl>
                                          <p:spTgt spid="143"/>
                                        </p:tgtEl>
                                      </p:cBhvr>
                                    </p:animEffect>
                                  </p:childTnLst>
                                </p:cTn>
                              </p:par>
                            </p:childTnLst>
                          </p:cTn>
                        </p:par>
                        <p:par>
                          <p:cTn id="26" fill="hold">
                            <p:stCondLst>
                              <p:cond delay="4500"/>
                            </p:stCondLst>
                            <p:childTnLst>
                              <p:par>
                                <p:cTn id="27" presetID="10" presetClass="entr" presetSubtype="0" fill="hold" nodeType="afterEffect">
                                  <p:stCondLst>
                                    <p:cond delay="0"/>
                                  </p:stCondLst>
                                  <p:childTnLst>
                                    <p:set>
                                      <p:cBhvr>
                                        <p:cTn id="28" dur="1" fill="hold">
                                          <p:stCondLst>
                                            <p:cond delay="0"/>
                                          </p:stCondLst>
                                        </p:cTn>
                                        <p:tgtEl>
                                          <p:spTgt spid="152"/>
                                        </p:tgtEl>
                                        <p:attrNameLst>
                                          <p:attrName>style.visibility</p:attrName>
                                        </p:attrNameLst>
                                      </p:cBhvr>
                                      <p:to>
                                        <p:strVal val="visible"/>
                                      </p:to>
                                    </p:set>
                                    <p:animEffect transition="in" filter="fade">
                                      <p:cBhvr>
                                        <p:cTn id="29" dur="75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14415" y="3119120"/>
            <a:ext cx="12220830" cy="1166064"/>
            <a:chOff x="-14415" y="3119120"/>
            <a:chExt cx="12220830" cy="1797050"/>
          </a:xfrm>
        </p:grpSpPr>
        <p:sp>
          <p:nvSpPr>
            <p:cNvPr id="2" name="Rectangle 51"/>
            <p:cNvSpPr>
              <a:spLocks noChangeArrowheads="1"/>
            </p:cNvSpPr>
            <p:nvPr/>
          </p:nvSpPr>
          <p:spPr bwMode="auto">
            <a:xfrm flipV="1">
              <a:off x="-14415" y="3119120"/>
              <a:ext cx="12220830" cy="1797050"/>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 name="Rectangle 52"/>
            <p:cNvSpPr>
              <a:spLocks noChangeArrowheads="1"/>
            </p:cNvSpPr>
            <p:nvPr/>
          </p:nvSpPr>
          <p:spPr bwMode="auto">
            <a:xfrm flipV="1">
              <a:off x="-14415" y="4088854"/>
              <a:ext cx="12220830" cy="40055"/>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4" name="Rectangle 53"/>
            <p:cNvSpPr>
              <a:spLocks noChangeArrowheads="1"/>
            </p:cNvSpPr>
            <p:nvPr/>
          </p:nvSpPr>
          <p:spPr bwMode="auto">
            <a:xfrm flipV="1">
              <a:off x="-14415" y="4719355"/>
              <a:ext cx="12220830" cy="41045"/>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 name="Rectangle 54"/>
            <p:cNvSpPr>
              <a:spLocks noChangeArrowheads="1"/>
            </p:cNvSpPr>
            <p:nvPr/>
          </p:nvSpPr>
          <p:spPr bwMode="auto">
            <a:xfrm flipV="1">
              <a:off x="-14415" y="3274891"/>
              <a:ext cx="12220830" cy="41045"/>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 name="Rectangle 55"/>
            <p:cNvSpPr>
              <a:spLocks noChangeArrowheads="1"/>
            </p:cNvSpPr>
            <p:nvPr/>
          </p:nvSpPr>
          <p:spPr bwMode="auto">
            <a:xfrm flipV="1">
              <a:off x="-14415" y="3906875"/>
              <a:ext cx="81594" cy="40550"/>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7" name="Rectangle 56"/>
            <p:cNvSpPr>
              <a:spLocks noChangeArrowheads="1"/>
            </p:cNvSpPr>
            <p:nvPr/>
          </p:nvSpPr>
          <p:spPr bwMode="auto">
            <a:xfrm flipV="1">
              <a:off x="5693221" y="3906875"/>
              <a:ext cx="160716" cy="40550"/>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8" name="Rectangle 57"/>
            <p:cNvSpPr>
              <a:spLocks noChangeArrowheads="1"/>
            </p:cNvSpPr>
            <p:nvPr/>
          </p:nvSpPr>
          <p:spPr bwMode="auto">
            <a:xfrm flipV="1">
              <a:off x="3764137" y="3906875"/>
              <a:ext cx="161210" cy="40550"/>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9" name="Rectangle 58"/>
            <p:cNvSpPr>
              <a:spLocks noChangeArrowheads="1"/>
            </p:cNvSpPr>
            <p:nvPr/>
          </p:nvSpPr>
          <p:spPr bwMode="auto">
            <a:xfrm flipV="1">
              <a:off x="2800337" y="3906875"/>
              <a:ext cx="161210" cy="40550"/>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10" name="Rectangle 59"/>
            <p:cNvSpPr>
              <a:spLocks noChangeArrowheads="1"/>
            </p:cNvSpPr>
            <p:nvPr/>
          </p:nvSpPr>
          <p:spPr bwMode="auto">
            <a:xfrm flipV="1">
              <a:off x="3122263" y="3906875"/>
              <a:ext cx="159727" cy="40550"/>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11" name="Rectangle 60"/>
            <p:cNvSpPr>
              <a:spLocks noChangeArrowheads="1"/>
            </p:cNvSpPr>
            <p:nvPr/>
          </p:nvSpPr>
          <p:spPr bwMode="auto">
            <a:xfrm flipV="1">
              <a:off x="5051347" y="3906875"/>
              <a:ext cx="160716" cy="40550"/>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12" name="Rectangle 61"/>
            <p:cNvSpPr>
              <a:spLocks noChangeArrowheads="1"/>
            </p:cNvSpPr>
            <p:nvPr/>
          </p:nvSpPr>
          <p:spPr bwMode="auto">
            <a:xfrm flipV="1">
              <a:off x="4729421" y="3906875"/>
              <a:ext cx="160716" cy="40550"/>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13" name="Rectangle 62"/>
            <p:cNvSpPr>
              <a:spLocks noChangeArrowheads="1"/>
            </p:cNvSpPr>
            <p:nvPr/>
          </p:nvSpPr>
          <p:spPr bwMode="auto">
            <a:xfrm flipV="1">
              <a:off x="5372779" y="3906875"/>
              <a:ext cx="160716" cy="40550"/>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14" name="Rectangle 63"/>
            <p:cNvSpPr>
              <a:spLocks noChangeArrowheads="1"/>
            </p:cNvSpPr>
            <p:nvPr/>
          </p:nvSpPr>
          <p:spPr bwMode="auto">
            <a:xfrm flipV="1">
              <a:off x="4407990" y="3906875"/>
              <a:ext cx="160716" cy="40550"/>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15" name="Rectangle 64"/>
            <p:cNvSpPr>
              <a:spLocks noChangeArrowheads="1"/>
            </p:cNvSpPr>
            <p:nvPr/>
          </p:nvSpPr>
          <p:spPr bwMode="auto">
            <a:xfrm flipV="1">
              <a:off x="4086063" y="3906875"/>
              <a:ext cx="160716" cy="40550"/>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16" name="Rectangle 65"/>
            <p:cNvSpPr>
              <a:spLocks noChangeArrowheads="1"/>
            </p:cNvSpPr>
            <p:nvPr/>
          </p:nvSpPr>
          <p:spPr bwMode="auto">
            <a:xfrm flipV="1">
              <a:off x="3442705" y="3906875"/>
              <a:ext cx="160716" cy="40550"/>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17" name="Rectangle 66"/>
            <p:cNvSpPr>
              <a:spLocks noChangeArrowheads="1"/>
            </p:cNvSpPr>
            <p:nvPr/>
          </p:nvSpPr>
          <p:spPr bwMode="auto">
            <a:xfrm flipV="1">
              <a:off x="549821" y="3906875"/>
              <a:ext cx="160716" cy="40550"/>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18" name="Rectangle 67"/>
            <p:cNvSpPr>
              <a:spLocks noChangeArrowheads="1"/>
            </p:cNvSpPr>
            <p:nvPr/>
          </p:nvSpPr>
          <p:spPr bwMode="auto">
            <a:xfrm flipV="1">
              <a:off x="870264" y="3906875"/>
              <a:ext cx="160716" cy="40550"/>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19" name="Rectangle 68"/>
            <p:cNvSpPr>
              <a:spLocks noChangeArrowheads="1"/>
            </p:cNvSpPr>
            <p:nvPr/>
          </p:nvSpPr>
          <p:spPr bwMode="auto">
            <a:xfrm flipV="1">
              <a:off x="228389" y="3906875"/>
              <a:ext cx="160716" cy="40550"/>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20" name="Rectangle 69"/>
            <p:cNvSpPr>
              <a:spLocks noChangeArrowheads="1"/>
            </p:cNvSpPr>
            <p:nvPr/>
          </p:nvSpPr>
          <p:spPr bwMode="auto">
            <a:xfrm flipV="1">
              <a:off x="1192190" y="3906875"/>
              <a:ext cx="160716" cy="40550"/>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21" name="Rectangle 70"/>
            <p:cNvSpPr>
              <a:spLocks noChangeArrowheads="1"/>
            </p:cNvSpPr>
            <p:nvPr/>
          </p:nvSpPr>
          <p:spPr bwMode="auto">
            <a:xfrm flipV="1">
              <a:off x="2156979" y="3906875"/>
              <a:ext cx="161210" cy="40550"/>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22" name="Rectangle 71"/>
            <p:cNvSpPr>
              <a:spLocks noChangeArrowheads="1"/>
            </p:cNvSpPr>
            <p:nvPr/>
          </p:nvSpPr>
          <p:spPr bwMode="auto">
            <a:xfrm flipV="1">
              <a:off x="2478905" y="3906875"/>
              <a:ext cx="160716" cy="40550"/>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23" name="Rectangle 72"/>
            <p:cNvSpPr>
              <a:spLocks noChangeArrowheads="1"/>
            </p:cNvSpPr>
            <p:nvPr/>
          </p:nvSpPr>
          <p:spPr bwMode="auto">
            <a:xfrm flipV="1">
              <a:off x="1513621" y="3906875"/>
              <a:ext cx="160716" cy="40550"/>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24" name="Rectangle 73"/>
            <p:cNvSpPr>
              <a:spLocks noChangeArrowheads="1"/>
            </p:cNvSpPr>
            <p:nvPr/>
          </p:nvSpPr>
          <p:spPr bwMode="auto">
            <a:xfrm flipV="1">
              <a:off x="1835547" y="3906875"/>
              <a:ext cx="160716" cy="40550"/>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25" name="Rectangle 74"/>
            <p:cNvSpPr>
              <a:spLocks noChangeArrowheads="1"/>
            </p:cNvSpPr>
            <p:nvPr/>
          </p:nvSpPr>
          <p:spPr bwMode="auto">
            <a:xfrm flipV="1">
              <a:off x="10195737" y="3906875"/>
              <a:ext cx="161210" cy="40550"/>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26" name="Rectangle 75"/>
            <p:cNvSpPr>
              <a:spLocks noChangeArrowheads="1"/>
            </p:cNvSpPr>
            <p:nvPr/>
          </p:nvSpPr>
          <p:spPr bwMode="auto">
            <a:xfrm flipV="1">
              <a:off x="10516179" y="3906875"/>
              <a:ext cx="160716" cy="40550"/>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27" name="Rectangle 76"/>
            <p:cNvSpPr>
              <a:spLocks noChangeArrowheads="1"/>
            </p:cNvSpPr>
            <p:nvPr/>
          </p:nvSpPr>
          <p:spPr bwMode="auto">
            <a:xfrm flipV="1">
              <a:off x="9874305" y="3906875"/>
              <a:ext cx="160716" cy="40550"/>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28" name="Rectangle 77"/>
            <p:cNvSpPr>
              <a:spLocks noChangeArrowheads="1"/>
            </p:cNvSpPr>
            <p:nvPr/>
          </p:nvSpPr>
          <p:spPr bwMode="auto">
            <a:xfrm flipV="1">
              <a:off x="9552379" y="3906875"/>
              <a:ext cx="160716" cy="40550"/>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29" name="Rectangle 78"/>
            <p:cNvSpPr>
              <a:spLocks noChangeArrowheads="1"/>
            </p:cNvSpPr>
            <p:nvPr/>
          </p:nvSpPr>
          <p:spPr bwMode="auto">
            <a:xfrm flipV="1">
              <a:off x="9230947" y="3906875"/>
              <a:ext cx="160716" cy="40550"/>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30" name="Rectangle 79"/>
            <p:cNvSpPr>
              <a:spLocks noChangeArrowheads="1"/>
            </p:cNvSpPr>
            <p:nvPr/>
          </p:nvSpPr>
          <p:spPr bwMode="auto">
            <a:xfrm flipV="1">
              <a:off x="8909021" y="3906875"/>
              <a:ext cx="160716" cy="40550"/>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31" name="Rectangle 80"/>
            <p:cNvSpPr>
              <a:spLocks noChangeArrowheads="1"/>
            </p:cNvSpPr>
            <p:nvPr/>
          </p:nvSpPr>
          <p:spPr bwMode="auto">
            <a:xfrm flipV="1">
              <a:off x="11481463" y="3906875"/>
              <a:ext cx="160716" cy="40550"/>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32" name="Rectangle 81"/>
            <p:cNvSpPr>
              <a:spLocks noChangeArrowheads="1"/>
            </p:cNvSpPr>
            <p:nvPr/>
          </p:nvSpPr>
          <p:spPr bwMode="auto">
            <a:xfrm flipV="1">
              <a:off x="6015148" y="3906875"/>
              <a:ext cx="160716" cy="40550"/>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33" name="Rectangle 82"/>
            <p:cNvSpPr>
              <a:spLocks noChangeArrowheads="1"/>
            </p:cNvSpPr>
            <p:nvPr/>
          </p:nvSpPr>
          <p:spPr bwMode="auto">
            <a:xfrm flipV="1">
              <a:off x="11802895" y="3906875"/>
              <a:ext cx="161210" cy="40550"/>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34" name="Rectangle 83"/>
            <p:cNvSpPr>
              <a:spLocks noChangeArrowheads="1"/>
            </p:cNvSpPr>
            <p:nvPr/>
          </p:nvSpPr>
          <p:spPr bwMode="auto">
            <a:xfrm flipV="1">
              <a:off x="11159537" y="3906875"/>
              <a:ext cx="161210" cy="40550"/>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35" name="Rectangle 84"/>
            <p:cNvSpPr>
              <a:spLocks noChangeArrowheads="1"/>
            </p:cNvSpPr>
            <p:nvPr/>
          </p:nvSpPr>
          <p:spPr bwMode="auto">
            <a:xfrm flipV="1">
              <a:off x="10838105" y="3906875"/>
              <a:ext cx="160716" cy="40550"/>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36" name="Rectangle 85"/>
            <p:cNvSpPr>
              <a:spLocks noChangeArrowheads="1"/>
            </p:cNvSpPr>
            <p:nvPr/>
          </p:nvSpPr>
          <p:spPr bwMode="auto">
            <a:xfrm flipV="1">
              <a:off x="6658505" y="3906875"/>
              <a:ext cx="160716" cy="40550"/>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37" name="Rectangle 86"/>
            <p:cNvSpPr>
              <a:spLocks noChangeArrowheads="1"/>
            </p:cNvSpPr>
            <p:nvPr/>
          </p:nvSpPr>
          <p:spPr bwMode="auto">
            <a:xfrm flipV="1">
              <a:off x="7301863" y="3906875"/>
              <a:ext cx="160716" cy="40550"/>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38" name="Rectangle 87"/>
            <p:cNvSpPr>
              <a:spLocks noChangeArrowheads="1"/>
            </p:cNvSpPr>
            <p:nvPr/>
          </p:nvSpPr>
          <p:spPr bwMode="auto">
            <a:xfrm flipV="1">
              <a:off x="6979937" y="3906875"/>
              <a:ext cx="161210" cy="40550"/>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39" name="Rectangle 88"/>
            <p:cNvSpPr>
              <a:spLocks noChangeArrowheads="1"/>
            </p:cNvSpPr>
            <p:nvPr/>
          </p:nvSpPr>
          <p:spPr bwMode="auto">
            <a:xfrm flipV="1">
              <a:off x="6336579" y="3906875"/>
              <a:ext cx="160716" cy="40550"/>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40" name="Rectangle 89"/>
            <p:cNvSpPr>
              <a:spLocks noChangeArrowheads="1"/>
            </p:cNvSpPr>
            <p:nvPr/>
          </p:nvSpPr>
          <p:spPr bwMode="auto">
            <a:xfrm flipV="1">
              <a:off x="8587095" y="3906875"/>
              <a:ext cx="161210" cy="40550"/>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41" name="Rectangle 90"/>
            <p:cNvSpPr>
              <a:spLocks noChangeArrowheads="1"/>
            </p:cNvSpPr>
            <p:nvPr/>
          </p:nvSpPr>
          <p:spPr bwMode="auto">
            <a:xfrm flipV="1">
              <a:off x="7623295" y="3906875"/>
              <a:ext cx="161210" cy="40550"/>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42" name="Rectangle 91"/>
            <p:cNvSpPr>
              <a:spLocks noChangeArrowheads="1"/>
            </p:cNvSpPr>
            <p:nvPr/>
          </p:nvSpPr>
          <p:spPr bwMode="auto">
            <a:xfrm flipV="1">
              <a:off x="8265663" y="3906875"/>
              <a:ext cx="160716" cy="40550"/>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43" name="Rectangle 92"/>
            <p:cNvSpPr>
              <a:spLocks noChangeArrowheads="1"/>
            </p:cNvSpPr>
            <p:nvPr/>
          </p:nvSpPr>
          <p:spPr bwMode="auto">
            <a:xfrm flipV="1">
              <a:off x="7945221" y="3906875"/>
              <a:ext cx="159727" cy="40550"/>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44" name="Rectangle 93"/>
            <p:cNvSpPr>
              <a:spLocks noChangeArrowheads="1"/>
            </p:cNvSpPr>
            <p:nvPr/>
          </p:nvSpPr>
          <p:spPr bwMode="auto">
            <a:xfrm flipV="1">
              <a:off x="12124821" y="3906875"/>
              <a:ext cx="81594" cy="40550"/>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59" name="组合 58"/>
          <p:cNvGrpSpPr/>
          <p:nvPr/>
        </p:nvGrpSpPr>
        <p:grpSpPr>
          <a:xfrm>
            <a:off x="1180883" y="474573"/>
            <a:ext cx="1619360" cy="2658889"/>
            <a:chOff x="6985001" y="-3525838"/>
            <a:chExt cx="2589212" cy="4251326"/>
          </a:xfrm>
        </p:grpSpPr>
        <p:sp>
          <p:nvSpPr>
            <p:cNvPr id="60" name="Freeform 544"/>
            <p:cNvSpPr/>
            <p:nvPr/>
          </p:nvSpPr>
          <p:spPr bwMode="auto">
            <a:xfrm>
              <a:off x="7394576" y="79375"/>
              <a:ext cx="449263" cy="571500"/>
            </a:xfrm>
            <a:custGeom>
              <a:avLst/>
              <a:gdLst>
                <a:gd name="T0" fmla="*/ 69 w 120"/>
                <a:gd name="T1" fmla="*/ 0 h 152"/>
                <a:gd name="T2" fmla="*/ 4 w 120"/>
                <a:gd name="T3" fmla="*/ 13 h 152"/>
                <a:gd name="T4" fmla="*/ 21 w 120"/>
                <a:gd name="T5" fmla="*/ 143 h 152"/>
                <a:gd name="T6" fmla="*/ 114 w 120"/>
                <a:gd name="T7" fmla="*/ 137 h 152"/>
                <a:gd name="T8" fmla="*/ 59 w 120"/>
                <a:gd name="T9" fmla="*/ 101 h 152"/>
                <a:gd name="T10" fmla="*/ 69 w 120"/>
                <a:gd name="T11" fmla="*/ 0 h 152"/>
              </a:gdLst>
              <a:ahLst/>
              <a:cxnLst>
                <a:cxn ang="0">
                  <a:pos x="T0" y="T1"/>
                </a:cxn>
                <a:cxn ang="0">
                  <a:pos x="T2" y="T3"/>
                </a:cxn>
                <a:cxn ang="0">
                  <a:pos x="T4" y="T5"/>
                </a:cxn>
                <a:cxn ang="0">
                  <a:pos x="T6" y="T7"/>
                </a:cxn>
                <a:cxn ang="0">
                  <a:pos x="T8" y="T9"/>
                </a:cxn>
                <a:cxn ang="0">
                  <a:pos x="T10" y="T11"/>
                </a:cxn>
              </a:cxnLst>
              <a:rect l="0" t="0" r="r" b="b"/>
              <a:pathLst>
                <a:path w="120" h="152">
                  <a:moveTo>
                    <a:pt x="69" y="0"/>
                  </a:moveTo>
                  <a:cubicBezTo>
                    <a:pt x="69" y="0"/>
                    <a:pt x="8" y="3"/>
                    <a:pt x="4" y="13"/>
                  </a:cubicBezTo>
                  <a:cubicBezTo>
                    <a:pt x="0" y="23"/>
                    <a:pt x="13" y="134"/>
                    <a:pt x="21" y="143"/>
                  </a:cubicBezTo>
                  <a:cubicBezTo>
                    <a:pt x="29" y="152"/>
                    <a:pt x="109" y="143"/>
                    <a:pt x="114" y="137"/>
                  </a:cubicBezTo>
                  <a:cubicBezTo>
                    <a:pt x="120" y="131"/>
                    <a:pt x="96" y="97"/>
                    <a:pt x="59" y="101"/>
                  </a:cubicBezTo>
                  <a:cubicBezTo>
                    <a:pt x="59" y="101"/>
                    <a:pt x="102" y="40"/>
                    <a:pt x="69" y="0"/>
                  </a:cubicBezTo>
                  <a:close/>
                </a:path>
              </a:pathLst>
            </a:custGeom>
            <a:solidFill>
              <a:srgbClr val="2A28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545"/>
            <p:cNvSpPr/>
            <p:nvPr/>
          </p:nvSpPr>
          <p:spPr bwMode="auto">
            <a:xfrm>
              <a:off x="7427913" y="90487"/>
              <a:ext cx="393700" cy="484188"/>
            </a:xfrm>
            <a:custGeom>
              <a:avLst/>
              <a:gdLst>
                <a:gd name="T0" fmla="*/ 50 w 105"/>
                <a:gd name="T1" fmla="*/ 98 h 129"/>
                <a:gd name="T2" fmla="*/ 72 w 105"/>
                <a:gd name="T3" fmla="*/ 41 h 129"/>
                <a:gd name="T4" fmla="*/ 23 w 105"/>
                <a:gd name="T5" fmla="*/ 33 h 129"/>
                <a:gd name="T6" fmla="*/ 27 w 105"/>
                <a:gd name="T7" fmla="*/ 0 h 129"/>
                <a:gd name="T8" fmla="*/ 21 w 105"/>
                <a:gd name="T9" fmla="*/ 1 h 129"/>
                <a:gd name="T10" fmla="*/ 32 w 105"/>
                <a:gd name="T11" fmla="*/ 108 h 129"/>
                <a:gd name="T12" fmla="*/ 105 w 105"/>
                <a:gd name="T13" fmla="*/ 127 h 129"/>
                <a:gd name="T14" fmla="*/ 50 w 105"/>
                <a:gd name="T15" fmla="*/ 98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29">
                  <a:moveTo>
                    <a:pt x="50" y="98"/>
                  </a:moveTo>
                  <a:cubicBezTo>
                    <a:pt x="50" y="98"/>
                    <a:pt x="69" y="70"/>
                    <a:pt x="72" y="41"/>
                  </a:cubicBezTo>
                  <a:cubicBezTo>
                    <a:pt x="63" y="40"/>
                    <a:pt x="22" y="37"/>
                    <a:pt x="23" y="33"/>
                  </a:cubicBezTo>
                  <a:cubicBezTo>
                    <a:pt x="24" y="22"/>
                    <a:pt x="26" y="11"/>
                    <a:pt x="27" y="0"/>
                  </a:cubicBezTo>
                  <a:cubicBezTo>
                    <a:pt x="25" y="0"/>
                    <a:pt x="23" y="1"/>
                    <a:pt x="21" y="1"/>
                  </a:cubicBezTo>
                  <a:cubicBezTo>
                    <a:pt x="13" y="39"/>
                    <a:pt x="0" y="82"/>
                    <a:pt x="32" y="108"/>
                  </a:cubicBezTo>
                  <a:cubicBezTo>
                    <a:pt x="52" y="124"/>
                    <a:pt x="79" y="129"/>
                    <a:pt x="105" y="127"/>
                  </a:cubicBezTo>
                  <a:cubicBezTo>
                    <a:pt x="101" y="116"/>
                    <a:pt x="80" y="95"/>
                    <a:pt x="50" y="98"/>
                  </a:cubicBezTo>
                  <a:close/>
                </a:path>
              </a:pathLst>
            </a:custGeom>
            <a:solidFill>
              <a:srgbClr val="353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546"/>
            <p:cNvSpPr/>
            <p:nvPr/>
          </p:nvSpPr>
          <p:spPr bwMode="auto">
            <a:xfrm>
              <a:off x="7667626" y="488950"/>
              <a:ext cx="60325" cy="44450"/>
            </a:xfrm>
            <a:custGeom>
              <a:avLst/>
              <a:gdLst>
                <a:gd name="T0" fmla="*/ 1 w 16"/>
                <a:gd name="T1" fmla="*/ 9 h 12"/>
                <a:gd name="T2" fmla="*/ 10 w 16"/>
                <a:gd name="T3" fmla="*/ 10 h 12"/>
                <a:gd name="T4" fmla="*/ 15 w 16"/>
                <a:gd name="T5" fmla="*/ 2 h 12"/>
                <a:gd name="T6" fmla="*/ 6 w 16"/>
                <a:gd name="T7" fmla="*/ 2 h 12"/>
                <a:gd name="T8" fmla="*/ 1 w 16"/>
                <a:gd name="T9" fmla="*/ 9 h 12"/>
              </a:gdLst>
              <a:ahLst/>
              <a:cxnLst>
                <a:cxn ang="0">
                  <a:pos x="T0" y="T1"/>
                </a:cxn>
                <a:cxn ang="0">
                  <a:pos x="T2" y="T3"/>
                </a:cxn>
                <a:cxn ang="0">
                  <a:pos x="T4" y="T5"/>
                </a:cxn>
                <a:cxn ang="0">
                  <a:pos x="T6" y="T7"/>
                </a:cxn>
                <a:cxn ang="0">
                  <a:pos x="T8" y="T9"/>
                </a:cxn>
              </a:cxnLst>
              <a:rect l="0" t="0" r="r" b="b"/>
              <a:pathLst>
                <a:path w="16" h="12">
                  <a:moveTo>
                    <a:pt x="1" y="9"/>
                  </a:moveTo>
                  <a:cubicBezTo>
                    <a:pt x="2" y="11"/>
                    <a:pt x="6" y="12"/>
                    <a:pt x="10" y="10"/>
                  </a:cubicBezTo>
                  <a:cubicBezTo>
                    <a:pt x="14" y="8"/>
                    <a:pt x="16" y="4"/>
                    <a:pt x="15" y="2"/>
                  </a:cubicBezTo>
                  <a:cubicBezTo>
                    <a:pt x="14" y="0"/>
                    <a:pt x="10" y="0"/>
                    <a:pt x="6" y="2"/>
                  </a:cubicBezTo>
                  <a:cubicBezTo>
                    <a:pt x="2" y="4"/>
                    <a:pt x="0" y="7"/>
                    <a:pt x="1" y="9"/>
                  </a:cubicBezTo>
                  <a:close/>
                </a:path>
              </a:pathLst>
            </a:custGeom>
            <a:solidFill>
              <a:srgbClr val="4848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547"/>
            <p:cNvSpPr/>
            <p:nvPr/>
          </p:nvSpPr>
          <p:spPr bwMode="auto">
            <a:xfrm>
              <a:off x="7161213" y="-1579563"/>
              <a:ext cx="968375" cy="206375"/>
            </a:xfrm>
            <a:custGeom>
              <a:avLst/>
              <a:gdLst>
                <a:gd name="T0" fmla="*/ 610 w 610"/>
                <a:gd name="T1" fmla="*/ 130 h 130"/>
                <a:gd name="T2" fmla="*/ 3 w 610"/>
                <a:gd name="T3" fmla="*/ 88 h 130"/>
                <a:gd name="T4" fmla="*/ 0 w 610"/>
                <a:gd name="T5" fmla="*/ 0 h 130"/>
                <a:gd name="T6" fmla="*/ 610 w 610"/>
                <a:gd name="T7" fmla="*/ 41 h 130"/>
                <a:gd name="T8" fmla="*/ 610 w 610"/>
                <a:gd name="T9" fmla="*/ 130 h 130"/>
              </a:gdLst>
              <a:ahLst/>
              <a:cxnLst>
                <a:cxn ang="0">
                  <a:pos x="T0" y="T1"/>
                </a:cxn>
                <a:cxn ang="0">
                  <a:pos x="T2" y="T3"/>
                </a:cxn>
                <a:cxn ang="0">
                  <a:pos x="T4" y="T5"/>
                </a:cxn>
                <a:cxn ang="0">
                  <a:pos x="T6" y="T7"/>
                </a:cxn>
                <a:cxn ang="0">
                  <a:pos x="T8" y="T9"/>
                </a:cxn>
              </a:cxnLst>
              <a:rect l="0" t="0" r="r" b="b"/>
              <a:pathLst>
                <a:path w="610" h="130">
                  <a:moveTo>
                    <a:pt x="610" y="130"/>
                  </a:moveTo>
                  <a:lnTo>
                    <a:pt x="3" y="88"/>
                  </a:lnTo>
                  <a:lnTo>
                    <a:pt x="0" y="0"/>
                  </a:lnTo>
                  <a:lnTo>
                    <a:pt x="610" y="41"/>
                  </a:lnTo>
                  <a:lnTo>
                    <a:pt x="610" y="130"/>
                  </a:lnTo>
                  <a:close/>
                </a:path>
              </a:pathLst>
            </a:custGeom>
            <a:solidFill>
              <a:srgbClr val="6881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548"/>
            <p:cNvSpPr/>
            <p:nvPr/>
          </p:nvSpPr>
          <p:spPr bwMode="auto">
            <a:xfrm>
              <a:off x="7799388" y="-1533526"/>
              <a:ext cx="330200" cy="160338"/>
            </a:xfrm>
            <a:custGeom>
              <a:avLst/>
              <a:gdLst>
                <a:gd name="T0" fmla="*/ 11 w 88"/>
                <a:gd name="T1" fmla="*/ 0 h 43"/>
                <a:gd name="T2" fmla="*/ 0 w 88"/>
                <a:gd name="T3" fmla="*/ 36 h 43"/>
                <a:gd name="T4" fmla="*/ 88 w 88"/>
                <a:gd name="T5" fmla="*/ 43 h 43"/>
                <a:gd name="T6" fmla="*/ 88 w 88"/>
                <a:gd name="T7" fmla="*/ 5 h 43"/>
                <a:gd name="T8" fmla="*/ 11 w 88"/>
                <a:gd name="T9" fmla="*/ 0 h 43"/>
              </a:gdLst>
              <a:ahLst/>
              <a:cxnLst>
                <a:cxn ang="0">
                  <a:pos x="T0" y="T1"/>
                </a:cxn>
                <a:cxn ang="0">
                  <a:pos x="T2" y="T3"/>
                </a:cxn>
                <a:cxn ang="0">
                  <a:pos x="T4" y="T5"/>
                </a:cxn>
                <a:cxn ang="0">
                  <a:pos x="T6" y="T7"/>
                </a:cxn>
                <a:cxn ang="0">
                  <a:pos x="T8" y="T9"/>
                </a:cxn>
              </a:cxnLst>
              <a:rect l="0" t="0" r="r" b="b"/>
              <a:pathLst>
                <a:path w="88" h="43">
                  <a:moveTo>
                    <a:pt x="11" y="0"/>
                  </a:moveTo>
                  <a:cubicBezTo>
                    <a:pt x="7" y="12"/>
                    <a:pt x="3" y="24"/>
                    <a:pt x="0" y="36"/>
                  </a:cubicBezTo>
                  <a:cubicBezTo>
                    <a:pt x="88" y="43"/>
                    <a:pt x="88" y="43"/>
                    <a:pt x="88" y="43"/>
                  </a:cubicBezTo>
                  <a:cubicBezTo>
                    <a:pt x="88" y="5"/>
                    <a:pt x="88" y="5"/>
                    <a:pt x="88" y="5"/>
                  </a:cubicBezTo>
                  <a:lnTo>
                    <a:pt x="11" y="0"/>
                  </a:lnTo>
                  <a:close/>
                </a:path>
              </a:pathLst>
            </a:custGeom>
            <a:solidFill>
              <a:srgbClr val="5971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549"/>
            <p:cNvSpPr>
              <a:spLocks noEditPoints="1"/>
            </p:cNvSpPr>
            <p:nvPr/>
          </p:nvSpPr>
          <p:spPr bwMode="auto">
            <a:xfrm>
              <a:off x="6985001" y="-1538288"/>
              <a:ext cx="627063" cy="642938"/>
            </a:xfrm>
            <a:custGeom>
              <a:avLst/>
              <a:gdLst>
                <a:gd name="T0" fmla="*/ 84 w 167"/>
                <a:gd name="T1" fmla="*/ 4 h 171"/>
                <a:gd name="T2" fmla="*/ 0 w 167"/>
                <a:gd name="T3" fmla="*/ 87 h 171"/>
                <a:gd name="T4" fmla="*/ 84 w 167"/>
                <a:gd name="T5" fmla="*/ 171 h 171"/>
                <a:gd name="T6" fmla="*/ 167 w 167"/>
                <a:gd name="T7" fmla="*/ 87 h 171"/>
                <a:gd name="T8" fmla="*/ 84 w 167"/>
                <a:gd name="T9" fmla="*/ 4 h 171"/>
                <a:gd name="T10" fmla="*/ 84 w 167"/>
                <a:gd name="T11" fmla="*/ 127 h 171"/>
                <a:gd name="T12" fmla="*/ 34 w 167"/>
                <a:gd name="T13" fmla="*/ 78 h 171"/>
                <a:gd name="T14" fmla="*/ 84 w 167"/>
                <a:gd name="T15" fmla="*/ 28 h 171"/>
                <a:gd name="T16" fmla="*/ 133 w 167"/>
                <a:gd name="T17" fmla="*/ 78 h 171"/>
                <a:gd name="T18" fmla="*/ 84 w 167"/>
                <a:gd name="T19" fmla="*/ 12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71">
                  <a:moveTo>
                    <a:pt x="84" y="4"/>
                  </a:moveTo>
                  <a:cubicBezTo>
                    <a:pt x="60" y="0"/>
                    <a:pt x="0" y="41"/>
                    <a:pt x="0" y="87"/>
                  </a:cubicBezTo>
                  <a:cubicBezTo>
                    <a:pt x="0" y="133"/>
                    <a:pt x="38" y="171"/>
                    <a:pt x="84" y="171"/>
                  </a:cubicBezTo>
                  <a:cubicBezTo>
                    <a:pt x="130" y="171"/>
                    <a:pt x="167" y="133"/>
                    <a:pt x="167" y="87"/>
                  </a:cubicBezTo>
                  <a:cubicBezTo>
                    <a:pt x="167" y="41"/>
                    <a:pt x="107" y="7"/>
                    <a:pt x="84" y="4"/>
                  </a:cubicBezTo>
                  <a:close/>
                  <a:moveTo>
                    <a:pt x="84" y="127"/>
                  </a:moveTo>
                  <a:cubicBezTo>
                    <a:pt x="56" y="127"/>
                    <a:pt x="34" y="105"/>
                    <a:pt x="34" y="78"/>
                  </a:cubicBezTo>
                  <a:cubicBezTo>
                    <a:pt x="34" y="50"/>
                    <a:pt x="69" y="26"/>
                    <a:pt x="84" y="28"/>
                  </a:cubicBezTo>
                  <a:cubicBezTo>
                    <a:pt x="98" y="30"/>
                    <a:pt x="133" y="50"/>
                    <a:pt x="133" y="78"/>
                  </a:cubicBezTo>
                  <a:cubicBezTo>
                    <a:pt x="133" y="105"/>
                    <a:pt x="111" y="127"/>
                    <a:pt x="84" y="127"/>
                  </a:cubicBezTo>
                  <a:close/>
                </a:path>
              </a:pathLst>
            </a:custGeom>
            <a:solidFill>
              <a:srgbClr val="6881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550"/>
            <p:cNvSpPr>
              <a:spLocks noEditPoints="1"/>
            </p:cNvSpPr>
            <p:nvPr/>
          </p:nvSpPr>
          <p:spPr bwMode="auto">
            <a:xfrm>
              <a:off x="7018338" y="-2127251"/>
              <a:ext cx="627063" cy="638175"/>
            </a:xfrm>
            <a:custGeom>
              <a:avLst/>
              <a:gdLst>
                <a:gd name="T0" fmla="*/ 83 w 167"/>
                <a:gd name="T1" fmla="*/ 167 h 170"/>
                <a:gd name="T2" fmla="*/ 166 w 167"/>
                <a:gd name="T3" fmla="*/ 83 h 170"/>
                <a:gd name="T4" fmla="*/ 83 w 167"/>
                <a:gd name="T5" fmla="*/ 0 h 170"/>
                <a:gd name="T6" fmla="*/ 0 w 167"/>
                <a:gd name="T7" fmla="*/ 84 h 170"/>
                <a:gd name="T8" fmla="*/ 83 w 167"/>
                <a:gd name="T9" fmla="*/ 167 h 170"/>
                <a:gd name="T10" fmla="*/ 83 w 167"/>
                <a:gd name="T11" fmla="*/ 47 h 170"/>
                <a:gd name="T12" fmla="*/ 132 w 167"/>
                <a:gd name="T13" fmla="*/ 96 h 170"/>
                <a:gd name="T14" fmla="*/ 83 w 167"/>
                <a:gd name="T15" fmla="*/ 146 h 170"/>
                <a:gd name="T16" fmla="*/ 34 w 167"/>
                <a:gd name="T17" fmla="*/ 96 h 170"/>
                <a:gd name="T18" fmla="*/ 83 w 167"/>
                <a:gd name="T19" fmla="*/ 4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70">
                  <a:moveTo>
                    <a:pt x="83" y="167"/>
                  </a:moveTo>
                  <a:cubicBezTo>
                    <a:pt x="107" y="170"/>
                    <a:pt x="167" y="161"/>
                    <a:pt x="166" y="83"/>
                  </a:cubicBezTo>
                  <a:cubicBezTo>
                    <a:pt x="166" y="37"/>
                    <a:pt x="129" y="0"/>
                    <a:pt x="83" y="0"/>
                  </a:cubicBezTo>
                  <a:cubicBezTo>
                    <a:pt x="37" y="0"/>
                    <a:pt x="0" y="37"/>
                    <a:pt x="0" y="84"/>
                  </a:cubicBezTo>
                  <a:cubicBezTo>
                    <a:pt x="0" y="130"/>
                    <a:pt x="59" y="163"/>
                    <a:pt x="83" y="167"/>
                  </a:cubicBezTo>
                  <a:close/>
                  <a:moveTo>
                    <a:pt x="83" y="47"/>
                  </a:moveTo>
                  <a:cubicBezTo>
                    <a:pt x="110" y="47"/>
                    <a:pt x="132" y="69"/>
                    <a:pt x="132" y="96"/>
                  </a:cubicBezTo>
                  <a:cubicBezTo>
                    <a:pt x="132" y="123"/>
                    <a:pt x="97" y="148"/>
                    <a:pt x="83" y="146"/>
                  </a:cubicBezTo>
                  <a:cubicBezTo>
                    <a:pt x="69" y="143"/>
                    <a:pt x="34" y="123"/>
                    <a:pt x="34" y="96"/>
                  </a:cubicBezTo>
                  <a:cubicBezTo>
                    <a:pt x="34" y="69"/>
                    <a:pt x="56" y="47"/>
                    <a:pt x="83" y="47"/>
                  </a:cubicBezTo>
                  <a:close/>
                </a:path>
              </a:pathLst>
            </a:custGeom>
            <a:solidFill>
              <a:srgbClr val="6881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551"/>
            <p:cNvSpPr/>
            <p:nvPr/>
          </p:nvSpPr>
          <p:spPr bwMode="auto">
            <a:xfrm>
              <a:off x="7056438" y="-2127251"/>
              <a:ext cx="341313" cy="217488"/>
            </a:xfrm>
            <a:custGeom>
              <a:avLst/>
              <a:gdLst>
                <a:gd name="T0" fmla="*/ 0 w 91"/>
                <a:gd name="T1" fmla="*/ 58 h 58"/>
                <a:gd name="T2" fmla="*/ 28 w 91"/>
                <a:gd name="T3" fmla="*/ 18 h 58"/>
                <a:gd name="T4" fmla="*/ 91 w 91"/>
                <a:gd name="T5" fmla="*/ 6 h 58"/>
                <a:gd name="T6" fmla="*/ 36 w 91"/>
                <a:gd name="T7" fmla="*/ 25 h 58"/>
                <a:gd name="T8" fmla="*/ 0 w 91"/>
                <a:gd name="T9" fmla="*/ 58 h 58"/>
              </a:gdLst>
              <a:ahLst/>
              <a:cxnLst>
                <a:cxn ang="0">
                  <a:pos x="T0" y="T1"/>
                </a:cxn>
                <a:cxn ang="0">
                  <a:pos x="T2" y="T3"/>
                </a:cxn>
                <a:cxn ang="0">
                  <a:pos x="T4" y="T5"/>
                </a:cxn>
                <a:cxn ang="0">
                  <a:pos x="T6" y="T7"/>
                </a:cxn>
                <a:cxn ang="0">
                  <a:pos x="T8" y="T9"/>
                </a:cxn>
              </a:cxnLst>
              <a:rect l="0" t="0" r="r" b="b"/>
              <a:pathLst>
                <a:path w="91" h="58">
                  <a:moveTo>
                    <a:pt x="0" y="58"/>
                  </a:moveTo>
                  <a:cubicBezTo>
                    <a:pt x="0" y="58"/>
                    <a:pt x="7" y="32"/>
                    <a:pt x="28" y="18"/>
                  </a:cubicBezTo>
                  <a:cubicBezTo>
                    <a:pt x="42" y="9"/>
                    <a:pt x="70" y="0"/>
                    <a:pt x="91" y="6"/>
                  </a:cubicBezTo>
                  <a:cubicBezTo>
                    <a:pt x="91" y="6"/>
                    <a:pt x="65" y="7"/>
                    <a:pt x="36" y="25"/>
                  </a:cubicBezTo>
                  <a:cubicBezTo>
                    <a:pt x="19" y="35"/>
                    <a:pt x="0" y="58"/>
                    <a:pt x="0" y="58"/>
                  </a:cubicBezTo>
                  <a:close/>
                </a:path>
              </a:pathLst>
            </a:custGeom>
            <a:solidFill>
              <a:srgbClr val="889F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552"/>
            <p:cNvSpPr/>
            <p:nvPr/>
          </p:nvSpPr>
          <p:spPr bwMode="auto">
            <a:xfrm>
              <a:off x="7383463" y="-1736726"/>
              <a:ext cx="142875" cy="161925"/>
            </a:xfrm>
            <a:custGeom>
              <a:avLst/>
              <a:gdLst>
                <a:gd name="T0" fmla="*/ 0 w 38"/>
                <a:gd name="T1" fmla="*/ 43 h 43"/>
                <a:gd name="T2" fmla="*/ 38 w 38"/>
                <a:gd name="T3" fmla="*/ 0 h 43"/>
                <a:gd name="T4" fmla="*/ 25 w 38"/>
                <a:gd name="T5" fmla="*/ 32 h 43"/>
                <a:gd name="T6" fmla="*/ 0 w 38"/>
                <a:gd name="T7" fmla="*/ 43 h 43"/>
              </a:gdLst>
              <a:ahLst/>
              <a:cxnLst>
                <a:cxn ang="0">
                  <a:pos x="T0" y="T1"/>
                </a:cxn>
                <a:cxn ang="0">
                  <a:pos x="T2" y="T3"/>
                </a:cxn>
                <a:cxn ang="0">
                  <a:pos x="T4" y="T5"/>
                </a:cxn>
                <a:cxn ang="0">
                  <a:pos x="T6" y="T7"/>
                </a:cxn>
              </a:cxnLst>
              <a:rect l="0" t="0" r="r" b="b"/>
              <a:pathLst>
                <a:path w="38" h="43">
                  <a:moveTo>
                    <a:pt x="0" y="43"/>
                  </a:moveTo>
                  <a:cubicBezTo>
                    <a:pt x="0" y="43"/>
                    <a:pt x="33" y="24"/>
                    <a:pt x="38" y="0"/>
                  </a:cubicBezTo>
                  <a:cubicBezTo>
                    <a:pt x="38" y="0"/>
                    <a:pt x="38" y="23"/>
                    <a:pt x="25" y="32"/>
                  </a:cubicBezTo>
                  <a:cubicBezTo>
                    <a:pt x="11" y="41"/>
                    <a:pt x="0" y="43"/>
                    <a:pt x="0" y="43"/>
                  </a:cubicBezTo>
                  <a:close/>
                </a:path>
              </a:pathLst>
            </a:custGeom>
            <a:solidFill>
              <a:srgbClr val="889F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553"/>
            <p:cNvSpPr/>
            <p:nvPr/>
          </p:nvSpPr>
          <p:spPr bwMode="auto">
            <a:xfrm>
              <a:off x="7138988" y="-1109663"/>
              <a:ext cx="319088" cy="101600"/>
            </a:xfrm>
            <a:custGeom>
              <a:avLst/>
              <a:gdLst>
                <a:gd name="T0" fmla="*/ 0 w 85"/>
                <a:gd name="T1" fmla="*/ 0 h 27"/>
                <a:gd name="T2" fmla="*/ 46 w 85"/>
                <a:gd name="T3" fmla="*/ 16 h 27"/>
                <a:gd name="T4" fmla="*/ 85 w 85"/>
                <a:gd name="T5" fmla="*/ 0 h 27"/>
                <a:gd name="T6" fmla="*/ 45 w 85"/>
                <a:gd name="T7" fmla="*/ 24 h 27"/>
                <a:gd name="T8" fmla="*/ 0 w 85"/>
                <a:gd name="T9" fmla="*/ 0 h 27"/>
              </a:gdLst>
              <a:ahLst/>
              <a:cxnLst>
                <a:cxn ang="0">
                  <a:pos x="T0" y="T1"/>
                </a:cxn>
                <a:cxn ang="0">
                  <a:pos x="T2" y="T3"/>
                </a:cxn>
                <a:cxn ang="0">
                  <a:pos x="T4" y="T5"/>
                </a:cxn>
                <a:cxn ang="0">
                  <a:pos x="T6" y="T7"/>
                </a:cxn>
                <a:cxn ang="0">
                  <a:pos x="T8" y="T9"/>
                </a:cxn>
              </a:cxnLst>
              <a:rect l="0" t="0" r="r" b="b"/>
              <a:pathLst>
                <a:path w="85" h="27">
                  <a:moveTo>
                    <a:pt x="0" y="0"/>
                  </a:moveTo>
                  <a:cubicBezTo>
                    <a:pt x="0" y="0"/>
                    <a:pt x="20" y="20"/>
                    <a:pt x="46" y="16"/>
                  </a:cubicBezTo>
                  <a:cubicBezTo>
                    <a:pt x="79" y="12"/>
                    <a:pt x="85" y="0"/>
                    <a:pt x="85" y="0"/>
                  </a:cubicBezTo>
                  <a:cubicBezTo>
                    <a:pt x="85" y="0"/>
                    <a:pt x="76" y="22"/>
                    <a:pt x="45" y="24"/>
                  </a:cubicBezTo>
                  <a:cubicBezTo>
                    <a:pt x="13" y="27"/>
                    <a:pt x="0" y="0"/>
                    <a:pt x="0" y="0"/>
                  </a:cubicBezTo>
                  <a:close/>
                </a:path>
              </a:pathLst>
            </a:custGeom>
            <a:solidFill>
              <a:srgbClr val="889F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554"/>
            <p:cNvSpPr/>
            <p:nvPr/>
          </p:nvSpPr>
          <p:spPr bwMode="auto">
            <a:xfrm>
              <a:off x="8382001" y="-573088"/>
              <a:ext cx="828675" cy="1298575"/>
            </a:xfrm>
            <a:custGeom>
              <a:avLst/>
              <a:gdLst>
                <a:gd name="T0" fmla="*/ 0 w 522"/>
                <a:gd name="T1" fmla="*/ 40 h 818"/>
                <a:gd name="T2" fmla="*/ 470 w 522"/>
                <a:gd name="T3" fmla="*/ 818 h 818"/>
                <a:gd name="T4" fmla="*/ 522 w 522"/>
                <a:gd name="T5" fmla="*/ 700 h 818"/>
                <a:gd name="T6" fmla="*/ 501 w 522"/>
                <a:gd name="T7" fmla="*/ 655 h 818"/>
                <a:gd name="T8" fmla="*/ 59 w 522"/>
                <a:gd name="T9" fmla="*/ 0 h 818"/>
                <a:gd name="T10" fmla="*/ 0 w 522"/>
                <a:gd name="T11" fmla="*/ 40 h 818"/>
              </a:gdLst>
              <a:ahLst/>
              <a:cxnLst>
                <a:cxn ang="0">
                  <a:pos x="T0" y="T1"/>
                </a:cxn>
                <a:cxn ang="0">
                  <a:pos x="T2" y="T3"/>
                </a:cxn>
                <a:cxn ang="0">
                  <a:pos x="T4" y="T5"/>
                </a:cxn>
                <a:cxn ang="0">
                  <a:pos x="T6" y="T7"/>
                </a:cxn>
                <a:cxn ang="0">
                  <a:pos x="T8" y="T9"/>
                </a:cxn>
                <a:cxn ang="0">
                  <a:pos x="T10" y="T11"/>
                </a:cxn>
              </a:cxnLst>
              <a:rect l="0" t="0" r="r" b="b"/>
              <a:pathLst>
                <a:path w="522" h="818">
                  <a:moveTo>
                    <a:pt x="0" y="40"/>
                  </a:moveTo>
                  <a:lnTo>
                    <a:pt x="470" y="818"/>
                  </a:lnTo>
                  <a:lnTo>
                    <a:pt x="522" y="700"/>
                  </a:lnTo>
                  <a:lnTo>
                    <a:pt x="501" y="655"/>
                  </a:lnTo>
                  <a:lnTo>
                    <a:pt x="59" y="0"/>
                  </a:lnTo>
                  <a:lnTo>
                    <a:pt x="0" y="40"/>
                  </a:lnTo>
                  <a:close/>
                </a:path>
              </a:pathLst>
            </a:custGeom>
            <a:solidFill>
              <a:srgbClr val="1F46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555"/>
            <p:cNvSpPr/>
            <p:nvPr/>
          </p:nvSpPr>
          <p:spPr bwMode="auto">
            <a:xfrm>
              <a:off x="8382001" y="-573088"/>
              <a:ext cx="388938" cy="682625"/>
            </a:xfrm>
            <a:custGeom>
              <a:avLst/>
              <a:gdLst>
                <a:gd name="T0" fmla="*/ 104 w 104"/>
                <a:gd name="T1" fmla="*/ 114 h 182"/>
                <a:gd name="T2" fmla="*/ 25 w 104"/>
                <a:gd name="T3" fmla="*/ 0 h 182"/>
                <a:gd name="T4" fmla="*/ 0 w 104"/>
                <a:gd name="T5" fmla="*/ 17 h 182"/>
                <a:gd name="T6" fmla="*/ 101 w 104"/>
                <a:gd name="T7" fmla="*/ 182 h 182"/>
                <a:gd name="T8" fmla="*/ 104 w 104"/>
                <a:gd name="T9" fmla="*/ 114 h 182"/>
              </a:gdLst>
              <a:ahLst/>
              <a:cxnLst>
                <a:cxn ang="0">
                  <a:pos x="T0" y="T1"/>
                </a:cxn>
                <a:cxn ang="0">
                  <a:pos x="T2" y="T3"/>
                </a:cxn>
                <a:cxn ang="0">
                  <a:pos x="T4" y="T5"/>
                </a:cxn>
                <a:cxn ang="0">
                  <a:pos x="T6" y="T7"/>
                </a:cxn>
                <a:cxn ang="0">
                  <a:pos x="T8" y="T9"/>
                </a:cxn>
              </a:cxnLst>
              <a:rect l="0" t="0" r="r" b="b"/>
              <a:pathLst>
                <a:path w="104" h="182">
                  <a:moveTo>
                    <a:pt x="104" y="114"/>
                  </a:moveTo>
                  <a:cubicBezTo>
                    <a:pt x="25" y="0"/>
                    <a:pt x="25" y="0"/>
                    <a:pt x="25" y="0"/>
                  </a:cubicBezTo>
                  <a:cubicBezTo>
                    <a:pt x="0" y="17"/>
                    <a:pt x="0" y="17"/>
                    <a:pt x="0" y="17"/>
                  </a:cubicBezTo>
                  <a:cubicBezTo>
                    <a:pt x="101" y="182"/>
                    <a:pt x="101" y="182"/>
                    <a:pt x="101" y="182"/>
                  </a:cubicBezTo>
                  <a:cubicBezTo>
                    <a:pt x="102" y="159"/>
                    <a:pt x="102" y="137"/>
                    <a:pt x="104" y="114"/>
                  </a:cubicBezTo>
                  <a:close/>
                </a:path>
              </a:pathLst>
            </a:custGeom>
            <a:solidFill>
              <a:srgbClr val="1B32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556"/>
            <p:cNvSpPr/>
            <p:nvPr/>
          </p:nvSpPr>
          <p:spPr bwMode="auto">
            <a:xfrm>
              <a:off x="8382001" y="-539751"/>
              <a:ext cx="790575" cy="1265238"/>
            </a:xfrm>
            <a:custGeom>
              <a:avLst/>
              <a:gdLst>
                <a:gd name="T0" fmla="*/ 207 w 211"/>
                <a:gd name="T1" fmla="*/ 301 h 337"/>
                <a:gd name="T2" fmla="*/ 180 w 211"/>
                <a:gd name="T3" fmla="*/ 258 h 337"/>
                <a:gd name="T4" fmla="*/ 105 w 211"/>
                <a:gd name="T5" fmla="*/ 140 h 337"/>
                <a:gd name="T6" fmla="*/ 50 w 211"/>
                <a:gd name="T7" fmla="*/ 56 h 337"/>
                <a:gd name="T8" fmla="*/ 12 w 211"/>
                <a:gd name="T9" fmla="*/ 0 h 337"/>
                <a:gd name="T10" fmla="*/ 0 w 211"/>
                <a:gd name="T11" fmla="*/ 8 h 337"/>
                <a:gd name="T12" fmla="*/ 199 w 211"/>
                <a:gd name="T13" fmla="*/ 337 h 337"/>
                <a:gd name="T14" fmla="*/ 211 w 211"/>
                <a:gd name="T15" fmla="*/ 309 h 337"/>
                <a:gd name="T16" fmla="*/ 207 w 211"/>
                <a:gd name="T17" fmla="*/ 301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337">
                  <a:moveTo>
                    <a:pt x="207" y="301"/>
                  </a:moveTo>
                  <a:cubicBezTo>
                    <a:pt x="198" y="286"/>
                    <a:pt x="190" y="272"/>
                    <a:pt x="180" y="258"/>
                  </a:cubicBezTo>
                  <a:cubicBezTo>
                    <a:pt x="161" y="228"/>
                    <a:pt x="125" y="170"/>
                    <a:pt x="105" y="140"/>
                  </a:cubicBezTo>
                  <a:cubicBezTo>
                    <a:pt x="87" y="112"/>
                    <a:pt x="68" y="85"/>
                    <a:pt x="50" y="56"/>
                  </a:cubicBezTo>
                  <a:cubicBezTo>
                    <a:pt x="39" y="37"/>
                    <a:pt x="24" y="19"/>
                    <a:pt x="12" y="0"/>
                  </a:cubicBezTo>
                  <a:cubicBezTo>
                    <a:pt x="0" y="8"/>
                    <a:pt x="0" y="8"/>
                    <a:pt x="0" y="8"/>
                  </a:cubicBezTo>
                  <a:cubicBezTo>
                    <a:pt x="199" y="337"/>
                    <a:pt x="199" y="337"/>
                    <a:pt x="199" y="337"/>
                  </a:cubicBezTo>
                  <a:cubicBezTo>
                    <a:pt x="211" y="309"/>
                    <a:pt x="211" y="309"/>
                    <a:pt x="211" y="309"/>
                  </a:cubicBezTo>
                  <a:cubicBezTo>
                    <a:pt x="210" y="306"/>
                    <a:pt x="208" y="304"/>
                    <a:pt x="207" y="301"/>
                  </a:cubicBezTo>
                  <a:close/>
                </a:path>
              </a:pathLst>
            </a:custGeom>
            <a:solidFill>
              <a:srgbClr val="1B32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557"/>
            <p:cNvSpPr/>
            <p:nvPr/>
          </p:nvSpPr>
          <p:spPr bwMode="auto">
            <a:xfrm>
              <a:off x="9015413" y="307975"/>
              <a:ext cx="558800" cy="417513"/>
            </a:xfrm>
            <a:custGeom>
              <a:avLst/>
              <a:gdLst>
                <a:gd name="T0" fmla="*/ 140 w 149"/>
                <a:gd name="T1" fmla="*/ 69 h 111"/>
                <a:gd name="T2" fmla="*/ 30 w 149"/>
                <a:gd name="T3" fmla="*/ 111 h 111"/>
                <a:gd name="T4" fmla="*/ 62 w 149"/>
                <a:gd name="T5" fmla="*/ 30 h 111"/>
                <a:gd name="T6" fmla="*/ 140 w 149"/>
                <a:gd name="T7" fmla="*/ 69 h 111"/>
              </a:gdLst>
              <a:ahLst/>
              <a:cxnLst>
                <a:cxn ang="0">
                  <a:pos x="T0" y="T1"/>
                </a:cxn>
                <a:cxn ang="0">
                  <a:pos x="T2" y="T3"/>
                </a:cxn>
                <a:cxn ang="0">
                  <a:pos x="T4" y="T5"/>
                </a:cxn>
                <a:cxn ang="0">
                  <a:pos x="T6" y="T7"/>
                </a:cxn>
              </a:cxnLst>
              <a:rect l="0" t="0" r="r" b="b"/>
              <a:pathLst>
                <a:path w="149" h="111">
                  <a:moveTo>
                    <a:pt x="140" y="69"/>
                  </a:moveTo>
                  <a:cubicBezTo>
                    <a:pt x="140" y="69"/>
                    <a:pt x="60" y="107"/>
                    <a:pt x="30" y="111"/>
                  </a:cubicBezTo>
                  <a:cubicBezTo>
                    <a:pt x="30" y="111"/>
                    <a:pt x="0" y="61"/>
                    <a:pt x="62" y="30"/>
                  </a:cubicBezTo>
                  <a:cubicBezTo>
                    <a:pt x="124" y="0"/>
                    <a:pt x="149" y="60"/>
                    <a:pt x="140" y="69"/>
                  </a:cubicBezTo>
                  <a:close/>
                </a:path>
              </a:pathLst>
            </a:custGeom>
            <a:solidFill>
              <a:srgbClr val="2A28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558"/>
            <p:cNvSpPr/>
            <p:nvPr/>
          </p:nvSpPr>
          <p:spPr bwMode="auto">
            <a:xfrm>
              <a:off x="9109076" y="365125"/>
              <a:ext cx="390525" cy="311150"/>
            </a:xfrm>
            <a:custGeom>
              <a:avLst/>
              <a:gdLst>
                <a:gd name="T0" fmla="*/ 0 w 104"/>
                <a:gd name="T1" fmla="*/ 55 h 83"/>
                <a:gd name="T2" fmla="*/ 37 w 104"/>
                <a:gd name="T3" fmla="*/ 15 h 83"/>
                <a:gd name="T4" fmla="*/ 104 w 104"/>
                <a:gd name="T5" fmla="*/ 21 h 83"/>
                <a:gd name="T6" fmla="*/ 0 w 104"/>
                <a:gd name="T7" fmla="*/ 55 h 83"/>
              </a:gdLst>
              <a:ahLst/>
              <a:cxnLst>
                <a:cxn ang="0">
                  <a:pos x="T0" y="T1"/>
                </a:cxn>
                <a:cxn ang="0">
                  <a:pos x="T2" y="T3"/>
                </a:cxn>
                <a:cxn ang="0">
                  <a:pos x="T4" y="T5"/>
                </a:cxn>
                <a:cxn ang="0">
                  <a:pos x="T6" y="T7"/>
                </a:cxn>
              </a:cxnLst>
              <a:rect l="0" t="0" r="r" b="b"/>
              <a:pathLst>
                <a:path w="104" h="83">
                  <a:moveTo>
                    <a:pt x="0" y="55"/>
                  </a:moveTo>
                  <a:cubicBezTo>
                    <a:pt x="3" y="42"/>
                    <a:pt x="13" y="27"/>
                    <a:pt x="37" y="15"/>
                  </a:cubicBezTo>
                  <a:cubicBezTo>
                    <a:pt x="69" y="0"/>
                    <a:pt x="92" y="8"/>
                    <a:pt x="104" y="21"/>
                  </a:cubicBezTo>
                  <a:cubicBezTo>
                    <a:pt x="98" y="53"/>
                    <a:pt x="22" y="83"/>
                    <a:pt x="0" y="55"/>
                  </a:cubicBezTo>
                  <a:close/>
                </a:path>
              </a:pathLst>
            </a:custGeom>
            <a:solidFill>
              <a:srgbClr val="353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559"/>
            <p:cNvSpPr/>
            <p:nvPr/>
          </p:nvSpPr>
          <p:spPr bwMode="auto">
            <a:xfrm>
              <a:off x="9326563" y="417512"/>
              <a:ext cx="68263" cy="49213"/>
            </a:xfrm>
            <a:custGeom>
              <a:avLst/>
              <a:gdLst>
                <a:gd name="T0" fmla="*/ 1 w 18"/>
                <a:gd name="T1" fmla="*/ 10 h 13"/>
                <a:gd name="T2" fmla="*/ 11 w 18"/>
                <a:gd name="T3" fmla="*/ 11 h 13"/>
                <a:gd name="T4" fmla="*/ 17 w 18"/>
                <a:gd name="T5" fmla="*/ 3 h 13"/>
                <a:gd name="T6" fmla="*/ 7 w 18"/>
                <a:gd name="T7" fmla="*/ 2 h 13"/>
                <a:gd name="T8" fmla="*/ 1 w 18"/>
                <a:gd name="T9" fmla="*/ 10 h 13"/>
              </a:gdLst>
              <a:ahLst/>
              <a:cxnLst>
                <a:cxn ang="0">
                  <a:pos x="T0" y="T1"/>
                </a:cxn>
                <a:cxn ang="0">
                  <a:pos x="T2" y="T3"/>
                </a:cxn>
                <a:cxn ang="0">
                  <a:pos x="T4" y="T5"/>
                </a:cxn>
                <a:cxn ang="0">
                  <a:pos x="T6" y="T7"/>
                </a:cxn>
                <a:cxn ang="0">
                  <a:pos x="T8" y="T9"/>
                </a:cxn>
              </a:cxnLst>
              <a:rect l="0" t="0" r="r" b="b"/>
              <a:pathLst>
                <a:path w="18" h="13">
                  <a:moveTo>
                    <a:pt x="1" y="10"/>
                  </a:moveTo>
                  <a:cubicBezTo>
                    <a:pt x="2" y="13"/>
                    <a:pt x="7" y="13"/>
                    <a:pt x="11" y="11"/>
                  </a:cubicBezTo>
                  <a:cubicBezTo>
                    <a:pt x="16" y="9"/>
                    <a:pt x="18" y="5"/>
                    <a:pt x="17" y="3"/>
                  </a:cubicBezTo>
                  <a:cubicBezTo>
                    <a:pt x="16" y="0"/>
                    <a:pt x="12" y="0"/>
                    <a:pt x="7" y="2"/>
                  </a:cubicBezTo>
                  <a:cubicBezTo>
                    <a:pt x="3" y="4"/>
                    <a:pt x="0" y="8"/>
                    <a:pt x="1" y="10"/>
                  </a:cubicBezTo>
                  <a:close/>
                </a:path>
              </a:pathLst>
            </a:custGeom>
            <a:solidFill>
              <a:srgbClr val="4848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560"/>
            <p:cNvSpPr/>
            <p:nvPr/>
          </p:nvSpPr>
          <p:spPr bwMode="auto">
            <a:xfrm>
              <a:off x="7931151" y="-787401"/>
              <a:ext cx="762000" cy="484188"/>
            </a:xfrm>
            <a:custGeom>
              <a:avLst/>
              <a:gdLst>
                <a:gd name="T0" fmla="*/ 98 w 203"/>
                <a:gd name="T1" fmla="*/ 126 h 129"/>
                <a:gd name="T2" fmla="*/ 158 w 203"/>
                <a:gd name="T3" fmla="*/ 117 h 129"/>
                <a:gd name="T4" fmla="*/ 195 w 203"/>
                <a:gd name="T5" fmla="*/ 19 h 129"/>
                <a:gd name="T6" fmla="*/ 1 w 203"/>
                <a:gd name="T7" fmla="*/ 0 h 129"/>
                <a:gd name="T8" fmla="*/ 8 w 203"/>
                <a:gd name="T9" fmla="*/ 76 h 129"/>
                <a:gd name="T10" fmla="*/ 98 w 203"/>
                <a:gd name="T11" fmla="*/ 126 h 129"/>
              </a:gdLst>
              <a:ahLst/>
              <a:cxnLst>
                <a:cxn ang="0">
                  <a:pos x="T0" y="T1"/>
                </a:cxn>
                <a:cxn ang="0">
                  <a:pos x="T2" y="T3"/>
                </a:cxn>
                <a:cxn ang="0">
                  <a:pos x="T4" y="T5"/>
                </a:cxn>
                <a:cxn ang="0">
                  <a:pos x="T6" y="T7"/>
                </a:cxn>
                <a:cxn ang="0">
                  <a:pos x="T8" y="T9"/>
                </a:cxn>
                <a:cxn ang="0">
                  <a:pos x="T10" y="T11"/>
                </a:cxn>
              </a:cxnLst>
              <a:rect l="0" t="0" r="r" b="b"/>
              <a:pathLst>
                <a:path w="203" h="129">
                  <a:moveTo>
                    <a:pt x="98" y="126"/>
                  </a:moveTo>
                  <a:cubicBezTo>
                    <a:pt x="128" y="129"/>
                    <a:pt x="158" y="117"/>
                    <a:pt x="158" y="117"/>
                  </a:cubicBezTo>
                  <a:cubicBezTo>
                    <a:pt x="158" y="117"/>
                    <a:pt x="203" y="96"/>
                    <a:pt x="195" y="19"/>
                  </a:cubicBezTo>
                  <a:cubicBezTo>
                    <a:pt x="1" y="0"/>
                    <a:pt x="1" y="0"/>
                    <a:pt x="1" y="0"/>
                  </a:cubicBezTo>
                  <a:cubicBezTo>
                    <a:pt x="1" y="0"/>
                    <a:pt x="0" y="54"/>
                    <a:pt x="8" y="76"/>
                  </a:cubicBezTo>
                  <a:cubicBezTo>
                    <a:pt x="17" y="99"/>
                    <a:pt x="68" y="123"/>
                    <a:pt x="98" y="126"/>
                  </a:cubicBezTo>
                  <a:close/>
                </a:path>
              </a:pathLst>
            </a:custGeom>
            <a:solidFill>
              <a:srgbClr val="1F46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561"/>
            <p:cNvSpPr>
              <a:spLocks noEditPoints="1"/>
            </p:cNvSpPr>
            <p:nvPr/>
          </p:nvSpPr>
          <p:spPr bwMode="auto">
            <a:xfrm>
              <a:off x="7931151" y="-787401"/>
              <a:ext cx="709613" cy="484188"/>
            </a:xfrm>
            <a:custGeom>
              <a:avLst/>
              <a:gdLst>
                <a:gd name="T0" fmla="*/ 178 w 189"/>
                <a:gd name="T1" fmla="*/ 78 h 129"/>
                <a:gd name="T2" fmla="*/ 161 w 189"/>
                <a:gd name="T3" fmla="*/ 75 h 129"/>
                <a:gd name="T4" fmla="*/ 139 w 189"/>
                <a:gd name="T5" fmla="*/ 62 h 129"/>
                <a:gd name="T6" fmla="*/ 127 w 189"/>
                <a:gd name="T7" fmla="*/ 16 h 129"/>
                <a:gd name="T8" fmla="*/ 114 w 189"/>
                <a:gd name="T9" fmla="*/ 11 h 129"/>
                <a:gd name="T10" fmla="*/ 1 w 189"/>
                <a:gd name="T11" fmla="*/ 0 h 129"/>
                <a:gd name="T12" fmla="*/ 8 w 189"/>
                <a:gd name="T13" fmla="*/ 76 h 129"/>
                <a:gd name="T14" fmla="*/ 98 w 189"/>
                <a:gd name="T15" fmla="*/ 126 h 129"/>
                <a:gd name="T16" fmla="*/ 158 w 189"/>
                <a:gd name="T17" fmla="*/ 117 h 129"/>
                <a:gd name="T18" fmla="*/ 189 w 189"/>
                <a:gd name="T19" fmla="*/ 79 h 129"/>
                <a:gd name="T20" fmla="*/ 178 w 189"/>
                <a:gd name="T21" fmla="*/ 78 h 129"/>
                <a:gd name="T22" fmla="*/ 101 w 189"/>
                <a:gd name="T23" fmla="*/ 73 h 129"/>
                <a:gd name="T24" fmla="*/ 67 w 189"/>
                <a:gd name="T25" fmla="*/ 71 h 129"/>
                <a:gd name="T26" fmla="*/ 35 w 189"/>
                <a:gd name="T27" fmla="*/ 71 h 129"/>
                <a:gd name="T28" fmla="*/ 5 w 189"/>
                <a:gd name="T29" fmla="*/ 48 h 129"/>
                <a:gd name="T30" fmla="*/ 9 w 189"/>
                <a:gd name="T31" fmla="*/ 48 h 129"/>
                <a:gd name="T32" fmla="*/ 16 w 189"/>
                <a:gd name="T33" fmla="*/ 61 h 129"/>
                <a:gd name="T34" fmla="*/ 17 w 189"/>
                <a:gd name="T35" fmla="*/ 61 h 129"/>
                <a:gd name="T36" fmla="*/ 47 w 189"/>
                <a:gd name="T37" fmla="*/ 61 h 129"/>
                <a:gd name="T38" fmla="*/ 68 w 189"/>
                <a:gd name="T39" fmla="*/ 57 h 129"/>
                <a:gd name="T40" fmla="*/ 96 w 189"/>
                <a:gd name="T41" fmla="*/ 51 h 129"/>
                <a:gd name="T42" fmla="*/ 109 w 189"/>
                <a:gd name="T43" fmla="*/ 60 h 129"/>
                <a:gd name="T44" fmla="*/ 101 w 189"/>
                <a:gd name="T45" fmla="*/ 7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29">
                  <a:moveTo>
                    <a:pt x="178" y="78"/>
                  </a:moveTo>
                  <a:cubicBezTo>
                    <a:pt x="172" y="77"/>
                    <a:pt x="167" y="76"/>
                    <a:pt x="161" y="75"/>
                  </a:cubicBezTo>
                  <a:cubicBezTo>
                    <a:pt x="153" y="74"/>
                    <a:pt x="140" y="72"/>
                    <a:pt x="139" y="62"/>
                  </a:cubicBezTo>
                  <a:cubicBezTo>
                    <a:pt x="138" y="45"/>
                    <a:pt x="147" y="24"/>
                    <a:pt x="127" y="16"/>
                  </a:cubicBezTo>
                  <a:cubicBezTo>
                    <a:pt x="123" y="14"/>
                    <a:pt x="118" y="13"/>
                    <a:pt x="114" y="11"/>
                  </a:cubicBezTo>
                  <a:cubicBezTo>
                    <a:pt x="1" y="0"/>
                    <a:pt x="1" y="0"/>
                    <a:pt x="1" y="0"/>
                  </a:cubicBezTo>
                  <a:cubicBezTo>
                    <a:pt x="1" y="0"/>
                    <a:pt x="0" y="54"/>
                    <a:pt x="8" y="76"/>
                  </a:cubicBezTo>
                  <a:cubicBezTo>
                    <a:pt x="17" y="99"/>
                    <a:pt x="68" y="123"/>
                    <a:pt x="98" y="126"/>
                  </a:cubicBezTo>
                  <a:cubicBezTo>
                    <a:pt x="128" y="129"/>
                    <a:pt x="158" y="117"/>
                    <a:pt x="158" y="117"/>
                  </a:cubicBezTo>
                  <a:cubicBezTo>
                    <a:pt x="158" y="117"/>
                    <a:pt x="178" y="108"/>
                    <a:pt x="189" y="79"/>
                  </a:cubicBezTo>
                  <a:cubicBezTo>
                    <a:pt x="185" y="78"/>
                    <a:pt x="181" y="78"/>
                    <a:pt x="178" y="78"/>
                  </a:cubicBezTo>
                  <a:close/>
                  <a:moveTo>
                    <a:pt x="101" y="73"/>
                  </a:moveTo>
                  <a:cubicBezTo>
                    <a:pt x="90" y="76"/>
                    <a:pt x="78" y="72"/>
                    <a:pt x="67" y="71"/>
                  </a:cubicBezTo>
                  <a:cubicBezTo>
                    <a:pt x="56" y="71"/>
                    <a:pt x="46" y="72"/>
                    <a:pt x="35" y="71"/>
                  </a:cubicBezTo>
                  <a:cubicBezTo>
                    <a:pt x="20" y="70"/>
                    <a:pt x="6" y="65"/>
                    <a:pt x="5" y="48"/>
                  </a:cubicBezTo>
                  <a:cubicBezTo>
                    <a:pt x="4" y="45"/>
                    <a:pt x="8" y="45"/>
                    <a:pt x="9" y="48"/>
                  </a:cubicBezTo>
                  <a:cubicBezTo>
                    <a:pt x="9" y="54"/>
                    <a:pt x="12" y="58"/>
                    <a:pt x="16" y="61"/>
                  </a:cubicBezTo>
                  <a:cubicBezTo>
                    <a:pt x="16" y="61"/>
                    <a:pt x="16" y="61"/>
                    <a:pt x="17" y="61"/>
                  </a:cubicBezTo>
                  <a:cubicBezTo>
                    <a:pt x="26" y="65"/>
                    <a:pt x="38" y="64"/>
                    <a:pt x="47" y="61"/>
                  </a:cubicBezTo>
                  <a:cubicBezTo>
                    <a:pt x="54" y="59"/>
                    <a:pt x="61" y="59"/>
                    <a:pt x="68" y="57"/>
                  </a:cubicBezTo>
                  <a:cubicBezTo>
                    <a:pt x="78" y="55"/>
                    <a:pt x="87" y="49"/>
                    <a:pt x="96" y="51"/>
                  </a:cubicBezTo>
                  <a:cubicBezTo>
                    <a:pt x="102" y="51"/>
                    <a:pt x="108" y="54"/>
                    <a:pt x="109" y="60"/>
                  </a:cubicBezTo>
                  <a:cubicBezTo>
                    <a:pt x="110" y="66"/>
                    <a:pt x="106" y="72"/>
                    <a:pt x="101" y="73"/>
                  </a:cubicBezTo>
                  <a:close/>
                </a:path>
              </a:pathLst>
            </a:custGeom>
            <a:solidFill>
              <a:srgbClr val="1B32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562"/>
            <p:cNvSpPr/>
            <p:nvPr/>
          </p:nvSpPr>
          <p:spPr bwMode="auto">
            <a:xfrm>
              <a:off x="7934326" y="-787401"/>
              <a:ext cx="731838" cy="146050"/>
            </a:xfrm>
            <a:custGeom>
              <a:avLst/>
              <a:gdLst>
                <a:gd name="T0" fmla="*/ 104 w 195"/>
                <a:gd name="T1" fmla="*/ 29 h 39"/>
                <a:gd name="T2" fmla="*/ 129 w 195"/>
                <a:gd name="T3" fmla="*/ 31 h 39"/>
                <a:gd name="T4" fmla="*/ 146 w 195"/>
                <a:gd name="T5" fmla="*/ 37 h 39"/>
                <a:gd name="T6" fmla="*/ 156 w 195"/>
                <a:gd name="T7" fmla="*/ 31 h 39"/>
                <a:gd name="T8" fmla="*/ 195 w 195"/>
                <a:gd name="T9" fmla="*/ 27 h 39"/>
                <a:gd name="T10" fmla="*/ 194 w 195"/>
                <a:gd name="T11" fmla="*/ 19 h 39"/>
                <a:gd name="T12" fmla="*/ 0 w 195"/>
                <a:gd name="T13" fmla="*/ 0 h 39"/>
                <a:gd name="T14" fmla="*/ 0 w 195"/>
                <a:gd name="T15" fmla="*/ 25 h 39"/>
                <a:gd name="T16" fmla="*/ 104 w 195"/>
                <a:gd name="T17"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39">
                  <a:moveTo>
                    <a:pt x="104" y="29"/>
                  </a:moveTo>
                  <a:cubicBezTo>
                    <a:pt x="112" y="29"/>
                    <a:pt x="122" y="27"/>
                    <a:pt x="129" y="31"/>
                  </a:cubicBezTo>
                  <a:cubicBezTo>
                    <a:pt x="134" y="34"/>
                    <a:pt x="139" y="39"/>
                    <a:pt x="146" y="37"/>
                  </a:cubicBezTo>
                  <a:cubicBezTo>
                    <a:pt x="150" y="35"/>
                    <a:pt x="153" y="33"/>
                    <a:pt x="156" y="31"/>
                  </a:cubicBezTo>
                  <a:cubicBezTo>
                    <a:pt x="168" y="23"/>
                    <a:pt x="182" y="24"/>
                    <a:pt x="195" y="27"/>
                  </a:cubicBezTo>
                  <a:cubicBezTo>
                    <a:pt x="195" y="24"/>
                    <a:pt x="194" y="22"/>
                    <a:pt x="194" y="19"/>
                  </a:cubicBezTo>
                  <a:cubicBezTo>
                    <a:pt x="0" y="0"/>
                    <a:pt x="0" y="0"/>
                    <a:pt x="0" y="0"/>
                  </a:cubicBezTo>
                  <a:cubicBezTo>
                    <a:pt x="0" y="0"/>
                    <a:pt x="0" y="11"/>
                    <a:pt x="0" y="25"/>
                  </a:cubicBezTo>
                  <a:cubicBezTo>
                    <a:pt x="35" y="28"/>
                    <a:pt x="70" y="28"/>
                    <a:pt x="104" y="29"/>
                  </a:cubicBezTo>
                  <a:close/>
                </a:path>
              </a:pathLst>
            </a:custGeom>
            <a:solidFill>
              <a:srgbClr val="1B32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563"/>
            <p:cNvSpPr/>
            <p:nvPr/>
          </p:nvSpPr>
          <p:spPr bwMode="auto">
            <a:xfrm>
              <a:off x="7931151" y="-1706563"/>
              <a:ext cx="776288" cy="993775"/>
            </a:xfrm>
            <a:custGeom>
              <a:avLst/>
              <a:gdLst>
                <a:gd name="T0" fmla="*/ 60 w 207"/>
                <a:gd name="T1" fmla="*/ 11 h 265"/>
                <a:gd name="T2" fmla="*/ 181 w 207"/>
                <a:gd name="T3" fmla="*/ 11 h 265"/>
                <a:gd name="T4" fmla="*/ 202 w 207"/>
                <a:gd name="T5" fmla="*/ 27 h 265"/>
                <a:gd name="T6" fmla="*/ 206 w 207"/>
                <a:gd name="T7" fmla="*/ 188 h 265"/>
                <a:gd name="T8" fmla="*/ 197 w 207"/>
                <a:gd name="T9" fmla="*/ 265 h 265"/>
                <a:gd name="T10" fmla="*/ 0 w 207"/>
                <a:gd name="T11" fmla="*/ 249 h 265"/>
                <a:gd name="T12" fmla="*/ 33 w 207"/>
                <a:gd name="T13" fmla="*/ 33 h 265"/>
                <a:gd name="T14" fmla="*/ 60 w 207"/>
                <a:gd name="T15" fmla="*/ 11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265">
                  <a:moveTo>
                    <a:pt x="60" y="11"/>
                  </a:moveTo>
                  <a:cubicBezTo>
                    <a:pt x="60" y="11"/>
                    <a:pt x="81" y="0"/>
                    <a:pt x="181" y="11"/>
                  </a:cubicBezTo>
                  <a:cubicBezTo>
                    <a:pt x="181" y="11"/>
                    <a:pt x="200" y="12"/>
                    <a:pt x="202" y="27"/>
                  </a:cubicBezTo>
                  <a:cubicBezTo>
                    <a:pt x="204" y="36"/>
                    <a:pt x="205" y="112"/>
                    <a:pt x="206" y="188"/>
                  </a:cubicBezTo>
                  <a:cubicBezTo>
                    <a:pt x="207" y="234"/>
                    <a:pt x="197" y="265"/>
                    <a:pt x="197" y="265"/>
                  </a:cubicBezTo>
                  <a:cubicBezTo>
                    <a:pt x="0" y="249"/>
                    <a:pt x="0" y="249"/>
                    <a:pt x="0" y="249"/>
                  </a:cubicBezTo>
                  <a:cubicBezTo>
                    <a:pt x="0" y="249"/>
                    <a:pt x="0" y="89"/>
                    <a:pt x="33" y="33"/>
                  </a:cubicBezTo>
                  <a:cubicBezTo>
                    <a:pt x="40" y="22"/>
                    <a:pt x="51" y="11"/>
                    <a:pt x="60" y="11"/>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564"/>
            <p:cNvSpPr/>
            <p:nvPr/>
          </p:nvSpPr>
          <p:spPr bwMode="auto">
            <a:xfrm>
              <a:off x="7956551" y="-1657351"/>
              <a:ext cx="236538" cy="900113"/>
            </a:xfrm>
            <a:custGeom>
              <a:avLst/>
              <a:gdLst>
                <a:gd name="T0" fmla="*/ 12 w 63"/>
                <a:gd name="T1" fmla="*/ 200 h 240"/>
                <a:gd name="T2" fmla="*/ 13 w 63"/>
                <a:gd name="T3" fmla="*/ 164 h 240"/>
                <a:gd name="T4" fmla="*/ 17 w 63"/>
                <a:gd name="T5" fmla="*/ 122 h 240"/>
                <a:gd name="T6" fmla="*/ 22 w 63"/>
                <a:gd name="T7" fmla="*/ 78 h 240"/>
                <a:gd name="T8" fmla="*/ 57 w 63"/>
                <a:gd name="T9" fmla="*/ 23 h 240"/>
                <a:gd name="T10" fmla="*/ 53 w 63"/>
                <a:gd name="T11" fmla="*/ 7 h 240"/>
                <a:gd name="T12" fmla="*/ 25 w 63"/>
                <a:gd name="T13" fmla="*/ 41 h 240"/>
                <a:gd name="T14" fmla="*/ 7 w 63"/>
                <a:gd name="T15" fmla="*/ 104 h 240"/>
                <a:gd name="T16" fmla="*/ 0 w 63"/>
                <a:gd name="T17" fmla="*/ 237 h 240"/>
                <a:gd name="T18" fmla="*/ 40 w 63"/>
                <a:gd name="T19" fmla="*/ 240 h 240"/>
                <a:gd name="T20" fmla="*/ 32 w 63"/>
                <a:gd name="T21" fmla="*/ 229 h 240"/>
                <a:gd name="T22" fmla="*/ 12 w 63"/>
                <a:gd name="T23" fmla="*/ 20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240">
                  <a:moveTo>
                    <a:pt x="12" y="200"/>
                  </a:moveTo>
                  <a:cubicBezTo>
                    <a:pt x="9" y="188"/>
                    <a:pt x="11" y="176"/>
                    <a:pt x="13" y="164"/>
                  </a:cubicBezTo>
                  <a:cubicBezTo>
                    <a:pt x="15" y="150"/>
                    <a:pt x="17" y="136"/>
                    <a:pt x="17" y="122"/>
                  </a:cubicBezTo>
                  <a:cubicBezTo>
                    <a:pt x="18" y="107"/>
                    <a:pt x="19" y="93"/>
                    <a:pt x="22" y="78"/>
                  </a:cubicBezTo>
                  <a:cubicBezTo>
                    <a:pt x="26" y="64"/>
                    <a:pt x="50" y="36"/>
                    <a:pt x="57" y="23"/>
                  </a:cubicBezTo>
                  <a:cubicBezTo>
                    <a:pt x="61" y="12"/>
                    <a:pt x="63" y="0"/>
                    <a:pt x="53" y="7"/>
                  </a:cubicBezTo>
                  <a:cubicBezTo>
                    <a:pt x="40" y="14"/>
                    <a:pt x="32" y="27"/>
                    <a:pt x="25" y="41"/>
                  </a:cubicBezTo>
                  <a:cubicBezTo>
                    <a:pt x="14" y="61"/>
                    <a:pt x="9" y="82"/>
                    <a:pt x="7" y="104"/>
                  </a:cubicBezTo>
                  <a:cubicBezTo>
                    <a:pt x="3" y="148"/>
                    <a:pt x="1" y="192"/>
                    <a:pt x="0" y="237"/>
                  </a:cubicBezTo>
                  <a:cubicBezTo>
                    <a:pt x="40" y="240"/>
                    <a:pt x="40" y="240"/>
                    <a:pt x="40" y="240"/>
                  </a:cubicBezTo>
                  <a:cubicBezTo>
                    <a:pt x="37" y="237"/>
                    <a:pt x="34" y="233"/>
                    <a:pt x="32" y="229"/>
                  </a:cubicBezTo>
                  <a:cubicBezTo>
                    <a:pt x="26" y="219"/>
                    <a:pt x="15" y="212"/>
                    <a:pt x="12" y="200"/>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565"/>
            <p:cNvSpPr/>
            <p:nvPr/>
          </p:nvSpPr>
          <p:spPr bwMode="auto">
            <a:xfrm>
              <a:off x="8002588" y="-1698626"/>
              <a:ext cx="701675" cy="985838"/>
            </a:xfrm>
            <a:custGeom>
              <a:avLst/>
              <a:gdLst>
                <a:gd name="T0" fmla="*/ 170 w 187"/>
                <a:gd name="T1" fmla="*/ 228 h 263"/>
                <a:gd name="T2" fmla="*/ 76 w 187"/>
                <a:gd name="T3" fmla="*/ 243 h 263"/>
                <a:gd name="T4" fmla="*/ 47 w 187"/>
                <a:gd name="T5" fmla="*/ 213 h 263"/>
                <a:gd name="T6" fmla="*/ 52 w 187"/>
                <a:gd name="T7" fmla="*/ 137 h 263"/>
                <a:gd name="T8" fmla="*/ 65 w 187"/>
                <a:gd name="T9" fmla="*/ 63 h 263"/>
                <a:gd name="T10" fmla="*/ 76 w 187"/>
                <a:gd name="T11" fmla="*/ 1 h 263"/>
                <a:gd name="T12" fmla="*/ 64 w 187"/>
                <a:gd name="T13" fmla="*/ 0 h 263"/>
                <a:gd name="T14" fmla="*/ 44 w 187"/>
                <a:gd name="T15" fmla="*/ 21 h 263"/>
                <a:gd name="T16" fmla="*/ 28 w 187"/>
                <a:gd name="T17" fmla="*/ 54 h 263"/>
                <a:gd name="T18" fmla="*/ 12 w 187"/>
                <a:gd name="T19" fmla="*/ 97 h 263"/>
                <a:gd name="T20" fmla="*/ 9 w 187"/>
                <a:gd name="T21" fmla="*/ 136 h 263"/>
                <a:gd name="T22" fmla="*/ 6 w 187"/>
                <a:gd name="T23" fmla="*/ 170 h 263"/>
                <a:gd name="T24" fmla="*/ 3 w 187"/>
                <a:gd name="T25" fmla="*/ 207 h 263"/>
                <a:gd name="T26" fmla="*/ 22 w 187"/>
                <a:gd name="T27" fmla="*/ 235 h 263"/>
                <a:gd name="T28" fmla="*/ 34 w 187"/>
                <a:gd name="T29" fmla="*/ 251 h 263"/>
                <a:gd name="T30" fmla="*/ 178 w 187"/>
                <a:gd name="T31" fmla="*/ 263 h 263"/>
                <a:gd name="T32" fmla="*/ 187 w 187"/>
                <a:gd name="T33" fmla="*/ 202 h 263"/>
                <a:gd name="T34" fmla="*/ 170 w 187"/>
                <a:gd name="T35" fmla="*/ 22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263">
                  <a:moveTo>
                    <a:pt x="170" y="228"/>
                  </a:moveTo>
                  <a:cubicBezTo>
                    <a:pt x="145" y="251"/>
                    <a:pt x="107" y="254"/>
                    <a:pt x="76" y="243"/>
                  </a:cubicBezTo>
                  <a:cubicBezTo>
                    <a:pt x="62" y="239"/>
                    <a:pt x="47" y="230"/>
                    <a:pt x="47" y="213"/>
                  </a:cubicBezTo>
                  <a:cubicBezTo>
                    <a:pt x="46" y="188"/>
                    <a:pt x="50" y="162"/>
                    <a:pt x="52" y="137"/>
                  </a:cubicBezTo>
                  <a:cubicBezTo>
                    <a:pt x="54" y="112"/>
                    <a:pt x="56" y="86"/>
                    <a:pt x="65" y="63"/>
                  </a:cubicBezTo>
                  <a:cubicBezTo>
                    <a:pt x="73" y="44"/>
                    <a:pt x="85" y="21"/>
                    <a:pt x="76" y="1"/>
                  </a:cubicBezTo>
                  <a:cubicBezTo>
                    <a:pt x="71" y="0"/>
                    <a:pt x="68" y="0"/>
                    <a:pt x="64" y="0"/>
                  </a:cubicBezTo>
                  <a:cubicBezTo>
                    <a:pt x="56" y="6"/>
                    <a:pt x="49" y="12"/>
                    <a:pt x="44" y="21"/>
                  </a:cubicBezTo>
                  <a:cubicBezTo>
                    <a:pt x="37" y="31"/>
                    <a:pt x="33" y="43"/>
                    <a:pt x="28" y="54"/>
                  </a:cubicBezTo>
                  <a:cubicBezTo>
                    <a:pt x="21" y="68"/>
                    <a:pt x="15" y="82"/>
                    <a:pt x="12" y="97"/>
                  </a:cubicBezTo>
                  <a:cubicBezTo>
                    <a:pt x="10" y="110"/>
                    <a:pt x="10" y="123"/>
                    <a:pt x="9" y="136"/>
                  </a:cubicBezTo>
                  <a:cubicBezTo>
                    <a:pt x="9" y="148"/>
                    <a:pt x="8" y="159"/>
                    <a:pt x="6" y="170"/>
                  </a:cubicBezTo>
                  <a:cubicBezTo>
                    <a:pt x="3" y="182"/>
                    <a:pt x="0" y="195"/>
                    <a:pt x="3" y="207"/>
                  </a:cubicBezTo>
                  <a:cubicBezTo>
                    <a:pt x="6" y="220"/>
                    <a:pt x="16" y="225"/>
                    <a:pt x="22" y="235"/>
                  </a:cubicBezTo>
                  <a:cubicBezTo>
                    <a:pt x="25" y="241"/>
                    <a:pt x="29" y="247"/>
                    <a:pt x="34" y="251"/>
                  </a:cubicBezTo>
                  <a:cubicBezTo>
                    <a:pt x="178" y="263"/>
                    <a:pt x="178" y="263"/>
                    <a:pt x="178" y="263"/>
                  </a:cubicBezTo>
                  <a:cubicBezTo>
                    <a:pt x="178" y="263"/>
                    <a:pt x="186" y="239"/>
                    <a:pt x="187" y="202"/>
                  </a:cubicBezTo>
                  <a:cubicBezTo>
                    <a:pt x="183" y="212"/>
                    <a:pt x="178" y="221"/>
                    <a:pt x="170" y="228"/>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566"/>
            <p:cNvSpPr/>
            <p:nvPr/>
          </p:nvSpPr>
          <p:spPr bwMode="auto">
            <a:xfrm>
              <a:off x="8148638" y="-1852613"/>
              <a:ext cx="225425" cy="280988"/>
            </a:xfrm>
            <a:custGeom>
              <a:avLst/>
              <a:gdLst>
                <a:gd name="T0" fmla="*/ 8 w 60"/>
                <a:gd name="T1" fmla="*/ 0 h 75"/>
                <a:gd name="T2" fmla="*/ 2 w 60"/>
                <a:gd name="T3" fmla="*/ 50 h 75"/>
                <a:gd name="T4" fmla="*/ 22 w 60"/>
                <a:gd name="T5" fmla="*/ 69 h 75"/>
                <a:gd name="T6" fmla="*/ 58 w 60"/>
                <a:gd name="T7" fmla="*/ 64 h 75"/>
                <a:gd name="T8" fmla="*/ 60 w 60"/>
                <a:gd name="T9" fmla="*/ 49 h 75"/>
                <a:gd name="T10" fmla="*/ 8 w 60"/>
                <a:gd name="T11" fmla="*/ 0 h 75"/>
              </a:gdLst>
              <a:ahLst/>
              <a:cxnLst>
                <a:cxn ang="0">
                  <a:pos x="T0" y="T1"/>
                </a:cxn>
                <a:cxn ang="0">
                  <a:pos x="T2" y="T3"/>
                </a:cxn>
                <a:cxn ang="0">
                  <a:pos x="T4" y="T5"/>
                </a:cxn>
                <a:cxn ang="0">
                  <a:pos x="T6" y="T7"/>
                </a:cxn>
                <a:cxn ang="0">
                  <a:pos x="T8" y="T9"/>
                </a:cxn>
                <a:cxn ang="0">
                  <a:pos x="T10" y="T11"/>
                </a:cxn>
              </a:cxnLst>
              <a:rect l="0" t="0" r="r" b="b"/>
              <a:pathLst>
                <a:path w="60" h="75">
                  <a:moveTo>
                    <a:pt x="8" y="0"/>
                  </a:moveTo>
                  <a:cubicBezTo>
                    <a:pt x="8" y="0"/>
                    <a:pt x="0" y="42"/>
                    <a:pt x="2" y="50"/>
                  </a:cubicBezTo>
                  <a:cubicBezTo>
                    <a:pt x="4" y="58"/>
                    <a:pt x="11" y="67"/>
                    <a:pt x="22" y="69"/>
                  </a:cubicBezTo>
                  <a:cubicBezTo>
                    <a:pt x="47" y="75"/>
                    <a:pt x="58" y="64"/>
                    <a:pt x="58" y="64"/>
                  </a:cubicBezTo>
                  <a:cubicBezTo>
                    <a:pt x="60" y="49"/>
                    <a:pt x="60" y="49"/>
                    <a:pt x="60" y="49"/>
                  </a:cubicBezTo>
                  <a:lnTo>
                    <a:pt x="8" y="0"/>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567"/>
            <p:cNvSpPr/>
            <p:nvPr/>
          </p:nvSpPr>
          <p:spPr bwMode="auto">
            <a:xfrm>
              <a:off x="8140701" y="-1893888"/>
              <a:ext cx="233363" cy="285750"/>
            </a:xfrm>
            <a:custGeom>
              <a:avLst/>
              <a:gdLst>
                <a:gd name="T0" fmla="*/ 8 w 62"/>
                <a:gd name="T1" fmla="*/ 0 h 76"/>
                <a:gd name="T2" fmla="*/ 2 w 62"/>
                <a:gd name="T3" fmla="*/ 51 h 76"/>
                <a:gd name="T4" fmla="*/ 21 w 62"/>
                <a:gd name="T5" fmla="*/ 70 h 76"/>
                <a:gd name="T6" fmla="*/ 55 w 62"/>
                <a:gd name="T7" fmla="*/ 74 h 76"/>
                <a:gd name="T8" fmla="*/ 62 w 62"/>
                <a:gd name="T9" fmla="*/ 45 h 76"/>
                <a:gd name="T10" fmla="*/ 8 w 62"/>
                <a:gd name="T11" fmla="*/ 0 h 76"/>
              </a:gdLst>
              <a:ahLst/>
              <a:cxnLst>
                <a:cxn ang="0">
                  <a:pos x="T0" y="T1"/>
                </a:cxn>
                <a:cxn ang="0">
                  <a:pos x="T2" y="T3"/>
                </a:cxn>
                <a:cxn ang="0">
                  <a:pos x="T4" y="T5"/>
                </a:cxn>
                <a:cxn ang="0">
                  <a:pos x="T6" y="T7"/>
                </a:cxn>
                <a:cxn ang="0">
                  <a:pos x="T8" y="T9"/>
                </a:cxn>
                <a:cxn ang="0">
                  <a:pos x="T10" y="T11"/>
                </a:cxn>
              </a:cxnLst>
              <a:rect l="0" t="0" r="r" b="b"/>
              <a:pathLst>
                <a:path w="62" h="76">
                  <a:moveTo>
                    <a:pt x="8" y="0"/>
                  </a:moveTo>
                  <a:cubicBezTo>
                    <a:pt x="8" y="0"/>
                    <a:pt x="0" y="43"/>
                    <a:pt x="2" y="51"/>
                  </a:cubicBezTo>
                  <a:cubicBezTo>
                    <a:pt x="4" y="59"/>
                    <a:pt x="11" y="67"/>
                    <a:pt x="21" y="70"/>
                  </a:cubicBezTo>
                  <a:cubicBezTo>
                    <a:pt x="47" y="76"/>
                    <a:pt x="55" y="74"/>
                    <a:pt x="55" y="74"/>
                  </a:cubicBezTo>
                  <a:cubicBezTo>
                    <a:pt x="62" y="45"/>
                    <a:pt x="62" y="45"/>
                    <a:pt x="62" y="45"/>
                  </a:cubicBezTo>
                  <a:lnTo>
                    <a:pt x="8" y="0"/>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568"/>
            <p:cNvSpPr/>
            <p:nvPr/>
          </p:nvSpPr>
          <p:spPr bwMode="auto">
            <a:xfrm>
              <a:off x="8440738" y="-1797051"/>
              <a:ext cx="252413" cy="200025"/>
            </a:xfrm>
            <a:custGeom>
              <a:avLst/>
              <a:gdLst>
                <a:gd name="T0" fmla="*/ 67 w 67"/>
                <a:gd name="T1" fmla="*/ 0 h 53"/>
                <a:gd name="T2" fmla="*/ 59 w 67"/>
                <a:gd name="T3" fmla="*/ 38 h 53"/>
                <a:gd name="T4" fmla="*/ 0 w 67"/>
                <a:gd name="T5" fmla="*/ 51 h 53"/>
                <a:gd name="T6" fmla="*/ 12 w 67"/>
                <a:gd name="T7" fmla="*/ 8 h 53"/>
                <a:gd name="T8" fmla="*/ 67 w 67"/>
                <a:gd name="T9" fmla="*/ 0 h 53"/>
              </a:gdLst>
              <a:ahLst/>
              <a:cxnLst>
                <a:cxn ang="0">
                  <a:pos x="T0" y="T1"/>
                </a:cxn>
                <a:cxn ang="0">
                  <a:pos x="T2" y="T3"/>
                </a:cxn>
                <a:cxn ang="0">
                  <a:pos x="T4" y="T5"/>
                </a:cxn>
                <a:cxn ang="0">
                  <a:pos x="T6" y="T7"/>
                </a:cxn>
                <a:cxn ang="0">
                  <a:pos x="T8" y="T9"/>
                </a:cxn>
              </a:cxnLst>
              <a:rect l="0" t="0" r="r" b="b"/>
              <a:pathLst>
                <a:path w="67" h="53">
                  <a:moveTo>
                    <a:pt x="67" y="0"/>
                  </a:moveTo>
                  <a:cubicBezTo>
                    <a:pt x="67" y="0"/>
                    <a:pt x="62" y="35"/>
                    <a:pt x="59" y="38"/>
                  </a:cubicBezTo>
                  <a:cubicBezTo>
                    <a:pt x="57" y="42"/>
                    <a:pt x="51" y="53"/>
                    <a:pt x="0" y="51"/>
                  </a:cubicBezTo>
                  <a:cubicBezTo>
                    <a:pt x="12" y="8"/>
                    <a:pt x="12" y="8"/>
                    <a:pt x="12" y="8"/>
                  </a:cubicBezTo>
                  <a:lnTo>
                    <a:pt x="67" y="0"/>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569"/>
            <p:cNvSpPr/>
            <p:nvPr/>
          </p:nvSpPr>
          <p:spPr bwMode="auto">
            <a:xfrm>
              <a:off x="8467726" y="-1822451"/>
              <a:ext cx="239713" cy="198438"/>
            </a:xfrm>
            <a:custGeom>
              <a:avLst/>
              <a:gdLst>
                <a:gd name="T0" fmla="*/ 64 w 64"/>
                <a:gd name="T1" fmla="*/ 0 h 53"/>
                <a:gd name="T2" fmla="*/ 57 w 64"/>
                <a:gd name="T3" fmla="*/ 38 h 53"/>
                <a:gd name="T4" fmla="*/ 0 w 64"/>
                <a:gd name="T5" fmla="*/ 51 h 53"/>
                <a:gd name="T6" fmla="*/ 13 w 64"/>
                <a:gd name="T7" fmla="*/ 8 h 53"/>
                <a:gd name="T8" fmla="*/ 64 w 64"/>
                <a:gd name="T9" fmla="*/ 0 h 53"/>
              </a:gdLst>
              <a:ahLst/>
              <a:cxnLst>
                <a:cxn ang="0">
                  <a:pos x="T0" y="T1"/>
                </a:cxn>
                <a:cxn ang="0">
                  <a:pos x="T2" y="T3"/>
                </a:cxn>
                <a:cxn ang="0">
                  <a:pos x="T4" y="T5"/>
                </a:cxn>
                <a:cxn ang="0">
                  <a:pos x="T6" y="T7"/>
                </a:cxn>
                <a:cxn ang="0">
                  <a:pos x="T8" y="T9"/>
                </a:cxn>
              </a:cxnLst>
              <a:rect l="0" t="0" r="r" b="b"/>
              <a:pathLst>
                <a:path w="64" h="53">
                  <a:moveTo>
                    <a:pt x="64" y="0"/>
                  </a:moveTo>
                  <a:cubicBezTo>
                    <a:pt x="64" y="0"/>
                    <a:pt x="59" y="35"/>
                    <a:pt x="57" y="38"/>
                  </a:cubicBezTo>
                  <a:cubicBezTo>
                    <a:pt x="54" y="42"/>
                    <a:pt x="51" y="53"/>
                    <a:pt x="0" y="51"/>
                  </a:cubicBezTo>
                  <a:cubicBezTo>
                    <a:pt x="13" y="8"/>
                    <a:pt x="13" y="8"/>
                    <a:pt x="13" y="8"/>
                  </a:cubicBezTo>
                  <a:lnTo>
                    <a:pt x="64" y="0"/>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570"/>
            <p:cNvSpPr/>
            <p:nvPr/>
          </p:nvSpPr>
          <p:spPr bwMode="auto">
            <a:xfrm>
              <a:off x="8489951" y="-1863726"/>
              <a:ext cx="233363" cy="165100"/>
            </a:xfrm>
            <a:custGeom>
              <a:avLst/>
              <a:gdLst>
                <a:gd name="T0" fmla="*/ 38 w 62"/>
                <a:gd name="T1" fmla="*/ 15 h 44"/>
                <a:gd name="T2" fmla="*/ 58 w 62"/>
                <a:gd name="T3" fmla="*/ 12 h 44"/>
                <a:gd name="T4" fmla="*/ 62 w 62"/>
                <a:gd name="T5" fmla="*/ 0 h 44"/>
                <a:gd name="T6" fmla="*/ 26 w 62"/>
                <a:gd name="T7" fmla="*/ 6 h 44"/>
                <a:gd name="T8" fmla="*/ 7 w 62"/>
                <a:gd name="T9" fmla="*/ 19 h 44"/>
                <a:gd name="T10" fmla="*/ 0 w 62"/>
                <a:gd name="T11" fmla="*/ 44 h 44"/>
                <a:gd name="T12" fmla="*/ 38 w 62"/>
                <a:gd name="T13" fmla="*/ 15 h 44"/>
              </a:gdLst>
              <a:ahLst/>
              <a:cxnLst>
                <a:cxn ang="0">
                  <a:pos x="T0" y="T1"/>
                </a:cxn>
                <a:cxn ang="0">
                  <a:pos x="T2" y="T3"/>
                </a:cxn>
                <a:cxn ang="0">
                  <a:pos x="T4" y="T5"/>
                </a:cxn>
                <a:cxn ang="0">
                  <a:pos x="T6" y="T7"/>
                </a:cxn>
                <a:cxn ang="0">
                  <a:pos x="T8" y="T9"/>
                </a:cxn>
                <a:cxn ang="0">
                  <a:pos x="T10" y="T11"/>
                </a:cxn>
                <a:cxn ang="0">
                  <a:pos x="T12" y="T13"/>
                </a:cxn>
              </a:cxnLst>
              <a:rect l="0" t="0" r="r" b="b"/>
              <a:pathLst>
                <a:path w="62" h="44">
                  <a:moveTo>
                    <a:pt x="38" y="15"/>
                  </a:moveTo>
                  <a:cubicBezTo>
                    <a:pt x="45" y="13"/>
                    <a:pt x="52" y="12"/>
                    <a:pt x="58" y="12"/>
                  </a:cubicBezTo>
                  <a:cubicBezTo>
                    <a:pt x="60" y="6"/>
                    <a:pt x="62" y="0"/>
                    <a:pt x="62" y="0"/>
                  </a:cubicBezTo>
                  <a:cubicBezTo>
                    <a:pt x="26" y="6"/>
                    <a:pt x="26" y="6"/>
                    <a:pt x="26" y="6"/>
                  </a:cubicBezTo>
                  <a:cubicBezTo>
                    <a:pt x="7" y="19"/>
                    <a:pt x="7" y="19"/>
                    <a:pt x="7" y="19"/>
                  </a:cubicBezTo>
                  <a:cubicBezTo>
                    <a:pt x="0" y="44"/>
                    <a:pt x="0" y="44"/>
                    <a:pt x="0" y="44"/>
                  </a:cubicBezTo>
                  <a:cubicBezTo>
                    <a:pt x="14" y="37"/>
                    <a:pt x="23" y="20"/>
                    <a:pt x="38" y="15"/>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571"/>
            <p:cNvSpPr/>
            <p:nvPr/>
          </p:nvSpPr>
          <p:spPr bwMode="auto">
            <a:xfrm>
              <a:off x="8159751" y="-1882776"/>
              <a:ext cx="225425" cy="239713"/>
            </a:xfrm>
            <a:custGeom>
              <a:avLst/>
              <a:gdLst>
                <a:gd name="T0" fmla="*/ 1 w 60"/>
                <a:gd name="T1" fmla="*/ 13 h 64"/>
                <a:gd name="T2" fmla="*/ 0 w 60"/>
                <a:gd name="T3" fmla="*/ 9 h 64"/>
                <a:gd name="T4" fmla="*/ 5 w 60"/>
                <a:gd name="T5" fmla="*/ 1 h 64"/>
                <a:gd name="T6" fmla="*/ 16 w 60"/>
                <a:gd name="T7" fmla="*/ 9 h 64"/>
                <a:gd name="T8" fmla="*/ 36 w 60"/>
                <a:gd name="T9" fmla="*/ 26 h 64"/>
                <a:gd name="T10" fmla="*/ 54 w 60"/>
                <a:gd name="T11" fmla="*/ 43 h 64"/>
                <a:gd name="T12" fmla="*/ 53 w 60"/>
                <a:gd name="T13" fmla="*/ 63 h 64"/>
                <a:gd name="T14" fmla="*/ 42 w 60"/>
                <a:gd name="T15" fmla="*/ 47 h 64"/>
                <a:gd name="T16" fmla="*/ 33 w 60"/>
                <a:gd name="T17" fmla="*/ 40 h 64"/>
                <a:gd name="T18" fmla="*/ 21 w 60"/>
                <a:gd name="T19" fmla="*/ 32 h 64"/>
                <a:gd name="T20" fmla="*/ 6 w 60"/>
                <a:gd name="T21" fmla="*/ 19 h 64"/>
                <a:gd name="T22" fmla="*/ 1 w 60"/>
                <a:gd name="T23" fmla="*/ 1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64">
                  <a:moveTo>
                    <a:pt x="1" y="13"/>
                  </a:moveTo>
                  <a:cubicBezTo>
                    <a:pt x="1" y="12"/>
                    <a:pt x="0" y="10"/>
                    <a:pt x="0" y="9"/>
                  </a:cubicBezTo>
                  <a:cubicBezTo>
                    <a:pt x="0" y="5"/>
                    <a:pt x="0" y="0"/>
                    <a:pt x="5" y="1"/>
                  </a:cubicBezTo>
                  <a:cubicBezTo>
                    <a:pt x="9" y="2"/>
                    <a:pt x="12" y="7"/>
                    <a:pt x="16" y="9"/>
                  </a:cubicBezTo>
                  <a:cubicBezTo>
                    <a:pt x="23" y="14"/>
                    <a:pt x="30" y="20"/>
                    <a:pt x="36" y="26"/>
                  </a:cubicBezTo>
                  <a:cubicBezTo>
                    <a:pt x="42" y="32"/>
                    <a:pt x="49" y="37"/>
                    <a:pt x="54" y="43"/>
                  </a:cubicBezTo>
                  <a:cubicBezTo>
                    <a:pt x="56" y="45"/>
                    <a:pt x="60" y="62"/>
                    <a:pt x="53" y="63"/>
                  </a:cubicBezTo>
                  <a:cubicBezTo>
                    <a:pt x="44" y="64"/>
                    <a:pt x="48" y="52"/>
                    <a:pt x="42" y="47"/>
                  </a:cubicBezTo>
                  <a:cubicBezTo>
                    <a:pt x="39" y="45"/>
                    <a:pt x="36" y="43"/>
                    <a:pt x="33" y="40"/>
                  </a:cubicBezTo>
                  <a:cubicBezTo>
                    <a:pt x="29" y="37"/>
                    <a:pt x="25" y="36"/>
                    <a:pt x="21" y="32"/>
                  </a:cubicBezTo>
                  <a:cubicBezTo>
                    <a:pt x="16" y="28"/>
                    <a:pt x="12" y="23"/>
                    <a:pt x="6" y="19"/>
                  </a:cubicBezTo>
                  <a:cubicBezTo>
                    <a:pt x="4" y="17"/>
                    <a:pt x="2" y="15"/>
                    <a:pt x="1" y="13"/>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572"/>
            <p:cNvSpPr/>
            <p:nvPr/>
          </p:nvSpPr>
          <p:spPr bwMode="auto">
            <a:xfrm>
              <a:off x="8253413" y="-1676401"/>
              <a:ext cx="409575" cy="935038"/>
            </a:xfrm>
            <a:custGeom>
              <a:avLst/>
              <a:gdLst>
                <a:gd name="T0" fmla="*/ 69 w 258"/>
                <a:gd name="T1" fmla="*/ 12 h 589"/>
                <a:gd name="T2" fmla="*/ 0 w 258"/>
                <a:gd name="T3" fmla="*/ 435 h 589"/>
                <a:gd name="T4" fmla="*/ 90 w 258"/>
                <a:gd name="T5" fmla="*/ 589 h 589"/>
                <a:gd name="T6" fmla="*/ 192 w 258"/>
                <a:gd name="T7" fmla="*/ 589 h 589"/>
                <a:gd name="T8" fmla="*/ 258 w 258"/>
                <a:gd name="T9" fmla="*/ 454 h 589"/>
                <a:gd name="T10" fmla="*/ 144 w 258"/>
                <a:gd name="T11" fmla="*/ 0 h 589"/>
                <a:gd name="T12" fmla="*/ 69 w 258"/>
                <a:gd name="T13" fmla="*/ 12 h 589"/>
              </a:gdLst>
              <a:ahLst/>
              <a:cxnLst>
                <a:cxn ang="0">
                  <a:pos x="T0" y="T1"/>
                </a:cxn>
                <a:cxn ang="0">
                  <a:pos x="T2" y="T3"/>
                </a:cxn>
                <a:cxn ang="0">
                  <a:pos x="T4" y="T5"/>
                </a:cxn>
                <a:cxn ang="0">
                  <a:pos x="T6" y="T7"/>
                </a:cxn>
                <a:cxn ang="0">
                  <a:pos x="T8" y="T9"/>
                </a:cxn>
                <a:cxn ang="0">
                  <a:pos x="T10" y="T11"/>
                </a:cxn>
                <a:cxn ang="0">
                  <a:pos x="T12" y="T13"/>
                </a:cxn>
              </a:cxnLst>
              <a:rect l="0" t="0" r="r" b="b"/>
              <a:pathLst>
                <a:path w="258" h="589">
                  <a:moveTo>
                    <a:pt x="69" y="12"/>
                  </a:moveTo>
                  <a:lnTo>
                    <a:pt x="0" y="435"/>
                  </a:lnTo>
                  <a:lnTo>
                    <a:pt x="90" y="589"/>
                  </a:lnTo>
                  <a:lnTo>
                    <a:pt x="192" y="589"/>
                  </a:lnTo>
                  <a:lnTo>
                    <a:pt x="258" y="454"/>
                  </a:lnTo>
                  <a:lnTo>
                    <a:pt x="144" y="0"/>
                  </a:lnTo>
                  <a:lnTo>
                    <a:pt x="69" y="12"/>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573"/>
            <p:cNvSpPr/>
            <p:nvPr/>
          </p:nvSpPr>
          <p:spPr bwMode="auto">
            <a:xfrm>
              <a:off x="8283576" y="-1657351"/>
              <a:ext cx="352425" cy="974725"/>
            </a:xfrm>
            <a:custGeom>
              <a:avLst/>
              <a:gdLst>
                <a:gd name="T0" fmla="*/ 26 w 94"/>
                <a:gd name="T1" fmla="*/ 1 h 260"/>
                <a:gd name="T2" fmla="*/ 0 w 94"/>
                <a:gd name="T3" fmla="*/ 181 h 260"/>
                <a:gd name="T4" fmla="*/ 53 w 94"/>
                <a:gd name="T5" fmla="*/ 260 h 260"/>
                <a:gd name="T6" fmla="*/ 94 w 94"/>
                <a:gd name="T7" fmla="*/ 188 h 260"/>
                <a:gd name="T8" fmla="*/ 45 w 94"/>
                <a:gd name="T9" fmla="*/ 0 h 260"/>
                <a:gd name="T10" fmla="*/ 26 w 94"/>
                <a:gd name="T11" fmla="*/ 1 h 260"/>
              </a:gdLst>
              <a:ahLst/>
              <a:cxnLst>
                <a:cxn ang="0">
                  <a:pos x="T0" y="T1"/>
                </a:cxn>
                <a:cxn ang="0">
                  <a:pos x="T2" y="T3"/>
                </a:cxn>
                <a:cxn ang="0">
                  <a:pos x="T4" y="T5"/>
                </a:cxn>
                <a:cxn ang="0">
                  <a:pos x="T6" y="T7"/>
                </a:cxn>
                <a:cxn ang="0">
                  <a:pos x="T8" y="T9"/>
                </a:cxn>
                <a:cxn ang="0">
                  <a:pos x="T10" y="T11"/>
                </a:cxn>
              </a:cxnLst>
              <a:rect l="0" t="0" r="r" b="b"/>
              <a:pathLst>
                <a:path w="94" h="260">
                  <a:moveTo>
                    <a:pt x="26" y="1"/>
                  </a:moveTo>
                  <a:cubicBezTo>
                    <a:pt x="26" y="1"/>
                    <a:pt x="8" y="94"/>
                    <a:pt x="0" y="181"/>
                  </a:cubicBezTo>
                  <a:cubicBezTo>
                    <a:pt x="53" y="260"/>
                    <a:pt x="53" y="260"/>
                    <a:pt x="53" y="260"/>
                  </a:cubicBezTo>
                  <a:cubicBezTo>
                    <a:pt x="94" y="188"/>
                    <a:pt x="94" y="188"/>
                    <a:pt x="94" y="188"/>
                  </a:cubicBezTo>
                  <a:cubicBezTo>
                    <a:pt x="94" y="188"/>
                    <a:pt x="78" y="87"/>
                    <a:pt x="45" y="0"/>
                  </a:cubicBezTo>
                  <a:lnTo>
                    <a:pt x="26" y="1"/>
                  </a:lnTo>
                  <a:close/>
                </a:path>
              </a:pathLst>
            </a:custGeom>
            <a:solidFill>
              <a:srgbClr val="9D9D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574"/>
            <p:cNvSpPr/>
            <p:nvPr/>
          </p:nvSpPr>
          <p:spPr bwMode="auto">
            <a:xfrm>
              <a:off x="8434388" y="-1657351"/>
              <a:ext cx="201613" cy="974725"/>
            </a:xfrm>
            <a:custGeom>
              <a:avLst/>
              <a:gdLst>
                <a:gd name="T0" fmla="*/ 5 w 54"/>
                <a:gd name="T1" fmla="*/ 0 h 260"/>
                <a:gd name="T2" fmla="*/ 2 w 54"/>
                <a:gd name="T3" fmla="*/ 0 h 260"/>
                <a:gd name="T4" fmla="*/ 0 w 54"/>
                <a:gd name="T5" fmla="*/ 1 h 260"/>
                <a:gd name="T6" fmla="*/ 13 w 54"/>
                <a:gd name="T7" fmla="*/ 260 h 260"/>
                <a:gd name="T8" fmla="*/ 54 w 54"/>
                <a:gd name="T9" fmla="*/ 188 h 260"/>
                <a:gd name="T10" fmla="*/ 5 w 54"/>
                <a:gd name="T11" fmla="*/ 0 h 260"/>
              </a:gdLst>
              <a:ahLst/>
              <a:cxnLst>
                <a:cxn ang="0">
                  <a:pos x="T0" y="T1"/>
                </a:cxn>
                <a:cxn ang="0">
                  <a:pos x="T2" y="T3"/>
                </a:cxn>
                <a:cxn ang="0">
                  <a:pos x="T4" y="T5"/>
                </a:cxn>
                <a:cxn ang="0">
                  <a:pos x="T6" y="T7"/>
                </a:cxn>
                <a:cxn ang="0">
                  <a:pos x="T8" y="T9"/>
                </a:cxn>
                <a:cxn ang="0">
                  <a:pos x="T10" y="T11"/>
                </a:cxn>
              </a:cxnLst>
              <a:rect l="0" t="0" r="r" b="b"/>
              <a:pathLst>
                <a:path w="54" h="260">
                  <a:moveTo>
                    <a:pt x="5" y="0"/>
                  </a:moveTo>
                  <a:cubicBezTo>
                    <a:pt x="2" y="0"/>
                    <a:pt x="2" y="0"/>
                    <a:pt x="2" y="0"/>
                  </a:cubicBezTo>
                  <a:cubicBezTo>
                    <a:pt x="0" y="1"/>
                    <a:pt x="0" y="1"/>
                    <a:pt x="0" y="1"/>
                  </a:cubicBezTo>
                  <a:cubicBezTo>
                    <a:pt x="13" y="260"/>
                    <a:pt x="13" y="260"/>
                    <a:pt x="13" y="260"/>
                  </a:cubicBezTo>
                  <a:cubicBezTo>
                    <a:pt x="54" y="188"/>
                    <a:pt x="54" y="188"/>
                    <a:pt x="54" y="188"/>
                  </a:cubicBezTo>
                  <a:cubicBezTo>
                    <a:pt x="54" y="188"/>
                    <a:pt x="38" y="87"/>
                    <a:pt x="5" y="0"/>
                  </a:cubicBez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575"/>
            <p:cNvSpPr/>
            <p:nvPr/>
          </p:nvSpPr>
          <p:spPr bwMode="auto">
            <a:xfrm>
              <a:off x="8332788" y="-1582738"/>
              <a:ext cx="176213" cy="228600"/>
            </a:xfrm>
            <a:custGeom>
              <a:avLst/>
              <a:gdLst>
                <a:gd name="T0" fmla="*/ 39 w 47"/>
                <a:gd name="T1" fmla="*/ 0 h 61"/>
                <a:gd name="T2" fmla="*/ 39 w 47"/>
                <a:gd name="T3" fmla="*/ 0 h 61"/>
                <a:gd name="T4" fmla="*/ 4 w 47"/>
                <a:gd name="T5" fmla="*/ 34 h 61"/>
                <a:gd name="T6" fmla="*/ 0 w 47"/>
                <a:gd name="T7" fmla="*/ 61 h 61"/>
                <a:gd name="T8" fmla="*/ 0 w 47"/>
                <a:gd name="T9" fmla="*/ 61 h 61"/>
                <a:gd name="T10" fmla="*/ 47 w 47"/>
                <a:gd name="T11" fmla="*/ 24 h 61"/>
                <a:gd name="T12" fmla="*/ 39 w 47"/>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47" h="61">
                  <a:moveTo>
                    <a:pt x="39" y="0"/>
                  </a:moveTo>
                  <a:cubicBezTo>
                    <a:pt x="39" y="0"/>
                    <a:pt x="39" y="0"/>
                    <a:pt x="39" y="0"/>
                  </a:cubicBezTo>
                  <a:cubicBezTo>
                    <a:pt x="39" y="0"/>
                    <a:pt x="32" y="15"/>
                    <a:pt x="4" y="34"/>
                  </a:cubicBezTo>
                  <a:cubicBezTo>
                    <a:pt x="2" y="43"/>
                    <a:pt x="1" y="52"/>
                    <a:pt x="0" y="61"/>
                  </a:cubicBezTo>
                  <a:cubicBezTo>
                    <a:pt x="0" y="61"/>
                    <a:pt x="0" y="61"/>
                    <a:pt x="0" y="61"/>
                  </a:cubicBezTo>
                  <a:cubicBezTo>
                    <a:pt x="0" y="61"/>
                    <a:pt x="32" y="50"/>
                    <a:pt x="47" y="24"/>
                  </a:cubicBezTo>
                  <a:cubicBezTo>
                    <a:pt x="45" y="16"/>
                    <a:pt x="42" y="8"/>
                    <a:pt x="39" y="0"/>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576"/>
            <p:cNvSpPr/>
            <p:nvPr/>
          </p:nvSpPr>
          <p:spPr bwMode="auto">
            <a:xfrm>
              <a:off x="8294688" y="-1368426"/>
              <a:ext cx="274638" cy="277813"/>
            </a:xfrm>
            <a:custGeom>
              <a:avLst/>
              <a:gdLst>
                <a:gd name="T0" fmla="*/ 73 w 73"/>
                <a:gd name="T1" fmla="*/ 27 h 74"/>
                <a:gd name="T2" fmla="*/ 73 w 73"/>
                <a:gd name="T3" fmla="*/ 27 h 74"/>
                <a:gd name="T4" fmla="*/ 67 w 73"/>
                <a:gd name="T5" fmla="*/ 0 h 74"/>
                <a:gd name="T6" fmla="*/ 67 w 73"/>
                <a:gd name="T7" fmla="*/ 0 h 74"/>
                <a:gd name="T8" fmla="*/ 4 w 73"/>
                <a:gd name="T9" fmla="*/ 44 h 74"/>
                <a:gd name="T10" fmla="*/ 4 w 73"/>
                <a:gd name="T11" fmla="*/ 44 h 74"/>
                <a:gd name="T12" fmla="*/ 0 w 73"/>
                <a:gd name="T13" fmla="*/ 74 h 74"/>
                <a:gd name="T14" fmla="*/ 73 w 73"/>
                <a:gd name="T15" fmla="*/ 27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74">
                  <a:moveTo>
                    <a:pt x="73" y="27"/>
                  </a:moveTo>
                  <a:cubicBezTo>
                    <a:pt x="73" y="27"/>
                    <a:pt x="73" y="27"/>
                    <a:pt x="73" y="27"/>
                  </a:cubicBezTo>
                  <a:cubicBezTo>
                    <a:pt x="71" y="18"/>
                    <a:pt x="69" y="10"/>
                    <a:pt x="67" y="0"/>
                  </a:cubicBezTo>
                  <a:cubicBezTo>
                    <a:pt x="67" y="0"/>
                    <a:pt x="67" y="0"/>
                    <a:pt x="67" y="0"/>
                  </a:cubicBezTo>
                  <a:cubicBezTo>
                    <a:pt x="33" y="30"/>
                    <a:pt x="4" y="44"/>
                    <a:pt x="4" y="44"/>
                  </a:cubicBezTo>
                  <a:cubicBezTo>
                    <a:pt x="4" y="44"/>
                    <a:pt x="4" y="44"/>
                    <a:pt x="4" y="44"/>
                  </a:cubicBezTo>
                  <a:cubicBezTo>
                    <a:pt x="2" y="54"/>
                    <a:pt x="1" y="64"/>
                    <a:pt x="0" y="74"/>
                  </a:cubicBezTo>
                  <a:cubicBezTo>
                    <a:pt x="43" y="68"/>
                    <a:pt x="73" y="27"/>
                    <a:pt x="73" y="27"/>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577"/>
            <p:cNvSpPr/>
            <p:nvPr/>
          </p:nvSpPr>
          <p:spPr bwMode="auto">
            <a:xfrm>
              <a:off x="8343901" y="-1136651"/>
              <a:ext cx="273050" cy="312738"/>
            </a:xfrm>
            <a:custGeom>
              <a:avLst/>
              <a:gdLst>
                <a:gd name="T0" fmla="*/ 12 w 73"/>
                <a:gd name="T1" fmla="*/ 83 h 83"/>
                <a:gd name="T2" fmla="*/ 73 w 73"/>
                <a:gd name="T3" fmla="*/ 23 h 83"/>
                <a:gd name="T4" fmla="*/ 73 w 73"/>
                <a:gd name="T5" fmla="*/ 23 h 83"/>
                <a:gd name="T6" fmla="*/ 68 w 73"/>
                <a:gd name="T7" fmla="*/ 0 h 83"/>
                <a:gd name="T8" fmla="*/ 68 w 73"/>
                <a:gd name="T9" fmla="*/ 0 h 83"/>
                <a:gd name="T10" fmla="*/ 0 w 73"/>
                <a:gd name="T11" fmla="*/ 66 h 83"/>
                <a:gd name="T12" fmla="*/ 12 w 73"/>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73" h="83">
                  <a:moveTo>
                    <a:pt x="12" y="83"/>
                  </a:moveTo>
                  <a:cubicBezTo>
                    <a:pt x="44" y="70"/>
                    <a:pt x="73" y="23"/>
                    <a:pt x="73" y="23"/>
                  </a:cubicBezTo>
                  <a:cubicBezTo>
                    <a:pt x="73" y="23"/>
                    <a:pt x="73" y="23"/>
                    <a:pt x="73" y="23"/>
                  </a:cubicBezTo>
                  <a:cubicBezTo>
                    <a:pt x="72" y="16"/>
                    <a:pt x="70" y="8"/>
                    <a:pt x="68" y="0"/>
                  </a:cubicBezTo>
                  <a:cubicBezTo>
                    <a:pt x="68" y="0"/>
                    <a:pt x="68" y="0"/>
                    <a:pt x="68" y="0"/>
                  </a:cubicBezTo>
                  <a:cubicBezTo>
                    <a:pt x="44" y="38"/>
                    <a:pt x="0" y="66"/>
                    <a:pt x="0" y="66"/>
                  </a:cubicBezTo>
                  <a:lnTo>
                    <a:pt x="12" y="83"/>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578"/>
            <p:cNvSpPr/>
            <p:nvPr/>
          </p:nvSpPr>
          <p:spPr bwMode="auto">
            <a:xfrm>
              <a:off x="8347076" y="-1747838"/>
              <a:ext cx="165100" cy="112713"/>
            </a:xfrm>
            <a:custGeom>
              <a:avLst/>
              <a:gdLst>
                <a:gd name="T0" fmla="*/ 1 w 44"/>
                <a:gd name="T1" fmla="*/ 3 h 30"/>
                <a:gd name="T2" fmla="*/ 8 w 44"/>
                <a:gd name="T3" fmla="*/ 28 h 30"/>
                <a:gd name="T4" fmla="*/ 28 w 44"/>
                <a:gd name="T5" fmla="*/ 28 h 30"/>
                <a:gd name="T6" fmla="*/ 39 w 44"/>
                <a:gd name="T7" fmla="*/ 0 h 30"/>
                <a:gd name="T8" fmla="*/ 1 w 44"/>
                <a:gd name="T9" fmla="*/ 3 h 30"/>
              </a:gdLst>
              <a:ahLst/>
              <a:cxnLst>
                <a:cxn ang="0">
                  <a:pos x="T0" y="T1"/>
                </a:cxn>
                <a:cxn ang="0">
                  <a:pos x="T2" y="T3"/>
                </a:cxn>
                <a:cxn ang="0">
                  <a:pos x="T4" y="T5"/>
                </a:cxn>
                <a:cxn ang="0">
                  <a:pos x="T6" y="T7"/>
                </a:cxn>
                <a:cxn ang="0">
                  <a:pos x="T8" y="T9"/>
                </a:cxn>
              </a:cxnLst>
              <a:rect l="0" t="0" r="r" b="b"/>
              <a:pathLst>
                <a:path w="44" h="30">
                  <a:moveTo>
                    <a:pt x="1" y="3"/>
                  </a:moveTo>
                  <a:cubicBezTo>
                    <a:pt x="0" y="7"/>
                    <a:pt x="1" y="25"/>
                    <a:pt x="8" y="28"/>
                  </a:cubicBezTo>
                  <a:cubicBezTo>
                    <a:pt x="12" y="30"/>
                    <a:pt x="19" y="30"/>
                    <a:pt x="28" y="28"/>
                  </a:cubicBezTo>
                  <a:cubicBezTo>
                    <a:pt x="44" y="24"/>
                    <a:pt x="39" y="0"/>
                    <a:pt x="39" y="0"/>
                  </a:cubicBezTo>
                  <a:lnTo>
                    <a:pt x="1" y="3"/>
                  </a:ln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579"/>
            <p:cNvSpPr/>
            <p:nvPr/>
          </p:nvSpPr>
          <p:spPr bwMode="auto">
            <a:xfrm>
              <a:off x="7821613" y="-3470276"/>
              <a:ext cx="1223963" cy="1760538"/>
            </a:xfrm>
            <a:custGeom>
              <a:avLst/>
              <a:gdLst>
                <a:gd name="T0" fmla="*/ 325 w 326"/>
                <a:gd name="T1" fmla="*/ 223 h 469"/>
                <a:gd name="T2" fmla="*/ 320 w 326"/>
                <a:gd name="T3" fmla="*/ 382 h 469"/>
                <a:gd name="T4" fmla="*/ 284 w 326"/>
                <a:gd name="T5" fmla="*/ 429 h 469"/>
                <a:gd name="T6" fmla="*/ 199 w 326"/>
                <a:gd name="T7" fmla="*/ 444 h 469"/>
                <a:gd name="T8" fmla="*/ 160 w 326"/>
                <a:gd name="T9" fmla="*/ 467 h 469"/>
                <a:gd name="T10" fmla="*/ 143 w 326"/>
                <a:gd name="T11" fmla="*/ 464 h 469"/>
                <a:gd name="T12" fmla="*/ 123 w 326"/>
                <a:gd name="T13" fmla="*/ 450 h 469"/>
                <a:gd name="T14" fmla="*/ 33 w 326"/>
                <a:gd name="T15" fmla="*/ 434 h 469"/>
                <a:gd name="T16" fmla="*/ 12 w 326"/>
                <a:gd name="T17" fmla="*/ 393 h 469"/>
                <a:gd name="T18" fmla="*/ 11 w 326"/>
                <a:gd name="T19" fmla="*/ 203 h 469"/>
                <a:gd name="T20" fmla="*/ 61 w 326"/>
                <a:gd name="T21" fmla="*/ 85 h 469"/>
                <a:gd name="T22" fmla="*/ 325 w 326"/>
                <a:gd name="T23" fmla="*/ 223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6" h="469">
                  <a:moveTo>
                    <a:pt x="325" y="223"/>
                  </a:moveTo>
                  <a:cubicBezTo>
                    <a:pt x="325" y="223"/>
                    <a:pt x="326" y="344"/>
                    <a:pt x="320" y="382"/>
                  </a:cubicBezTo>
                  <a:cubicBezTo>
                    <a:pt x="313" y="420"/>
                    <a:pt x="306" y="424"/>
                    <a:pt x="284" y="429"/>
                  </a:cubicBezTo>
                  <a:cubicBezTo>
                    <a:pt x="263" y="435"/>
                    <a:pt x="210" y="437"/>
                    <a:pt x="199" y="444"/>
                  </a:cubicBezTo>
                  <a:cubicBezTo>
                    <a:pt x="189" y="451"/>
                    <a:pt x="175" y="469"/>
                    <a:pt x="160" y="467"/>
                  </a:cubicBezTo>
                  <a:cubicBezTo>
                    <a:pt x="154" y="467"/>
                    <a:pt x="147" y="468"/>
                    <a:pt x="143" y="464"/>
                  </a:cubicBezTo>
                  <a:cubicBezTo>
                    <a:pt x="137" y="460"/>
                    <a:pt x="128" y="452"/>
                    <a:pt x="123" y="450"/>
                  </a:cubicBezTo>
                  <a:cubicBezTo>
                    <a:pt x="114" y="448"/>
                    <a:pt x="44" y="438"/>
                    <a:pt x="33" y="434"/>
                  </a:cubicBezTo>
                  <a:cubicBezTo>
                    <a:pt x="21" y="430"/>
                    <a:pt x="13" y="420"/>
                    <a:pt x="12" y="393"/>
                  </a:cubicBezTo>
                  <a:cubicBezTo>
                    <a:pt x="10" y="366"/>
                    <a:pt x="0" y="256"/>
                    <a:pt x="11" y="203"/>
                  </a:cubicBezTo>
                  <a:cubicBezTo>
                    <a:pt x="21" y="150"/>
                    <a:pt x="28" y="106"/>
                    <a:pt x="61" y="85"/>
                  </a:cubicBezTo>
                  <a:cubicBezTo>
                    <a:pt x="71" y="75"/>
                    <a:pt x="322" y="0"/>
                    <a:pt x="325" y="223"/>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580"/>
            <p:cNvSpPr/>
            <p:nvPr/>
          </p:nvSpPr>
          <p:spPr bwMode="auto">
            <a:xfrm>
              <a:off x="7661276" y="-2587626"/>
              <a:ext cx="254000" cy="358775"/>
            </a:xfrm>
            <a:custGeom>
              <a:avLst/>
              <a:gdLst>
                <a:gd name="T0" fmla="*/ 60 w 68"/>
                <a:gd name="T1" fmla="*/ 96 h 96"/>
                <a:gd name="T2" fmla="*/ 25 w 68"/>
                <a:gd name="T3" fmla="*/ 16 h 96"/>
                <a:gd name="T4" fmla="*/ 68 w 68"/>
                <a:gd name="T5" fmla="*/ 32 h 96"/>
                <a:gd name="T6" fmla="*/ 60 w 68"/>
                <a:gd name="T7" fmla="*/ 96 h 96"/>
              </a:gdLst>
              <a:ahLst/>
              <a:cxnLst>
                <a:cxn ang="0">
                  <a:pos x="T0" y="T1"/>
                </a:cxn>
                <a:cxn ang="0">
                  <a:pos x="T2" y="T3"/>
                </a:cxn>
                <a:cxn ang="0">
                  <a:pos x="T4" y="T5"/>
                </a:cxn>
                <a:cxn ang="0">
                  <a:pos x="T6" y="T7"/>
                </a:cxn>
              </a:cxnLst>
              <a:rect l="0" t="0" r="r" b="b"/>
              <a:pathLst>
                <a:path w="68" h="96">
                  <a:moveTo>
                    <a:pt x="60" y="96"/>
                  </a:moveTo>
                  <a:cubicBezTo>
                    <a:pt x="5" y="96"/>
                    <a:pt x="0" y="32"/>
                    <a:pt x="25" y="16"/>
                  </a:cubicBezTo>
                  <a:cubicBezTo>
                    <a:pt x="50" y="0"/>
                    <a:pt x="68" y="32"/>
                    <a:pt x="68" y="32"/>
                  </a:cubicBezTo>
                  <a:lnTo>
                    <a:pt x="60" y="96"/>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581"/>
            <p:cNvSpPr/>
            <p:nvPr/>
          </p:nvSpPr>
          <p:spPr bwMode="auto">
            <a:xfrm>
              <a:off x="8988426" y="-2562226"/>
              <a:ext cx="252413" cy="319088"/>
            </a:xfrm>
            <a:custGeom>
              <a:avLst/>
              <a:gdLst>
                <a:gd name="T0" fmla="*/ 8 w 67"/>
                <a:gd name="T1" fmla="*/ 82 h 85"/>
                <a:gd name="T2" fmla="*/ 49 w 67"/>
                <a:gd name="T3" fmla="*/ 67 h 85"/>
                <a:gd name="T4" fmla="*/ 31 w 67"/>
                <a:gd name="T5" fmla="*/ 1 h 85"/>
                <a:gd name="T6" fmla="*/ 2 w 67"/>
                <a:gd name="T7" fmla="*/ 36 h 85"/>
                <a:gd name="T8" fmla="*/ 8 w 67"/>
                <a:gd name="T9" fmla="*/ 82 h 85"/>
              </a:gdLst>
              <a:ahLst/>
              <a:cxnLst>
                <a:cxn ang="0">
                  <a:pos x="T0" y="T1"/>
                </a:cxn>
                <a:cxn ang="0">
                  <a:pos x="T2" y="T3"/>
                </a:cxn>
                <a:cxn ang="0">
                  <a:pos x="T4" y="T5"/>
                </a:cxn>
                <a:cxn ang="0">
                  <a:pos x="T6" y="T7"/>
                </a:cxn>
                <a:cxn ang="0">
                  <a:pos x="T8" y="T9"/>
                </a:cxn>
              </a:cxnLst>
              <a:rect l="0" t="0" r="r" b="b"/>
              <a:pathLst>
                <a:path w="67" h="85">
                  <a:moveTo>
                    <a:pt x="8" y="82"/>
                  </a:moveTo>
                  <a:cubicBezTo>
                    <a:pt x="8" y="82"/>
                    <a:pt x="31" y="85"/>
                    <a:pt x="49" y="67"/>
                  </a:cubicBezTo>
                  <a:cubicBezTo>
                    <a:pt x="67" y="49"/>
                    <a:pt x="63" y="2"/>
                    <a:pt x="31" y="1"/>
                  </a:cubicBezTo>
                  <a:cubicBezTo>
                    <a:pt x="0" y="0"/>
                    <a:pt x="2" y="36"/>
                    <a:pt x="2" y="36"/>
                  </a:cubicBezTo>
                  <a:lnTo>
                    <a:pt x="8" y="82"/>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582"/>
            <p:cNvSpPr/>
            <p:nvPr/>
          </p:nvSpPr>
          <p:spPr bwMode="auto">
            <a:xfrm>
              <a:off x="7867651" y="-3525838"/>
              <a:ext cx="1169988" cy="1763713"/>
            </a:xfrm>
            <a:custGeom>
              <a:avLst/>
              <a:gdLst>
                <a:gd name="T0" fmla="*/ 305 w 312"/>
                <a:gd name="T1" fmla="*/ 222 h 470"/>
                <a:gd name="T2" fmla="*/ 309 w 312"/>
                <a:gd name="T3" fmla="*/ 344 h 470"/>
                <a:gd name="T4" fmla="*/ 306 w 312"/>
                <a:gd name="T5" fmla="*/ 387 h 470"/>
                <a:gd name="T6" fmla="*/ 267 w 312"/>
                <a:gd name="T7" fmla="*/ 429 h 470"/>
                <a:gd name="T8" fmla="*/ 201 w 312"/>
                <a:gd name="T9" fmla="*/ 450 h 470"/>
                <a:gd name="T10" fmla="*/ 143 w 312"/>
                <a:gd name="T11" fmla="*/ 469 h 470"/>
                <a:gd name="T12" fmla="*/ 97 w 312"/>
                <a:gd name="T13" fmla="*/ 455 h 470"/>
                <a:gd name="T14" fmla="*/ 26 w 312"/>
                <a:gd name="T15" fmla="*/ 433 h 470"/>
                <a:gd name="T16" fmla="*/ 5 w 312"/>
                <a:gd name="T17" fmla="*/ 392 h 470"/>
                <a:gd name="T18" fmla="*/ 10 w 312"/>
                <a:gd name="T19" fmla="*/ 202 h 470"/>
                <a:gd name="T20" fmla="*/ 52 w 312"/>
                <a:gd name="T21" fmla="*/ 85 h 470"/>
                <a:gd name="T22" fmla="*/ 305 w 312"/>
                <a:gd name="T23" fmla="*/ 22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 h="470">
                  <a:moveTo>
                    <a:pt x="305" y="222"/>
                  </a:moveTo>
                  <a:cubicBezTo>
                    <a:pt x="305" y="222"/>
                    <a:pt x="312" y="294"/>
                    <a:pt x="309" y="344"/>
                  </a:cubicBezTo>
                  <a:cubicBezTo>
                    <a:pt x="308" y="359"/>
                    <a:pt x="308" y="378"/>
                    <a:pt x="306" y="387"/>
                  </a:cubicBezTo>
                  <a:cubicBezTo>
                    <a:pt x="300" y="425"/>
                    <a:pt x="288" y="423"/>
                    <a:pt x="267" y="429"/>
                  </a:cubicBezTo>
                  <a:cubicBezTo>
                    <a:pt x="261" y="430"/>
                    <a:pt x="231" y="438"/>
                    <a:pt x="201" y="450"/>
                  </a:cubicBezTo>
                  <a:cubicBezTo>
                    <a:pt x="181" y="457"/>
                    <a:pt x="164" y="469"/>
                    <a:pt x="143" y="469"/>
                  </a:cubicBezTo>
                  <a:cubicBezTo>
                    <a:pt x="126" y="470"/>
                    <a:pt x="112" y="459"/>
                    <a:pt x="97" y="455"/>
                  </a:cubicBezTo>
                  <a:cubicBezTo>
                    <a:pt x="60" y="445"/>
                    <a:pt x="30" y="434"/>
                    <a:pt x="26" y="433"/>
                  </a:cubicBezTo>
                  <a:cubicBezTo>
                    <a:pt x="15" y="429"/>
                    <a:pt x="7" y="419"/>
                    <a:pt x="5" y="392"/>
                  </a:cubicBezTo>
                  <a:cubicBezTo>
                    <a:pt x="4" y="365"/>
                    <a:pt x="0" y="255"/>
                    <a:pt x="10" y="202"/>
                  </a:cubicBezTo>
                  <a:cubicBezTo>
                    <a:pt x="20" y="149"/>
                    <a:pt x="21" y="105"/>
                    <a:pt x="52" y="85"/>
                  </a:cubicBezTo>
                  <a:cubicBezTo>
                    <a:pt x="62" y="75"/>
                    <a:pt x="302" y="0"/>
                    <a:pt x="305" y="222"/>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583"/>
            <p:cNvSpPr/>
            <p:nvPr/>
          </p:nvSpPr>
          <p:spPr bwMode="auto">
            <a:xfrm>
              <a:off x="7931151" y="-3508376"/>
              <a:ext cx="1076325" cy="814388"/>
            </a:xfrm>
            <a:custGeom>
              <a:avLst/>
              <a:gdLst>
                <a:gd name="T0" fmla="*/ 132 w 287"/>
                <a:gd name="T1" fmla="*/ 213 h 217"/>
                <a:gd name="T2" fmla="*/ 0 w 287"/>
                <a:gd name="T3" fmla="*/ 156 h 217"/>
                <a:gd name="T4" fmla="*/ 35 w 287"/>
                <a:gd name="T5" fmla="*/ 80 h 217"/>
                <a:gd name="T6" fmla="*/ 287 w 287"/>
                <a:gd name="T7" fmla="*/ 196 h 217"/>
                <a:gd name="T8" fmla="*/ 176 w 287"/>
                <a:gd name="T9" fmla="*/ 217 h 217"/>
                <a:gd name="T10" fmla="*/ 132 w 287"/>
                <a:gd name="T11" fmla="*/ 213 h 217"/>
              </a:gdLst>
              <a:ahLst/>
              <a:cxnLst>
                <a:cxn ang="0">
                  <a:pos x="T0" y="T1"/>
                </a:cxn>
                <a:cxn ang="0">
                  <a:pos x="T2" y="T3"/>
                </a:cxn>
                <a:cxn ang="0">
                  <a:pos x="T4" y="T5"/>
                </a:cxn>
                <a:cxn ang="0">
                  <a:pos x="T6" y="T7"/>
                </a:cxn>
                <a:cxn ang="0">
                  <a:pos x="T8" y="T9"/>
                </a:cxn>
                <a:cxn ang="0">
                  <a:pos x="T10" y="T11"/>
                </a:cxn>
              </a:cxnLst>
              <a:rect l="0" t="0" r="r" b="b"/>
              <a:pathLst>
                <a:path w="287" h="217">
                  <a:moveTo>
                    <a:pt x="132" y="213"/>
                  </a:moveTo>
                  <a:cubicBezTo>
                    <a:pt x="86" y="200"/>
                    <a:pt x="40" y="180"/>
                    <a:pt x="0" y="156"/>
                  </a:cubicBezTo>
                  <a:cubicBezTo>
                    <a:pt x="5" y="122"/>
                    <a:pt x="12" y="95"/>
                    <a:pt x="35" y="80"/>
                  </a:cubicBezTo>
                  <a:cubicBezTo>
                    <a:pt x="44" y="70"/>
                    <a:pt x="269" y="0"/>
                    <a:pt x="287" y="196"/>
                  </a:cubicBezTo>
                  <a:cubicBezTo>
                    <a:pt x="250" y="204"/>
                    <a:pt x="213" y="213"/>
                    <a:pt x="176" y="217"/>
                  </a:cubicBezTo>
                  <a:cubicBezTo>
                    <a:pt x="162" y="216"/>
                    <a:pt x="147" y="214"/>
                    <a:pt x="132" y="213"/>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584"/>
            <p:cNvSpPr/>
            <p:nvPr/>
          </p:nvSpPr>
          <p:spPr bwMode="auto">
            <a:xfrm>
              <a:off x="8899526" y="-3095626"/>
              <a:ext cx="258763" cy="882650"/>
            </a:xfrm>
            <a:custGeom>
              <a:avLst/>
              <a:gdLst>
                <a:gd name="T0" fmla="*/ 62 w 69"/>
                <a:gd name="T1" fmla="*/ 0 h 235"/>
                <a:gd name="T2" fmla="*/ 64 w 69"/>
                <a:gd name="T3" fmla="*/ 145 h 235"/>
                <a:gd name="T4" fmla="*/ 50 w 69"/>
                <a:gd name="T5" fmla="*/ 143 h 235"/>
                <a:gd name="T6" fmla="*/ 26 w 69"/>
                <a:gd name="T7" fmla="*/ 172 h 235"/>
                <a:gd name="T8" fmla="*/ 31 w 69"/>
                <a:gd name="T9" fmla="*/ 231 h 235"/>
                <a:gd name="T10" fmla="*/ 20 w 69"/>
                <a:gd name="T11" fmla="*/ 235 h 235"/>
                <a:gd name="T12" fmla="*/ 9 w 69"/>
                <a:gd name="T13" fmla="*/ 230 h 235"/>
                <a:gd name="T14" fmla="*/ 0 w 69"/>
                <a:gd name="T15" fmla="*/ 22 h 235"/>
                <a:gd name="T16" fmla="*/ 62 w 69"/>
                <a:gd name="T17"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235">
                  <a:moveTo>
                    <a:pt x="62" y="0"/>
                  </a:moveTo>
                  <a:cubicBezTo>
                    <a:pt x="62" y="0"/>
                    <a:pt x="69" y="106"/>
                    <a:pt x="64" y="145"/>
                  </a:cubicBezTo>
                  <a:cubicBezTo>
                    <a:pt x="64" y="145"/>
                    <a:pt x="58" y="143"/>
                    <a:pt x="50" y="143"/>
                  </a:cubicBezTo>
                  <a:cubicBezTo>
                    <a:pt x="42" y="144"/>
                    <a:pt x="28" y="149"/>
                    <a:pt x="26" y="172"/>
                  </a:cubicBezTo>
                  <a:cubicBezTo>
                    <a:pt x="21" y="214"/>
                    <a:pt x="31" y="231"/>
                    <a:pt x="31" y="231"/>
                  </a:cubicBezTo>
                  <a:cubicBezTo>
                    <a:pt x="31" y="231"/>
                    <a:pt x="30" y="235"/>
                    <a:pt x="20" y="235"/>
                  </a:cubicBezTo>
                  <a:cubicBezTo>
                    <a:pt x="10" y="235"/>
                    <a:pt x="9" y="230"/>
                    <a:pt x="9" y="230"/>
                  </a:cubicBezTo>
                  <a:cubicBezTo>
                    <a:pt x="0" y="22"/>
                    <a:pt x="0" y="22"/>
                    <a:pt x="0" y="22"/>
                  </a:cubicBezTo>
                  <a:lnTo>
                    <a:pt x="62" y="0"/>
                  </a:ln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585"/>
            <p:cNvSpPr/>
            <p:nvPr/>
          </p:nvSpPr>
          <p:spPr bwMode="auto">
            <a:xfrm>
              <a:off x="9023351" y="-2663826"/>
              <a:ext cx="123825" cy="139700"/>
            </a:xfrm>
            <a:custGeom>
              <a:avLst/>
              <a:gdLst>
                <a:gd name="T0" fmla="*/ 0 w 33"/>
                <a:gd name="T1" fmla="*/ 37 h 37"/>
                <a:gd name="T2" fmla="*/ 1 w 33"/>
                <a:gd name="T3" fmla="*/ 19 h 37"/>
                <a:gd name="T4" fmla="*/ 6 w 33"/>
                <a:gd name="T5" fmla="*/ 13 h 37"/>
                <a:gd name="T6" fmla="*/ 29 w 33"/>
                <a:gd name="T7" fmla="*/ 0 h 37"/>
                <a:gd name="T8" fmla="*/ 33 w 33"/>
                <a:gd name="T9" fmla="*/ 0 h 37"/>
                <a:gd name="T10" fmla="*/ 31 w 33"/>
                <a:gd name="T11" fmla="*/ 30 h 37"/>
                <a:gd name="T12" fmla="*/ 17 w 33"/>
                <a:gd name="T13" fmla="*/ 28 h 37"/>
                <a:gd name="T14" fmla="*/ 0 w 33"/>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7">
                  <a:moveTo>
                    <a:pt x="0" y="37"/>
                  </a:moveTo>
                  <a:cubicBezTo>
                    <a:pt x="1" y="31"/>
                    <a:pt x="2" y="26"/>
                    <a:pt x="1" y="19"/>
                  </a:cubicBezTo>
                  <a:cubicBezTo>
                    <a:pt x="3" y="17"/>
                    <a:pt x="5" y="15"/>
                    <a:pt x="6" y="13"/>
                  </a:cubicBezTo>
                  <a:cubicBezTo>
                    <a:pt x="14" y="9"/>
                    <a:pt x="21" y="4"/>
                    <a:pt x="29" y="0"/>
                  </a:cubicBezTo>
                  <a:cubicBezTo>
                    <a:pt x="30" y="0"/>
                    <a:pt x="32" y="0"/>
                    <a:pt x="33" y="0"/>
                  </a:cubicBezTo>
                  <a:cubicBezTo>
                    <a:pt x="33" y="12"/>
                    <a:pt x="32" y="22"/>
                    <a:pt x="31" y="30"/>
                  </a:cubicBezTo>
                  <a:cubicBezTo>
                    <a:pt x="31" y="30"/>
                    <a:pt x="25" y="28"/>
                    <a:pt x="17" y="28"/>
                  </a:cubicBezTo>
                  <a:cubicBezTo>
                    <a:pt x="12" y="29"/>
                    <a:pt x="6" y="31"/>
                    <a:pt x="0" y="37"/>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586"/>
            <p:cNvSpPr/>
            <p:nvPr/>
          </p:nvSpPr>
          <p:spPr bwMode="auto">
            <a:xfrm>
              <a:off x="8902701" y="-3019426"/>
              <a:ext cx="239713" cy="212725"/>
            </a:xfrm>
            <a:custGeom>
              <a:avLst/>
              <a:gdLst>
                <a:gd name="T0" fmla="*/ 63 w 64"/>
                <a:gd name="T1" fmla="*/ 0 h 57"/>
                <a:gd name="T2" fmla="*/ 64 w 64"/>
                <a:gd name="T3" fmla="*/ 31 h 57"/>
                <a:gd name="T4" fmla="*/ 2 w 64"/>
                <a:gd name="T5" fmla="*/ 57 h 57"/>
                <a:gd name="T6" fmla="*/ 0 w 64"/>
                <a:gd name="T7" fmla="*/ 30 h 57"/>
                <a:gd name="T8" fmla="*/ 63 w 64"/>
                <a:gd name="T9" fmla="*/ 0 h 57"/>
              </a:gdLst>
              <a:ahLst/>
              <a:cxnLst>
                <a:cxn ang="0">
                  <a:pos x="T0" y="T1"/>
                </a:cxn>
                <a:cxn ang="0">
                  <a:pos x="T2" y="T3"/>
                </a:cxn>
                <a:cxn ang="0">
                  <a:pos x="T4" y="T5"/>
                </a:cxn>
                <a:cxn ang="0">
                  <a:pos x="T6" y="T7"/>
                </a:cxn>
                <a:cxn ang="0">
                  <a:pos x="T8" y="T9"/>
                </a:cxn>
              </a:cxnLst>
              <a:rect l="0" t="0" r="r" b="b"/>
              <a:pathLst>
                <a:path w="64" h="57">
                  <a:moveTo>
                    <a:pt x="63" y="0"/>
                  </a:moveTo>
                  <a:cubicBezTo>
                    <a:pt x="64" y="31"/>
                    <a:pt x="64" y="31"/>
                    <a:pt x="64" y="31"/>
                  </a:cubicBezTo>
                  <a:cubicBezTo>
                    <a:pt x="64" y="31"/>
                    <a:pt x="33" y="57"/>
                    <a:pt x="2" y="57"/>
                  </a:cubicBezTo>
                  <a:cubicBezTo>
                    <a:pt x="0" y="30"/>
                    <a:pt x="0" y="30"/>
                    <a:pt x="0" y="30"/>
                  </a:cubicBezTo>
                  <a:lnTo>
                    <a:pt x="63" y="0"/>
                  </a:ln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587"/>
            <p:cNvSpPr/>
            <p:nvPr/>
          </p:nvSpPr>
          <p:spPr bwMode="auto">
            <a:xfrm>
              <a:off x="7585076" y="-3484563"/>
              <a:ext cx="1685925" cy="1260475"/>
            </a:xfrm>
            <a:custGeom>
              <a:avLst/>
              <a:gdLst>
                <a:gd name="T0" fmla="*/ 377 w 449"/>
                <a:gd name="T1" fmla="*/ 7 h 336"/>
                <a:gd name="T2" fmla="*/ 291 w 449"/>
                <a:gd name="T3" fmla="*/ 41 h 336"/>
                <a:gd name="T4" fmla="*/ 145 w 449"/>
                <a:gd name="T5" fmla="*/ 2 h 336"/>
                <a:gd name="T6" fmla="*/ 65 w 449"/>
                <a:gd name="T7" fmla="*/ 77 h 336"/>
                <a:gd name="T8" fmla="*/ 11 w 449"/>
                <a:gd name="T9" fmla="*/ 102 h 336"/>
                <a:gd name="T10" fmla="*/ 43 w 449"/>
                <a:gd name="T11" fmla="*/ 257 h 336"/>
                <a:gd name="T12" fmla="*/ 47 w 449"/>
                <a:gd name="T13" fmla="*/ 254 h 336"/>
                <a:gd name="T14" fmla="*/ 78 w 449"/>
                <a:gd name="T15" fmla="*/ 261 h 336"/>
                <a:gd name="T16" fmla="*/ 77 w 449"/>
                <a:gd name="T17" fmla="*/ 330 h 336"/>
                <a:gd name="T18" fmla="*/ 89 w 449"/>
                <a:gd name="T19" fmla="*/ 336 h 336"/>
                <a:gd name="T20" fmla="*/ 100 w 449"/>
                <a:gd name="T21" fmla="*/ 325 h 336"/>
                <a:gd name="T22" fmla="*/ 100 w 449"/>
                <a:gd name="T23" fmla="*/ 196 h 336"/>
                <a:gd name="T24" fmla="*/ 103 w 449"/>
                <a:gd name="T25" fmla="*/ 139 h 336"/>
                <a:gd name="T26" fmla="*/ 319 w 449"/>
                <a:gd name="T27" fmla="*/ 185 h 336"/>
                <a:gd name="T28" fmla="*/ 449 w 449"/>
                <a:gd name="T29" fmla="*/ 42 h 336"/>
                <a:gd name="T30" fmla="*/ 412 w 449"/>
                <a:gd name="T31" fmla="*/ 82 h 336"/>
                <a:gd name="T32" fmla="*/ 408 w 449"/>
                <a:gd name="T33" fmla="*/ 5 h 336"/>
                <a:gd name="T34" fmla="*/ 385 w 449"/>
                <a:gd name="T35" fmla="*/ 45 h 336"/>
                <a:gd name="T36" fmla="*/ 377 w 449"/>
                <a:gd name="T37" fmla="*/ 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9" h="336">
                  <a:moveTo>
                    <a:pt x="377" y="7"/>
                  </a:moveTo>
                  <a:cubicBezTo>
                    <a:pt x="377" y="7"/>
                    <a:pt x="376" y="55"/>
                    <a:pt x="291" y="41"/>
                  </a:cubicBezTo>
                  <a:cubicBezTo>
                    <a:pt x="233" y="31"/>
                    <a:pt x="192" y="0"/>
                    <a:pt x="145" y="2"/>
                  </a:cubicBezTo>
                  <a:cubicBezTo>
                    <a:pt x="98" y="4"/>
                    <a:pt x="65" y="47"/>
                    <a:pt x="65" y="77"/>
                  </a:cubicBezTo>
                  <a:cubicBezTo>
                    <a:pt x="65" y="77"/>
                    <a:pt x="29" y="54"/>
                    <a:pt x="11" y="102"/>
                  </a:cubicBezTo>
                  <a:cubicBezTo>
                    <a:pt x="0" y="132"/>
                    <a:pt x="16" y="182"/>
                    <a:pt x="43" y="257"/>
                  </a:cubicBezTo>
                  <a:cubicBezTo>
                    <a:pt x="43" y="257"/>
                    <a:pt x="45" y="255"/>
                    <a:pt x="47" y="254"/>
                  </a:cubicBezTo>
                  <a:cubicBezTo>
                    <a:pt x="53" y="251"/>
                    <a:pt x="65" y="248"/>
                    <a:pt x="78" y="261"/>
                  </a:cubicBezTo>
                  <a:cubicBezTo>
                    <a:pt x="89" y="273"/>
                    <a:pt x="77" y="330"/>
                    <a:pt x="77" y="330"/>
                  </a:cubicBezTo>
                  <a:cubicBezTo>
                    <a:pt x="77" y="330"/>
                    <a:pt x="76" y="336"/>
                    <a:pt x="89" y="336"/>
                  </a:cubicBezTo>
                  <a:cubicBezTo>
                    <a:pt x="102" y="336"/>
                    <a:pt x="100" y="325"/>
                    <a:pt x="100" y="325"/>
                  </a:cubicBezTo>
                  <a:cubicBezTo>
                    <a:pt x="100" y="325"/>
                    <a:pt x="102" y="268"/>
                    <a:pt x="100" y="196"/>
                  </a:cubicBezTo>
                  <a:cubicBezTo>
                    <a:pt x="100" y="166"/>
                    <a:pt x="98" y="148"/>
                    <a:pt x="103" y="139"/>
                  </a:cubicBezTo>
                  <a:cubicBezTo>
                    <a:pt x="103" y="139"/>
                    <a:pt x="209" y="209"/>
                    <a:pt x="319" y="185"/>
                  </a:cubicBezTo>
                  <a:cubicBezTo>
                    <a:pt x="429" y="161"/>
                    <a:pt x="443" y="91"/>
                    <a:pt x="449" y="42"/>
                  </a:cubicBezTo>
                  <a:cubicBezTo>
                    <a:pt x="449" y="42"/>
                    <a:pt x="438" y="72"/>
                    <a:pt x="412" y="82"/>
                  </a:cubicBezTo>
                  <a:cubicBezTo>
                    <a:pt x="412" y="82"/>
                    <a:pt x="435" y="43"/>
                    <a:pt x="408" y="5"/>
                  </a:cubicBezTo>
                  <a:cubicBezTo>
                    <a:pt x="408" y="5"/>
                    <a:pt x="400" y="36"/>
                    <a:pt x="385" y="45"/>
                  </a:cubicBezTo>
                  <a:cubicBezTo>
                    <a:pt x="385" y="45"/>
                    <a:pt x="392" y="39"/>
                    <a:pt x="377" y="7"/>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588"/>
            <p:cNvSpPr/>
            <p:nvPr/>
          </p:nvSpPr>
          <p:spPr bwMode="auto">
            <a:xfrm>
              <a:off x="7716838" y="-2611438"/>
              <a:ext cx="180975" cy="117475"/>
            </a:xfrm>
            <a:custGeom>
              <a:avLst/>
              <a:gdLst>
                <a:gd name="T0" fmla="*/ 0 w 48"/>
                <a:gd name="T1" fmla="*/ 0 h 31"/>
                <a:gd name="T2" fmla="*/ 42 w 48"/>
                <a:gd name="T3" fmla="*/ 8 h 31"/>
                <a:gd name="T4" fmla="*/ 43 w 48"/>
                <a:gd name="T5" fmla="*/ 9 h 31"/>
                <a:gd name="T6" fmla="*/ 45 w 48"/>
                <a:gd name="T7" fmla="*/ 31 h 31"/>
                <a:gd name="T8" fmla="*/ 45 w 48"/>
                <a:gd name="T9" fmla="*/ 31 h 31"/>
                <a:gd name="T10" fmla="*/ 43 w 48"/>
                <a:gd name="T11" fmla="*/ 28 h 31"/>
                <a:gd name="T12" fmla="*/ 12 w 48"/>
                <a:gd name="T13" fmla="*/ 21 h 31"/>
                <a:gd name="T14" fmla="*/ 8 w 48"/>
                <a:gd name="T15" fmla="*/ 24 h 31"/>
                <a:gd name="T16" fmla="*/ 0 w 48"/>
                <a:gd name="T17" fmla="*/ 0 h 31"/>
                <a:gd name="T18" fmla="*/ 0 w 48"/>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31">
                  <a:moveTo>
                    <a:pt x="0" y="0"/>
                  </a:moveTo>
                  <a:cubicBezTo>
                    <a:pt x="15" y="0"/>
                    <a:pt x="29" y="2"/>
                    <a:pt x="42" y="8"/>
                  </a:cubicBezTo>
                  <a:cubicBezTo>
                    <a:pt x="42" y="8"/>
                    <a:pt x="43" y="8"/>
                    <a:pt x="43" y="9"/>
                  </a:cubicBezTo>
                  <a:cubicBezTo>
                    <a:pt x="45" y="15"/>
                    <a:pt x="48" y="23"/>
                    <a:pt x="45" y="31"/>
                  </a:cubicBezTo>
                  <a:cubicBezTo>
                    <a:pt x="45" y="31"/>
                    <a:pt x="45" y="31"/>
                    <a:pt x="45" y="31"/>
                  </a:cubicBezTo>
                  <a:cubicBezTo>
                    <a:pt x="44" y="30"/>
                    <a:pt x="44" y="29"/>
                    <a:pt x="43" y="28"/>
                  </a:cubicBezTo>
                  <a:cubicBezTo>
                    <a:pt x="30" y="15"/>
                    <a:pt x="18" y="18"/>
                    <a:pt x="12" y="21"/>
                  </a:cubicBezTo>
                  <a:cubicBezTo>
                    <a:pt x="10" y="22"/>
                    <a:pt x="8" y="24"/>
                    <a:pt x="8" y="24"/>
                  </a:cubicBezTo>
                  <a:cubicBezTo>
                    <a:pt x="5" y="16"/>
                    <a:pt x="2" y="8"/>
                    <a:pt x="0" y="0"/>
                  </a:cubicBezTo>
                  <a:cubicBezTo>
                    <a:pt x="0" y="0"/>
                    <a:pt x="0" y="0"/>
                    <a:pt x="0" y="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589"/>
            <p:cNvSpPr/>
            <p:nvPr/>
          </p:nvSpPr>
          <p:spPr bwMode="auto">
            <a:xfrm>
              <a:off x="8718551" y="-2735263"/>
              <a:ext cx="228600" cy="176213"/>
            </a:xfrm>
            <a:custGeom>
              <a:avLst/>
              <a:gdLst>
                <a:gd name="T0" fmla="*/ 0 w 61"/>
                <a:gd name="T1" fmla="*/ 16 h 47"/>
                <a:gd name="T2" fmla="*/ 36 w 61"/>
                <a:gd name="T3" fmla="*/ 6 h 47"/>
                <a:gd name="T4" fmla="*/ 57 w 61"/>
                <a:gd name="T5" fmla="*/ 47 h 47"/>
                <a:gd name="T6" fmla="*/ 0 w 61"/>
                <a:gd name="T7" fmla="*/ 16 h 47"/>
              </a:gdLst>
              <a:ahLst/>
              <a:cxnLst>
                <a:cxn ang="0">
                  <a:pos x="T0" y="T1"/>
                </a:cxn>
                <a:cxn ang="0">
                  <a:pos x="T2" y="T3"/>
                </a:cxn>
                <a:cxn ang="0">
                  <a:pos x="T4" y="T5"/>
                </a:cxn>
                <a:cxn ang="0">
                  <a:pos x="T6" y="T7"/>
                </a:cxn>
              </a:cxnLst>
              <a:rect l="0" t="0" r="r" b="b"/>
              <a:pathLst>
                <a:path w="61" h="47">
                  <a:moveTo>
                    <a:pt x="0" y="16"/>
                  </a:moveTo>
                  <a:cubicBezTo>
                    <a:pt x="0" y="16"/>
                    <a:pt x="11" y="0"/>
                    <a:pt x="36" y="6"/>
                  </a:cubicBezTo>
                  <a:cubicBezTo>
                    <a:pt x="61" y="13"/>
                    <a:pt x="57" y="47"/>
                    <a:pt x="57" y="47"/>
                  </a:cubicBezTo>
                  <a:cubicBezTo>
                    <a:pt x="57" y="47"/>
                    <a:pt x="31" y="18"/>
                    <a:pt x="0" y="16"/>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590"/>
            <p:cNvSpPr/>
            <p:nvPr/>
          </p:nvSpPr>
          <p:spPr bwMode="auto">
            <a:xfrm>
              <a:off x="8077201" y="-2716213"/>
              <a:ext cx="198438" cy="131763"/>
            </a:xfrm>
            <a:custGeom>
              <a:avLst/>
              <a:gdLst>
                <a:gd name="T0" fmla="*/ 42 w 53"/>
                <a:gd name="T1" fmla="*/ 5 h 35"/>
                <a:gd name="T2" fmla="*/ 52 w 53"/>
                <a:gd name="T3" fmla="*/ 19 h 35"/>
                <a:gd name="T4" fmla="*/ 3 w 53"/>
                <a:gd name="T5" fmla="*/ 35 h 35"/>
                <a:gd name="T6" fmla="*/ 5 w 53"/>
                <a:gd name="T7" fmla="*/ 15 h 35"/>
                <a:gd name="T8" fmla="*/ 42 w 53"/>
                <a:gd name="T9" fmla="*/ 5 h 35"/>
              </a:gdLst>
              <a:ahLst/>
              <a:cxnLst>
                <a:cxn ang="0">
                  <a:pos x="T0" y="T1"/>
                </a:cxn>
                <a:cxn ang="0">
                  <a:pos x="T2" y="T3"/>
                </a:cxn>
                <a:cxn ang="0">
                  <a:pos x="T4" y="T5"/>
                </a:cxn>
                <a:cxn ang="0">
                  <a:pos x="T6" y="T7"/>
                </a:cxn>
                <a:cxn ang="0">
                  <a:pos x="T8" y="T9"/>
                </a:cxn>
              </a:cxnLst>
              <a:rect l="0" t="0" r="r" b="b"/>
              <a:pathLst>
                <a:path w="53" h="35">
                  <a:moveTo>
                    <a:pt x="42" y="5"/>
                  </a:moveTo>
                  <a:cubicBezTo>
                    <a:pt x="42" y="5"/>
                    <a:pt x="53" y="8"/>
                    <a:pt x="52" y="19"/>
                  </a:cubicBezTo>
                  <a:cubicBezTo>
                    <a:pt x="52" y="19"/>
                    <a:pt x="19" y="17"/>
                    <a:pt x="3" y="35"/>
                  </a:cubicBezTo>
                  <a:cubicBezTo>
                    <a:pt x="3" y="35"/>
                    <a:pt x="0" y="22"/>
                    <a:pt x="5" y="15"/>
                  </a:cubicBezTo>
                  <a:cubicBezTo>
                    <a:pt x="9" y="8"/>
                    <a:pt x="26" y="0"/>
                    <a:pt x="42" y="5"/>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591"/>
            <p:cNvSpPr/>
            <p:nvPr/>
          </p:nvSpPr>
          <p:spPr bwMode="auto">
            <a:xfrm>
              <a:off x="7735888" y="-2505076"/>
              <a:ext cx="134938" cy="176213"/>
            </a:xfrm>
            <a:custGeom>
              <a:avLst/>
              <a:gdLst>
                <a:gd name="T0" fmla="*/ 28 w 36"/>
                <a:gd name="T1" fmla="*/ 47 h 47"/>
                <a:gd name="T2" fmla="*/ 14 w 36"/>
                <a:gd name="T3" fmla="*/ 7 h 47"/>
                <a:gd name="T4" fmla="*/ 10 w 36"/>
                <a:gd name="T5" fmla="*/ 37 h 47"/>
                <a:gd name="T6" fmla="*/ 28 w 36"/>
                <a:gd name="T7" fmla="*/ 47 h 47"/>
              </a:gdLst>
              <a:ahLst/>
              <a:cxnLst>
                <a:cxn ang="0">
                  <a:pos x="T0" y="T1"/>
                </a:cxn>
                <a:cxn ang="0">
                  <a:pos x="T2" y="T3"/>
                </a:cxn>
                <a:cxn ang="0">
                  <a:pos x="T4" y="T5"/>
                </a:cxn>
                <a:cxn ang="0">
                  <a:pos x="T6" y="T7"/>
                </a:cxn>
              </a:cxnLst>
              <a:rect l="0" t="0" r="r" b="b"/>
              <a:pathLst>
                <a:path w="36" h="47">
                  <a:moveTo>
                    <a:pt x="28" y="47"/>
                  </a:moveTo>
                  <a:cubicBezTo>
                    <a:pt x="28" y="47"/>
                    <a:pt x="36" y="0"/>
                    <a:pt x="14" y="7"/>
                  </a:cubicBezTo>
                  <a:cubicBezTo>
                    <a:pt x="0" y="12"/>
                    <a:pt x="2" y="27"/>
                    <a:pt x="10" y="37"/>
                  </a:cubicBezTo>
                  <a:cubicBezTo>
                    <a:pt x="14" y="43"/>
                    <a:pt x="22" y="47"/>
                    <a:pt x="28" y="47"/>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592"/>
            <p:cNvSpPr/>
            <p:nvPr/>
          </p:nvSpPr>
          <p:spPr bwMode="auto">
            <a:xfrm>
              <a:off x="7739063" y="-2471738"/>
              <a:ext cx="104775" cy="138113"/>
            </a:xfrm>
            <a:custGeom>
              <a:avLst/>
              <a:gdLst>
                <a:gd name="T0" fmla="*/ 27 w 28"/>
                <a:gd name="T1" fmla="*/ 37 h 37"/>
                <a:gd name="T2" fmla="*/ 28 w 28"/>
                <a:gd name="T3" fmla="*/ 25 h 37"/>
                <a:gd name="T4" fmla="*/ 4 w 28"/>
                <a:gd name="T5" fmla="*/ 19 h 37"/>
                <a:gd name="T6" fmla="*/ 27 w 28"/>
                <a:gd name="T7" fmla="*/ 37 h 37"/>
              </a:gdLst>
              <a:ahLst/>
              <a:cxnLst>
                <a:cxn ang="0">
                  <a:pos x="T0" y="T1"/>
                </a:cxn>
                <a:cxn ang="0">
                  <a:pos x="T2" y="T3"/>
                </a:cxn>
                <a:cxn ang="0">
                  <a:pos x="T4" y="T5"/>
                </a:cxn>
                <a:cxn ang="0">
                  <a:pos x="T6" y="T7"/>
                </a:cxn>
              </a:cxnLst>
              <a:rect l="0" t="0" r="r" b="b"/>
              <a:pathLst>
                <a:path w="28" h="37">
                  <a:moveTo>
                    <a:pt x="27" y="37"/>
                  </a:moveTo>
                  <a:cubicBezTo>
                    <a:pt x="28" y="25"/>
                    <a:pt x="28" y="25"/>
                    <a:pt x="28" y="25"/>
                  </a:cubicBezTo>
                  <a:cubicBezTo>
                    <a:pt x="28" y="25"/>
                    <a:pt x="0" y="0"/>
                    <a:pt x="4" y="19"/>
                  </a:cubicBezTo>
                  <a:cubicBezTo>
                    <a:pt x="8" y="37"/>
                    <a:pt x="27" y="37"/>
                    <a:pt x="27" y="37"/>
                  </a:cubicBezTo>
                  <a:close/>
                </a:path>
              </a:pathLst>
            </a:custGeom>
            <a:solidFill>
              <a:srgbClr val="E5BE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593"/>
            <p:cNvSpPr/>
            <p:nvPr/>
          </p:nvSpPr>
          <p:spPr bwMode="auto">
            <a:xfrm>
              <a:off x="9023351" y="-2513013"/>
              <a:ext cx="160338" cy="195263"/>
            </a:xfrm>
            <a:custGeom>
              <a:avLst/>
              <a:gdLst>
                <a:gd name="T0" fmla="*/ 7 w 43"/>
                <a:gd name="T1" fmla="*/ 51 h 52"/>
                <a:gd name="T2" fmla="*/ 27 w 43"/>
                <a:gd name="T3" fmla="*/ 10 h 52"/>
                <a:gd name="T4" fmla="*/ 30 w 43"/>
                <a:gd name="T5" fmla="*/ 42 h 52"/>
                <a:gd name="T6" fmla="*/ 7 w 43"/>
                <a:gd name="T7" fmla="*/ 51 h 52"/>
              </a:gdLst>
              <a:ahLst/>
              <a:cxnLst>
                <a:cxn ang="0">
                  <a:pos x="T0" y="T1"/>
                </a:cxn>
                <a:cxn ang="0">
                  <a:pos x="T2" y="T3"/>
                </a:cxn>
                <a:cxn ang="0">
                  <a:pos x="T4" y="T5"/>
                </a:cxn>
                <a:cxn ang="0">
                  <a:pos x="T6" y="T7"/>
                </a:cxn>
              </a:cxnLst>
              <a:rect l="0" t="0" r="r" b="b"/>
              <a:pathLst>
                <a:path w="43" h="52">
                  <a:moveTo>
                    <a:pt x="7" y="51"/>
                  </a:moveTo>
                  <a:cubicBezTo>
                    <a:pt x="7" y="51"/>
                    <a:pt x="0" y="0"/>
                    <a:pt x="27" y="10"/>
                  </a:cubicBezTo>
                  <a:cubicBezTo>
                    <a:pt x="43" y="16"/>
                    <a:pt x="40" y="32"/>
                    <a:pt x="30" y="42"/>
                  </a:cubicBezTo>
                  <a:cubicBezTo>
                    <a:pt x="24" y="48"/>
                    <a:pt x="14" y="52"/>
                    <a:pt x="7" y="51"/>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594"/>
            <p:cNvSpPr/>
            <p:nvPr/>
          </p:nvSpPr>
          <p:spPr bwMode="auto">
            <a:xfrm>
              <a:off x="9045576" y="-2463801"/>
              <a:ext cx="134938" cy="146050"/>
            </a:xfrm>
            <a:custGeom>
              <a:avLst/>
              <a:gdLst>
                <a:gd name="T0" fmla="*/ 1 w 36"/>
                <a:gd name="T1" fmla="*/ 37 h 39"/>
                <a:gd name="T2" fmla="*/ 0 w 36"/>
                <a:gd name="T3" fmla="*/ 24 h 39"/>
                <a:gd name="T4" fmla="*/ 31 w 36"/>
                <a:gd name="T5" fmla="*/ 19 h 39"/>
                <a:gd name="T6" fmla="*/ 1 w 36"/>
                <a:gd name="T7" fmla="*/ 37 h 39"/>
              </a:gdLst>
              <a:ahLst/>
              <a:cxnLst>
                <a:cxn ang="0">
                  <a:pos x="T0" y="T1"/>
                </a:cxn>
                <a:cxn ang="0">
                  <a:pos x="T2" y="T3"/>
                </a:cxn>
                <a:cxn ang="0">
                  <a:pos x="T4" y="T5"/>
                </a:cxn>
                <a:cxn ang="0">
                  <a:pos x="T6" y="T7"/>
                </a:cxn>
              </a:cxnLst>
              <a:rect l="0" t="0" r="r" b="b"/>
              <a:pathLst>
                <a:path w="36" h="39">
                  <a:moveTo>
                    <a:pt x="1" y="37"/>
                  </a:moveTo>
                  <a:cubicBezTo>
                    <a:pt x="0" y="24"/>
                    <a:pt x="0" y="24"/>
                    <a:pt x="0" y="24"/>
                  </a:cubicBezTo>
                  <a:cubicBezTo>
                    <a:pt x="0" y="24"/>
                    <a:pt x="36" y="0"/>
                    <a:pt x="31" y="19"/>
                  </a:cubicBezTo>
                  <a:cubicBezTo>
                    <a:pt x="25" y="39"/>
                    <a:pt x="1" y="37"/>
                    <a:pt x="1" y="37"/>
                  </a:cubicBezTo>
                  <a:close/>
                </a:path>
              </a:pathLst>
            </a:custGeom>
            <a:solidFill>
              <a:srgbClr val="E5BE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595"/>
            <p:cNvSpPr/>
            <p:nvPr/>
          </p:nvSpPr>
          <p:spPr bwMode="auto">
            <a:xfrm>
              <a:off x="8355013" y="-1827213"/>
              <a:ext cx="112713" cy="38100"/>
            </a:xfrm>
            <a:custGeom>
              <a:avLst/>
              <a:gdLst>
                <a:gd name="T0" fmla="*/ 0 w 30"/>
                <a:gd name="T1" fmla="*/ 6 h 10"/>
                <a:gd name="T2" fmla="*/ 15 w 30"/>
                <a:gd name="T3" fmla="*/ 10 h 10"/>
                <a:gd name="T4" fmla="*/ 30 w 30"/>
                <a:gd name="T5" fmla="*/ 4 h 10"/>
                <a:gd name="T6" fmla="*/ 15 w 30"/>
                <a:gd name="T7" fmla="*/ 0 h 10"/>
                <a:gd name="T8" fmla="*/ 0 w 30"/>
                <a:gd name="T9" fmla="*/ 6 h 10"/>
              </a:gdLst>
              <a:ahLst/>
              <a:cxnLst>
                <a:cxn ang="0">
                  <a:pos x="T0" y="T1"/>
                </a:cxn>
                <a:cxn ang="0">
                  <a:pos x="T2" y="T3"/>
                </a:cxn>
                <a:cxn ang="0">
                  <a:pos x="T4" y="T5"/>
                </a:cxn>
                <a:cxn ang="0">
                  <a:pos x="T6" y="T7"/>
                </a:cxn>
                <a:cxn ang="0">
                  <a:pos x="T8" y="T9"/>
                </a:cxn>
              </a:cxnLst>
              <a:rect l="0" t="0" r="r" b="b"/>
              <a:pathLst>
                <a:path w="30" h="10">
                  <a:moveTo>
                    <a:pt x="0" y="6"/>
                  </a:moveTo>
                  <a:cubicBezTo>
                    <a:pt x="0" y="9"/>
                    <a:pt x="7" y="10"/>
                    <a:pt x="15" y="10"/>
                  </a:cubicBezTo>
                  <a:cubicBezTo>
                    <a:pt x="24" y="10"/>
                    <a:pt x="30" y="7"/>
                    <a:pt x="30" y="4"/>
                  </a:cubicBezTo>
                  <a:cubicBezTo>
                    <a:pt x="30" y="2"/>
                    <a:pt x="23" y="0"/>
                    <a:pt x="15" y="0"/>
                  </a:cubicBezTo>
                  <a:cubicBezTo>
                    <a:pt x="6" y="1"/>
                    <a:pt x="0" y="3"/>
                    <a:pt x="0" y="6"/>
                  </a:cubicBezTo>
                  <a:close/>
                </a:path>
              </a:pathLst>
            </a:custGeom>
            <a:solidFill>
              <a:srgbClr val="FFE9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596"/>
            <p:cNvSpPr/>
            <p:nvPr/>
          </p:nvSpPr>
          <p:spPr bwMode="auto">
            <a:xfrm>
              <a:off x="7672388" y="-2408238"/>
              <a:ext cx="209550" cy="187325"/>
            </a:xfrm>
            <a:custGeom>
              <a:avLst/>
              <a:gdLst>
                <a:gd name="T0" fmla="*/ 50 w 56"/>
                <a:gd name="T1" fmla="*/ 50 h 50"/>
                <a:gd name="T2" fmla="*/ 56 w 56"/>
                <a:gd name="T3" fmla="*/ 48 h 50"/>
                <a:gd name="T4" fmla="*/ 11 w 56"/>
                <a:gd name="T5" fmla="*/ 0 h 50"/>
                <a:gd name="T6" fmla="*/ 50 w 56"/>
                <a:gd name="T7" fmla="*/ 50 h 50"/>
              </a:gdLst>
              <a:ahLst/>
              <a:cxnLst>
                <a:cxn ang="0">
                  <a:pos x="T0" y="T1"/>
                </a:cxn>
                <a:cxn ang="0">
                  <a:pos x="T2" y="T3"/>
                </a:cxn>
                <a:cxn ang="0">
                  <a:pos x="T4" y="T5"/>
                </a:cxn>
                <a:cxn ang="0">
                  <a:pos x="T6" y="T7"/>
                </a:cxn>
              </a:cxnLst>
              <a:rect l="0" t="0" r="r" b="b"/>
              <a:pathLst>
                <a:path w="56" h="50">
                  <a:moveTo>
                    <a:pt x="50" y="50"/>
                  </a:moveTo>
                  <a:cubicBezTo>
                    <a:pt x="56" y="48"/>
                    <a:pt x="56" y="48"/>
                    <a:pt x="56" y="48"/>
                  </a:cubicBezTo>
                  <a:cubicBezTo>
                    <a:pt x="56" y="48"/>
                    <a:pt x="11" y="31"/>
                    <a:pt x="11" y="0"/>
                  </a:cubicBezTo>
                  <a:cubicBezTo>
                    <a:pt x="11" y="0"/>
                    <a:pt x="0" y="34"/>
                    <a:pt x="50" y="50"/>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597"/>
            <p:cNvSpPr/>
            <p:nvPr/>
          </p:nvSpPr>
          <p:spPr bwMode="auto">
            <a:xfrm>
              <a:off x="8963026" y="-3302001"/>
              <a:ext cx="187325" cy="203200"/>
            </a:xfrm>
            <a:custGeom>
              <a:avLst/>
              <a:gdLst>
                <a:gd name="T0" fmla="*/ 49 w 50"/>
                <a:gd name="T1" fmla="*/ 1 h 54"/>
                <a:gd name="T2" fmla="*/ 45 w 50"/>
                <a:gd name="T3" fmla="*/ 17 h 54"/>
                <a:gd name="T4" fmla="*/ 36 w 50"/>
                <a:gd name="T5" fmla="*/ 33 h 54"/>
                <a:gd name="T6" fmla="*/ 6 w 50"/>
                <a:gd name="T7" fmla="*/ 53 h 54"/>
                <a:gd name="T8" fmla="*/ 0 w 50"/>
                <a:gd name="T9" fmla="*/ 54 h 54"/>
                <a:gd name="T10" fmla="*/ 6 w 50"/>
                <a:gd name="T11" fmla="*/ 51 h 54"/>
                <a:gd name="T12" fmla="*/ 13 w 50"/>
                <a:gd name="T13" fmla="*/ 45 h 54"/>
                <a:gd name="T14" fmla="*/ 29 w 50"/>
                <a:gd name="T15" fmla="*/ 32 h 54"/>
                <a:gd name="T16" fmla="*/ 40 w 50"/>
                <a:gd name="T17" fmla="*/ 17 h 54"/>
                <a:gd name="T18" fmla="*/ 47 w 50"/>
                <a:gd name="T19" fmla="*/ 4 h 54"/>
                <a:gd name="T20" fmla="*/ 48 w 50"/>
                <a:gd name="T21" fmla="*/ 0 h 54"/>
                <a:gd name="T22" fmla="*/ 49 w 50"/>
                <a:gd name="T23" fmla="*/ 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54">
                  <a:moveTo>
                    <a:pt x="49" y="1"/>
                  </a:moveTo>
                  <a:cubicBezTo>
                    <a:pt x="50" y="5"/>
                    <a:pt x="46" y="13"/>
                    <a:pt x="45" y="17"/>
                  </a:cubicBezTo>
                  <a:cubicBezTo>
                    <a:pt x="43" y="22"/>
                    <a:pt x="40" y="28"/>
                    <a:pt x="36" y="33"/>
                  </a:cubicBezTo>
                  <a:cubicBezTo>
                    <a:pt x="29" y="43"/>
                    <a:pt x="18" y="50"/>
                    <a:pt x="6" y="53"/>
                  </a:cubicBezTo>
                  <a:cubicBezTo>
                    <a:pt x="4" y="54"/>
                    <a:pt x="2" y="54"/>
                    <a:pt x="0" y="54"/>
                  </a:cubicBezTo>
                  <a:cubicBezTo>
                    <a:pt x="1" y="53"/>
                    <a:pt x="4" y="52"/>
                    <a:pt x="6" y="51"/>
                  </a:cubicBezTo>
                  <a:cubicBezTo>
                    <a:pt x="9" y="49"/>
                    <a:pt x="11" y="47"/>
                    <a:pt x="13" y="45"/>
                  </a:cubicBezTo>
                  <a:cubicBezTo>
                    <a:pt x="19" y="41"/>
                    <a:pt x="24" y="37"/>
                    <a:pt x="29" y="32"/>
                  </a:cubicBezTo>
                  <a:cubicBezTo>
                    <a:pt x="33" y="28"/>
                    <a:pt x="37" y="22"/>
                    <a:pt x="40" y="17"/>
                  </a:cubicBezTo>
                  <a:cubicBezTo>
                    <a:pt x="42" y="12"/>
                    <a:pt x="45" y="8"/>
                    <a:pt x="47" y="4"/>
                  </a:cubicBezTo>
                  <a:cubicBezTo>
                    <a:pt x="47" y="2"/>
                    <a:pt x="48" y="1"/>
                    <a:pt x="48" y="0"/>
                  </a:cubicBezTo>
                  <a:cubicBezTo>
                    <a:pt x="49" y="0"/>
                    <a:pt x="49" y="1"/>
                    <a:pt x="49" y="1"/>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598"/>
            <p:cNvSpPr/>
            <p:nvPr/>
          </p:nvSpPr>
          <p:spPr bwMode="auto">
            <a:xfrm>
              <a:off x="8924926" y="-3371851"/>
              <a:ext cx="117475" cy="160338"/>
            </a:xfrm>
            <a:custGeom>
              <a:avLst/>
              <a:gdLst>
                <a:gd name="T0" fmla="*/ 25 w 31"/>
                <a:gd name="T1" fmla="*/ 0 h 43"/>
                <a:gd name="T2" fmla="*/ 0 w 31"/>
                <a:gd name="T3" fmla="*/ 43 h 43"/>
                <a:gd name="T4" fmla="*/ 25 w 31"/>
                <a:gd name="T5" fmla="*/ 0 h 43"/>
              </a:gdLst>
              <a:ahLst/>
              <a:cxnLst>
                <a:cxn ang="0">
                  <a:pos x="T0" y="T1"/>
                </a:cxn>
                <a:cxn ang="0">
                  <a:pos x="T2" y="T3"/>
                </a:cxn>
                <a:cxn ang="0">
                  <a:pos x="T4" y="T5"/>
                </a:cxn>
              </a:cxnLst>
              <a:rect l="0" t="0" r="r" b="b"/>
              <a:pathLst>
                <a:path w="31" h="43">
                  <a:moveTo>
                    <a:pt x="25" y="0"/>
                  </a:moveTo>
                  <a:cubicBezTo>
                    <a:pt x="25" y="0"/>
                    <a:pt x="31" y="33"/>
                    <a:pt x="0" y="43"/>
                  </a:cubicBezTo>
                  <a:cubicBezTo>
                    <a:pt x="0" y="43"/>
                    <a:pt x="21" y="27"/>
                    <a:pt x="25" y="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599"/>
            <p:cNvSpPr/>
            <p:nvPr/>
          </p:nvSpPr>
          <p:spPr bwMode="auto">
            <a:xfrm>
              <a:off x="7780338" y="-3184526"/>
              <a:ext cx="200025" cy="206375"/>
            </a:xfrm>
            <a:custGeom>
              <a:avLst/>
              <a:gdLst>
                <a:gd name="T0" fmla="*/ 15 w 53"/>
                <a:gd name="T1" fmla="*/ 0 h 55"/>
                <a:gd name="T2" fmla="*/ 53 w 53"/>
                <a:gd name="T3" fmla="*/ 55 h 55"/>
                <a:gd name="T4" fmla="*/ 15 w 53"/>
                <a:gd name="T5" fmla="*/ 0 h 55"/>
              </a:gdLst>
              <a:ahLst/>
              <a:cxnLst>
                <a:cxn ang="0">
                  <a:pos x="T0" y="T1"/>
                </a:cxn>
                <a:cxn ang="0">
                  <a:pos x="T2" y="T3"/>
                </a:cxn>
                <a:cxn ang="0">
                  <a:pos x="T4" y="T5"/>
                </a:cxn>
              </a:cxnLst>
              <a:rect l="0" t="0" r="r" b="b"/>
              <a:pathLst>
                <a:path w="53" h="55">
                  <a:moveTo>
                    <a:pt x="15" y="0"/>
                  </a:moveTo>
                  <a:cubicBezTo>
                    <a:pt x="15" y="0"/>
                    <a:pt x="0" y="46"/>
                    <a:pt x="53" y="55"/>
                  </a:cubicBezTo>
                  <a:cubicBezTo>
                    <a:pt x="53" y="55"/>
                    <a:pt x="24" y="34"/>
                    <a:pt x="15" y="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600"/>
            <p:cNvSpPr/>
            <p:nvPr/>
          </p:nvSpPr>
          <p:spPr bwMode="auto">
            <a:xfrm>
              <a:off x="7934326" y="-3481388"/>
              <a:ext cx="577850" cy="165100"/>
            </a:xfrm>
            <a:custGeom>
              <a:avLst/>
              <a:gdLst>
                <a:gd name="T0" fmla="*/ 0 w 154"/>
                <a:gd name="T1" fmla="*/ 37 h 44"/>
                <a:gd name="T2" fmla="*/ 69 w 154"/>
                <a:gd name="T3" fmla="*/ 14 h 44"/>
                <a:gd name="T4" fmla="*/ 135 w 154"/>
                <a:gd name="T5" fmla="*/ 40 h 44"/>
                <a:gd name="T6" fmla="*/ 49 w 154"/>
                <a:gd name="T7" fmla="*/ 33 h 44"/>
                <a:gd name="T8" fmla="*/ 0 w 154"/>
                <a:gd name="T9" fmla="*/ 37 h 44"/>
              </a:gdLst>
              <a:ahLst/>
              <a:cxnLst>
                <a:cxn ang="0">
                  <a:pos x="T0" y="T1"/>
                </a:cxn>
                <a:cxn ang="0">
                  <a:pos x="T2" y="T3"/>
                </a:cxn>
                <a:cxn ang="0">
                  <a:pos x="T4" y="T5"/>
                </a:cxn>
                <a:cxn ang="0">
                  <a:pos x="T6" y="T7"/>
                </a:cxn>
                <a:cxn ang="0">
                  <a:pos x="T8" y="T9"/>
                </a:cxn>
              </a:cxnLst>
              <a:rect l="0" t="0" r="r" b="b"/>
              <a:pathLst>
                <a:path w="154" h="44">
                  <a:moveTo>
                    <a:pt x="0" y="37"/>
                  </a:moveTo>
                  <a:cubicBezTo>
                    <a:pt x="0" y="37"/>
                    <a:pt x="23" y="0"/>
                    <a:pt x="69" y="14"/>
                  </a:cubicBezTo>
                  <a:cubicBezTo>
                    <a:pt x="116" y="28"/>
                    <a:pt x="116" y="39"/>
                    <a:pt x="135" y="40"/>
                  </a:cubicBezTo>
                  <a:cubicBezTo>
                    <a:pt x="154" y="40"/>
                    <a:pt x="86" y="42"/>
                    <a:pt x="49" y="33"/>
                  </a:cubicBezTo>
                  <a:cubicBezTo>
                    <a:pt x="12" y="24"/>
                    <a:pt x="7" y="44"/>
                    <a:pt x="0" y="37"/>
                  </a:cubicBezTo>
                  <a:close/>
                </a:path>
              </a:pathLst>
            </a:custGeom>
            <a:solidFill>
              <a:srgbClr val="5139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601"/>
            <p:cNvSpPr/>
            <p:nvPr/>
          </p:nvSpPr>
          <p:spPr bwMode="auto">
            <a:xfrm>
              <a:off x="7645401" y="-3106738"/>
              <a:ext cx="233363" cy="312738"/>
            </a:xfrm>
            <a:custGeom>
              <a:avLst/>
              <a:gdLst>
                <a:gd name="T0" fmla="*/ 60 w 62"/>
                <a:gd name="T1" fmla="*/ 48 h 83"/>
                <a:gd name="T2" fmla="*/ 24 w 62"/>
                <a:gd name="T3" fmla="*/ 0 h 83"/>
                <a:gd name="T4" fmla="*/ 7 w 62"/>
                <a:gd name="T5" fmla="*/ 33 h 83"/>
                <a:gd name="T6" fmla="*/ 62 w 62"/>
                <a:gd name="T7" fmla="*/ 83 h 83"/>
                <a:gd name="T8" fmla="*/ 60 w 62"/>
                <a:gd name="T9" fmla="*/ 48 h 83"/>
              </a:gdLst>
              <a:ahLst/>
              <a:cxnLst>
                <a:cxn ang="0">
                  <a:pos x="T0" y="T1"/>
                </a:cxn>
                <a:cxn ang="0">
                  <a:pos x="T2" y="T3"/>
                </a:cxn>
                <a:cxn ang="0">
                  <a:pos x="T4" y="T5"/>
                </a:cxn>
                <a:cxn ang="0">
                  <a:pos x="T6" y="T7"/>
                </a:cxn>
                <a:cxn ang="0">
                  <a:pos x="T8" y="T9"/>
                </a:cxn>
              </a:cxnLst>
              <a:rect l="0" t="0" r="r" b="b"/>
              <a:pathLst>
                <a:path w="62" h="83">
                  <a:moveTo>
                    <a:pt x="60" y="48"/>
                  </a:moveTo>
                  <a:cubicBezTo>
                    <a:pt x="60" y="48"/>
                    <a:pt x="22" y="29"/>
                    <a:pt x="24" y="0"/>
                  </a:cubicBezTo>
                  <a:cubicBezTo>
                    <a:pt x="24" y="0"/>
                    <a:pt x="0" y="6"/>
                    <a:pt x="7" y="33"/>
                  </a:cubicBezTo>
                  <a:cubicBezTo>
                    <a:pt x="13" y="61"/>
                    <a:pt x="62" y="83"/>
                    <a:pt x="62" y="83"/>
                  </a:cubicBezTo>
                  <a:lnTo>
                    <a:pt x="60" y="48"/>
                  </a:lnTo>
                  <a:close/>
                </a:path>
              </a:pathLst>
            </a:custGeom>
            <a:solidFill>
              <a:srgbClr val="5139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602"/>
            <p:cNvSpPr/>
            <p:nvPr/>
          </p:nvSpPr>
          <p:spPr bwMode="auto">
            <a:xfrm>
              <a:off x="8828088" y="-2352676"/>
              <a:ext cx="44450" cy="19050"/>
            </a:xfrm>
            <a:custGeom>
              <a:avLst/>
              <a:gdLst>
                <a:gd name="T0" fmla="*/ 0 w 12"/>
                <a:gd name="T1" fmla="*/ 3 h 5"/>
                <a:gd name="T2" fmla="*/ 3 w 12"/>
                <a:gd name="T3" fmla="*/ 5 h 5"/>
                <a:gd name="T4" fmla="*/ 10 w 12"/>
                <a:gd name="T5" fmla="*/ 4 h 5"/>
                <a:gd name="T6" fmla="*/ 12 w 12"/>
                <a:gd name="T7" fmla="*/ 2 h 5"/>
                <a:gd name="T8" fmla="*/ 12 w 12"/>
                <a:gd name="T9" fmla="*/ 2 h 5"/>
                <a:gd name="T10" fmla="*/ 10 w 12"/>
                <a:gd name="T11" fmla="*/ 0 h 5"/>
                <a:gd name="T12" fmla="*/ 2 w 12"/>
                <a:gd name="T13" fmla="*/ 0 h 5"/>
                <a:gd name="T14" fmla="*/ 0 w 12"/>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5">
                  <a:moveTo>
                    <a:pt x="0" y="3"/>
                  </a:moveTo>
                  <a:cubicBezTo>
                    <a:pt x="0" y="4"/>
                    <a:pt x="1" y="5"/>
                    <a:pt x="3" y="5"/>
                  </a:cubicBezTo>
                  <a:cubicBezTo>
                    <a:pt x="10" y="4"/>
                    <a:pt x="10" y="4"/>
                    <a:pt x="10" y="4"/>
                  </a:cubicBezTo>
                  <a:cubicBezTo>
                    <a:pt x="11" y="4"/>
                    <a:pt x="12" y="3"/>
                    <a:pt x="12" y="2"/>
                  </a:cubicBezTo>
                  <a:cubicBezTo>
                    <a:pt x="12" y="2"/>
                    <a:pt x="12" y="2"/>
                    <a:pt x="12" y="2"/>
                  </a:cubicBezTo>
                  <a:cubicBezTo>
                    <a:pt x="12" y="1"/>
                    <a:pt x="11" y="0"/>
                    <a:pt x="10" y="0"/>
                  </a:cubicBezTo>
                  <a:cubicBezTo>
                    <a:pt x="2" y="0"/>
                    <a:pt x="2" y="0"/>
                    <a:pt x="2" y="0"/>
                  </a:cubicBezTo>
                  <a:cubicBezTo>
                    <a:pt x="1" y="0"/>
                    <a:pt x="0" y="1"/>
                    <a:pt x="0" y="3"/>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603"/>
            <p:cNvSpPr/>
            <p:nvPr/>
          </p:nvSpPr>
          <p:spPr bwMode="auto">
            <a:xfrm>
              <a:off x="8043863" y="-2336801"/>
              <a:ext cx="36513" cy="14288"/>
            </a:xfrm>
            <a:custGeom>
              <a:avLst/>
              <a:gdLst>
                <a:gd name="T0" fmla="*/ 0 w 10"/>
                <a:gd name="T1" fmla="*/ 2 h 4"/>
                <a:gd name="T2" fmla="*/ 1 w 10"/>
                <a:gd name="T3" fmla="*/ 4 h 4"/>
                <a:gd name="T4" fmla="*/ 8 w 10"/>
                <a:gd name="T5" fmla="*/ 3 h 4"/>
                <a:gd name="T6" fmla="*/ 10 w 10"/>
                <a:gd name="T7" fmla="*/ 2 h 4"/>
                <a:gd name="T8" fmla="*/ 10 w 10"/>
                <a:gd name="T9" fmla="*/ 2 h 4"/>
                <a:gd name="T10" fmla="*/ 8 w 10"/>
                <a:gd name="T11" fmla="*/ 0 h 4"/>
                <a:gd name="T12" fmla="*/ 1 w 10"/>
                <a:gd name="T13" fmla="*/ 0 h 4"/>
                <a:gd name="T14" fmla="*/ 0 w 10"/>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4">
                  <a:moveTo>
                    <a:pt x="0" y="2"/>
                  </a:moveTo>
                  <a:cubicBezTo>
                    <a:pt x="0" y="3"/>
                    <a:pt x="0" y="4"/>
                    <a:pt x="1" y="4"/>
                  </a:cubicBezTo>
                  <a:cubicBezTo>
                    <a:pt x="8" y="3"/>
                    <a:pt x="8" y="3"/>
                    <a:pt x="8" y="3"/>
                  </a:cubicBezTo>
                  <a:cubicBezTo>
                    <a:pt x="9" y="3"/>
                    <a:pt x="10" y="3"/>
                    <a:pt x="10" y="2"/>
                  </a:cubicBezTo>
                  <a:cubicBezTo>
                    <a:pt x="10" y="2"/>
                    <a:pt x="10" y="2"/>
                    <a:pt x="10" y="2"/>
                  </a:cubicBezTo>
                  <a:cubicBezTo>
                    <a:pt x="10" y="1"/>
                    <a:pt x="9" y="0"/>
                    <a:pt x="8" y="0"/>
                  </a:cubicBezTo>
                  <a:cubicBezTo>
                    <a:pt x="1" y="0"/>
                    <a:pt x="1" y="0"/>
                    <a:pt x="1" y="0"/>
                  </a:cubicBezTo>
                  <a:cubicBezTo>
                    <a:pt x="0" y="0"/>
                    <a:pt x="0" y="1"/>
                    <a:pt x="0" y="2"/>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604"/>
            <p:cNvSpPr/>
            <p:nvPr/>
          </p:nvSpPr>
          <p:spPr bwMode="auto">
            <a:xfrm>
              <a:off x="8302626" y="-2501901"/>
              <a:ext cx="412750" cy="461963"/>
            </a:xfrm>
            <a:custGeom>
              <a:avLst/>
              <a:gdLst>
                <a:gd name="T0" fmla="*/ 29 w 110"/>
                <a:gd name="T1" fmla="*/ 14 h 123"/>
                <a:gd name="T2" fmla="*/ 28 w 110"/>
                <a:gd name="T3" fmla="*/ 99 h 123"/>
                <a:gd name="T4" fmla="*/ 98 w 110"/>
                <a:gd name="T5" fmla="*/ 93 h 123"/>
                <a:gd name="T6" fmla="*/ 80 w 110"/>
                <a:gd name="T7" fmla="*/ 12 h 123"/>
                <a:gd name="T8" fmla="*/ 56 w 110"/>
                <a:gd name="T9" fmla="*/ 1 h 123"/>
                <a:gd name="T10" fmla="*/ 29 w 110"/>
                <a:gd name="T11" fmla="*/ 14 h 123"/>
              </a:gdLst>
              <a:ahLst/>
              <a:cxnLst>
                <a:cxn ang="0">
                  <a:pos x="T0" y="T1"/>
                </a:cxn>
                <a:cxn ang="0">
                  <a:pos x="T2" y="T3"/>
                </a:cxn>
                <a:cxn ang="0">
                  <a:pos x="T4" y="T5"/>
                </a:cxn>
                <a:cxn ang="0">
                  <a:pos x="T6" y="T7"/>
                </a:cxn>
                <a:cxn ang="0">
                  <a:pos x="T8" y="T9"/>
                </a:cxn>
                <a:cxn ang="0">
                  <a:pos x="T10" y="T11"/>
                </a:cxn>
              </a:cxnLst>
              <a:rect l="0" t="0" r="r" b="b"/>
              <a:pathLst>
                <a:path w="110" h="123">
                  <a:moveTo>
                    <a:pt x="29" y="14"/>
                  </a:moveTo>
                  <a:cubicBezTo>
                    <a:pt x="29" y="14"/>
                    <a:pt x="0" y="75"/>
                    <a:pt x="28" y="99"/>
                  </a:cubicBezTo>
                  <a:cubicBezTo>
                    <a:pt x="55" y="123"/>
                    <a:pt x="92" y="110"/>
                    <a:pt x="98" y="93"/>
                  </a:cubicBezTo>
                  <a:cubicBezTo>
                    <a:pt x="110" y="63"/>
                    <a:pt x="84" y="54"/>
                    <a:pt x="80" y="12"/>
                  </a:cubicBezTo>
                  <a:cubicBezTo>
                    <a:pt x="80" y="12"/>
                    <a:pt x="72" y="1"/>
                    <a:pt x="56" y="1"/>
                  </a:cubicBezTo>
                  <a:cubicBezTo>
                    <a:pt x="40" y="0"/>
                    <a:pt x="29" y="14"/>
                    <a:pt x="29" y="14"/>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605"/>
            <p:cNvSpPr/>
            <p:nvPr/>
          </p:nvSpPr>
          <p:spPr bwMode="auto">
            <a:xfrm>
              <a:off x="8324851" y="-2505076"/>
              <a:ext cx="363538" cy="404813"/>
            </a:xfrm>
            <a:custGeom>
              <a:avLst/>
              <a:gdLst>
                <a:gd name="T0" fmla="*/ 25 w 97"/>
                <a:gd name="T1" fmla="*/ 12 h 108"/>
                <a:gd name="T2" fmla="*/ 24 w 97"/>
                <a:gd name="T3" fmla="*/ 86 h 108"/>
                <a:gd name="T4" fmla="*/ 87 w 97"/>
                <a:gd name="T5" fmla="*/ 81 h 108"/>
                <a:gd name="T6" fmla="*/ 71 w 97"/>
                <a:gd name="T7" fmla="*/ 9 h 108"/>
                <a:gd name="T8" fmla="*/ 50 w 97"/>
                <a:gd name="T9" fmla="*/ 0 h 108"/>
                <a:gd name="T10" fmla="*/ 25 w 97"/>
                <a:gd name="T11" fmla="*/ 12 h 108"/>
              </a:gdLst>
              <a:ahLst/>
              <a:cxnLst>
                <a:cxn ang="0">
                  <a:pos x="T0" y="T1"/>
                </a:cxn>
                <a:cxn ang="0">
                  <a:pos x="T2" y="T3"/>
                </a:cxn>
                <a:cxn ang="0">
                  <a:pos x="T4" y="T5"/>
                </a:cxn>
                <a:cxn ang="0">
                  <a:pos x="T6" y="T7"/>
                </a:cxn>
                <a:cxn ang="0">
                  <a:pos x="T8" y="T9"/>
                </a:cxn>
                <a:cxn ang="0">
                  <a:pos x="T10" y="T11"/>
                </a:cxn>
              </a:cxnLst>
              <a:rect l="0" t="0" r="r" b="b"/>
              <a:pathLst>
                <a:path w="97" h="108">
                  <a:moveTo>
                    <a:pt x="25" y="12"/>
                  </a:moveTo>
                  <a:cubicBezTo>
                    <a:pt x="25" y="12"/>
                    <a:pt x="0" y="64"/>
                    <a:pt x="24" y="86"/>
                  </a:cubicBezTo>
                  <a:cubicBezTo>
                    <a:pt x="49" y="108"/>
                    <a:pt x="82" y="96"/>
                    <a:pt x="87" y="81"/>
                  </a:cubicBezTo>
                  <a:cubicBezTo>
                    <a:pt x="97" y="53"/>
                    <a:pt x="75" y="47"/>
                    <a:pt x="71" y="9"/>
                  </a:cubicBezTo>
                  <a:cubicBezTo>
                    <a:pt x="71" y="9"/>
                    <a:pt x="64" y="1"/>
                    <a:pt x="50" y="0"/>
                  </a:cubicBezTo>
                  <a:cubicBezTo>
                    <a:pt x="35" y="0"/>
                    <a:pt x="25" y="12"/>
                    <a:pt x="25" y="12"/>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606"/>
            <p:cNvSpPr/>
            <p:nvPr/>
          </p:nvSpPr>
          <p:spPr bwMode="auto">
            <a:xfrm>
              <a:off x="8520113" y="-2235201"/>
              <a:ext cx="71438" cy="30163"/>
            </a:xfrm>
            <a:custGeom>
              <a:avLst/>
              <a:gdLst>
                <a:gd name="T0" fmla="*/ 18 w 19"/>
                <a:gd name="T1" fmla="*/ 5 h 8"/>
                <a:gd name="T2" fmla="*/ 9 w 19"/>
                <a:gd name="T3" fmla="*/ 8 h 8"/>
                <a:gd name="T4" fmla="*/ 0 w 19"/>
                <a:gd name="T5" fmla="*/ 4 h 8"/>
                <a:gd name="T6" fmla="*/ 10 w 19"/>
                <a:gd name="T7" fmla="*/ 0 h 8"/>
                <a:gd name="T8" fmla="*/ 18 w 19"/>
                <a:gd name="T9" fmla="*/ 5 h 8"/>
              </a:gdLst>
              <a:ahLst/>
              <a:cxnLst>
                <a:cxn ang="0">
                  <a:pos x="T0" y="T1"/>
                </a:cxn>
                <a:cxn ang="0">
                  <a:pos x="T2" y="T3"/>
                </a:cxn>
                <a:cxn ang="0">
                  <a:pos x="T4" y="T5"/>
                </a:cxn>
                <a:cxn ang="0">
                  <a:pos x="T6" y="T7"/>
                </a:cxn>
                <a:cxn ang="0">
                  <a:pos x="T8" y="T9"/>
                </a:cxn>
              </a:cxnLst>
              <a:rect l="0" t="0" r="r" b="b"/>
              <a:pathLst>
                <a:path w="19" h="8">
                  <a:moveTo>
                    <a:pt x="18" y="5"/>
                  </a:moveTo>
                  <a:cubicBezTo>
                    <a:pt x="18" y="7"/>
                    <a:pt x="14" y="8"/>
                    <a:pt x="9" y="8"/>
                  </a:cubicBezTo>
                  <a:cubicBezTo>
                    <a:pt x="4" y="8"/>
                    <a:pt x="0" y="6"/>
                    <a:pt x="0" y="4"/>
                  </a:cubicBezTo>
                  <a:cubicBezTo>
                    <a:pt x="0" y="2"/>
                    <a:pt x="5" y="0"/>
                    <a:pt x="10" y="0"/>
                  </a:cubicBezTo>
                  <a:cubicBezTo>
                    <a:pt x="15" y="1"/>
                    <a:pt x="19" y="3"/>
                    <a:pt x="18" y="5"/>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608"/>
            <p:cNvSpPr/>
            <p:nvPr/>
          </p:nvSpPr>
          <p:spPr bwMode="auto">
            <a:xfrm>
              <a:off x="8715375" y="-2554288"/>
              <a:ext cx="165100" cy="165100"/>
            </a:xfrm>
            <a:custGeom>
              <a:avLst/>
              <a:gdLst>
                <a:gd name="T0" fmla="*/ 1 w 44"/>
                <a:gd name="T1" fmla="*/ 23 h 44"/>
                <a:gd name="T2" fmla="*/ 23 w 44"/>
                <a:gd name="T3" fmla="*/ 43 h 44"/>
                <a:gd name="T4" fmla="*/ 44 w 44"/>
                <a:gd name="T5" fmla="*/ 21 h 44"/>
                <a:gd name="T6" fmla="*/ 21 w 44"/>
                <a:gd name="T7" fmla="*/ 1 h 44"/>
                <a:gd name="T8" fmla="*/ 1 w 44"/>
                <a:gd name="T9" fmla="*/ 23 h 44"/>
              </a:gdLst>
              <a:ahLst/>
              <a:cxnLst>
                <a:cxn ang="0">
                  <a:pos x="T0" y="T1"/>
                </a:cxn>
                <a:cxn ang="0">
                  <a:pos x="T2" y="T3"/>
                </a:cxn>
                <a:cxn ang="0">
                  <a:pos x="T4" y="T5"/>
                </a:cxn>
                <a:cxn ang="0">
                  <a:pos x="T6" y="T7"/>
                </a:cxn>
                <a:cxn ang="0">
                  <a:pos x="T8" y="T9"/>
                </a:cxn>
              </a:cxnLst>
              <a:rect l="0" t="0" r="r" b="b"/>
              <a:pathLst>
                <a:path w="44" h="44">
                  <a:moveTo>
                    <a:pt x="1" y="23"/>
                  </a:moveTo>
                  <a:cubicBezTo>
                    <a:pt x="2" y="35"/>
                    <a:pt x="12" y="44"/>
                    <a:pt x="23" y="43"/>
                  </a:cubicBezTo>
                  <a:cubicBezTo>
                    <a:pt x="35" y="43"/>
                    <a:pt x="44" y="33"/>
                    <a:pt x="44" y="21"/>
                  </a:cubicBezTo>
                  <a:cubicBezTo>
                    <a:pt x="43" y="9"/>
                    <a:pt x="33" y="0"/>
                    <a:pt x="21" y="1"/>
                  </a:cubicBezTo>
                  <a:cubicBezTo>
                    <a:pt x="9" y="2"/>
                    <a:pt x="0" y="12"/>
                    <a:pt x="1" y="23"/>
                  </a:cubicBezTo>
                  <a:close/>
                </a:path>
              </a:pathLst>
            </a:custGeom>
            <a:solidFill>
              <a:srgbClr val="4741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609"/>
            <p:cNvSpPr/>
            <p:nvPr/>
          </p:nvSpPr>
          <p:spPr bwMode="auto">
            <a:xfrm>
              <a:off x="8734425" y="-2524125"/>
              <a:ext cx="71438" cy="77788"/>
            </a:xfrm>
            <a:custGeom>
              <a:avLst/>
              <a:gdLst>
                <a:gd name="T0" fmla="*/ 4 w 19"/>
                <a:gd name="T1" fmla="*/ 18 h 21"/>
                <a:gd name="T2" fmla="*/ 16 w 19"/>
                <a:gd name="T3" fmla="*/ 15 h 21"/>
                <a:gd name="T4" fmla="*/ 15 w 19"/>
                <a:gd name="T5" fmla="*/ 3 h 21"/>
                <a:gd name="T6" fmla="*/ 3 w 19"/>
                <a:gd name="T7" fmla="*/ 6 h 21"/>
                <a:gd name="T8" fmla="*/ 4 w 19"/>
                <a:gd name="T9" fmla="*/ 18 h 21"/>
              </a:gdLst>
              <a:ahLst/>
              <a:cxnLst>
                <a:cxn ang="0">
                  <a:pos x="T0" y="T1"/>
                </a:cxn>
                <a:cxn ang="0">
                  <a:pos x="T2" y="T3"/>
                </a:cxn>
                <a:cxn ang="0">
                  <a:pos x="T4" y="T5"/>
                </a:cxn>
                <a:cxn ang="0">
                  <a:pos x="T6" y="T7"/>
                </a:cxn>
                <a:cxn ang="0">
                  <a:pos x="T8" y="T9"/>
                </a:cxn>
              </a:cxnLst>
              <a:rect l="0" t="0" r="r" b="b"/>
              <a:pathLst>
                <a:path w="19" h="21">
                  <a:moveTo>
                    <a:pt x="4" y="18"/>
                  </a:moveTo>
                  <a:cubicBezTo>
                    <a:pt x="8" y="21"/>
                    <a:pt x="13" y="19"/>
                    <a:pt x="16" y="15"/>
                  </a:cubicBezTo>
                  <a:cubicBezTo>
                    <a:pt x="19" y="10"/>
                    <a:pt x="19" y="5"/>
                    <a:pt x="15" y="3"/>
                  </a:cubicBezTo>
                  <a:cubicBezTo>
                    <a:pt x="11" y="0"/>
                    <a:pt x="6" y="2"/>
                    <a:pt x="3" y="6"/>
                  </a:cubicBezTo>
                  <a:cubicBezTo>
                    <a:pt x="0" y="10"/>
                    <a:pt x="1" y="16"/>
                    <a:pt x="4" y="18"/>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610"/>
            <p:cNvSpPr/>
            <p:nvPr/>
          </p:nvSpPr>
          <p:spPr bwMode="auto">
            <a:xfrm>
              <a:off x="8134350" y="-2554288"/>
              <a:ext cx="165100" cy="165100"/>
            </a:xfrm>
            <a:custGeom>
              <a:avLst/>
              <a:gdLst>
                <a:gd name="T0" fmla="*/ 1 w 44"/>
                <a:gd name="T1" fmla="*/ 23 h 44"/>
                <a:gd name="T2" fmla="*/ 23 w 44"/>
                <a:gd name="T3" fmla="*/ 43 h 44"/>
                <a:gd name="T4" fmla="*/ 43 w 44"/>
                <a:gd name="T5" fmla="*/ 21 h 44"/>
                <a:gd name="T6" fmla="*/ 21 w 44"/>
                <a:gd name="T7" fmla="*/ 1 h 44"/>
                <a:gd name="T8" fmla="*/ 1 w 44"/>
                <a:gd name="T9" fmla="*/ 23 h 44"/>
              </a:gdLst>
              <a:ahLst/>
              <a:cxnLst>
                <a:cxn ang="0">
                  <a:pos x="T0" y="T1"/>
                </a:cxn>
                <a:cxn ang="0">
                  <a:pos x="T2" y="T3"/>
                </a:cxn>
                <a:cxn ang="0">
                  <a:pos x="T4" y="T5"/>
                </a:cxn>
                <a:cxn ang="0">
                  <a:pos x="T6" y="T7"/>
                </a:cxn>
                <a:cxn ang="0">
                  <a:pos x="T8" y="T9"/>
                </a:cxn>
              </a:cxnLst>
              <a:rect l="0" t="0" r="r" b="b"/>
              <a:pathLst>
                <a:path w="44" h="44">
                  <a:moveTo>
                    <a:pt x="1" y="23"/>
                  </a:moveTo>
                  <a:cubicBezTo>
                    <a:pt x="2" y="35"/>
                    <a:pt x="12" y="44"/>
                    <a:pt x="23" y="43"/>
                  </a:cubicBezTo>
                  <a:cubicBezTo>
                    <a:pt x="35" y="43"/>
                    <a:pt x="44" y="33"/>
                    <a:pt x="43" y="21"/>
                  </a:cubicBezTo>
                  <a:cubicBezTo>
                    <a:pt x="43" y="9"/>
                    <a:pt x="33" y="0"/>
                    <a:pt x="21" y="1"/>
                  </a:cubicBezTo>
                  <a:cubicBezTo>
                    <a:pt x="9" y="2"/>
                    <a:pt x="0" y="12"/>
                    <a:pt x="1" y="23"/>
                  </a:cubicBezTo>
                  <a:close/>
                </a:path>
              </a:pathLst>
            </a:custGeom>
            <a:solidFill>
              <a:srgbClr val="4741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611"/>
            <p:cNvSpPr/>
            <p:nvPr/>
          </p:nvSpPr>
          <p:spPr bwMode="auto">
            <a:xfrm>
              <a:off x="8151813" y="-2524125"/>
              <a:ext cx="71438" cy="77788"/>
            </a:xfrm>
            <a:custGeom>
              <a:avLst/>
              <a:gdLst>
                <a:gd name="T0" fmla="*/ 4 w 19"/>
                <a:gd name="T1" fmla="*/ 18 h 21"/>
                <a:gd name="T2" fmla="*/ 16 w 19"/>
                <a:gd name="T3" fmla="*/ 15 h 21"/>
                <a:gd name="T4" fmla="*/ 15 w 19"/>
                <a:gd name="T5" fmla="*/ 3 h 21"/>
                <a:gd name="T6" fmla="*/ 3 w 19"/>
                <a:gd name="T7" fmla="*/ 6 h 21"/>
                <a:gd name="T8" fmla="*/ 4 w 19"/>
                <a:gd name="T9" fmla="*/ 18 h 21"/>
              </a:gdLst>
              <a:ahLst/>
              <a:cxnLst>
                <a:cxn ang="0">
                  <a:pos x="T0" y="T1"/>
                </a:cxn>
                <a:cxn ang="0">
                  <a:pos x="T2" y="T3"/>
                </a:cxn>
                <a:cxn ang="0">
                  <a:pos x="T4" y="T5"/>
                </a:cxn>
                <a:cxn ang="0">
                  <a:pos x="T6" y="T7"/>
                </a:cxn>
                <a:cxn ang="0">
                  <a:pos x="T8" y="T9"/>
                </a:cxn>
              </a:cxnLst>
              <a:rect l="0" t="0" r="r" b="b"/>
              <a:pathLst>
                <a:path w="19" h="21">
                  <a:moveTo>
                    <a:pt x="4" y="18"/>
                  </a:moveTo>
                  <a:cubicBezTo>
                    <a:pt x="8" y="21"/>
                    <a:pt x="13" y="19"/>
                    <a:pt x="16" y="15"/>
                  </a:cubicBezTo>
                  <a:cubicBezTo>
                    <a:pt x="19" y="10"/>
                    <a:pt x="19" y="5"/>
                    <a:pt x="15" y="3"/>
                  </a:cubicBezTo>
                  <a:cubicBezTo>
                    <a:pt x="11" y="0"/>
                    <a:pt x="6" y="2"/>
                    <a:pt x="3" y="6"/>
                  </a:cubicBezTo>
                  <a:cubicBezTo>
                    <a:pt x="0" y="10"/>
                    <a:pt x="1" y="16"/>
                    <a:pt x="4" y="18"/>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612"/>
            <p:cNvSpPr/>
            <p:nvPr/>
          </p:nvSpPr>
          <p:spPr bwMode="auto">
            <a:xfrm>
              <a:off x="8261350" y="-2009775"/>
              <a:ext cx="506413" cy="88900"/>
            </a:xfrm>
            <a:custGeom>
              <a:avLst/>
              <a:gdLst>
                <a:gd name="T0" fmla="*/ 132 w 135"/>
                <a:gd name="T1" fmla="*/ 10 h 24"/>
                <a:gd name="T2" fmla="*/ 65 w 135"/>
                <a:gd name="T3" fmla="*/ 13 h 24"/>
                <a:gd name="T4" fmla="*/ 19 w 135"/>
                <a:gd name="T5" fmla="*/ 10 h 24"/>
                <a:gd name="T6" fmla="*/ 11 w 135"/>
                <a:gd name="T7" fmla="*/ 7 h 24"/>
                <a:gd name="T8" fmla="*/ 6 w 135"/>
                <a:gd name="T9" fmla="*/ 0 h 24"/>
                <a:gd name="T10" fmla="*/ 11 w 135"/>
                <a:gd name="T11" fmla="*/ 14 h 24"/>
                <a:gd name="T12" fmla="*/ 128 w 135"/>
                <a:gd name="T13" fmla="*/ 16 h 24"/>
                <a:gd name="T14" fmla="*/ 132 w 135"/>
                <a:gd name="T15" fmla="*/ 1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24">
                  <a:moveTo>
                    <a:pt x="132" y="10"/>
                  </a:moveTo>
                  <a:cubicBezTo>
                    <a:pt x="132" y="10"/>
                    <a:pt x="81" y="12"/>
                    <a:pt x="65" y="13"/>
                  </a:cubicBezTo>
                  <a:cubicBezTo>
                    <a:pt x="48" y="14"/>
                    <a:pt x="19" y="10"/>
                    <a:pt x="19" y="10"/>
                  </a:cubicBezTo>
                  <a:cubicBezTo>
                    <a:pt x="19" y="10"/>
                    <a:pt x="14" y="10"/>
                    <a:pt x="11" y="7"/>
                  </a:cubicBezTo>
                  <a:cubicBezTo>
                    <a:pt x="8" y="4"/>
                    <a:pt x="7" y="0"/>
                    <a:pt x="6" y="0"/>
                  </a:cubicBezTo>
                  <a:cubicBezTo>
                    <a:pt x="0" y="0"/>
                    <a:pt x="4" y="10"/>
                    <a:pt x="11" y="14"/>
                  </a:cubicBezTo>
                  <a:cubicBezTo>
                    <a:pt x="27" y="24"/>
                    <a:pt x="128" y="16"/>
                    <a:pt x="128" y="16"/>
                  </a:cubicBezTo>
                  <a:cubicBezTo>
                    <a:pt x="128" y="16"/>
                    <a:pt x="135" y="17"/>
                    <a:pt x="132" y="10"/>
                  </a:cubicBezTo>
                  <a:close/>
                </a:path>
              </a:pathLst>
            </a:custGeom>
            <a:solidFill>
              <a:srgbClr val="DBB3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613"/>
            <p:cNvSpPr/>
            <p:nvPr/>
          </p:nvSpPr>
          <p:spPr bwMode="auto">
            <a:xfrm>
              <a:off x="8239125" y="-2044700"/>
              <a:ext cx="85725" cy="38100"/>
            </a:xfrm>
            <a:custGeom>
              <a:avLst/>
              <a:gdLst>
                <a:gd name="T0" fmla="*/ 21 w 23"/>
                <a:gd name="T1" fmla="*/ 2 h 10"/>
                <a:gd name="T2" fmla="*/ 9 w 23"/>
                <a:gd name="T3" fmla="*/ 1 h 10"/>
                <a:gd name="T4" fmla="*/ 0 w 23"/>
                <a:gd name="T5" fmla="*/ 7 h 10"/>
                <a:gd name="T6" fmla="*/ 3 w 23"/>
                <a:gd name="T7" fmla="*/ 9 h 10"/>
                <a:gd name="T8" fmla="*/ 10 w 23"/>
                <a:gd name="T9" fmla="*/ 5 h 10"/>
                <a:gd name="T10" fmla="*/ 18 w 23"/>
                <a:gd name="T11" fmla="*/ 5 h 10"/>
                <a:gd name="T12" fmla="*/ 21 w 23"/>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23" h="10">
                  <a:moveTo>
                    <a:pt x="21" y="2"/>
                  </a:moveTo>
                  <a:cubicBezTo>
                    <a:pt x="17" y="0"/>
                    <a:pt x="13" y="0"/>
                    <a:pt x="9" y="1"/>
                  </a:cubicBezTo>
                  <a:cubicBezTo>
                    <a:pt x="7" y="1"/>
                    <a:pt x="0" y="5"/>
                    <a:pt x="0" y="7"/>
                  </a:cubicBezTo>
                  <a:cubicBezTo>
                    <a:pt x="0" y="8"/>
                    <a:pt x="2" y="9"/>
                    <a:pt x="3" y="9"/>
                  </a:cubicBezTo>
                  <a:cubicBezTo>
                    <a:pt x="5" y="10"/>
                    <a:pt x="8" y="6"/>
                    <a:pt x="10" y="5"/>
                  </a:cubicBezTo>
                  <a:cubicBezTo>
                    <a:pt x="13" y="3"/>
                    <a:pt x="13" y="3"/>
                    <a:pt x="18" y="5"/>
                  </a:cubicBezTo>
                  <a:cubicBezTo>
                    <a:pt x="23" y="7"/>
                    <a:pt x="21" y="2"/>
                    <a:pt x="21" y="2"/>
                  </a:cubicBezTo>
                  <a:close/>
                </a:path>
              </a:pathLst>
            </a:custGeom>
            <a:solidFill>
              <a:srgbClr val="DBB3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614"/>
            <p:cNvSpPr/>
            <p:nvPr/>
          </p:nvSpPr>
          <p:spPr bwMode="auto">
            <a:xfrm>
              <a:off x="7796213" y="-708025"/>
              <a:ext cx="600075" cy="266700"/>
            </a:xfrm>
            <a:custGeom>
              <a:avLst/>
              <a:gdLst>
                <a:gd name="T0" fmla="*/ 155 w 160"/>
                <a:gd name="T1" fmla="*/ 70 h 71"/>
                <a:gd name="T2" fmla="*/ 160 w 160"/>
                <a:gd name="T3" fmla="*/ 18 h 71"/>
                <a:gd name="T4" fmla="*/ 149 w 160"/>
                <a:gd name="T5" fmla="*/ 3 h 71"/>
                <a:gd name="T6" fmla="*/ 17 w 160"/>
                <a:gd name="T7" fmla="*/ 4 h 71"/>
                <a:gd name="T8" fmla="*/ 7 w 160"/>
                <a:gd name="T9" fmla="*/ 20 h 71"/>
                <a:gd name="T10" fmla="*/ 0 w 160"/>
                <a:gd name="T11" fmla="*/ 58 h 71"/>
                <a:gd name="T12" fmla="*/ 16 w 160"/>
                <a:gd name="T13" fmla="*/ 59 h 71"/>
                <a:gd name="T14" fmla="*/ 18 w 160"/>
                <a:gd name="T15" fmla="*/ 21 h 71"/>
                <a:gd name="T16" fmla="*/ 142 w 160"/>
                <a:gd name="T17" fmla="*/ 26 h 71"/>
                <a:gd name="T18" fmla="*/ 141 w 160"/>
                <a:gd name="T19" fmla="*/ 71 h 71"/>
                <a:gd name="T20" fmla="*/ 155 w 160"/>
                <a:gd name="T21" fmla="*/ 7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0" h="71">
                  <a:moveTo>
                    <a:pt x="155" y="70"/>
                  </a:moveTo>
                  <a:cubicBezTo>
                    <a:pt x="160" y="18"/>
                    <a:pt x="160" y="18"/>
                    <a:pt x="160" y="18"/>
                  </a:cubicBezTo>
                  <a:cubicBezTo>
                    <a:pt x="160" y="18"/>
                    <a:pt x="154" y="6"/>
                    <a:pt x="149" y="3"/>
                  </a:cubicBezTo>
                  <a:cubicBezTo>
                    <a:pt x="143" y="0"/>
                    <a:pt x="17" y="4"/>
                    <a:pt x="17" y="4"/>
                  </a:cubicBezTo>
                  <a:cubicBezTo>
                    <a:pt x="17" y="4"/>
                    <a:pt x="9" y="4"/>
                    <a:pt x="7" y="20"/>
                  </a:cubicBezTo>
                  <a:cubicBezTo>
                    <a:pt x="6" y="37"/>
                    <a:pt x="0" y="58"/>
                    <a:pt x="0" y="58"/>
                  </a:cubicBezTo>
                  <a:cubicBezTo>
                    <a:pt x="16" y="59"/>
                    <a:pt x="16" y="59"/>
                    <a:pt x="16" y="59"/>
                  </a:cubicBezTo>
                  <a:cubicBezTo>
                    <a:pt x="18" y="21"/>
                    <a:pt x="18" y="21"/>
                    <a:pt x="18" y="21"/>
                  </a:cubicBezTo>
                  <a:cubicBezTo>
                    <a:pt x="142" y="26"/>
                    <a:pt x="142" y="26"/>
                    <a:pt x="142" y="26"/>
                  </a:cubicBezTo>
                  <a:cubicBezTo>
                    <a:pt x="141" y="71"/>
                    <a:pt x="141" y="71"/>
                    <a:pt x="141" y="71"/>
                  </a:cubicBezTo>
                  <a:lnTo>
                    <a:pt x="155" y="70"/>
                  </a:lnTo>
                  <a:close/>
                </a:path>
              </a:pathLst>
            </a:custGeom>
            <a:solidFill>
              <a:srgbClr val="303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615"/>
            <p:cNvSpPr/>
            <p:nvPr/>
          </p:nvSpPr>
          <p:spPr bwMode="auto">
            <a:xfrm>
              <a:off x="7915275" y="-704850"/>
              <a:ext cx="406400" cy="93663"/>
            </a:xfrm>
            <a:custGeom>
              <a:avLst/>
              <a:gdLst>
                <a:gd name="T0" fmla="*/ 0 w 108"/>
                <a:gd name="T1" fmla="*/ 3 h 25"/>
                <a:gd name="T2" fmla="*/ 108 w 108"/>
                <a:gd name="T3" fmla="*/ 1 h 25"/>
                <a:gd name="T4" fmla="*/ 104 w 108"/>
                <a:gd name="T5" fmla="*/ 8 h 25"/>
                <a:gd name="T6" fmla="*/ 101 w 108"/>
                <a:gd name="T7" fmla="*/ 12 h 25"/>
                <a:gd name="T8" fmla="*/ 98 w 108"/>
                <a:gd name="T9" fmla="*/ 25 h 25"/>
                <a:gd name="T10" fmla="*/ 2 w 108"/>
                <a:gd name="T11" fmla="*/ 21 h 25"/>
                <a:gd name="T12" fmla="*/ 0 w 108"/>
                <a:gd name="T13" fmla="*/ 3 h 25"/>
              </a:gdLst>
              <a:ahLst/>
              <a:cxnLst>
                <a:cxn ang="0">
                  <a:pos x="T0" y="T1"/>
                </a:cxn>
                <a:cxn ang="0">
                  <a:pos x="T2" y="T3"/>
                </a:cxn>
                <a:cxn ang="0">
                  <a:pos x="T4" y="T5"/>
                </a:cxn>
                <a:cxn ang="0">
                  <a:pos x="T6" y="T7"/>
                </a:cxn>
                <a:cxn ang="0">
                  <a:pos x="T8" y="T9"/>
                </a:cxn>
                <a:cxn ang="0">
                  <a:pos x="T10" y="T11"/>
                </a:cxn>
                <a:cxn ang="0">
                  <a:pos x="T12" y="T13"/>
                </a:cxn>
              </a:cxnLst>
              <a:rect l="0" t="0" r="r" b="b"/>
              <a:pathLst>
                <a:path w="108" h="25">
                  <a:moveTo>
                    <a:pt x="0" y="3"/>
                  </a:moveTo>
                  <a:cubicBezTo>
                    <a:pt x="27" y="2"/>
                    <a:pt x="85" y="0"/>
                    <a:pt x="108" y="1"/>
                  </a:cubicBezTo>
                  <a:cubicBezTo>
                    <a:pt x="108" y="3"/>
                    <a:pt x="107" y="5"/>
                    <a:pt x="104" y="8"/>
                  </a:cubicBezTo>
                  <a:cubicBezTo>
                    <a:pt x="103" y="9"/>
                    <a:pt x="101" y="10"/>
                    <a:pt x="101" y="12"/>
                  </a:cubicBezTo>
                  <a:cubicBezTo>
                    <a:pt x="99" y="16"/>
                    <a:pt x="98" y="20"/>
                    <a:pt x="98" y="25"/>
                  </a:cubicBezTo>
                  <a:cubicBezTo>
                    <a:pt x="2" y="21"/>
                    <a:pt x="2" y="21"/>
                    <a:pt x="2" y="21"/>
                  </a:cubicBezTo>
                  <a:cubicBezTo>
                    <a:pt x="0" y="15"/>
                    <a:pt x="0" y="9"/>
                    <a:pt x="0" y="3"/>
                  </a:cubicBezTo>
                  <a:close/>
                </a:path>
              </a:pathLst>
            </a:custGeom>
            <a:solidFill>
              <a:srgbClr val="1E1E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616"/>
            <p:cNvSpPr/>
            <p:nvPr/>
          </p:nvSpPr>
          <p:spPr bwMode="auto">
            <a:xfrm>
              <a:off x="8074025" y="-468313"/>
              <a:ext cx="630238" cy="660400"/>
            </a:xfrm>
            <a:custGeom>
              <a:avLst/>
              <a:gdLst>
                <a:gd name="T0" fmla="*/ 156 w 168"/>
                <a:gd name="T1" fmla="*/ 176 h 176"/>
                <a:gd name="T2" fmla="*/ 162 w 168"/>
                <a:gd name="T3" fmla="*/ 44 h 176"/>
                <a:gd name="T4" fmla="*/ 141 w 168"/>
                <a:gd name="T5" fmla="*/ 7 h 176"/>
                <a:gd name="T6" fmla="*/ 0 w 168"/>
                <a:gd name="T7" fmla="*/ 3 h 176"/>
                <a:gd name="T8" fmla="*/ 117 w 168"/>
                <a:gd name="T9" fmla="*/ 173 h 176"/>
                <a:gd name="T10" fmla="*/ 156 w 168"/>
                <a:gd name="T11" fmla="*/ 176 h 176"/>
              </a:gdLst>
              <a:ahLst/>
              <a:cxnLst>
                <a:cxn ang="0">
                  <a:pos x="T0" y="T1"/>
                </a:cxn>
                <a:cxn ang="0">
                  <a:pos x="T2" y="T3"/>
                </a:cxn>
                <a:cxn ang="0">
                  <a:pos x="T4" y="T5"/>
                </a:cxn>
                <a:cxn ang="0">
                  <a:pos x="T6" y="T7"/>
                </a:cxn>
                <a:cxn ang="0">
                  <a:pos x="T8" y="T9"/>
                </a:cxn>
                <a:cxn ang="0">
                  <a:pos x="T10" y="T11"/>
                </a:cxn>
              </a:cxnLst>
              <a:rect l="0" t="0" r="r" b="b"/>
              <a:pathLst>
                <a:path w="168" h="176">
                  <a:moveTo>
                    <a:pt x="156" y="176"/>
                  </a:moveTo>
                  <a:cubicBezTo>
                    <a:pt x="156" y="176"/>
                    <a:pt x="168" y="70"/>
                    <a:pt x="162" y="44"/>
                  </a:cubicBezTo>
                  <a:cubicBezTo>
                    <a:pt x="156" y="17"/>
                    <a:pt x="151" y="13"/>
                    <a:pt x="141" y="7"/>
                  </a:cubicBezTo>
                  <a:cubicBezTo>
                    <a:pt x="127" y="0"/>
                    <a:pt x="0" y="3"/>
                    <a:pt x="0" y="3"/>
                  </a:cubicBezTo>
                  <a:cubicBezTo>
                    <a:pt x="117" y="173"/>
                    <a:pt x="117" y="173"/>
                    <a:pt x="117" y="173"/>
                  </a:cubicBezTo>
                  <a:lnTo>
                    <a:pt x="156" y="176"/>
                  </a:lnTo>
                  <a:close/>
                </a:path>
              </a:pathLst>
            </a:custGeom>
            <a:solidFill>
              <a:srgbClr val="303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617"/>
            <p:cNvSpPr/>
            <p:nvPr/>
          </p:nvSpPr>
          <p:spPr bwMode="auto">
            <a:xfrm>
              <a:off x="8534400" y="-306388"/>
              <a:ext cx="139700" cy="71438"/>
            </a:xfrm>
            <a:custGeom>
              <a:avLst/>
              <a:gdLst>
                <a:gd name="T0" fmla="*/ 88 w 88"/>
                <a:gd name="T1" fmla="*/ 30 h 45"/>
                <a:gd name="T2" fmla="*/ 0 w 88"/>
                <a:gd name="T3" fmla="*/ 0 h 45"/>
                <a:gd name="T4" fmla="*/ 3 w 88"/>
                <a:gd name="T5" fmla="*/ 45 h 45"/>
                <a:gd name="T6" fmla="*/ 88 w 88"/>
                <a:gd name="T7" fmla="*/ 30 h 45"/>
              </a:gdLst>
              <a:ahLst/>
              <a:cxnLst>
                <a:cxn ang="0">
                  <a:pos x="T0" y="T1"/>
                </a:cxn>
                <a:cxn ang="0">
                  <a:pos x="T2" y="T3"/>
                </a:cxn>
                <a:cxn ang="0">
                  <a:pos x="T4" y="T5"/>
                </a:cxn>
                <a:cxn ang="0">
                  <a:pos x="T6" y="T7"/>
                </a:cxn>
              </a:cxnLst>
              <a:rect l="0" t="0" r="r" b="b"/>
              <a:pathLst>
                <a:path w="88" h="45">
                  <a:moveTo>
                    <a:pt x="88" y="30"/>
                  </a:moveTo>
                  <a:lnTo>
                    <a:pt x="0" y="0"/>
                  </a:lnTo>
                  <a:lnTo>
                    <a:pt x="3" y="45"/>
                  </a:lnTo>
                  <a:lnTo>
                    <a:pt x="88" y="30"/>
                  </a:lnTo>
                  <a:close/>
                </a:path>
              </a:pathLst>
            </a:custGeom>
            <a:solidFill>
              <a:srgbClr val="2626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618"/>
            <p:cNvSpPr/>
            <p:nvPr/>
          </p:nvSpPr>
          <p:spPr bwMode="auto">
            <a:xfrm>
              <a:off x="8475663" y="-258763"/>
              <a:ext cx="198438" cy="447675"/>
            </a:xfrm>
            <a:custGeom>
              <a:avLst/>
              <a:gdLst>
                <a:gd name="T0" fmla="*/ 0 w 125"/>
                <a:gd name="T1" fmla="*/ 282 h 282"/>
                <a:gd name="T2" fmla="*/ 108 w 125"/>
                <a:gd name="T3" fmla="*/ 258 h 282"/>
                <a:gd name="T4" fmla="*/ 125 w 125"/>
                <a:gd name="T5" fmla="*/ 0 h 282"/>
                <a:gd name="T6" fmla="*/ 40 w 125"/>
                <a:gd name="T7" fmla="*/ 15 h 282"/>
                <a:gd name="T8" fmla="*/ 0 w 125"/>
                <a:gd name="T9" fmla="*/ 282 h 282"/>
              </a:gdLst>
              <a:ahLst/>
              <a:cxnLst>
                <a:cxn ang="0">
                  <a:pos x="T0" y="T1"/>
                </a:cxn>
                <a:cxn ang="0">
                  <a:pos x="T2" y="T3"/>
                </a:cxn>
                <a:cxn ang="0">
                  <a:pos x="T4" y="T5"/>
                </a:cxn>
                <a:cxn ang="0">
                  <a:pos x="T6" y="T7"/>
                </a:cxn>
                <a:cxn ang="0">
                  <a:pos x="T8" y="T9"/>
                </a:cxn>
              </a:cxnLst>
              <a:rect l="0" t="0" r="r" b="b"/>
              <a:pathLst>
                <a:path w="125" h="282">
                  <a:moveTo>
                    <a:pt x="0" y="282"/>
                  </a:moveTo>
                  <a:lnTo>
                    <a:pt x="108" y="258"/>
                  </a:lnTo>
                  <a:lnTo>
                    <a:pt x="125" y="0"/>
                  </a:lnTo>
                  <a:lnTo>
                    <a:pt x="40" y="15"/>
                  </a:lnTo>
                  <a:lnTo>
                    <a:pt x="0" y="282"/>
                  </a:ln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619"/>
            <p:cNvSpPr/>
            <p:nvPr/>
          </p:nvSpPr>
          <p:spPr bwMode="auto">
            <a:xfrm>
              <a:off x="8475663" y="-250825"/>
              <a:ext cx="171450" cy="439738"/>
            </a:xfrm>
            <a:custGeom>
              <a:avLst/>
              <a:gdLst>
                <a:gd name="T0" fmla="*/ 17 w 46"/>
                <a:gd name="T1" fmla="*/ 4 h 117"/>
                <a:gd name="T2" fmla="*/ 39 w 46"/>
                <a:gd name="T3" fmla="*/ 0 h 117"/>
                <a:gd name="T4" fmla="*/ 36 w 46"/>
                <a:gd name="T5" fmla="*/ 48 h 117"/>
                <a:gd name="T6" fmla="*/ 26 w 46"/>
                <a:gd name="T7" fmla="*/ 92 h 117"/>
                <a:gd name="T8" fmla="*/ 46 w 46"/>
                <a:gd name="T9" fmla="*/ 100 h 117"/>
                <a:gd name="T10" fmla="*/ 46 w 46"/>
                <a:gd name="T11" fmla="*/ 107 h 117"/>
                <a:gd name="T12" fmla="*/ 0 w 46"/>
                <a:gd name="T13" fmla="*/ 117 h 117"/>
                <a:gd name="T14" fmla="*/ 17 w 46"/>
                <a:gd name="T15" fmla="*/ 4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117">
                  <a:moveTo>
                    <a:pt x="17" y="4"/>
                  </a:moveTo>
                  <a:cubicBezTo>
                    <a:pt x="39" y="0"/>
                    <a:pt x="39" y="0"/>
                    <a:pt x="39" y="0"/>
                  </a:cubicBezTo>
                  <a:cubicBezTo>
                    <a:pt x="38" y="16"/>
                    <a:pt x="38" y="32"/>
                    <a:pt x="36" y="48"/>
                  </a:cubicBezTo>
                  <a:cubicBezTo>
                    <a:pt x="33" y="63"/>
                    <a:pt x="27" y="77"/>
                    <a:pt x="26" y="92"/>
                  </a:cubicBezTo>
                  <a:cubicBezTo>
                    <a:pt x="24" y="104"/>
                    <a:pt x="37" y="104"/>
                    <a:pt x="46" y="100"/>
                  </a:cubicBezTo>
                  <a:cubicBezTo>
                    <a:pt x="46" y="107"/>
                    <a:pt x="46" y="107"/>
                    <a:pt x="46" y="107"/>
                  </a:cubicBezTo>
                  <a:cubicBezTo>
                    <a:pt x="0" y="117"/>
                    <a:pt x="0" y="117"/>
                    <a:pt x="0" y="117"/>
                  </a:cubicBezTo>
                  <a:lnTo>
                    <a:pt x="17" y="4"/>
                  </a:ln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620"/>
            <p:cNvSpPr/>
            <p:nvPr/>
          </p:nvSpPr>
          <p:spPr bwMode="auto">
            <a:xfrm>
              <a:off x="7548563" y="-501650"/>
              <a:ext cx="1054100" cy="762000"/>
            </a:xfrm>
            <a:custGeom>
              <a:avLst/>
              <a:gdLst>
                <a:gd name="T0" fmla="*/ 281 w 281"/>
                <a:gd name="T1" fmla="*/ 16 h 203"/>
                <a:gd name="T2" fmla="*/ 263 w 281"/>
                <a:gd name="T3" fmla="*/ 203 h 203"/>
                <a:gd name="T4" fmla="*/ 5 w 281"/>
                <a:gd name="T5" fmla="*/ 184 h 203"/>
                <a:gd name="T6" fmla="*/ 22 w 281"/>
                <a:gd name="T7" fmla="*/ 0 h 203"/>
                <a:gd name="T8" fmla="*/ 281 w 281"/>
                <a:gd name="T9" fmla="*/ 16 h 203"/>
              </a:gdLst>
              <a:ahLst/>
              <a:cxnLst>
                <a:cxn ang="0">
                  <a:pos x="T0" y="T1"/>
                </a:cxn>
                <a:cxn ang="0">
                  <a:pos x="T2" y="T3"/>
                </a:cxn>
                <a:cxn ang="0">
                  <a:pos x="T4" y="T5"/>
                </a:cxn>
                <a:cxn ang="0">
                  <a:pos x="T6" y="T7"/>
                </a:cxn>
                <a:cxn ang="0">
                  <a:pos x="T8" y="T9"/>
                </a:cxn>
              </a:cxnLst>
              <a:rect l="0" t="0" r="r" b="b"/>
              <a:pathLst>
                <a:path w="281" h="203">
                  <a:moveTo>
                    <a:pt x="281" y="16"/>
                  </a:moveTo>
                  <a:cubicBezTo>
                    <a:pt x="263" y="203"/>
                    <a:pt x="263" y="203"/>
                    <a:pt x="263" y="203"/>
                  </a:cubicBezTo>
                  <a:cubicBezTo>
                    <a:pt x="263" y="203"/>
                    <a:pt x="9" y="188"/>
                    <a:pt x="5" y="184"/>
                  </a:cubicBezTo>
                  <a:cubicBezTo>
                    <a:pt x="0" y="179"/>
                    <a:pt x="22" y="0"/>
                    <a:pt x="22" y="0"/>
                  </a:cubicBezTo>
                  <a:lnTo>
                    <a:pt x="281" y="16"/>
                  </a:ln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621"/>
            <p:cNvSpPr/>
            <p:nvPr/>
          </p:nvSpPr>
          <p:spPr bwMode="auto">
            <a:xfrm>
              <a:off x="7562850" y="128588"/>
              <a:ext cx="976313" cy="131763"/>
            </a:xfrm>
            <a:custGeom>
              <a:avLst/>
              <a:gdLst>
                <a:gd name="T0" fmla="*/ 29 w 260"/>
                <a:gd name="T1" fmla="*/ 14 h 35"/>
                <a:gd name="T2" fmla="*/ 121 w 260"/>
                <a:gd name="T3" fmla="*/ 23 h 35"/>
                <a:gd name="T4" fmla="*/ 216 w 260"/>
                <a:gd name="T5" fmla="*/ 31 h 35"/>
                <a:gd name="T6" fmla="*/ 248 w 260"/>
                <a:gd name="T7" fmla="*/ 25 h 35"/>
                <a:gd name="T8" fmla="*/ 260 w 260"/>
                <a:gd name="T9" fmla="*/ 17 h 35"/>
                <a:gd name="T10" fmla="*/ 259 w 260"/>
                <a:gd name="T11" fmla="*/ 35 h 35"/>
                <a:gd name="T12" fmla="*/ 1 w 260"/>
                <a:gd name="T13" fmla="*/ 16 h 35"/>
                <a:gd name="T14" fmla="*/ 0 w 260"/>
                <a:gd name="T15" fmla="*/ 0 h 35"/>
                <a:gd name="T16" fmla="*/ 29 w 260"/>
                <a:gd name="T17" fmla="*/ 1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 h="35">
                  <a:moveTo>
                    <a:pt x="29" y="14"/>
                  </a:moveTo>
                  <a:cubicBezTo>
                    <a:pt x="59" y="20"/>
                    <a:pt x="90" y="21"/>
                    <a:pt x="121" y="23"/>
                  </a:cubicBezTo>
                  <a:cubicBezTo>
                    <a:pt x="152" y="25"/>
                    <a:pt x="184" y="31"/>
                    <a:pt x="216" y="31"/>
                  </a:cubicBezTo>
                  <a:cubicBezTo>
                    <a:pt x="226" y="30"/>
                    <a:pt x="239" y="30"/>
                    <a:pt x="248" y="25"/>
                  </a:cubicBezTo>
                  <a:cubicBezTo>
                    <a:pt x="252" y="23"/>
                    <a:pt x="256" y="20"/>
                    <a:pt x="260" y="17"/>
                  </a:cubicBezTo>
                  <a:cubicBezTo>
                    <a:pt x="259" y="35"/>
                    <a:pt x="259" y="35"/>
                    <a:pt x="259" y="35"/>
                  </a:cubicBezTo>
                  <a:cubicBezTo>
                    <a:pt x="259" y="35"/>
                    <a:pt x="5" y="20"/>
                    <a:pt x="1" y="16"/>
                  </a:cubicBezTo>
                  <a:cubicBezTo>
                    <a:pt x="0" y="15"/>
                    <a:pt x="0" y="9"/>
                    <a:pt x="0" y="0"/>
                  </a:cubicBezTo>
                  <a:cubicBezTo>
                    <a:pt x="8" y="7"/>
                    <a:pt x="18" y="12"/>
                    <a:pt x="29" y="14"/>
                  </a:cubicBez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622"/>
            <p:cNvSpPr/>
            <p:nvPr/>
          </p:nvSpPr>
          <p:spPr bwMode="auto">
            <a:xfrm>
              <a:off x="7581900" y="-501650"/>
              <a:ext cx="1020763" cy="536575"/>
            </a:xfrm>
            <a:custGeom>
              <a:avLst/>
              <a:gdLst>
                <a:gd name="T0" fmla="*/ 250 w 272"/>
                <a:gd name="T1" fmla="*/ 135 h 143"/>
                <a:gd name="T2" fmla="*/ 226 w 272"/>
                <a:gd name="T3" fmla="*/ 138 h 143"/>
                <a:gd name="T4" fmla="*/ 184 w 272"/>
                <a:gd name="T5" fmla="*/ 134 h 143"/>
                <a:gd name="T6" fmla="*/ 153 w 272"/>
                <a:gd name="T7" fmla="*/ 137 h 143"/>
                <a:gd name="T8" fmla="*/ 110 w 272"/>
                <a:gd name="T9" fmla="*/ 143 h 143"/>
                <a:gd name="T10" fmla="*/ 95 w 272"/>
                <a:gd name="T11" fmla="*/ 138 h 143"/>
                <a:gd name="T12" fmla="*/ 89 w 272"/>
                <a:gd name="T13" fmla="*/ 130 h 143"/>
                <a:gd name="T14" fmla="*/ 63 w 272"/>
                <a:gd name="T15" fmla="*/ 124 h 143"/>
                <a:gd name="T16" fmla="*/ 0 w 272"/>
                <a:gd name="T17" fmla="*/ 121 h 143"/>
                <a:gd name="T18" fmla="*/ 13 w 272"/>
                <a:gd name="T19" fmla="*/ 0 h 143"/>
                <a:gd name="T20" fmla="*/ 272 w 272"/>
                <a:gd name="T21" fmla="*/ 16 h 143"/>
                <a:gd name="T22" fmla="*/ 261 w 272"/>
                <a:gd name="T23" fmla="*/ 126 h 143"/>
                <a:gd name="T24" fmla="*/ 250 w 272"/>
                <a:gd name="T25" fmla="*/ 13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2" h="143">
                  <a:moveTo>
                    <a:pt x="250" y="135"/>
                  </a:moveTo>
                  <a:cubicBezTo>
                    <a:pt x="243" y="139"/>
                    <a:pt x="235" y="139"/>
                    <a:pt x="226" y="138"/>
                  </a:cubicBezTo>
                  <a:cubicBezTo>
                    <a:pt x="212" y="136"/>
                    <a:pt x="198" y="135"/>
                    <a:pt x="184" y="134"/>
                  </a:cubicBezTo>
                  <a:cubicBezTo>
                    <a:pt x="174" y="133"/>
                    <a:pt x="163" y="132"/>
                    <a:pt x="153" y="137"/>
                  </a:cubicBezTo>
                  <a:cubicBezTo>
                    <a:pt x="139" y="143"/>
                    <a:pt x="124" y="143"/>
                    <a:pt x="110" y="143"/>
                  </a:cubicBezTo>
                  <a:cubicBezTo>
                    <a:pt x="104" y="143"/>
                    <a:pt x="99" y="143"/>
                    <a:pt x="95" y="138"/>
                  </a:cubicBezTo>
                  <a:cubicBezTo>
                    <a:pt x="94" y="135"/>
                    <a:pt x="92" y="132"/>
                    <a:pt x="89" y="130"/>
                  </a:cubicBezTo>
                  <a:cubicBezTo>
                    <a:pt x="81" y="125"/>
                    <a:pt x="72" y="125"/>
                    <a:pt x="63" y="124"/>
                  </a:cubicBezTo>
                  <a:cubicBezTo>
                    <a:pt x="43" y="123"/>
                    <a:pt x="19" y="127"/>
                    <a:pt x="0" y="121"/>
                  </a:cubicBezTo>
                  <a:cubicBezTo>
                    <a:pt x="5" y="68"/>
                    <a:pt x="13" y="0"/>
                    <a:pt x="13" y="0"/>
                  </a:cubicBezTo>
                  <a:cubicBezTo>
                    <a:pt x="272" y="16"/>
                    <a:pt x="272" y="16"/>
                    <a:pt x="272" y="16"/>
                  </a:cubicBezTo>
                  <a:cubicBezTo>
                    <a:pt x="261" y="126"/>
                    <a:pt x="261" y="126"/>
                    <a:pt x="261" y="126"/>
                  </a:cubicBezTo>
                  <a:cubicBezTo>
                    <a:pt x="258" y="130"/>
                    <a:pt x="255" y="134"/>
                    <a:pt x="250" y="135"/>
                  </a:cubicBez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623"/>
            <p:cNvSpPr/>
            <p:nvPr/>
          </p:nvSpPr>
          <p:spPr bwMode="auto">
            <a:xfrm>
              <a:off x="7581900" y="-534988"/>
              <a:ext cx="1020763" cy="520700"/>
            </a:xfrm>
            <a:custGeom>
              <a:avLst/>
              <a:gdLst>
                <a:gd name="T0" fmla="*/ 272 w 272"/>
                <a:gd name="T1" fmla="*/ 25 h 139"/>
                <a:gd name="T2" fmla="*/ 259 w 272"/>
                <a:gd name="T3" fmla="*/ 126 h 139"/>
                <a:gd name="T4" fmla="*/ 249 w 272"/>
                <a:gd name="T5" fmla="*/ 138 h 139"/>
                <a:gd name="T6" fmla="*/ 9 w 272"/>
                <a:gd name="T7" fmla="*/ 122 h 139"/>
                <a:gd name="T8" fmla="*/ 0 w 272"/>
                <a:gd name="T9" fmla="*/ 121 h 139"/>
                <a:gd name="T10" fmla="*/ 10 w 272"/>
                <a:gd name="T11" fmla="*/ 13 h 139"/>
                <a:gd name="T12" fmla="*/ 21 w 272"/>
                <a:gd name="T13" fmla="*/ 1 h 139"/>
                <a:gd name="T14" fmla="*/ 272 w 272"/>
                <a:gd name="T15" fmla="*/ 25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2" h="139">
                  <a:moveTo>
                    <a:pt x="272" y="25"/>
                  </a:moveTo>
                  <a:cubicBezTo>
                    <a:pt x="259" y="126"/>
                    <a:pt x="259" y="126"/>
                    <a:pt x="259" y="126"/>
                  </a:cubicBezTo>
                  <a:cubicBezTo>
                    <a:pt x="259" y="126"/>
                    <a:pt x="257" y="138"/>
                    <a:pt x="249" y="138"/>
                  </a:cubicBezTo>
                  <a:cubicBezTo>
                    <a:pt x="241" y="139"/>
                    <a:pt x="9" y="122"/>
                    <a:pt x="9" y="122"/>
                  </a:cubicBezTo>
                  <a:cubicBezTo>
                    <a:pt x="0" y="121"/>
                    <a:pt x="0" y="121"/>
                    <a:pt x="0" y="121"/>
                  </a:cubicBezTo>
                  <a:cubicBezTo>
                    <a:pt x="10" y="13"/>
                    <a:pt x="10" y="13"/>
                    <a:pt x="10" y="13"/>
                  </a:cubicBezTo>
                  <a:cubicBezTo>
                    <a:pt x="10" y="13"/>
                    <a:pt x="11" y="2"/>
                    <a:pt x="21" y="1"/>
                  </a:cubicBezTo>
                  <a:cubicBezTo>
                    <a:pt x="30" y="0"/>
                    <a:pt x="256" y="10"/>
                    <a:pt x="272" y="25"/>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624"/>
            <p:cNvSpPr/>
            <p:nvPr/>
          </p:nvSpPr>
          <p:spPr bwMode="auto">
            <a:xfrm>
              <a:off x="7920038" y="-163513"/>
              <a:ext cx="239713" cy="123825"/>
            </a:xfrm>
            <a:custGeom>
              <a:avLst/>
              <a:gdLst>
                <a:gd name="T0" fmla="*/ 4 w 64"/>
                <a:gd name="T1" fmla="*/ 15 h 33"/>
                <a:gd name="T2" fmla="*/ 4 w 64"/>
                <a:gd name="T3" fmla="*/ 15 h 33"/>
                <a:gd name="T4" fmla="*/ 9 w 64"/>
                <a:gd name="T5" fmla="*/ 8 h 33"/>
                <a:gd name="T6" fmla="*/ 53 w 64"/>
                <a:gd name="T7" fmla="*/ 6 h 33"/>
                <a:gd name="T8" fmla="*/ 60 w 64"/>
                <a:gd name="T9" fmla="*/ 33 h 33"/>
                <a:gd name="T10" fmla="*/ 0 w 64"/>
                <a:gd name="T11" fmla="*/ 29 h 33"/>
                <a:gd name="T12" fmla="*/ 4 w 64"/>
                <a:gd name="T13" fmla="*/ 15 h 33"/>
              </a:gdLst>
              <a:ahLst/>
              <a:cxnLst>
                <a:cxn ang="0">
                  <a:pos x="T0" y="T1"/>
                </a:cxn>
                <a:cxn ang="0">
                  <a:pos x="T2" y="T3"/>
                </a:cxn>
                <a:cxn ang="0">
                  <a:pos x="T4" y="T5"/>
                </a:cxn>
                <a:cxn ang="0">
                  <a:pos x="T6" y="T7"/>
                </a:cxn>
                <a:cxn ang="0">
                  <a:pos x="T8" y="T9"/>
                </a:cxn>
                <a:cxn ang="0">
                  <a:pos x="T10" y="T11"/>
                </a:cxn>
                <a:cxn ang="0">
                  <a:pos x="T12" y="T13"/>
                </a:cxn>
              </a:cxnLst>
              <a:rect l="0" t="0" r="r" b="b"/>
              <a:pathLst>
                <a:path w="64" h="33">
                  <a:moveTo>
                    <a:pt x="4" y="15"/>
                  </a:moveTo>
                  <a:cubicBezTo>
                    <a:pt x="4" y="15"/>
                    <a:pt x="4" y="15"/>
                    <a:pt x="4" y="15"/>
                  </a:cubicBezTo>
                  <a:cubicBezTo>
                    <a:pt x="5" y="12"/>
                    <a:pt x="7" y="10"/>
                    <a:pt x="9" y="8"/>
                  </a:cubicBezTo>
                  <a:cubicBezTo>
                    <a:pt x="21" y="0"/>
                    <a:pt x="40" y="0"/>
                    <a:pt x="53" y="6"/>
                  </a:cubicBezTo>
                  <a:cubicBezTo>
                    <a:pt x="64" y="11"/>
                    <a:pt x="61" y="23"/>
                    <a:pt x="60" y="33"/>
                  </a:cubicBezTo>
                  <a:cubicBezTo>
                    <a:pt x="40" y="32"/>
                    <a:pt x="19" y="30"/>
                    <a:pt x="0" y="29"/>
                  </a:cubicBezTo>
                  <a:cubicBezTo>
                    <a:pt x="1" y="24"/>
                    <a:pt x="2" y="19"/>
                    <a:pt x="4" y="15"/>
                  </a:cubicBez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625"/>
            <p:cNvSpPr/>
            <p:nvPr/>
          </p:nvSpPr>
          <p:spPr bwMode="auto">
            <a:xfrm>
              <a:off x="7769225" y="-528638"/>
              <a:ext cx="635000" cy="117475"/>
            </a:xfrm>
            <a:custGeom>
              <a:avLst/>
              <a:gdLst>
                <a:gd name="T0" fmla="*/ 96 w 169"/>
                <a:gd name="T1" fmla="*/ 21 h 31"/>
                <a:gd name="T2" fmla="*/ 35 w 169"/>
                <a:gd name="T3" fmla="*/ 17 h 31"/>
                <a:gd name="T4" fmla="*/ 2 w 169"/>
                <a:gd name="T5" fmla="*/ 2 h 31"/>
                <a:gd name="T6" fmla="*/ 0 w 169"/>
                <a:gd name="T7" fmla="*/ 0 h 31"/>
                <a:gd name="T8" fmla="*/ 169 w 169"/>
                <a:gd name="T9" fmla="*/ 12 h 31"/>
                <a:gd name="T10" fmla="*/ 96 w 169"/>
                <a:gd name="T11" fmla="*/ 21 h 31"/>
              </a:gdLst>
              <a:ahLst/>
              <a:cxnLst>
                <a:cxn ang="0">
                  <a:pos x="T0" y="T1"/>
                </a:cxn>
                <a:cxn ang="0">
                  <a:pos x="T2" y="T3"/>
                </a:cxn>
                <a:cxn ang="0">
                  <a:pos x="T4" y="T5"/>
                </a:cxn>
                <a:cxn ang="0">
                  <a:pos x="T6" y="T7"/>
                </a:cxn>
                <a:cxn ang="0">
                  <a:pos x="T8" y="T9"/>
                </a:cxn>
                <a:cxn ang="0">
                  <a:pos x="T10" y="T11"/>
                </a:cxn>
              </a:cxnLst>
              <a:rect l="0" t="0" r="r" b="b"/>
              <a:pathLst>
                <a:path w="169" h="31">
                  <a:moveTo>
                    <a:pt x="96" y="21"/>
                  </a:moveTo>
                  <a:cubicBezTo>
                    <a:pt x="76" y="20"/>
                    <a:pt x="55" y="21"/>
                    <a:pt x="35" y="17"/>
                  </a:cubicBezTo>
                  <a:cubicBezTo>
                    <a:pt x="26" y="15"/>
                    <a:pt x="8" y="11"/>
                    <a:pt x="2" y="2"/>
                  </a:cubicBezTo>
                  <a:cubicBezTo>
                    <a:pt x="1" y="1"/>
                    <a:pt x="1" y="1"/>
                    <a:pt x="0" y="0"/>
                  </a:cubicBezTo>
                  <a:cubicBezTo>
                    <a:pt x="42" y="2"/>
                    <a:pt x="118" y="6"/>
                    <a:pt x="169" y="12"/>
                  </a:cubicBezTo>
                  <a:cubicBezTo>
                    <a:pt x="153" y="31"/>
                    <a:pt x="117" y="23"/>
                    <a:pt x="96" y="21"/>
                  </a:cubicBez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626"/>
            <p:cNvSpPr/>
            <p:nvPr/>
          </p:nvSpPr>
          <p:spPr bwMode="auto">
            <a:xfrm>
              <a:off x="7953375" y="-152400"/>
              <a:ext cx="180975" cy="165100"/>
            </a:xfrm>
            <a:custGeom>
              <a:avLst/>
              <a:gdLst>
                <a:gd name="T0" fmla="*/ 45 w 48"/>
                <a:gd name="T1" fmla="*/ 8 h 44"/>
                <a:gd name="T2" fmla="*/ 6 w 48"/>
                <a:gd name="T3" fmla="*/ 5 h 44"/>
                <a:gd name="T4" fmla="*/ 2 w 48"/>
                <a:gd name="T5" fmla="*/ 41 h 44"/>
                <a:gd name="T6" fmla="*/ 41 w 48"/>
                <a:gd name="T7" fmla="*/ 42 h 44"/>
                <a:gd name="T8" fmla="*/ 45 w 48"/>
                <a:gd name="T9" fmla="*/ 8 h 44"/>
              </a:gdLst>
              <a:ahLst/>
              <a:cxnLst>
                <a:cxn ang="0">
                  <a:pos x="T0" y="T1"/>
                </a:cxn>
                <a:cxn ang="0">
                  <a:pos x="T2" y="T3"/>
                </a:cxn>
                <a:cxn ang="0">
                  <a:pos x="T4" y="T5"/>
                </a:cxn>
                <a:cxn ang="0">
                  <a:pos x="T6" y="T7"/>
                </a:cxn>
                <a:cxn ang="0">
                  <a:pos x="T8" y="T9"/>
                </a:cxn>
              </a:cxnLst>
              <a:rect l="0" t="0" r="r" b="b"/>
              <a:pathLst>
                <a:path w="48" h="44">
                  <a:moveTo>
                    <a:pt x="45" y="8"/>
                  </a:moveTo>
                  <a:cubicBezTo>
                    <a:pt x="45" y="8"/>
                    <a:pt x="11" y="0"/>
                    <a:pt x="6" y="5"/>
                  </a:cubicBezTo>
                  <a:cubicBezTo>
                    <a:pt x="0" y="9"/>
                    <a:pt x="0" y="39"/>
                    <a:pt x="2" y="41"/>
                  </a:cubicBezTo>
                  <a:cubicBezTo>
                    <a:pt x="4" y="44"/>
                    <a:pt x="35" y="44"/>
                    <a:pt x="41" y="42"/>
                  </a:cubicBezTo>
                  <a:cubicBezTo>
                    <a:pt x="48" y="39"/>
                    <a:pt x="45" y="8"/>
                    <a:pt x="45" y="8"/>
                  </a:cubicBez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627"/>
            <p:cNvSpPr/>
            <p:nvPr/>
          </p:nvSpPr>
          <p:spPr bwMode="auto">
            <a:xfrm>
              <a:off x="7964488" y="-865188"/>
              <a:ext cx="263525" cy="317500"/>
            </a:xfrm>
            <a:custGeom>
              <a:avLst/>
              <a:gdLst>
                <a:gd name="T0" fmla="*/ 6 w 70"/>
                <a:gd name="T1" fmla="*/ 0 h 85"/>
                <a:gd name="T2" fmla="*/ 6 w 70"/>
                <a:gd name="T3" fmla="*/ 73 h 85"/>
                <a:gd name="T4" fmla="*/ 28 w 70"/>
                <a:gd name="T5" fmla="*/ 78 h 85"/>
                <a:gd name="T6" fmla="*/ 42 w 70"/>
                <a:gd name="T7" fmla="*/ 75 h 85"/>
                <a:gd name="T8" fmla="*/ 61 w 70"/>
                <a:gd name="T9" fmla="*/ 71 h 85"/>
                <a:gd name="T10" fmla="*/ 55 w 70"/>
                <a:gd name="T11" fmla="*/ 49 h 85"/>
                <a:gd name="T12" fmla="*/ 63 w 70"/>
                <a:gd name="T13" fmla="*/ 54 h 85"/>
                <a:gd name="T14" fmla="*/ 62 w 70"/>
                <a:gd name="T15" fmla="*/ 32 h 85"/>
                <a:gd name="T16" fmla="*/ 41 w 70"/>
                <a:gd name="T17" fmla="*/ 2 h 85"/>
                <a:gd name="T18" fmla="*/ 6 w 70"/>
                <a:gd name="T1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85">
                  <a:moveTo>
                    <a:pt x="6" y="0"/>
                  </a:moveTo>
                  <a:cubicBezTo>
                    <a:pt x="6" y="0"/>
                    <a:pt x="0" y="64"/>
                    <a:pt x="6" y="73"/>
                  </a:cubicBezTo>
                  <a:cubicBezTo>
                    <a:pt x="11" y="81"/>
                    <a:pt x="22" y="83"/>
                    <a:pt x="28" y="78"/>
                  </a:cubicBezTo>
                  <a:cubicBezTo>
                    <a:pt x="28" y="78"/>
                    <a:pt x="38" y="85"/>
                    <a:pt x="42" y="75"/>
                  </a:cubicBezTo>
                  <a:cubicBezTo>
                    <a:pt x="42" y="75"/>
                    <a:pt x="63" y="81"/>
                    <a:pt x="61" y="71"/>
                  </a:cubicBezTo>
                  <a:cubicBezTo>
                    <a:pt x="59" y="61"/>
                    <a:pt x="55" y="49"/>
                    <a:pt x="55" y="49"/>
                  </a:cubicBezTo>
                  <a:cubicBezTo>
                    <a:pt x="55" y="49"/>
                    <a:pt x="58" y="58"/>
                    <a:pt x="63" y="54"/>
                  </a:cubicBezTo>
                  <a:cubicBezTo>
                    <a:pt x="69" y="51"/>
                    <a:pt x="70" y="39"/>
                    <a:pt x="62" y="32"/>
                  </a:cubicBezTo>
                  <a:cubicBezTo>
                    <a:pt x="53" y="25"/>
                    <a:pt x="40" y="11"/>
                    <a:pt x="41" y="2"/>
                  </a:cubicBezTo>
                  <a:lnTo>
                    <a:pt x="6" y="0"/>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628"/>
            <p:cNvSpPr/>
            <p:nvPr/>
          </p:nvSpPr>
          <p:spPr bwMode="auto">
            <a:xfrm>
              <a:off x="7980363" y="-865188"/>
              <a:ext cx="168275" cy="141288"/>
            </a:xfrm>
            <a:custGeom>
              <a:avLst/>
              <a:gdLst>
                <a:gd name="T0" fmla="*/ 4 w 45"/>
                <a:gd name="T1" fmla="*/ 28 h 38"/>
                <a:gd name="T2" fmla="*/ 45 w 45"/>
                <a:gd name="T3" fmla="*/ 20 h 38"/>
                <a:gd name="T4" fmla="*/ 37 w 45"/>
                <a:gd name="T5" fmla="*/ 2 h 38"/>
                <a:gd name="T6" fmla="*/ 2 w 45"/>
                <a:gd name="T7" fmla="*/ 0 h 38"/>
                <a:gd name="T8" fmla="*/ 0 w 45"/>
                <a:gd name="T9" fmla="*/ 38 h 38"/>
                <a:gd name="T10" fmla="*/ 4 w 45"/>
                <a:gd name="T11" fmla="*/ 28 h 38"/>
              </a:gdLst>
              <a:ahLst/>
              <a:cxnLst>
                <a:cxn ang="0">
                  <a:pos x="T0" y="T1"/>
                </a:cxn>
                <a:cxn ang="0">
                  <a:pos x="T2" y="T3"/>
                </a:cxn>
                <a:cxn ang="0">
                  <a:pos x="T4" y="T5"/>
                </a:cxn>
                <a:cxn ang="0">
                  <a:pos x="T6" y="T7"/>
                </a:cxn>
                <a:cxn ang="0">
                  <a:pos x="T8" y="T9"/>
                </a:cxn>
                <a:cxn ang="0">
                  <a:pos x="T10" y="T11"/>
                </a:cxn>
              </a:cxnLst>
              <a:rect l="0" t="0" r="r" b="b"/>
              <a:pathLst>
                <a:path w="45" h="38">
                  <a:moveTo>
                    <a:pt x="4" y="28"/>
                  </a:moveTo>
                  <a:cubicBezTo>
                    <a:pt x="14" y="14"/>
                    <a:pt x="31" y="22"/>
                    <a:pt x="45" y="20"/>
                  </a:cubicBezTo>
                  <a:cubicBezTo>
                    <a:pt x="40" y="14"/>
                    <a:pt x="37" y="7"/>
                    <a:pt x="37" y="2"/>
                  </a:cubicBezTo>
                  <a:cubicBezTo>
                    <a:pt x="2" y="0"/>
                    <a:pt x="2" y="0"/>
                    <a:pt x="2" y="0"/>
                  </a:cubicBezTo>
                  <a:cubicBezTo>
                    <a:pt x="2" y="0"/>
                    <a:pt x="0" y="20"/>
                    <a:pt x="0" y="38"/>
                  </a:cubicBezTo>
                  <a:cubicBezTo>
                    <a:pt x="1" y="35"/>
                    <a:pt x="2" y="31"/>
                    <a:pt x="4" y="28"/>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629"/>
            <p:cNvSpPr/>
            <p:nvPr/>
          </p:nvSpPr>
          <p:spPr bwMode="auto">
            <a:xfrm>
              <a:off x="8104188" y="-630238"/>
              <a:ext cx="44450" cy="65088"/>
            </a:xfrm>
            <a:custGeom>
              <a:avLst/>
              <a:gdLst>
                <a:gd name="T0" fmla="*/ 3 w 12"/>
                <a:gd name="T1" fmla="*/ 0 h 17"/>
                <a:gd name="T2" fmla="*/ 0 w 12"/>
                <a:gd name="T3" fmla="*/ 17 h 17"/>
                <a:gd name="T4" fmla="*/ 5 w 12"/>
                <a:gd name="T5" fmla="*/ 12 h 17"/>
                <a:gd name="T6" fmla="*/ 12 w 12"/>
                <a:gd name="T7" fmla="*/ 14 h 17"/>
                <a:gd name="T8" fmla="*/ 3 w 12"/>
                <a:gd name="T9" fmla="*/ 0 h 17"/>
              </a:gdLst>
              <a:ahLst/>
              <a:cxnLst>
                <a:cxn ang="0">
                  <a:pos x="T0" y="T1"/>
                </a:cxn>
                <a:cxn ang="0">
                  <a:pos x="T2" y="T3"/>
                </a:cxn>
                <a:cxn ang="0">
                  <a:pos x="T4" y="T5"/>
                </a:cxn>
                <a:cxn ang="0">
                  <a:pos x="T6" y="T7"/>
                </a:cxn>
                <a:cxn ang="0">
                  <a:pos x="T8" y="T9"/>
                </a:cxn>
              </a:cxnLst>
              <a:rect l="0" t="0" r="r" b="b"/>
              <a:pathLst>
                <a:path w="12" h="17">
                  <a:moveTo>
                    <a:pt x="3" y="0"/>
                  </a:moveTo>
                  <a:cubicBezTo>
                    <a:pt x="0" y="0"/>
                    <a:pt x="3" y="10"/>
                    <a:pt x="0" y="17"/>
                  </a:cubicBezTo>
                  <a:cubicBezTo>
                    <a:pt x="2" y="17"/>
                    <a:pt x="4" y="16"/>
                    <a:pt x="5" y="12"/>
                  </a:cubicBezTo>
                  <a:cubicBezTo>
                    <a:pt x="5" y="12"/>
                    <a:pt x="8" y="13"/>
                    <a:pt x="12" y="14"/>
                  </a:cubicBezTo>
                  <a:cubicBezTo>
                    <a:pt x="6" y="10"/>
                    <a:pt x="7" y="0"/>
                    <a:pt x="3" y="0"/>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630"/>
            <p:cNvSpPr/>
            <p:nvPr/>
          </p:nvSpPr>
          <p:spPr bwMode="auto">
            <a:xfrm>
              <a:off x="8151813" y="-696913"/>
              <a:ext cx="57150" cy="74613"/>
            </a:xfrm>
            <a:custGeom>
              <a:avLst/>
              <a:gdLst>
                <a:gd name="T0" fmla="*/ 13 w 15"/>
                <a:gd name="T1" fmla="*/ 6 h 20"/>
                <a:gd name="T2" fmla="*/ 8 w 15"/>
                <a:gd name="T3" fmla="*/ 1 h 20"/>
                <a:gd name="T4" fmla="*/ 1 w 15"/>
                <a:gd name="T5" fmla="*/ 5 h 20"/>
                <a:gd name="T6" fmla="*/ 2 w 15"/>
                <a:gd name="T7" fmla="*/ 7 h 20"/>
                <a:gd name="T8" fmla="*/ 9 w 15"/>
                <a:gd name="T9" fmla="*/ 20 h 20"/>
                <a:gd name="T10" fmla="*/ 6 w 15"/>
                <a:gd name="T11" fmla="*/ 5 h 20"/>
                <a:gd name="T12" fmla="*/ 13 w 15"/>
                <a:gd name="T13" fmla="*/ 9 h 20"/>
                <a:gd name="T14" fmla="*/ 15 w 15"/>
                <a:gd name="T15" fmla="*/ 8 h 20"/>
                <a:gd name="T16" fmla="*/ 13 w 15"/>
                <a:gd name="T17"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0">
                  <a:moveTo>
                    <a:pt x="13" y="6"/>
                  </a:moveTo>
                  <a:cubicBezTo>
                    <a:pt x="11" y="4"/>
                    <a:pt x="10" y="2"/>
                    <a:pt x="8" y="1"/>
                  </a:cubicBezTo>
                  <a:cubicBezTo>
                    <a:pt x="2" y="0"/>
                    <a:pt x="0" y="2"/>
                    <a:pt x="1" y="5"/>
                  </a:cubicBezTo>
                  <a:cubicBezTo>
                    <a:pt x="1" y="6"/>
                    <a:pt x="1" y="7"/>
                    <a:pt x="2" y="7"/>
                  </a:cubicBezTo>
                  <a:cubicBezTo>
                    <a:pt x="3" y="11"/>
                    <a:pt x="7" y="15"/>
                    <a:pt x="9" y="20"/>
                  </a:cubicBezTo>
                  <a:cubicBezTo>
                    <a:pt x="8" y="13"/>
                    <a:pt x="6" y="7"/>
                    <a:pt x="6" y="5"/>
                  </a:cubicBezTo>
                  <a:cubicBezTo>
                    <a:pt x="6" y="7"/>
                    <a:pt x="8" y="12"/>
                    <a:pt x="13" y="9"/>
                  </a:cubicBezTo>
                  <a:cubicBezTo>
                    <a:pt x="14" y="9"/>
                    <a:pt x="15" y="8"/>
                    <a:pt x="15" y="8"/>
                  </a:cubicBezTo>
                  <a:cubicBezTo>
                    <a:pt x="14" y="7"/>
                    <a:pt x="13" y="7"/>
                    <a:pt x="13" y="6"/>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631"/>
            <p:cNvSpPr/>
            <p:nvPr/>
          </p:nvSpPr>
          <p:spPr bwMode="auto">
            <a:xfrm>
              <a:off x="8035925" y="-666750"/>
              <a:ext cx="49213" cy="104775"/>
            </a:xfrm>
            <a:custGeom>
              <a:avLst/>
              <a:gdLst>
                <a:gd name="T0" fmla="*/ 10 w 13"/>
                <a:gd name="T1" fmla="*/ 23 h 28"/>
                <a:gd name="T2" fmla="*/ 3 w 13"/>
                <a:gd name="T3" fmla="*/ 22 h 28"/>
                <a:gd name="T4" fmla="*/ 1 w 13"/>
                <a:gd name="T5" fmla="*/ 26 h 28"/>
                <a:gd name="T6" fmla="*/ 0 w 13"/>
                <a:gd name="T7" fmla="*/ 28 h 28"/>
                <a:gd name="T8" fmla="*/ 9 w 13"/>
                <a:gd name="T9" fmla="*/ 25 h 28"/>
                <a:gd name="T10" fmla="*/ 13 w 13"/>
                <a:gd name="T11" fmla="*/ 27 h 28"/>
                <a:gd name="T12" fmla="*/ 10 w 13"/>
                <a:gd name="T13" fmla="*/ 23 h 28"/>
              </a:gdLst>
              <a:ahLst/>
              <a:cxnLst>
                <a:cxn ang="0">
                  <a:pos x="T0" y="T1"/>
                </a:cxn>
                <a:cxn ang="0">
                  <a:pos x="T2" y="T3"/>
                </a:cxn>
                <a:cxn ang="0">
                  <a:pos x="T4" y="T5"/>
                </a:cxn>
                <a:cxn ang="0">
                  <a:pos x="T6" y="T7"/>
                </a:cxn>
                <a:cxn ang="0">
                  <a:pos x="T8" y="T9"/>
                </a:cxn>
                <a:cxn ang="0">
                  <a:pos x="T10" y="T11"/>
                </a:cxn>
                <a:cxn ang="0">
                  <a:pos x="T12" y="T13"/>
                </a:cxn>
              </a:cxnLst>
              <a:rect l="0" t="0" r="r" b="b"/>
              <a:pathLst>
                <a:path w="13" h="28">
                  <a:moveTo>
                    <a:pt x="10" y="23"/>
                  </a:moveTo>
                  <a:cubicBezTo>
                    <a:pt x="8" y="20"/>
                    <a:pt x="4" y="0"/>
                    <a:pt x="3" y="22"/>
                  </a:cubicBezTo>
                  <a:cubicBezTo>
                    <a:pt x="3" y="23"/>
                    <a:pt x="2" y="25"/>
                    <a:pt x="1" y="26"/>
                  </a:cubicBezTo>
                  <a:cubicBezTo>
                    <a:pt x="1" y="26"/>
                    <a:pt x="0" y="27"/>
                    <a:pt x="0" y="28"/>
                  </a:cubicBezTo>
                  <a:cubicBezTo>
                    <a:pt x="3" y="28"/>
                    <a:pt x="7" y="27"/>
                    <a:pt x="9" y="25"/>
                  </a:cubicBezTo>
                  <a:cubicBezTo>
                    <a:pt x="9" y="25"/>
                    <a:pt x="11" y="26"/>
                    <a:pt x="13" y="27"/>
                  </a:cubicBezTo>
                  <a:cubicBezTo>
                    <a:pt x="11" y="25"/>
                    <a:pt x="10" y="24"/>
                    <a:pt x="10" y="23"/>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632"/>
            <p:cNvSpPr/>
            <p:nvPr/>
          </p:nvSpPr>
          <p:spPr bwMode="auto">
            <a:xfrm>
              <a:off x="7975600" y="-1627188"/>
              <a:ext cx="288925" cy="820738"/>
            </a:xfrm>
            <a:custGeom>
              <a:avLst/>
              <a:gdLst>
                <a:gd name="T0" fmla="*/ 77 w 77"/>
                <a:gd name="T1" fmla="*/ 13 h 219"/>
                <a:gd name="T2" fmla="*/ 49 w 77"/>
                <a:gd name="T3" fmla="*/ 0 h 219"/>
                <a:gd name="T4" fmla="*/ 4 w 77"/>
                <a:gd name="T5" fmla="*/ 129 h 219"/>
                <a:gd name="T6" fmla="*/ 0 w 77"/>
                <a:gd name="T7" fmla="*/ 215 h 219"/>
                <a:gd name="T8" fmla="*/ 40 w 77"/>
                <a:gd name="T9" fmla="*/ 218 h 219"/>
                <a:gd name="T10" fmla="*/ 45 w 77"/>
                <a:gd name="T11" fmla="*/ 219 h 219"/>
                <a:gd name="T12" fmla="*/ 65 w 77"/>
                <a:gd name="T13" fmla="*/ 39 h 219"/>
                <a:gd name="T14" fmla="*/ 77 w 77"/>
                <a:gd name="T15" fmla="*/ 13 h 2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219">
                  <a:moveTo>
                    <a:pt x="77" y="13"/>
                  </a:moveTo>
                  <a:cubicBezTo>
                    <a:pt x="70" y="4"/>
                    <a:pt x="62" y="0"/>
                    <a:pt x="49" y="0"/>
                  </a:cubicBezTo>
                  <a:cubicBezTo>
                    <a:pt x="33" y="11"/>
                    <a:pt x="9" y="41"/>
                    <a:pt x="4" y="129"/>
                  </a:cubicBezTo>
                  <a:cubicBezTo>
                    <a:pt x="1" y="172"/>
                    <a:pt x="0" y="198"/>
                    <a:pt x="0" y="215"/>
                  </a:cubicBezTo>
                  <a:cubicBezTo>
                    <a:pt x="14" y="216"/>
                    <a:pt x="27" y="218"/>
                    <a:pt x="40" y="218"/>
                  </a:cubicBezTo>
                  <a:cubicBezTo>
                    <a:pt x="42" y="218"/>
                    <a:pt x="43" y="219"/>
                    <a:pt x="45" y="219"/>
                  </a:cubicBezTo>
                  <a:cubicBezTo>
                    <a:pt x="43" y="176"/>
                    <a:pt x="41" y="86"/>
                    <a:pt x="65" y="39"/>
                  </a:cubicBezTo>
                  <a:cubicBezTo>
                    <a:pt x="71" y="28"/>
                    <a:pt x="75" y="19"/>
                    <a:pt x="77" y="13"/>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633"/>
            <p:cNvSpPr/>
            <p:nvPr/>
          </p:nvSpPr>
          <p:spPr bwMode="auto">
            <a:xfrm>
              <a:off x="7980363" y="-892175"/>
              <a:ext cx="160338" cy="26988"/>
            </a:xfrm>
            <a:custGeom>
              <a:avLst/>
              <a:gdLst>
                <a:gd name="T0" fmla="*/ 5 w 43"/>
                <a:gd name="T1" fmla="*/ 0 h 7"/>
                <a:gd name="T2" fmla="*/ 0 w 43"/>
                <a:gd name="T3" fmla="*/ 1 h 7"/>
                <a:gd name="T4" fmla="*/ 0 w 43"/>
                <a:gd name="T5" fmla="*/ 5 h 7"/>
                <a:gd name="T6" fmla="*/ 43 w 43"/>
                <a:gd name="T7" fmla="*/ 7 h 7"/>
                <a:gd name="T8" fmla="*/ 43 w 43"/>
                <a:gd name="T9" fmla="*/ 2 h 7"/>
                <a:gd name="T10" fmla="*/ 5 w 43"/>
                <a:gd name="T11" fmla="*/ 0 h 7"/>
              </a:gdLst>
              <a:ahLst/>
              <a:cxnLst>
                <a:cxn ang="0">
                  <a:pos x="T0" y="T1"/>
                </a:cxn>
                <a:cxn ang="0">
                  <a:pos x="T2" y="T3"/>
                </a:cxn>
                <a:cxn ang="0">
                  <a:pos x="T4" y="T5"/>
                </a:cxn>
                <a:cxn ang="0">
                  <a:pos x="T6" y="T7"/>
                </a:cxn>
                <a:cxn ang="0">
                  <a:pos x="T8" y="T9"/>
                </a:cxn>
                <a:cxn ang="0">
                  <a:pos x="T10" y="T11"/>
                </a:cxn>
              </a:cxnLst>
              <a:rect l="0" t="0" r="r" b="b"/>
              <a:pathLst>
                <a:path w="43" h="7">
                  <a:moveTo>
                    <a:pt x="5" y="0"/>
                  </a:moveTo>
                  <a:cubicBezTo>
                    <a:pt x="3" y="1"/>
                    <a:pt x="1" y="1"/>
                    <a:pt x="0" y="1"/>
                  </a:cubicBezTo>
                  <a:cubicBezTo>
                    <a:pt x="0" y="2"/>
                    <a:pt x="0" y="4"/>
                    <a:pt x="0" y="5"/>
                  </a:cubicBezTo>
                  <a:cubicBezTo>
                    <a:pt x="14" y="5"/>
                    <a:pt x="29" y="6"/>
                    <a:pt x="43" y="7"/>
                  </a:cubicBezTo>
                  <a:cubicBezTo>
                    <a:pt x="43" y="5"/>
                    <a:pt x="43" y="4"/>
                    <a:pt x="43" y="2"/>
                  </a:cubicBezTo>
                  <a:cubicBezTo>
                    <a:pt x="30" y="2"/>
                    <a:pt x="17" y="1"/>
                    <a:pt x="5" y="0"/>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9" name="文本框 148"/>
          <p:cNvSpPr txBox="1"/>
          <p:nvPr/>
        </p:nvSpPr>
        <p:spPr>
          <a:xfrm>
            <a:off x="2994924" y="831205"/>
            <a:ext cx="3306918" cy="923330"/>
          </a:xfrm>
          <a:prstGeom prst="rect">
            <a:avLst/>
          </a:prstGeom>
          <a:noFill/>
        </p:spPr>
        <p:txBody>
          <a:bodyPr wrap="square" rtlCol="0">
            <a:spAutoFit/>
          </a:bodyPr>
          <a:lstStyle/>
          <a:p>
            <a:r>
              <a:rPr lang="zh-CN" altLang="en-US" sz="5400" spc="600" dirty="0">
                <a:solidFill>
                  <a:srgbClr val="F04D14"/>
                </a:solidFill>
                <a:effectLst>
                  <a:outerShdw blurRad="50800" dist="38100" dir="2700000" algn="tl" rotWithShape="0">
                    <a:prstClr val="black">
                      <a:alpha val="5000"/>
                    </a:prstClr>
                  </a:outerShdw>
                </a:effectLst>
              </a:rPr>
              <a:t>发展通道</a:t>
            </a:r>
          </a:p>
        </p:txBody>
      </p:sp>
      <p:sp>
        <p:nvSpPr>
          <p:cNvPr id="150" name="文本框 149"/>
          <p:cNvSpPr txBox="1"/>
          <p:nvPr/>
        </p:nvSpPr>
        <p:spPr>
          <a:xfrm>
            <a:off x="2994923" y="1851004"/>
            <a:ext cx="5431455" cy="892552"/>
          </a:xfrm>
          <a:prstGeom prst="rect">
            <a:avLst/>
          </a:prstGeom>
          <a:noFill/>
        </p:spPr>
        <p:txBody>
          <a:bodyPr wrap="square" rtlCol="0">
            <a:spAutoFit/>
          </a:bodyPr>
          <a:lstStyle>
            <a:defPPr>
              <a:defRPr lang="zh-CN"/>
            </a:defPPr>
            <a:lvl1pPr>
              <a:lnSpc>
                <a:spcPct val="130000"/>
              </a:lnSpc>
              <a:defRPr sz="2000">
                <a:solidFill>
                  <a:schemeClr val="bg1"/>
                </a:solidFill>
                <a:latin typeface="+mn-ea"/>
              </a:defRPr>
            </a:lvl1pPr>
          </a:lstStyle>
          <a:p>
            <a:r>
              <a:rPr lang="zh-CN" altLang="en-US" dirty="0">
                <a:solidFill>
                  <a:schemeClr val="tx1"/>
                </a:solidFill>
              </a:rPr>
              <a:t>公司主要为员工建立</a:t>
            </a:r>
            <a:r>
              <a:rPr lang="en-US" altLang="zh-CN" dirty="0">
                <a:solidFill>
                  <a:schemeClr val="tx1"/>
                </a:solidFill>
              </a:rPr>
              <a:t>2</a:t>
            </a:r>
            <a:r>
              <a:rPr lang="zh-CN" altLang="en-US" dirty="0">
                <a:solidFill>
                  <a:schemeClr val="tx1"/>
                </a:solidFill>
              </a:rPr>
              <a:t>种通道</a:t>
            </a:r>
            <a:endParaRPr lang="en-US" altLang="zh-CN" dirty="0">
              <a:solidFill>
                <a:schemeClr val="tx1"/>
              </a:solidFill>
            </a:endParaRPr>
          </a:p>
          <a:p>
            <a:r>
              <a:rPr lang="zh-CN" altLang="en-US" dirty="0">
                <a:solidFill>
                  <a:schemeClr val="tx1"/>
                </a:solidFill>
              </a:rPr>
              <a:t>一种是职场晋升通道，一种是技术专家通道</a:t>
            </a:r>
            <a:endParaRPr lang="en-US" altLang="zh-CN" dirty="0">
              <a:solidFill>
                <a:schemeClr val="tx1"/>
              </a:solidFill>
            </a:endParaRPr>
          </a:p>
        </p:txBody>
      </p:sp>
      <p:grpSp>
        <p:nvGrpSpPr>
          <p:cNvPr id="169" name="组合 168"/>
          <p:cNvGrpSpPr/>
          <p:nvPr/>
        </p:nvGrpSpPr>
        <p:grpSpPr>
          <a:xfrm>
            <a:off x="518040" y="4831322"/>
            <a:ext cx="11155921" cy="1349945"/>
            <a:chOff x="1076440" y="4831322"/>
            <a:chExt cx="11155921" cy="1349945"/>
          </a:xfrm>
        </p:grpSpPr>
        <p:grpSp>
          <p:nvGrpSpPr>
            <p:cNvPr id="159" name="组合 158"/>
            <p:cNvGrpSpPr/>
            <p:nvPr/>
          </p:nvGrpSpPr>
          <p:grpSpPr>
            <a:xfrm>
              <a:off x="1076440" y="4831322"/>
              <a:ext cx="5632559" cy="1349945"/>
              <a:chOff x="1076440" y="4831322"/>
              <a:chExt cx="5632559" cy="1349945"/>
            </a:xfrm>
          </p:grpSpPr>
          <p:grpSp>
            <p:nvGrpSpPr>
              <p:cNvPr id="151" name="组合 150"/>
              <p:cNvGrpSpPr/>
              <p:nvPr/>
            </p:nvGrpSpPr>
            <p:grpSpPr>
              <a:xfrm>
                <a:off x="1192190" y="4831322"/>
                <a:ext cx="3593343" cy="461665"/>
                <a:chOff x="6559441" y="988791"/>
                <a:chExt cx="3593343" cy="461665"/>
              </a:xfrm>
            </p:grpSpPr>
            <p:grpSp>
              <p:nvGrpSpPr>
                <p:cNvPr id="152" name="组合 151"/>
                <p:cNvGrpSpPr>
                  <a:grpSpLocks noChangeAspect="1"/>
                </p:cNvGrpSpPr>
                <p:nvPr/>
              </p:nvGrpSpPr>
              <p:grpSpPr>
                <a:xfrm>
                  <a:off x="6559441" y="1003623"/>
                  <a:ext cx="523355" cy="432000"/>
                  <a:chOff x="5767388" y="3224213"/>
                  <a:chExt cx="536575" cy="442913"/>
                </a:xfrm>
                <a:solidFill>
                  <a:schemeClr val="tx1">
                    <a:lumMod val="85000"/>
                    <a:lumOff val="15000"/>
                  </a:schemeClr>
                </a:solidFill>
              </p:grpSpPr>
              <p:sp>
                <p:nvSpPr>
                  <p:cNvPr id="154" name="Freeform 990"/>
                  <p:cNvSpPr/>
                  <p:nvPr/>
                </p:nvSpPr>
                <p:spPr bwMode="auto">
                  <a:xfrm>
                    <a:off x="5819775" y="3224213"/>
                    <a:ext cx="423863" cy="327025"/>
                  </a:xfrm>
                  <a:custGeom>
                    <a:avLst/>
                    <a:gdLst>
                      <a:gd name="T0" fmla="*/ 113 w 113"/>
                      <a:gd name="T1" fmla="*/ 40 h 87"/>
                      <a:gd name="T2" fmla="*/ 103 w 113"/>
                      <a:gd name="T3" fmla="*/ 49 h 87"/>
                      <a:gd name="T4" fmla="*/ 103 w 113"/>
                      <a:gd name="T5" fmla="*/ 78 h 87"/>
                      <a:gd name="T6" fmla="*/ 10 w 113"/>
                      <a:gd name="T7" fmla="*/ 78 h 87"/>
                      <a:gd name="T8" fmla="*/ 10 w 113"/>
                      <a:gd name="T9" fmla="*/ 9 h 87"/>
                      <a:gd name="T10" fmla="*/ 103 w 113"/>
                      <a:gd name="T11" fmla="*/ 9 h 87"/>
                      <a:gd name="T12" fmla="*/ 103 w 113"/>
                      <a:gd name="T13" fmla="*/ 37 h 87"/>
                      <a:gd name="T14" fmla="*/ 112 w 113"/>
                      <a:gd name="T15" fmla="*/ 28 h 87"/>
                      <a:gd name="T16" fmla="*/ 110 w 113"/>
                      <a:gd name="T17" fmla="*/ 23 h 87"/>
                      <a:gd name="T18" fmla="*/ 113 w 113"/>
                      <a:gd name="T19" fmla="*/ 16 h 87"/>
                      <a:gd name="T20" fmla="*/ 113 w 113"/>
                      <a:gd name="T21" fmla="*/ 0 h 87"/>
                      <a:gd name="T22" fmla="*/ 0 w 113"/>
                      <a:gd name="T23" fmla="*/ 0 h 87"/>
                      <a:gd name="T24" fmla="*/ 0 w 113"/>
                      <a:gd name="T25" fmla="*/ 87 h 87"/>
                      <a:gd name="T26" fmla="*/ 113 w 113"/>
                      <a:gd name="T27" fmla="*/ 87 h 87"/>
                      <a:gd name="T28" fmla="*/ 113 w 113"/>
                      <a:gd name="T29" fmla="*/ 4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87">
                        <a:moveTo>
                          <a:pt x="113" y="40"/>
                        </a:moveTo>
                        <a:cubicBezTo>
                          <a:pt x="103" y="49"/>
                          <a:pt x="103" y="49"/>
                          <a:pt x="103" y="49"/>
                        </a:cubicBezTo>
                        <a:cubicBezTo>
                          <a:pt x="103" y="78"/>
                          <a:pt x="103" y="78"/>
                          <a:pt x="103" y="78"/>
                        </a:cubicBezTo>
                        <a:cubicBezTo>
                          <a:pt x="10" y="78"/>
                          <a:pt x="10" y="78"/>
                          <a:pt x="10" y="78"/>
                        </a:cubicBezTo>
                        <a:cubicBezTo>
                          <a:pt x="10" y="9"/>
                          <a:pt x="10" y="9"/>
                          <a:pt x="10" y="9"/>
                        </a:cubicBezTo>
                        <a:cubicBezTo>
                          <a:pt x="103" y="9"/>
                          <a:pt x="103" y="9"/>
                          <a:pt x="103" y="9"/>
                        </a:cubicBezTo>
                        <a:cubicBezTo>
                          <a:pt x="103" y="37"/>
                          <a:pt x="103" y="37"/>
                          <a:pt x="103" y="37"/>
                        </a:cubicBezTo>
                        <a:cubicBezTo>
                          <a:pt x="112" y="28"/>
                          <a:pt x="112" y="28"/>
                          <a:pt x="112" y="28"/>
                        </a:cubicBezTo>
                        <a:cubicBezTo>
                          <a:pt x="111" y="27"/>
                          <a:pt x="110" y="25"/>
                          <a:pt x="110" y="23"/>
                        </a:cubicBezTo>
                        <a:cubicBezTo>
                          <a:pt x="110" y="20"/>
                          <a:pt x="111" y="18"/>
                          <a:pt x="113" y="16"/>
                        </a:cubicBezTo>
                        <a:cubicBezTo>
                          <a:pt x="113" y="0"/>
                          <a:pt x="113" y="0"/>
                          <a:pt x="113" y="0"/>
                        </a:cubicBezTo>
                        <a:cubicBezTo>
                          <a:pt x="0" y="0"/>
                          <a:pt x="0" y="0"/>
                          <a:pt x="0" y="0"/>
                        </a:cubicBezTo>
                        <a:cubicBezTo>
                          <a:pt x="0" y="87"/>
                          <a:pt x="0" y="87"/>
                          <a:pt x="0" y="87"/>
                        </a:cubicBezTo>
                        <a:cubicBezTo>
                          <a:pt x="113" y="87"/>
                          <a:pt x="113" y="87"/>
                          <a:pt x="113" y="87"/>
                        </a:cubicBezTo>
                        <a:lnTo>
                          <a:pt x="113"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5" name="Freeform 991"/>
                  <p:cNvSpPr/>
                  <p:nvPr/>
                </p:nvSpPr>
                <p:spPr bwMode="auto">
                  <a:xfrm>
                    <a:off x="5891213" y="3276600"/>
                    <a:ext cx="412750" cy="211138"/>
                  </a:xfrm>
                  <a:custGeom>
                    <a:avLst/>
                    <a:gdLst>
                      <a:gd name="T0" fmla="*/ 73 w 110"/>
                      <a:gd name="T1" fmla="*/ 38 h 56"/>
                      <a:gd name="T2" fmla="*/ 70 w 110"/>
                      <a:gd name="T3" fmla="*/ 37 h 56"/>
                      <a:gd name="T4" fmla="*/ 65 w 110"/>
                      <a:gd name="T5" fmla="*/ 38 h 56"/>
                      <a:gd name="T6" fmla="*/ 48 w 110"/>
                      <a:gd name="T7" fmla="*/ 19 h 56"/>
                      <a:gd name="T8" fmla="*/ 49 w 110"/>
                      <a:gd name="T9" fmla="*/ 14 h 56"/>
                      <a:gd name="T10" fmla="*/ 41 w 110"/>
                      <a:gd name="T11" fmla="*/ 6 h 56"/>
                      <a:gd name="T12" fmla="*/ 32 w 110"/>
                      <a:gd name="T13" fmla="*/ 14 h 56"/>
                      <a:gd name="T14" fmla="*/ 34 w 110"/>
                      <a:gd name="T15" fmla="*/ 19 h 56"/>
                      <a:gd name="T16" fmla="*/ 12 w 110"/>
                      <a:gd name="T17" fmla="*/ 40 h 56"/>
                      <a:gd name="T18" fmla="*/ 8 w 110"/>
                      <a:gd name="T19" fmla="*/ 39 h 56"/>
                      <a:gd name="T20" fmla="*/ 0 w 110"/>
                      <a:gd name="T21" fmla="*/ 48 h 56"/>
                      <a:gd name="T22" fmla="*/ 8 w 110"/>
                      <a:gd name="T23" fmla="*/ 56 h 56"/>
                      <a:gd name="T24" fmla="*/ 16 w 110"/>
                      <a:gd name="T25" fmla="*/ 48 h 56"/>
                      <a:gd name="T26" fmla="*/ 15 w 110"/>
                      <a:gd name="T27" fmla="*/ 43 h 56"/>
                      <a:gd name="T28" fmla="*/ 36 w 110"/>
                      <a:gd name="T29" fmla="*/ 21 h 56"/>
                      <a:gd name="T30" fmla="*/ 41 w 110"/>
                      <a:gd name="T31" fmla="*/ 23 h 56"/>
                      <a:gd name="T32" fmla="*/ 45 w 110"/>
                      <a:gd name="T33" fmla="*/ 21 h 56"/>
                      <a:gd name="T34" fmla="*/ 63 w 110"/>
                      <a:gd name="T35" fmla="*/ 41 h 56"/>
                      <a:gd name="T36" fmla="*/ 61 w 110"/>
                      <a:gd name="T37" fmla="*/ 45 h 56"/>
                      <a:gd name="T38" fmla="*/ 70 w 110"/>
                      <a:gd name="T39" fmla="*/ 54 h 56"/>
                      <a:gd name="T40" fmla="*/ 78 w 110"/>
                      <a:gd name="T41" fmla="*/ 45 h 56"/>
                      <a:gd name="T42" fmla="*/ 76 w 110"/>
                      <a:gd name="T43" fmla="*/ 40 h 56"/>
                      <a:gd name="T44" fmla="*/ 99 w 110"/>
                      <a:gd name="T45" fmla="*/ 17 h 56"/>
                      <a:gd name="T46" fmla="*/ 102 w 110"/>
                      <a:gd name="T47" fmla="*/ 17 h 56"/>
                      <a:gd name="T48" fmla="*/ 110 w 110"/>
                      <a:gd name="T49" fmla="*/ 9 h 56"/>
                      <a:gd name="T50" fmla="*/ 102 w 110"/>
                      <a:gd name="T51" fmla="*/ 0 h 56"/>
                      <a:gd name="T52" fmla="*/ 94 w 110"/>
                      <a:gd name="T53" fmla="*/ 9 h 56"/>
                      <a:gd name="T54" fmla="*/ 96 w 110"/>
                      <a:gd name="T55" fmla="*/ 15 h 56"/>
                      <a:gd name="T56" fmla="*/ 73 w 110"/>
                      <a:gd name="T57"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0" h="56">
                        <a:moveTo>
                          <a:pt x="73" y="38"/>
                        </a:moveTo>
                        <a:cubicBezTo>
                          <a:pt x="72" y="37"/>
                          <a:pt x="71" y="37"/>
                          <a:pt x="70" y="37"/>
                        </a:cubicBezTo>
                        <a:cubicBezTo>
                          <a:pt x="68" y="37"/>
                          <a:pt x="67" y="38"/>
                          <a:pt x="65" y="38"/>
                        </a:cubicBezTo>
                        <a:cubicBezTo>
                          <a:pt x="48" y="19"/>
                          <a:pt x="48" y="19"/>
                          <a:pt x="48" y="19"/>
                        </a:cubicBezTo>
                        <a:cubicBezTo>
                          <a:pt x="49" y="17"/>
                          <a:pt x="49" y="16"/>
                          <a:pt x="49" y="14"/>
                        </a:cubicBezTo>
                        <a:cubicBezTo>
                          <a:pt x="49" y="9"/>
                          <a:pt x="45" y="6"/>
                          <a:pt x="41" y="6"/>
                        </a:cubicBezTo>
                        <a:cubicBezTo>
                          <a:pt x="36" y="6"/>
                          <a:pt x="32" y="9"/>
                          <a:pt x="32" y="14"/>
                        </a:cubicBezTo>
                        <a:cubicBezTo>
                          <a:pt x="32" y="16"/>
                          <a:pt x="33" y="17"/>
                          <a:pt x="34" y="19"/>
                        </a:cubicBezTo>
                        <a:cubicBezTo>
                          <a:pt x="12" y="40"/>
                          <a:pt x="12" y="40"/>
                          <a:pt x="12" y="40"/>
                        </a:cubicBezTo>
                        <a:cubicBezTo>
                          <a:pt x="11" y="40"/>
                          <a:pt x="9" y="39"/>
                          <a:pt x="8" y="39"/>
                        </a:cubicBezTo>
                        <a:cubicBezTo>
                          <a:pt x="3" y="39"/>
                          <a:pt x="0" y="43"/>
                          <a:pt x="0" y="48"/>
                        </a:cubicBezTo>
                        <a:cubicBezTo>
                          <a:pt x="0" y="52"/>
                          <a:pt x="3" y="56"/>
                          <a:pt x="8" y="56"/>
                        </a:cubicBezTo>
                        <a:cubicBezTo>
                          <a:pt x="13" y="56"/>
                          <a:pt x="16" y="52"/>
                          <a:pt x="16" y="48"/>
                        </a:cubicBezTo>
                        <a:cubicBezTo>
                          <a:pt x="16" y="46"/>
                          <a:pt x="16" y="44"/>
                          <a:pt x="15" y="43"/>
                        </a:cubicBezTo>
                        <a:cubicBezTo>
                          <a:pt x="36" y="21"/>
                          <a:pt x="36" y="21"/>
                          <a:pt x="36" y="21"/>
                        </a:cubicBezTo>
                        <a:cubicBezTo>
                          <a:pt x="38" y="22"/>
                          <a:pt x="39" y="23"/>
                          <a:pt x="41" y="23"/>
                        </a:cubicBezTo>
                        <a:cubicBezTo>
                          <a:pt x="42" y="23"/>
                          <a:pt x="44" y="22"/>
                          <a:pt x="45" y="21"/>
                        </a:cubicBezTo>
                        <a:cubicBezTo>
                          <a:pt x="63" y="41"/>
                          <a:pt x="63" y="41"/>
                          <a:pt x="63" y="41"/>
                        </a:cubicBezTo>
                        <a:cubicBezTo>
                          <a:pt x="62" y="43"/>
                          <a:pt x="61" y="44"/>
                          <a:pt x="61" y="45"/>
                        </a:cubicBezTo>
                        <a:cubicBezTo>
                          <a:pt x="61" y="50"/>
                          <a:pt x="65" y="54"/>
                          <a:pt x="70" y="54"/>
                        </a:cubicBezTo>
                        <a:cubicBezTo>
                          <a:pt x="75" y="54"/>
                          <a:pt x="78" y="50"/>
                          <a:pt x="78" y="45"/>
                        </a:cubicBezTo>
                        <a:cubicBezTo>
                          <a:pt x="78" y="43"/>
                          <a:pt x="77" y="41"/>
                          <a:pt x="76" y="40"/>
                        </a:cubicBezTo>
                        <a:cubicBezTo>
                          <a:pt x="99" y="17"/>
                          <a:pt x="99" y="17"/>
                          <a:pt x="99" y="17"/>
                        </a:cubicBezTo>
                        <a:cubicBezTo>
                          <a:pt x="100" y="17"/>
                          <a:pt x="101" y="17"/>
                          <a:pt x="102" y="17"/>
                        </a:cubicBezTo>
                        <a:cubicBezTo>
                          <a:pt x="107" y="17"/>
                          <a:pt x="110" y="13"/>
                          <a:pt x="110" y="9"/>
                        </a:cubicBezTo>
                        <a:cubicBezTo>
                          <a:pt x="110" y="4"/>
                          <a:pt x="107" y="0"/>
                          <a:pt x="102" y="0"/>
                        </a:cubicBezTo>
                        <a:cubicBezTo>
                          <a:pt x="97" y="0"/>
                          <a:pt x="94" y="4"/>
                          <a:pt x="94" y="9"/>
                        </a:cubicBezTo>
                        <a:cubicBezTo>
                          <a:pt x="94" y="11"/>
                          <a:pt x="94" y="13"/>
                          <a:pt x="96" y="15"/>
                        </a:cubicBezTo>
                        <a:lnTo>
                          <a:pt x="73"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6" name="Freeform 992"/>
                  <p:cNvSpPr/>
                  <p:nvPr/>
                </p:nvSpPr>
                <p:spPr bwMode="auto">
                  <a:xfrm>
                    <a:off x="5767388" y="3565525"/>
                    <a:ext cx="530225" cy="38100"/>
                  </a:xfrm>
                  <a:custGeom>
                    <a:avLst/>
                    <a:gdLst>
                      <a:gd name="T0" fmla="*/ 33 w 334"/>
                      <a:gd name="T1" fmla="*/ 0 h 24"/>
                      <a:gd name="T2" fmla="*/ 0 w 334"/>
                      <a:gd name="T3" fmla="*/ 24 h 24"/>
                      <a:gd name="T4" fmla="*/ 334 w 334"/>
                      <a:gd name="T5" fmla="*/ 24 h 24"/>
                      <a:gd name="T6" fmla="*/ 300 w 334"/>
                      <a:gd name="T7" fmla="*/ 0 h 24"/>
                      <a:gd name="T8" fmla="*/ 33 w 334"/>
                      <a:gd name="T9" fmla="*/ 0 h 24"/>
                    </a:gdLst>
                    <a:ahLst/>
                    <a:cxnLst>
                      <a:cxn ang="0">
                        <a:pos x="T0" y="T1"/>
                      </a:cxn>
                      <a:cxn ang="0">
                        <a:pos x="T2" y="T3"/>
                      </a:cxn>
                      <a:cxn ang="0">
                        <a:pos x="T4" y="T5"/>
                      </a:cxn>
                      <a:cxn ang="0">
                        <a:pos x="T6" y="T7"/>
                      </a:cxn>
                      <a:cxn ang="0">
                        <a:pos x="T8" y="T9"/>
                      </a:cxn>
                    </a:cxnLst>
                    <a:rect l="0" t="0" r="r" b="b"/>
                    <a:pathLst>
                      <a:path w="334" h="24">
                        <a:moveTo>
                          <a:pt x="33" y="0"/>
                        </a:moveTo>
                        <a:lnTo>
                          <a:pt x="0" y="24"/>
                        </a:lnTo>
                        <a:lnTo>
                          <a:pt x="334" y="24"/>
                        </a:lnTo>
                        <a:lnTo>
                          <a:pt x="300" y="0"/>
                        </a:lnTo>
                        <a:lnTo>
                          <a:pt x="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7" name="Freeform 993"/>
                  <p:cNvSpPr>
                    <a:spLocks noEditPoints="1"/>
                  </p:cNvSpPr>
                  <p:nvPr/>
                </p:nvSpPr>
                <p:spPr bwMode="auto">
                  <a:xfrm>
                    <a:off x="5767388" y="3617913"/>
                    <a:ext cx="530225" cy="49213"/>
                  </a:xfrm>
                  <a:custGeom>
                    <a:avLst/>
                    <a:gdLst>
                      <a:gd name="T0" fmla="*/ 0 w 141"/>
                      <a:gd name="T1" fmla="*/ 0 h 13"/>
                      <a:gd name="T2" fmla="*/ 0 w 141"/>
                      <a:gd name="T3" fmla="*/ 1 h 13"/>
                      <a:gd name="T4" fmla="*/ 14 w 141"/>
                      <a:gd name="T5" fmla="*/ 13 h 13"/>
                      <a:gd name="T6" fmla="*/ 126 w 141"/>
                      <a:gd name="T7" fmla="*/ 13 h 13"/>
                      <a:gd name="T8" fmla="*/ 141 w 141"/>
                      <a:gd name="T9" fmla="*/ 1 h 13"/>
                      <a:gd name="T10" fmla="*/ 141 w 141"/>
                      <a:gd name="T11" fmla="*/ 0 h 13"/>
                      <a:gd name="T12" fmla="*/ 0 w 141"/>
                      <a:gd name="T13" fmla="*/ 0 h 13"/>
                      <a:gd name="T14" fmla="*/ 90 w 141"/>
                      <a:gd name="T15" fmla="*/ 9 h 13"/>
                      <a:gd name="T16" fmla="*/ 58 w 141"/>
                      <a:gd name="T17" fmla="*/ 9 h 13"/>
                      <a:gd name="T18" fmla="*/ 55 w 141"/>
                      <a:gd name="T19" fmla="*/ 7 h 13"/>
                      <a:gd name="T20" fmla="*/ 58 w 141"/>
                      <a:gd name="T21" fmla="*/ 4 h 13"/>
                      <a:gd name="T22" fmla="*/ 90 w 141"/>
                      <a:gd name="T23" fmla="*/ 4 h 13"/>
                      <a:gd name="T24" fmla="*/ 93 w 141"/>
                      <a:gd name="T25" fmla="*/ 7 h 13"/>
                      <a:gd name="T26" fmla="*/ 90 w 141"/>
                      <a:gd name="T2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1" h="13">
                        <a:moveTo>
                          <a:pt x="0" y="0"/>
                        </a:moveTo>
                        <a:cubicBezTo>
                          <a:pt x="0" y="1"/>
                          <a:pt x="0" y="1"/>
                          <a:pt x="0" y="1"/>
                        </a:cubicBezTo>
                        <a:cubicBezTo>
                          <a:pt x="0" y="8"/>
                          <a:pt x="6" y="13"/>
                          <a:pt x="14" y="13"/>
                        </a:cubicBezTo>
                        <a:cubicBezTo>
                          <a:pt x="126" y="13"/>
                          <a:pt x="126" y="13"/>
                          <a:pt x="126" y="13"/>
                        </a:cubicBezTo>
                        <a:cubicBezTo>
                          <a:pt x="134" y="13"/>
                          <a:pt x="141" y="8"/>
                          <a:pt x="141" y="1"/>
                        </a:cubicBezTo>
                        <a:cubicBezTo>
                          <a:pt x="141" y="1"/>
                          <a:pt x="141" y="1"/>
                          <a:pt x="141" y="0"/>
                        </a:cubicBezTo>
                        <a:lnTo>
                          <a:pt x="0" y="0"/>
                        </a:lnTo>
                        <a:close/>
                        <a:moveTo>
                          <a:pt x="90" y="9"/>
                        </a:moveTo>
                        <a:cubicBezTo>
                          <a:pt x="58" y="9"/>
                          <a:pt x="58" y="9"/>
                          <a:pt x="58" y="9"/>
                        </a:cubicBezTo>
                        <a:cubicBezTo>
                          <a:pt x="56" y="9"/>
                          <a:pt x="55" y="8"/>
                          <a:pt x="55" y="7"/>
                        </a:cubicBezTo>
                        <a:cubicBezTo>
                          <a:pt x="55" y="5"/>
                          <a:pt x="56" y="4"/>
                          <a:pt x="58" y="4"/>
                        </a:cubicBezTo>
                        <a:cubicBezTo>
                          <a:pt x="90" y="4"/>
                          <a:pt x="90" y="4"/>
                          <a:pt x="90" y="4"/>
                        </a:cubicBezTo>
                        <a:cubicBezTo>
                          <a:pt x="92" y="4"/>
                          <a:pt x="93" y="5"/>
                          <a:pt x="93" y="7"/>
                        </a:cubicBezTo>
                        <a:cubicBezTo>
                          <a:pt x="93" y="8"/>
                          <a:pt x="92" y="9"/>
                          <a:pt x="9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53" name="文本框 152"/>
                <p:cNvSpPr txBox="1"/>
                <p:nvPr/>
              </p:nvSpPr>
              <p:spPr>
                <a:xfrm>
                  <a:off x="7115180" y="988791"/>
                  <a:ext cx="3037604" cy="461665"/>
                </a:xfrm>
                <a:prstGeom prst="rect">
                  <a:avLst/>
                </a:prstGeom>
                <a:noFill/>
              </p:spPr>
              <p:txBody>
                <a:bodyPr wrap="square" rtlCol="0">
                  <a:spAutoFit/>
                </a:bodyPr>
                <a:lstStyle/>
                <a:p>
                  <a:r>
                    <a:rPr lang="zh-CN" altLang="en-US" sz="2400" spc="600" dirty="0"/>
                    <a:t>输入您的副标题</a:t>
                  </a:r>
                </a:p>
              </p:txBody>
            </p:sp>
          </p:grpSp>
          <p:sp>
            <p:nvSpPr>
              <p:cNvPr id="158" name="文本框 157"/>
              <p:cNvSpPr txBox="1"/>
              <p:nvPr/>
            </p:nvSpPr>
            <p:spPr>
              <a:xfrm>
                <a:off x="1076440" y="5237739"/>
                <a:ext cx="5632559" cy="943528"/>
              </a:xfrm>
              <a:prstGeom prst="rect">
                <a:avLst/>
              </a:prstGeom>
              <a:noFill/>
            </p:spPr>
            <p:txBody>
              <a:bodyPr wrap="square" rtlCol="0">
                <a:spAutoFit/>
              </a:bodyPr>
              <a:lstStyle>
                <a:defPPr>
                  <a:defRPr lang="zh-CN"/>
                </a:defPPr>
                <a:lvl1pPr>
                  <a:lnSpc>
                    <a:spcPct val="130000"/>
                  </a:lnSpc>
                  <a:defRPr sz="2000">
                    <a:solidFill>
                      <a:schemeClr val="bg1"/>
                    </a:solidFill>
                    <a:latin typeface="+mn-ea"/>
                  </a:defRPr>
                </a:lvl1pPr>
              </a:lstStyle>
              <a:p>
                <a:pPr>
                  <a:lnSpc>
                    <a:spcPct val="150000"/>
                  </a:lnSpc>
                </a:pPr>
                <a:r>
                  <a:rPr lang="zh-CN" altLang="en-US" dirty="0">
                    <a:solidFill>
                      <a:schemeClr val="accent3">
                        <a:lumMod val="50000"/>
                      </a:schemeClr>
                    </a:solidFill>
                    <a:latin typeface="黑体" panose="02010609060101010101" pitchFamily="49" charset="-122"/>
                    <a:ea typeface="黑体" panose="02010609060101010101" pitchFamily="49" charset="-122"/>
                  </a:rPr>
                  <a:t>点击此处添加文本内容点击此处添加文本内容点击此处添加文本内容点击此处添加文本内容</a:t>
                </a:r>
              </a:p>
            </p:txBody>
          </p:sp>
        </p:grpSp>
        <p:grpSp>
          <p:nvGrpSpPr>
            <p:cNvPr id="160" name="组合 159"/>
            <p:cNvGrpSpPr/>
            <p:nvPr/>
          </p:nvGrpSpPr>
          <p:grpSpPr>
            <a:xfrm>
              <a:off x="6599802" y="4831322"/>
              <a:ext cx="5632559" cy="1349945"/>
              <a:chOff x="1076440" y="4831322"/>
              <a:chExt cx="5632559" cy="1349945"/>
            </a:xfrm>
          </p:grpSpPr>
          <p:grpSp>
            <p:nvGrpSpPr>
              <p:cNvPr id="161" name="组合 160"/>
              <p:cNvGrpSpPr/>
              <p:nvPr/>
            </p:nvGrpSpPr>
            <p:grpSpPr>
              <a:xfrm>
                <a:off x="1192190" y="4831322"/>
                <a:ext cx="3593343" cy="461665"/>
                <a:chOff x="6559441" y="988791"/>
                <a:chExt cx="3593343" cy="461665"/>
              </a:xfrm>
            </p:grpSpPr>
            <p:grpSp>
              <p:nvGrpSpPr>
                <p:cNvPr id="163" name="组合 162"/>
                <p:cNvGrpSpPr>
                  <a:grpSpLocks noChangeAspect="1"/>
                </p:cNvGrpSpPr>
                <p:nvPr/>
              </p:nvGrpSpPr>
              <p:grpSpPr>
                <a:xfrm>
                  <a:off x="6559441" y="1003623"/>
                  <a:ext cx="523355" cy="432000"/>
                  <a:chOff x="5767388" y="3224213"/>
                  <a:chExt cx="536575" cy="442913"/>
                </a:xfrm>
                <a:solidFill>
                  <a:schemeClr val="tx1">
                    <a:lumMod val="85000"/>
                    <a:lumOff val="15000"/>
                  </a:schemeClr>
                </a:solidFill>
              </p:grpSpPr>
              <p:sp>
                <p:nvSpPr>
                  <p:cNvPr id="165" name="Freeform 990"/>
                  <p:cNvSpPr/>
                  <p:nvPr/>
                </p:nvSpPr>
                <p:spPr bwMode="auto">
                  <a:xfrm>
                    <a:off x="5819775" y="3224213"/>
                    <a:ext cx="423863" cy="327025"/>
                  </a:xfrm>
                  <a:custGeom>
                    <a:avLst/>
                    <a:gdLst>
                      <a:gd name="T0" fmla="*/ 113 w 113"/>
                      <a:gd name="T1" fmla="*/ 40 h 87"/>
                      <a:gd name="T2" fmla="*/ 103 w 113"/>
                      <a:gd name="T3" fmla="*/ 49 h 87"/>
                      <a:gd name="T4" fmla="*/ 103 w 113"/>
                      <a:gd name="T5" fmla="*/ 78 h 87"/>
                      <a:gd name="T6" fmla="*/ 10 w 113"/>
                      <a:gd name="T7" fmla="*/ 78 h 87"/>
                      <a:gd name="T8" fmla="*/ 10 w 113"/>
                      <a:gd name="T9" fmla="*/ 9 h 87"/>
                      <a:gd name="T10" fmla="*/ 103 w 113"/>
                      <a:gd name="T11" fmla="*/ 9 h 87"/>
                      <a:gd name="T12" fmla="*/ 103 w 113"/>
                      <a:gd name="T13" fmla="*/ 37 h 87"/>
                      <a:gd name="T14" fmla="*/ 112 w 113"/>
                      <a:gd name="T15" fmla="*/ 28 h 87"/>
                      <a:gd name="T16" fmla="*/ 110 w 113"/>
                      <a:gd name="T17" fmla="*/ 23 h 87"/>
                      <a:gd name="T18" fmla="*/ 113 w 113"/>
                      <a:gd name="T19" fmla="*/ 16 h 87"/>
                      <a:gd name="T20" fmla="*/ 113 w 113"/>
                      <a:gd name="T21" fmla="*/ 0 h 87"/>
                      <a:gd name="T22" fmla="*/ 0 w 113"/>
                      <a:gd name="T23" fmla="*/ 0 h 87"/>
                      <a:gd name="T24" fmla="*/ 0 w 113"/>
                      <a:gd name="T25" fmla="*/ 87 h 87"/>
                      <a:gd name="T26" fmla="*/ 113 w 113"/>
                      <a:gd name="T27" fmla="*/ 87 h 87"/>
                      <a:gd name="T28" fmla="*/ 113 w 113"/>
                      <a:gd name="T29" fmla="*/ 4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87">
                        <a:moveTo>
                          <a:pt x="113" y="40"/>
                        </a:moveTo>
                        <a:cubicBezTo>
                          <a:pt x="103" y="49"/>
                          <a:pt x="103" y="49"/>
                          <a:pt x="103" y="49"/>
                        </a:cubicBezTo>
                        <a:cubicBezTo>
                          <a:pt x="103" y="78"/>
                          <a:pt x="103" y="78"/>
                          <a:pt x="103" y="78"/>
                        </a:cubicBezTo>
                        <a:cubicBezTo>
                          <a:pt x="10" y="78"/>
                          <a:pt x="10" y="78"/>
                          <a:pt x="10" y="78"/>
                        </a:cubicBezTo>
                        <a:cubicBezTo>
                          <a:pt x="10" y="9"/>
                          <a:pt x="10" y="9"/>
                          <a:pt x="10" y="9"/>
                        </a:cubicBezTo>
                        <a:cubicBezTo>
                          <a:pt x="103" y="9"/>
                          <a:pt x="103" y="9"/>
                          <a:pt x="103" y="9"/>
                        </a:cubicBezTo>
                        <a:cubicBezTo>
                          <a:pt x="103" y="37"/>
                          <a:pt x="103" y="37"/>
                          <a:pt x="103" y="37"/>
                        </a:cubicBezTo>
                        <a:cubicBezTo>
                          <a:pt x="112" y="28"/>
                          <a:pt x="112" y="28"/>
                          <a:pt x="112" y="28"/>
                        </a:cubicBezTo>
                        <a:cubicBezTo>
                          <a:pt x="111" y="27"/>
                          <a:pt x="110" y="25"/>
                          <a:pt x="110" y="23"/>
                        </a:cubicBezTo>
                        <a:cubicBezTo>
                          <a:pt x="110" y="20"/>
                          <a:pt x="111" y="18"/>
                          <a:pt x="113" y="16"/>
                        </a:cubicBezTo>
                        <a:cubicBezTo>
                          <a:pt x="113" y="0"/>
                          <a:pt x="113" y="0"/>
                          <a:pt x="113" y="0"/>
                        </a:cubicBezTo>
                        <a:cubicBezTo>
                          <a:pt x="0" y="0"/>
                          <a:pt x="0" y="0"/>
                          <a:pt x="0" y="0"/>
                        </a:cubicBezTo>
                        <a:cubicBezTo>
                          <a:pt x="0" y="87"/>
                          <a:pt x="0" y="87"/>
                          <a:pt x="0" y="87"/>
                        </a:cubicBezTo>
                        <a:cubicBezTo>
                          <a:pt x="113" y="87"/>
                          <a:pt x="113" y="87"/>
                          <a:pt x="113" y="87"/>
                        </a:cubicBezTo>
                        <a:lnTo>
                          <a:pt x="113"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6" name="Freeform 991"/>
                  <p:cNvSpPr/>
                  <p:nvPr/>
                </p:nvSpPr>
                <p:spPr bwMode="auto">
                  <a:xfrm>
                    <a:off x="5891213" y="3276600"/>
                    <a:ext cx="412750" cy="211138"/>
                  </a:xfrm>
                  <a:custGeom>
                    <a:avLst/>
                    <a:gdLst>
                      <a:gd name="T0" fmla="*/ 73 w 110"/>
                      <a:gd name="T1" fmla="*/ 38 h 56"/>
                      <a:gd name="T2" fmla="*/ 70 w 110"/>
                      <a:gd name="T3" fmla="*/ 37 h 56"/>
                      <a:gd name="T4" fmla="*/ 65 w 110"/>
                      <a:gd name="T5" fmla="*/ 38 h 56"/>
                      <a:gd name="T6" fmla="*/ 48 w 110"/>
                      <a:gd name="T7" fmla="*/ 19 h 56"/>
                      <a:gd name="T8" fmla="*/ 49 w 110"/>
                      <a:gd name="T9" fmla="*/ 14 h 56"/>
                      <a:gd name="T10" fmla="*/ 41 w 110"/>
                      <a:gd name="T11" fmla="*/ 6 h 56"/>
                      <a:gd name="T12" fmla="*/ 32 w 110"/>
                      <a:gd name="T13" fmla="*/ 14 h 56"/>
                      <a:gd name="T14" fmla="*/ 34 w 110"/>
                      <a:gd name="T15" fmla="*/ 19 h 56"/>
                      <a:gd name="T16" fmla="*/ 12 w 110"/>
                      <a:gd name="T17" fmla="*/ 40 h 56"/>
                      <a:gd name="T18" fmla="*/ 8 w 110"/>
                      <a:gd name="T19" fmla="*/ 39 h 56"/>
                      <a:gd name="T20" fmla="*/ 0 w 110"/>
                      <a:gd name="T21" fmla="*/ 48 h 56"/>
                      <a:gd name="T22" fmla="*/ 8 w 110"/>
                      <a:gd name="T23" fmla="*/ 56 h 56"/>
                      <a:gd name="T24" fmla="*/ 16 w 110"/>
                      <a:gd name="T25" fmla="*/ 48 h 56"/>
                      <a:gd name="T26" fmla="*/ 15 w 110"/>
                      <a:gd name="T27" fmla="*/ 43 h 56"/>
                      <a:gd name="T28" fmla="*/ 36 w 110"/>
                      <a:gd name="T29" fmla="*/ 21 h 56"/>
                      <a:gd name="T30" fmla="*/ 41 w 110"/>
                      <a:gd name="T31" fmla="*/ 23 h 56"/>
                      <a:gd name="T32" fmla="*/ 45 w 110"/>
                      <a:gd name="T33" fmla="*/ 21 h 56"/>
                      <a:gd name="T34" fmla="*/ 63 w 110"/>
                      <a:gd name="T35" fmla="*/ 41 h 56"/>
                      <a:gd name="T36" fmla="*/ 61 w 110"/>
                      <a:gd name="T37" fmla="*/ 45 h 56"/>
                      <a:gd name="T38" fmla="*/ 70 w 110"/>
                      <a:gd name="T39" fmla="*/ 54 h 56"/>
                      <a:gd name="T40" fmla="*/ 78 w 110"/>
                      <a:gd name="T41" fmla="*/ 45 h 56"/>
                      <a:gd name="T42" fmla="*/ 76 w 110"/>
                      <a:gd name="T43" fmla="*/ 40 h 56"/>
                      <a:gd name="T44" fmla="*/ 99 w 110"/>
                      <a:gd name="T45" fmla="*/ 17 h 56"/>
                      <a:gd name="T46" fmla="*/ 102 w 110"/>
                      <a:gd name="T47" fmla="*/ 17 h 56"/>
                      <a:gd name="T48" fmla="*/ 110 w 110"/>
                      <a:gd name="T49" fmla="*/ 9 h 56"/>
                      <a:gd name="T50" fmla="*/ 102 w 110"/>
                      <a:gd name="T51" fmla="*/ 0 h 56"/>
                      <a:gd name="T52" fmla="*/ 94 w 110"/>
                      <a:gd name="T53" fmla="*/ 9 h 56"/>
                      <a:gd name="T54" fmla="*/ 96 w 110"/>
                      <a:gd name="T55" fmla="*/ 15 h 56"/>
                      <a:gd name="T56" fmla="*/ 73 w 110"/>
                      <a:gd name="T57"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0" h="56">
                        <a:moveTo>
                          <a:pt x="73" y="38"/>
                        </a:moveTo>
                        <a:cubicBezTo>
                          <a:pt x="72" y="37"/>
                          <a:pt x="71" y="37"/>
                          <a:pt x="70" y="37"/>
                        </a:cubicBezTo>
                        <a:cubicBezTo>
                          <a:pt x="68" y="37"/>
                          <a:pt x="67" y="38"/>
                          <a:pt x="65" y="38"/>
                        </a:cubicBezTo>
                        <a:cubicBezTo>
                          <a:pt x="48" y="19"/>
                          <a:pt x="48" y="19"/>
                          <a:pt x="48" y="19"/>
                        </a:cubicBezTo>
                        <a:cubicBezTo>
                          <a:pt x="49" y="17"/>
                          <a:pt x="49" y="16"/>
                          <a:pt x="49" y="14"/>
                        </a:cubicBezTo>
                        <a:cubicBezTo>
                          <a:pt x="49" y="9"/>
                          <a:pt x="45" y="6"/>
                          <a:pt x="41" y="6"/>
                        </a:cubicBezTo>
                        <a:cubicBezTo>
                          <a:pt x="36" y="6"/>
                          <a:pt x="32" y="9"/>
                          <a:pt x="32" y="14"/>
                        </a:cubicBezTo>
                        <a:cubicBezTo>
                          <a:pt x="32" y="16"/>
                          <a:pt x="33" y="17"/>
                          <a:pt x="34" y="19"/>
                        </a:cubicBezTo>
                        <a:cubicBezTo>
                          <a:pt x="12" y="40"/>
                          <a:pt x="12" y="40"/>
                          <a:pt x="12" y="40"/>
                        </a:cubicBezTo>
                        <a:cubicBezTo>
                          <a:pt x="11" y="40"/>
                          <a:pt x="9" y="39"/>
                          <a:pt x="8" y="39"/>
                        </a:cubicBezTo>
                        <a:cubicBezTo>
                          <a:pt x="3" y="39"/>
                          <a:pt x="0" y="43"/>
                          <a:pt x="0" y="48"/>
                        </a:cubicBezTo>
                        <a:cubicBezTo>
                          <a:pt x="0" y="52"/>
                          <a:pt x="3" y="56"/>
                          <a:pt x="8" y="56"/>
                        </a:cubicBezTo>
                        <a:cubicBezTo>
                          <a:pt x="13" y="56"/>
                          <a:pt x="16" y="52"/>
                          <a:pt x="16" y="48"/>
                        </a:cubicBezTo>
                        <a:cubicBezTo>
                          <a:pt x="16" y="46"/>
                          <a:pt x="16" y="44"/>
                          <a:pt x="15" y="43"/>
                        </a:cubicBezTo>
                        <a:cubicBezTo>
                          <a:pt x="36" y="21"/>
                          <a:pt x="36" y="21"/>
                          <a:pt x="36" y="21"/>
                        </a:cubicBezTo>
                        <a:cubicBezTo>
                          <a:pt x="38" y="22"/>
                          <a:pt x="39" y="23"/>
                          <a:pt x="41" y="23"/>
                        </a:cubicBezTo>
                        <a:cubicBezTo>
                          <a:pt x="42" y="23"/>
                          <a:pt x="44" y="22"/>
                          <a:pt x="45" y="21"/>
                        </a:cubicBezTo>
                        <a:cubicBezTo>
                          <a:pt x="63" y="41"/>
                          <a:pt x="63" y="41"/>
                          <a:pt x="63" y="41"/>
                        </a:cubicBezTo>
                        <a:cubicBezTo>
                          <a:pt x="62" y="43"/>
                          <a:pt x="61" y="44"/>
                          <a:pt x="61" y="45"/>
                        </a:cubicBezTo>
                        <a:cubicBezTo>
                          <a:pt x="61" y="50"/>
                          <a:pt x="65" y="54"/>
                          <a:pt x="70" y="54"/>
                        </a:cubicBezTo>
                        <a:cubicBezTo>
                          <a:pt x="75" y="54"/>
                          <a:pt x="78" y="50"/>
                          <a:pt x="78" y="45"/>
                        </a:cubicBezTo>
                        <a:cubicBezTo>
                          <a:pt x="78" y="43"/>
                          <a:pt x="77" y="41"/>
                          <a:pt x="76" y="40"/>
                        </a:cubicBezTo>
                        <a:cubicBezTo>
                          <a:pt x="99" y="17"/>
                          <a:pt x="99" y="17"/>
                          <a:pt x="99" y="17"/>
                        </a:cubicBezTo>
                        <a:cubicBezTo>
                          <a:pt x="100" y="17"/>
                          <a:pt x="101" y="17"/>
                          <a:pt x="102" y="17"/>
                        </a:cubicBezTo>
                        <a:cubicBezTo>
                          <a:pt x="107" y="17"/>
                          <a:pt x="110" y="13"/>
                          <a:pt x="110" y="9"/>
                        </a:cubicBezTo>
                        <a:cubicBezTo>
                          <a:pt x="110" y="4"/>
                          <a:pt x="107" y="0"/>
                          <a:pt x="102" y="0"/>
                        </a:cubicBezTo>
                        <a:cubicBezTo>
                          <a:pt x="97" y="0"/>
                          <a:pt x="94" y="4"/>
                          <a:pt x="94" y="9"/>
                        </a:cubicBezTo>
                        <a:cubicBezTo>
                          <a:pt x="94" y="11"/>
                          <a:pt x="94" y="13"/>
                          <a:pt x="96" y="15"/>
                        </a:cubicBezTo>
                        <a:lnTo>
                          <a:pt x="73"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7" name="Freeform 992"/>
                  <p:cNvSpPr/>
                  <p:nvPr/>
                </p:nvSpPr>
                <p:spPr bwMode="auto">
                  <a:xfrm>
                    <a:off x="5767388" y="3565525"/>
                    <a:ext cx="530225" cy="38100"/>
                  </a:xfrm>
                  <a:custGeom>
                    <a:avLst/>
                    <a:gdLst>
                      <a:gd name="T0" fmla="*/ 33 w 334"/>
                      <a:gd name="T1" fmla="*/ 0 h 24"/>
                      <a:gd name="T2" fmla="*/ 0 w 334"/>
                      <a:gd name="T3" fmla="*/ 24 h 24"/>
                      <a:gd name="T4" fmla="*/ 334 w 334"/>
                      <a:gd name="T5" fmla="*/ 24 h 24"/>
                      <a:gd name="T6" fmla="*/ 300 w 334"/>
                      <a:gd name="T7" fmla="*/ 0 h 24"/>
                      <a:gd name="T8" fmla="*/ 33 w 334"/>
                      <a:gd name="T9" fmla="*/ 0 h 24"/>
                    </a:gdLst>
                    <a:ahLst/>
                    <a:cxnLst>
                      <a:cxn ang="0">
                        <a:pos x="T0" y="T1"/>
                      </a:cxn>
                      <a:cxn ang="0">
                        <a:pos x="T2" y="T3"/>
                      </a:cxn>
                      <a:cxn ang="0">
                        <a:pos x="T4" y="T5"/>
                      </a:cxn>
                      <a:cxn ang="0">
                        <a:pos x="T6" y="T7"/>
                      </a:cxn>
                      <a:cxn ang="0">
                        <a:pos x="T8" y="T9"/>
                      </a:cxn>
                    </a:cxnLst>
                    <a:rect l="0" t="0" r="r" b="b"/>
                    <a:pathLst>
                      <a:path w="334" h="24">
                        <a:moveTo>
                          <a:pt x="33" y="0"/>
                        </a:moveTo>
                        <a:lnTo>
                          <a:pt x="0" y="24"/>
                        </a:lnTo>
                        <a:lnTo>
                          <a:pt x="334" y="24"/>
                        </a:lnTo>
                        <a:lnTo>
                          <a:pt x="300" y="0"/>
                        </a:lnTo>
                        <a:lnTo>
                          <a:pt x="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8" name="Freeform 993"/>
                  <p:cNvSpPr>
                    <a:spLocks noEditPoints="1"/>
                  </p:cNvSpPr>
                  <p:nvPr/>
                </p:nvSpPr>
                <p:spPr bwMode="auto">
                  <a:xfrm>
                    <a:off x="5767388" y="3617913"/>
                    <a:ext cx="530225" cy="49213"/>
                  </a:xfrm>
                  <a:custGeom>
                    <a:avLst/>
                    <a:gdLst>
                      <a:gd name="T0" fmla="*/ 0 w 141"/>
                      <a:gd name="T1" fmla="*/ 0 h 13"/>
                      <a:gd name="T2" fmla="*/ 0 w 141"/>
                      <a:gd name="T3" fmla="*/ 1 h 13"/>
                      <a:gd name="T4" fmla="*/ 14 w 141"/>
                      <a:gd name="T5" fmla="*/ 13 h 13"/>
                      <a:gd name="T6" fmla="*/ 126 w 141"/>
                      <a:gd name="T7" fmla="*/ 13 h 13"/>
                      <a:gd name="T8" fmla="*/ 141 w 141"/>
                      <a:gd name="T9" fmla="*/ 1 h 13"/>
                      <a:gd name="T10" fmla="*/ 141 w 141"/>
                      <a:gd name="T11" fmla="*/ 0 h 13"/>
                      <a:gd name="T12" fmla="*/ 0 w 141"/>
                      <a:gd name="T13" fmla="*/ 0 h 13"/>
                      <a:gd name="T14" fmla="*/ 90 w 141"/>
                      <a:gd name="T15" fmla="*/ 9 h 13"/>
                      <a:gd name="T16" fmla="*/ 58 w 141"/>
                      <a:gd name="T17" fmla="*/ 9 h 13"/>
                      <a:gd name="T18" fmla="*/ 55 w 141"/>
                      <a:gd name="T19" fmla="*/ 7 h 13"/>
                      <a:gd name="T20" fmla="*/ 58 w 141"/>
                      <a:gd name="T21" fmla="*/ 4 h 13"/>
                      <a:gd name="T22" fmla="*/ 90 w 141"/>
                      <a:gd name="T23" fmla="*/ 4 h 13"/>
                      <a:gd name="T24" fmla="*/ 93 w 141"/>
                      <a:gd name="T25" fmla="*/ 7 h 13"/>
                      <a:gd name="T26" fmla="*/ 90 w 141"/>
                      <a:gd name="T2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1" h="13">
                        <a:moveTo>
                          <a:pt x="0" y="0"/>
                        </a:moveTo>
                        <a:cubicBezTo>
                          <a:pt x="0" y="1"/>
                          <a:pt x="0" y="1"/>
                          <a:pt x="0" y="1"/>
                        </a:cubicBezTo>
                        <a:cubicBezTo>
                          <a:pt x="0" y="8"/>
                          <a:pt x="6" y="13"/>
                          <a:pt x="14" y="13"/>
                        </a:cubicBezTo>
                        <a:cubicBezTo>
                          <a:pt x="126" y="13"/>
                          <a:pt x="126" y="13"/>
                          <a:pt x="126" y="13"/>
                        </a:cubicBezTo>
                        <a:cubicBezTo>
                          <a:pt x="134" y="13"/>
                          <a:pt x="141" y="8"/>
                          <a:pt x="141" y="1"/>
                        </a:cubicBezTo>
                        <a:cubicBezTo>
                          <a:pt x="141" y="1"/>
                          <a:pt x="141" y="1"/>
                          <a:pt x="141" y="0"/>
                        </a:cubicBezTo>
                        <a:lnTo>
                          <a:pt x="0" y="0"/>
                        </a:lnTo>
                        <a:close/>
                        <a:moveTo>
                          <a:pt x="90" y="9"/>
                        </a:moveTo>
                        <a:cubicBezTo>
                          <a:pt x="58" y="9"/>
                          <a:pt x="58" y="9"/>
                          <a:pt x="58" y="9"/>
                        </a:cubicBezTo>
                        <a:cubicBezTo>
                          <a:pt x="56" y="9"/>
                          <a:pt x="55" y="8"/>
                          <a:pt x="55" y="7"/>
                        </a:cubicBezTo>
                        <a:cubicBezTo>
                          <a:pt x="55" y="5"/>
                          <a:pt x="56" y="4"/>
                          <a:pt x="58" y="4"/>
                        </a:cubicBezTo>
                        <a:cubicBezTo>
                          <a:pt x="90" y="4"/>
                          <a:pt x="90" y="4"/>
                          <a:pt x="90" y="4"/>
                        </a:cubicBezTo>
                        <a:cubicBezTo>
                          <a:pt x="92" y="4"/>
                          <a:pt x="93" y="5"/>
                          <a:pt x="93" y="7"/>
                        </a:cubicBezTo>
                        <a:cubicBezTo>
                          <a:pt x="93" y="8"/>
                          <a:pt x="92" y="9"/>
                          <a:pt x="9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64" name="文本框 163"/>
                <p:cNvSpPr txBox="1"/>
                <p:nvPr/>
              </p:nvSpPr>
              <p:spPr>
                <a:xfrm>
                  <a:off x="7115180" y="988791"/>
                  <a:ext cx="3037604" cy="461665"/>
                </a:xfrm>
                <a:prstGeom prst="rect">
                  <a:avLst/>
                </a:prstGeom>
                <a:noFill/>
              </p:spPr>
              <p:txBody>
                <a:bodyPr wrap="square" rtlCol="0">
                  <a:spAutoFit/>
                </a:bodyPr>
                <a:lstStyle/>
                <a:p>
                  <a:r>
                    <a:rPr lang="zh-CN" altLang="en-US" sz="2400" spc="600" dirty="0"/>
                    <a:t>输入您的副标题</a:t>
                  </a:r>
                </a:p>
              </p:txBody>
            </p:sp>
          </p:grpSp>
          <p:sp>
            <p:nvSpPr>
              <p:cNvPr id="162" name="文本框 161"/>
              <p:cNvSpPr txBox="1"/>
              <p:nvPr/>
            </p:nvSpPr>
            <p:spPr>
              <a:xfrm>
                <a:off x="1076440" y="5237739"/>
                <a:ext cx="5632559" cy="943528"/>
              </a:xfrm>
              <a:prstGeom prst="rect">
                <a:avLst/>
              </a:prstGeom>
              <a:noFill/>
            </p:spPr>
            <p:txBody>
              <a:bodyPr wrap="square" rtlCol="0">
                <a:spAutoFit/>
              </a:bodyPr>
              <a:lstStyle>
                <a:defPPr>
                  <a:defRPr lang="zh-CN"/>
                </a:defPPr>
                <a:lvl1pPr>
                  <a:lnSpc>
                    <a:spcPct val="130000"/>
                  </a:lnSpc>
                  <a:defRPr sz="2000">
                    <a:solidFill>
                      <a:schemeClr val="bg1"/>
                    </a:solidFill>
                    <a:latin typeface="+mn-ea"/>
                  </a:defRPr>
                </a:lvl1pPr>
              </a:lstStyle>
              <a:p>
                <a:pPr>
                  <a:lnSpc>
                    <a:spcPct val="150000"/>
                  </a:lnSpc>
                </a:pPr>
                <a:r>
                  <a:rPr lang="zh-CN" altLang="en-US" dirty="0">
                    <a:solidFill>
                      <a:schemeClr val="accent3">
                        <a:lumMod val="50000"/>
                      </a:schemeClr>
                    </a:solidFill>
                    <a:latin typeface="黑体" panose="02010609060101010101" pitchFamily="49" charset="-122"/>
                    <a:ea typeface="黑体" panose="02010609060101010101" pitchFamily="49" charset="-122"/>
                  </a:rPr>
                  <a:t>点击此处添加文本内容点击此处添加文本内容点击此处添加文本内容点击此处添加文本内容</a:t>
                </a:r>
              </a:p>
            </p:txBody>
          </p:sp>
        </p:gr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500"/>
                                        <p:tgtEl>
                                          <p:spTgt spid="59"/>
                                        </p:tgtEl>
                                      </p:cBhvr>
                                    </p:animEffect>
                                  </p:childTnLst>
                                </p:cTn>
                              </p:par>
                            </p:childTnLst>
                          </p:cTn>
                        </p:par>
                        <p:par>
                          <p:cTn id="12" fill="hold">
                            <p:stCondLst>
                              <p:cond delay="1500"/>
                            </p:stCondLst>
                            <p:childTnLst>
                              <p:par>
                                <p:cTn id="13" presetID="2" presetClass="entr" presetSubtype="1" decel="14600" fill="hold" grpId="0" nodeType="afterEffect">
                                  <p:stCondLst>
                                    <p:cond delay="0"/>
                                  </p:stCondLst>
                                  <p:iterate type="lt">
                                    <p:tmPct val="10000"/>
                                  </p:iterate>
                                  <p:childTnLst>
                                    <p:set>
                                      <p:cBhvr>
                                        <p:cTn id="14" dur="1" fill="hold">
                                          <p:stCondLst>
                                            <p:cond delay="0"/>
                                          </p:stCondLst>
                                        </p:cTn>
                                        <p:tgtEl>
                                          <p:spTgt spid="149"/>
                                        </p:tgtEl>
                                        <p:attrNameLst>
                                          <p:attrName>style.visibility</p:attrName>
                                        </p:attrNameLst>
                                      </p:cBhvr>
                                      <p:to>
                                        <p:strVal val="visible"/>
                                      </p:to>
                                    </p:set>
                                    <p:anim calcmode="lin" valueType="num">
                                      <p:cBhvr additive="base">
                                        <p:cTn id="15" dur="750" fill="hold"/>
                                        <p:tgtEl>
                                          <p:spTgt spid="149"/>
                                        </p:tgtEl>
                                        <p:attrNameLst>
                                          <p:attrName>ppt_x</p:attrName>
                                        </p:attrNameLst>
                                      </p:cBhvr>
                                      <p:tavLst>
                                        <p:tav tm="0">
                                          <p:val>
                                            <p:strVal val="#ppt_x"/>
                                          </p:val>
                                        </p:tav>
                                        <p:tav tm="100000">
                                          <p:val>
                                            <p:strVal val="#ppt_x"/>
                                          </p:val>
                                        </p:tav>
                                      </p:tavLst>
                                    </p:anim>
                                    <p:anim calcmode="lin" valueType="num">
                                      <p:cBhvr additive="base">
                                        <p:cTn id="16" dur="750" fill="hold"/>
                                        <p:tgtEl>
                                          <p:spTgt spid="149"/>
                                        </p:tgtEl>
                                        <p:attrNameLst>
                                          <p:attrName>ppt_y</p:attrName>
                                        </p:attrNameLst>
                                      </p:cBhvr>
                                      <p:tavLst>
                                        <p:tav tm="0">
                                          <p:val>
                                            <p:strVal val="0-#ppt_h/2"/>
                                          </p:val>
                                        </p:tav>
                                        <p:tav tm="100000">
                                          <p:val>
                                            <p:strVal val="#ppt_y"/>
                                          </p:val>
                                        </p:tav>
                                      </p:tavLst>
                                    </p:anim>
                                  </p:childTnLst>
                                </p:cTn>
                              </p:par>
                            </p:childTnLst>
                          </p:cTn>
                        </p:par>
                        <p:par>
                          <p:cTn id="17" fill="hold">
                            <p:stCondLst>
                              <p:cond delay="1475"/>
                            </p:stCondLst>
                            <p:childTnLst>
                              <p:par>
                                <p:cTn id="18" presetID="2" presetClass="entr" presetSubtype="1" decel="14600" fill="hold" grpId="0" nodeType="afterEffect">
                                  <p:stCondLst>
                                    <p:cond delay="0"/>
                                  </p:stCondLst>
                                  <p:iterate type="lt">
                                    <p:tmPct val="10000"/>
                                  </p:iterate>
                                  <p:childTnLst>
                                    <p:set>
                                      <p:cBhvr>
                                        <p:cTn id="19" dur="1" fill="hold">
                                          <p:stCondLst>
                                            <p:cond delay="0"/>
                                          </p:stCondLst>
                                        </p:cTn>
                                        <p:tgtEl>
                                          <p:spTgt spid="150"/>
                                        </p:tgtEl>
                                        <p:attrNameLst>
                                          <p:attrName>style.visibility</p:attrName>
                                        </p:attrNameLst>
                                      </p:cBhvr>
                                      <p:to>
                                        <p:strVal val="visible"/>
                                      </p:to>
                                    </p:set>
                                    <p:anim calcmode="lin" valueType="num">
                                      <p:cBhvr additive="base">
                                        <p:cTn id="20" dur="750" fill="hold"/>
                                        <p:tgtEl>
                                          <p:spTgt spid="150"/>
                                        </p:tgtEl>
                                        <p:attrNameLst>
                                          <p:attrName>ppt_x</p:attrName>
                                        </p:attrNameLst>
                                      </p:cBhvr>
                                      <p:tavLst>
                                        <p:tav tm="0">
                                          <p:val>
                                            <p:strVal val="#ppt_x"/>
                                          </p:val>
                                        </p:tav>
                                        <p:tav tm="100000">
                                          <p:val>
                                            <p:strVal val="#ppt_x"/>
                                          </p:val>
                                        </p:tav>
                                      </p:tavLst>
                                    </p:anim>
                                    <p:anim calcmode="lin" valueType="num">
                                      <p:cBhvr additive="base">
                                        <p:cTn id="21" dur="750" fill="hold"/>
                                        <p:tgtEl>
                                          <p:spTgt spid="150"/>
                                        </p:tgtEl>
                                        <p:attrNameLst>
                                          <p:attrName>ppt_y</p:attrName>
                                        </p:attrNameLst>
                                      </p:cBhvr>
                                      <p:tavLst>
                                        <p:tav tm="0">
                                          <p:val>
                                            <p:strVal val="0-#ppt_h/2"/>
                                          </p:val>
                                        </p:tav>
                                        <p:tav tm="100000">
                                          <p:val>
                                            <p:strVal val="#ppt_y"/>
                                          </p:val>
                                        </p:tav>
                                      </p:tavLst>
                                    </p:anim>
                                  </p:childTnLst>
                                </p:cTn>
                              </p:par>
                            </p:childTnLst>
                          </p:cTn>
                        </p:par>
                        <p:par>
                          <p:cTn id="22" fill="hold">
                            <p:stCondLst>
                              <p:cond delay="4550"/>
                            </p:stCondLst>
                            <p:childTnLst>
                              <p:par>
                                <p:cTn id="23" presetID="2" presetClass="entr" presetSubtype="8" fill="hold" nodeType="afterEffect">
                                  <p:stCondLst>
                                    <p:cond delay="0"/>
                                  </p:stCondLst>
                                  <p:childTnLst>
                                    <p:set>
                                      <p:cBhvr>
                                        <p:cTn id="24" dur="1" fill="hold">
                                          <p:stCondLst>
                                            <p:cond delay="0"/>
                                          </p:stCondLst>
                                        </p:cTn>
                                        <p:tgtEl>
                                          <p:spTgt spid="169"/>
                                        </p:tgtEl>
                                        <p:attrNameLst>
                                          <p:attrName>style.visibility</p:attrName>
                                        </p:attrNameLst>
                                      </p:cBhvr>
                                      <p:to>
                                        <p:strVal val="visible"/>
                                      </p:to>
                                    </p:set>
                                    <p:anim calcmode="lin" valueType="num">
                                      <p:cBhvr additive="base">
                                        <p:cTn id="25" dur="1250" fill="hold"/>
                                        <p:tgtEl>
                                          <p:spTgt spid="169"/>
                                        </p:tgtEl>
                                        <p:attrNameLst>
                                          <p:attrName>ppt_x</p:attrName>
                                        </p:attrNameLst>
                                      </p:cBhvr>
                                      <p:tavLst>
                                        <p:tav tm="0">
                                          <p:val>
                                            <p:strVal val="0-#ppt_w/2"/>
                                          </p:val>
                                        </p:tav>
                                        <p:tav tm="100000">
                                          <p:val>
                                            <p:strVal val="#ppt_x"/>
                                          </p:val>
                                        </p:tav>
                                      </p:tavLst>
                                    </p:anim>
                                    <p:anim calcmode="lin" valueType="num">
                                      <p:cBhvr additive="base">
                                        <p:cTn id="26" dur="1250" fill="hold"/>
                                        <p:tgtEl>
                                          <p:spTgt spid="1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P spid="15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3" name="图片 1732"/>
          <p:cNvPicPr>
            <a:picLocks noChangeAspect="1"/>
          </p:cNvPicPr>
          <p:nvPr/>
        </p:nvPicPr>
        <p:blipFill>
          <a:blip r:embed="rId3"/>
          <a:stretch>
            <a:fillRect/>
          </a:stretch>
        </p:blipFill>
        <p:spPr>
          <a:xfrm>
            <a:off x="-1970023" y="-1264253"/>
            <a:ext cx="9139708" cy="6090895"/>
          </a:xfrm>
          <a:prstGeom prst="rect">
            <a:avLst/>
          </a:prstGeom>
        </p:spPr>
      </p:pic>
      <p:sp>
        <p:nvSpPr>
          <p:cNvPr id="1734" name="文本框 1733"/>
          <p:cNvSpPr txBox="1"/>
          <p:nvPr/>
        </p:nvSpPr>
        <p:spPr>
          <a:xfrm>
            <a:off x="4776204" y="2384932"/>
            <a:ext cx="4786962" cy="4508927"/>
          </a:xfrm>
          <a:prstGeom prst="rect">
            <a:avLst/>
          </a:prstGeom>
          <a:noFill/>
        </p:spPr>
        <p:txBody>
          <a:bodyPr wrap="square" rtlCol="0">
            <a:spAutoFit/>
          </a:bodyPr>
          <a:lstStyle/>
          <a:p>
            <a:r>
              <a:rPr lang="en-US" altLang="zh-CN" sz="28700" dirty="0">
                <a:solidFill>
                  <a:srgbClr val="F04D14"/>
                </a:solidFill>
              </a:rPr>
              <a:t>T</a:t>
            </a:r>
            <a:r>
              <a:rPr lang="en-US" altLang="zh-CN" sz="8000" spc="300" dirty="0"/>
              <a:t>hree</a:t>
            </a:r>
            <a:endParaRPr lang="zh-CN" altLang="en-US" sz="5400" spc="600" dirty="0"/>
          </a:p>
        </p:txBody>
      </p:sp>
      <p:sp>
        <p:nvSpPr>
          <p:cNvPr id="1735" name="文本框 1734"/>
          <p:cNvSpPr txBox="1"/>
          <p:nvPr/>
        </p:nvSpPr>
        <p:spPr>
          <a:xfrm>
            <a:off x="6204030" y="2813783"/>
            <a:ext cx="5712808" cy="2012859"/>
          </a:xfrm>
          <a:prstGeom prst="rect">
            <a:avLst/>
          </a:prstGeom>
          <a:noFill/>
        </p:spPr>
        <p:txBody>
          <a:bodyPr wrap="square" rtlCol="0">
            <a:spAutoFit/>
          </a:bodyPr>
          <a:lstStyle/>
          <a:p>
            <a:pPr algn="ctr">
              <a:lnSpc>
                <a:spcPct val="130000"/>
              </a:lnSpc>
            </a:pPr>
            <a:r>
              <a:rPr lang="zh-CN" altLang="en-US" sz="4800" spc="600" dirty="0">
                <a:latin typeface="+mn-ea"/>
              </a:rPr>
              <a:t>加入我们</a:t>
            </a:r>
            <a:endParaRPr lang="en-US" altLang="zh-CN" sz="4800" spc="600" dirty="0">
              <a:latin typeface="+mn-ea"/>
            </a:endParaRPr>
          </a:p>
          <a:p>
            <a:pPr algn="ctr">
              <a:lnSpc>
                <a:spcPct val="130000"/>
              </a:lnSpc>
            </a:pPr>
            <a:r>
              <a:rPr lang="zh-CN" altLang="en-US" sz="4800" spc="600" dirty="0">
                <a:latin typeface="+mn-ea"/>
              </a:rPr>
              <a:t>岗位要求及应聘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33"/>
                                        </p:tgtEl>
                                        <p:attrNameLst>
                                          <p:attrName>style.visibility</p:attrName>
                                        </p:attrNameLst>
                                      </p:cBhvr>
                                      <p:to>
                                        <p:strVal val="visible"/>
                                      </p:to>
                                    </p:set>
                                    <p:animEffect transition="in" filter="fade">
                                      <p:cBhvr>
                                        <p:cTn id="7" dur="750"/>
                                        <p:tgtEl>
                                          <p:spTgt spid="1733"/>
                                        </p:tgtEl>
                                      </p:cBhvr>
                                    </p:animEffect>
                                  </p:childTnLst>
                                </p:cTn>
                              </p:par>
                            </p:childTnLst>
                          </p:cTn>
                        </p:par>
                        <p:par>
                          <p:cTn id="8" fill="hold">
                            <p:stCondLst>
                              <p:cond delay="1000"/>
                            </p:stCondLst>
                            <p:childTnLst>
                              <p:par>
                                <p:cTn id="9" presetID="2" presetClass="entr" presetSubtype="1" decel="14600" fill="hold" grpId="0" nodeType="afterEffect">
                                  <p:stCondLst>
                                    <p:cond delay="0"/>
                                  </p:stCondLst>
                                  <p:iterate type="lt">
                                    <p:tmPct val="10000"/>
                                  </p:iterate>
                                  <p:childTnLst>
                                    <p:set>
                                      <p:cBhvr>
                                        <p:cTn id="10" dur="1" fill="hold">
                                          <p:stCondLst>
                                            <p:cond delay="0"/>
                                          </p:stCondLst>
                                        </p:cTn>
                                        <p:tgtEl>
                                          <p:spTgt spid="1734"/>
                                        </p:tgtEl>
                                        <p:attrNameLst>
                                          <p:attrName>style.visibility</p:attrName>
                                        </p:attrNameLst>
                                      </p:cBhvr>
                                      <p:to>
                                        <p:strVal val="visible"/>
                                      </p:to>
                                    </p:set>
                                    <p:anim calcmode="lin" valueType="num">
                                      <p:cBhvr additive="base">
                                        <p:cTn id="11" dur="750" fill="hold"/>
                                        <p:tgtEl>
                                          <p:spTgt spid="1734"/>
                                        </p:tgtEl>
                                        <p:attrNameLst>
                                          <p:attrName>ppt_x</p:attrName>
                                        </p:attrNameLst>
                                      </p:cBhvr>
                                      <p:tavLst>
                                        <p:tav tm="0">
                                          <p:val>
                                            <p:strVal val="#ppt_x"/>
                                          </p:val>
                                        </p:tav>
                                        <p:tav tm="100000">
                                          <p:val>
                                            <p:strVal val="#ppt_x"/>
                                          </p:val>
                                        </p:tav>
                                      </p:tavLst>
                                    </p:anim>
                                    <p:anim calcmode="lin" valueType="num">
                                      <p:cBhvr additive="base">
                                        <p:cTn id="12" dur="750" fill="hold"/>
                                        <p:tgtEl>
                                          <p:spTgt spid="1734"/>
                                        </p:tgtEl>
                                        <p:attrNameLst>
                                          <p:attrName>ppt_y</p:attrName>
                                        </p:attrNameLst>
                                      </p:cBhvr>
                                      <p:tavLst>
                                        <p:tav tm="0">
                                          <p:val>
                                            <p:strVal val="0-#ppt_h/2"/>
                                          </p:val>
                                        </p:tav>
                                        <p:tav tm="100000">
                                          <p:val>
                                            <p:strVal val="#ppt_y"/>
                                          </p:val>
                                        </p:tav>
                                      </p:tavLst>
                                    </p:anim>
                                  </p:childTnLst>
                                </p:cTn>
                              </p:par>
                            </p:childTnLst>
                          </p:cTn>
                        </p:par>
                        <p:par>
                          <p:cTn id="13" fill="hold">
                            <p:stCondLst>
                              <p:cond delay="1049"/>
                            </p:stCondLst>
                            <p:childTnLst>
                              <p:par>
                                <p:cTn id="14" presetID="2" presetClass="entr" presetSubtype="1" decel="14600" fill="hold" grpId="0" nodeType="afterEffect">
                                  <p:stCondLst>
                                    <p:cond delay="0"/>
                                  </p:stCondLst>
                                  <p:iterate type="lt">
                                    <p:tmPct val="10000"/>
                                  </p:iterate>
                                  <p:childTnLst>
                                    <p:set>
                                      <p:cBhvr>
                                        <p:cTn id="15" dur="1" fill="hold">
                                          <p:stCondLst>
                                            <p:cond delay="0"/>
                                          </p:stCondLst>
                                        </p:cTn>
                                        <p:tgtEl>
                                          <p:spTgt spid="1735"/>
                                        </p:tgtEl>
                                        <p:attrNameLst>
                                          <p:attrName>style.visibility</p:attrName>
                                        </p:attrNameLst>
                                      </p:cBhvr>
                                      <p:to>
                                        <p:strVal val="visible"/>
                                      </p:to>
                                    </p:set>
                                    <p:anim calcmode="lin" valueType="num">
                                      <p:cBhvr additive="base">
                                        <p:cTn id="16" dur="750" fill="hold"/>
                                        <p:tgtEl>
                                          <p:spTgt spid="1735"/>
                                        </p:tgtEl>
                                        <p:attrNameLst>
                                          <p:attrName>ppt_x</p:attrName>
                                        </p:attrNameLst>
                                      </p:cBhvr>
                                      <p:tavLst>
                                        <p:tav tm="0">
                                          <p:val>
                                            <p:strVal val="#ppt_x"/>
                                          </p:val>
                                        </p:tav>
                                        <p:tav tm="100000">
                                          <p:val>
                                            <p:strVal val="#ppt_x"/>
                                          </p:val>
                                        </p:tav>
                                      </p:tavLst>
                                    </p:anim>
                                    <p:anim calcmode="lin" valueType="num">
                                      <p:cBhvr additive="base">
                                        <p:cTn id="17" dur="750" fill="hold"/>
                                        <p:tgtEl>
                                          <p:spTgt spid="17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4" grpId="0"/>
      <p:bldP spid="17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文本框 86"/>
          <p:cNvSpPr txBox="1"/>
          <p:nvPr/>
        </p:nvSpPr>
        <p:spPr>
          <a:xfrm>
            <a:off x="740902" y="430456"/>
            <a:ext cx="1453090" cy="6001643"/>
          </a:xfrm>
          <a:prstGeom prst="rect">
            <a:avLst/>
          </a:prstGeom>
          <a:noFill/>
        </p:spPr>
        <p:txBody>
          <a:bodyPr wrap="square" rtlCol="0">
            <a:spAutoFit/>
          </a:bodyPr>
          <a:lstStyle/>
          <a:p>
            <a:r>
              <a:rPr lang="zh-CN" altLang="en-US" sz="9600" spc="600" dirty="0">
                <a:solidFill>
                  <a:srgbClr val="F04D14"/>
                </a:solidFill>
                <a:effectLst>
                  <a:outerShdw blurRad="50800" dist="38100" dir="2700000" algn="tl" rotWithShape="0">
                    <a:prstClr val="black">
                      <a:alpha val="5000"/>
                    </a:prstClr>
                  </a:outerShdw>
                </a:effectLst>
              </a:rPr>
              <a:t>综合素质</a:t>
            </a:r>
          </a:p>
        </p:txBody>
      </p:sp>
      <p:grpSp>
        <p:nvGrpSpPr>
          <p:cNvPr id="3" name="组合 2"/>
          <p:cNvGrpSpPr/>
          <p:nvPr/>
        </p:nvGrpSpPr>
        <p:grpSpPr>
          <a:xfrm>
            <a:off x="2319075" y="842685"/>
            <a:ext cx="5170872" cy="5172630"/>
            <a:chOff x="2319075" y="842685"/>
            <a:chExt cx="5170872" cy="5172630"/>
          </a:xfrm>
        </p:grpSpPr>
        <p:grpSp>
          <p:nvGrpSpPr>
            <p:cNvPr id="7" name="组合 6"/>
            <p:cNvGrpSpPr/>
            <p:nvPr/>
          </p:nvGrpSpPr>
          <p:grpSpPr>
            <a:xfrm>
              <a:off x="2319075" y="842685"/>
              <a:ext cx="5170872" cy="5172630"/>
              <a:chOff x="3899237" y="1533463"/>
              <a:chExt cx="4817370" cy="4819008"/>
            </a:xfrm>
          </p:grpSpPr>
          <p:sp>
            <p:nvSpPr>
              <p:cNvPr id="2" name="円/楕円 4"/>
              <p:cNvSpPr/>
              <p:nvPr/>
            </p:nvSpPr>
            <p:spPr>
              <a:xfrm rot="5400000">
                <a:off x="3900875" y="1535101"/>
                <a:ext cx="2284254" cy="2287530"/>
              </a:xfrm>
              <a:prstGeom prst="snip1Rect">
                <a:avLst/>
              </a:prstGeom>
              <a:solidFill>
                <a:srgbClr val="F04D14"/>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円/楕円 4"/>
              <p:cNvSpPr/>
              <p:nvPr/>
            </p:nvSpPr>
            <p:spPr>
              <a:xfrm rot="10800000">
                <a:off x="6432353" y="1533463"/>
                <a:ext cx="2284254" cy="2287530"/>
              </a:xfrm>
              <a:prstGeom prst="snip1Rect">
                <a:avLst/>
              </a:prstGeom>
              <a:solidFill>
                <a:srgbClr val="ED922E"/>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4"/>
              <p:cNvSpPr/>
              <p:nvPr/>
            </p:nvSpPr>
            <p:spPr>
              <a:xfrm>
                <a:off x="3900875" y="4064941"/>
                <a:ext cx="2284254" cy="2287530"/>
              </a:xfrm>
              <a:prstGeom prst="snip1Rect">
                <a:avLst/>
              </a:prstGeom>
              <a:solidFill>
                <a:srgbClr val="ED922E"/>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4"/>
              <p:cNvSpPr/>
              <p:nvPr/>
            </p:nvSpPr>
            <p:spPr>
              <a:xfrm rot="16200000">
                <a:off x="6430715" y="4063303"/>
                <a:ext cx="2284254" cy="2287530"/>
              </a:xfrm>
              <a:prstGeom prst="snip1Rect">
                <a:avLst/>
              </a:prstGeom>
              <a:solidFill>
                <a:srgbClr val="F04D14"/>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组合 4"/>
              <p:cNvGrpSpPr/>
              <p:nvPr/>
            </p:nvGrpSpPr>
            <p:grpSpPr>
              <a:xfrm>
                <a:off x="5669073" y="2780550"/>
                <a:ext cx="1301818" cy="1946822"/>
                <a:chOff x="5669073" y="2780550"/>
                <a:chExt cx="1301818" cy="1946822"/>
              </a:xfrm>
            </p:grpSpPr>
            <p:grpSp>
              <p:nvGrpSpPr>
                <p:cNvPr id="10" name="组合 9"/>
                <p:cNvGrpSpPr/>
                <p:nvPr/>
              </p:nvGrpSpPr>
              <p:grpSpPr>
                <a:xfrm>
                  <a:off x="5669073" y="2780550"/>
                  <a:ext cx="1276060" cy="1898006"/>
                  <a:chOff x="6734175" y="6118225"/>
                  <a:chExt cx="2833688" cy="4214813"/>
                </a:xfrm>
              </p:grpSpPr>
              <p:sp>
                <p:nvSpPr>
                  <p:cNvPr id="11" name="Freeform 82"/>
                  <p:cNvSpPr/>
                  <p:nvPr/>
                </p:nvSpPr>
                <p:spPr bwMode="auto">
                  <a:xfrm>
                    <a:off x="8843963" y="8467725"/>
                    <a:ext cx="723900" cy="603250"/>
                  </a:xfrm>
                  <a:custGeom>
                    <a:avLst/>
                    <a:gdLst>
                      <a:gd name="T0" fmla="*/ 0 w 193"/>
                      <a:gd name="T1" fmla="*/ 79 h 161"/>
                      <a:gd name="T2" fmla="*/ 20 w 193"/>
                      <a:gd name="T3" fmla="*/ 79 h 161"/>
                      <a:gd name="T4" fmla="*/ 40 w 193"/>
                      <a:gd name="T5" fmla="*/ 50 h 161"/>
                      <a:gd name="T6" fmla="*/ 45 w 193"/>
                      <a:gd name="T7" fmla="*/ 21 h 161"/>
                      <a:gd name="T8" fmla="*/ 56 w 193"/>
                      <a:gd name="T9" fmla="*/ 2 h 161"/>
                      <a:gd name="T10" fmla="*/ 76 w 193"/>
                      <a:gd name="T11" fmla="*/ 57 h 161"/>
                      <a:gd name="T12" fmla="*/ 157 w 193"/>
                      <a:gd name="T13" fmla="*/ 70 h 161"/>
                      <a:gd name="T14" fmla="*/ 182 w 193"/>
                      <a:gd name="T15" fmla="*/ 86 h 161"/>
                      <a:gd name="T16" fmla="*/ 174 w 193"/>
                      <a:gd name="T17" fmla="*/ 104 h 161"/>
                      <a:gd name="T18" fmla="*/ 187 w 193"/>
                      <a:gd name="T19" fmla="*/ 131 h 161"/>
                      <a:gd name="T20" fmla="*/ 165 w 193"/>
                      <a:gd name="T21" fmla="*/ 139 h 161"/>
                      <a:gd name="T22" fmla="*/ 164 w 193"/>
                      <a:gd name="T23" fmla="*/ 154 h 161"/>
                      <a:gd name="T24" fmla="*/ 129 w 193"/>
                      <a:gd name="T25" fmla="*/ 148 h 161"/>
                      <a:gd name="T26" fmla="*/ 68 w 193"/>
                      <a:gd name="T27" fmla="*/ 143 h 161"/>
                      <a:gd name="T28" fmla="*/ 16 w 193"/>
                      <a:gd name="T29" fmla="*/ 131 h 161"/>
                      <a:gd name="T30" fmla="*/ 0 w 193"/>
                      <a:gd name="T31" fmla="*/ 123 h 161"/>
                      <a:gd name="T32" fmla="*/ 0 w 193"/>
                      <a:gd name="T33" fmla="*/ 7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3" h="161">
                        <a:moveTo>
                          <a:pt x="0" y="79"/>
                        </a:moveTo>
                        <a:cubicBezTo>
                          <a:pt x="20" y="79"/>
                          <a:pt x="20" y="79"/>
                          <a:pt x="20" y="79"/>
                        </a:cubicBezTo>
                        <a:cubicBezTo>
                          <a:pt x="20" y="79"/>
                          <a:pt x="18" y="54"/>
                          <a:pt x="40" y="50"/>
                        </a:cubicBezTo>
                        <a:cubicBezTo>
                          <a:pt x="40" y="50"/>
                          <a:pt x="49" y="31"/>
                          <a:pt x="45" y="21"/>
                        </a:cubicBezTo>
                        <a:cubicBezTo>
                          <a:pt x="41" y="10"/>
                          <a:pt x="46" y="0"/>
                          <a:pt x="56" y="2"/>
                        </a:cubicBezTo>
                        <a:cubicBezTo>
                          <a:pt x="65" y="5"/>
                          <a:pt x="76" y="20"/>
                          <a:pt x="76" y="57"/>
                        </a:cubicBezTo>
                        <a:cubicBezTo>
                          <a:pt x="157" y="70"/>
                          <a:pt x="157" y="70"/>
                          <a:pt x="157" y="70"/>
                        </a:cubicBezTo>
                        <a:cubicBezTo>
                          <a:pt x="157" y="70"/>
                          <a:pt x="182" y="74"/>
                          <a:pt x="182" y="86"/>
                        </a:cubicBezTo>
                        <a:cubicBezTo>
                          <a:pt x="182" y="98"/>
                          <a:pt x="174" y="104"/>
                          <a:pt x="174" y="104"/>
                        </a:cubicBezTo>
                        <a:cubicBezTo>
                          <a:pt x="174" y="104"/>
                          <a:pt x="193" y="116"/>
                          <a:pt x="187" y="131"/>
                        </a:cubicBezTo>
                        <a:cubicBezTo>
                          <a:pt x="180" y="146"/>
                          <a:pt x="165" y="139"/>
                          <a:pt x="165" y="139"/>
                        </a:cubicBezTo>
                        <a:cubicBezTo>
                          <a:pt x="165" y="139"/>
                          <a:pt x="169" y="148"/>
                          <a:pt x="164" y="154"/>
                        </a:cubicBezTo>
                        <a:cubicBezTo>
                          <a:pt x="159" y="161"/>
                          <a:pt x="141" y="153"/>
                          <a:pt x="129" y="148"/>
                        </a:cubicBezTo>
                        <a:cubicBezTo>
                          <a:pt x="116" y="143"/>
                          <a:pt x="86" y="141"/>
                          <a:pt x="68" y="143"/>
                        </a:cubicBezTo>
                        <a:cubicBezTo>
                          <a:pt x="49" y="146"/>
                          <a:pt x="24" y="144"/>
                          <a:pt x="16" y="131"/>
                        </a:cubicBezTo>
                        <a:cubicBezTo>
                          <a:pt x="0" y="123"/>
                          <a:pt x="0" y="123"/>
                          <a:pt x="0" y="123"/>
                        </a:cubicBezTo>
                        <a:lnTo>
                          <a:pt x="0" y="79"/>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73"/>
                  <p:cNvSpPr/>
                  <p:nvPr/>
                </p:nvSpPr>
                <p:spPr bwMode="auto">
                  <a:xfrm>
                    <a:off x="6734175" y="8504238"/>
                    <a:ext cx="723900" cy="604838"/>
                  </a:xfrm>
                  <a:custGeom>
                    <a:avLst/>
                    <a:gdLst>
                      <a:gd name="T0" fmla="*/ 193 w 193"/>
                      <a:gd name="T1" fmla="*/ 79 h 161"/>
                      <a:gd name="T2" fmla="*/ 174 w 193"/>
                      <a:gd name="T3" fmla="*/ 79 h 161"/>
                      <a:gd name="T4" fmla="*/ 154 w 193"/>
                      <a:gd name="T5" fmla="*/ 50 h 161"/>
                      <a:gd name="T6" fmla="*/ 148 w 193"/>
                      <a:gd name="T7" fmla="*/ 21 h 161"/>
                      <a:gd name="T8" fmla="*/ 138 w 193"/>
                      <a:gd name="T9" fmla="*/ 2 h 161"/>
                      <a:gd name="T10" fmla="*/ 118 w 193"/>
                      <a:gd name="T11" fmla="*/ 57 h 161"/>
                      <a:gd name="T12" fmla="*/ 37 w 193"/>
                      <a:gd name="T13" fmla="*/ 70 h 161"/>
                      <a:gd name="T14" fmla="*/ 11 w 193"/>
                      <a:gd name="T15" fmla="*/ 86 h 161"/>
                      <a:gd name="T16" fmla="*/ 19 w 193"/>
                      <a:gd name="T17" fmla="*/ 104 h 161"/>
                      <a:gd name="T18" fmla="*/ 7 w 193"/>
                      <a:gd name="T19" fmla="*/ 131 h 161"/>
                      <a:gd name="T20" fmla="*/ 28 w 193"/>
                      <a:gd name="T21" fmla="*/ 139 h 161"/>
                      <a:gd name="T22" fmla="*/ 30 w 193"/>
                      <a:gd name="T23" fmla="*/ 154 h 161"/>
                      <a:gd name="T24" fmla="*/ 65 w 193"/>
                      <a:gd name="T25" fmla="*/ 148 h 161"/>
                      <a:gd name="T26" fmla="*/ 126 w 193"/>
                      <a:gd name="T27" fmla="*/ 143 h 161"/>
                      <a:gd name="T28" fmla="*/ 177 w 193"/>
                      <a:gd name="T29" fmla="*/ 131 h 161"/>
                      <a:gd name="T30" fmla="*/ 193 w 193"/>
                      <a:gd name="T31" fmla="*/ 123 h 161"/>
                      <a:gd name="T32" fmla="*/ 193 w 193"/>
                      <a:gd name="T33" fmla="*/ 7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3" h="161">
                        <a:moveTo>
                          <a:pt x="193" y="79"/>
                        </a:moveTo>
                        <a:cubicBezTo>
                          <a:pt x="174" y="79"/>
                          <a:pt x="174" y="79"/>
                          <a:pt x="174" y="79"/>
                        </a:cubicBezTo>
                        <a:cubicBezTo>
                          <a:pt x="174" y="79"/>
                          <a:pt x="176" y="54"/>
                          <a:pt x="154" y="50"/>
                        </a:cubicBezTo>
                        <a:cubicBezTo>
                          <a:pt x="154" y="50"/>
                          <a:pt x="144" y="31"/>
                          <a:pt x="148" y="21"/>
                        </a:cubicBezTo>
                        <a:cubicBezTo>
                          <a:pt x="152" y="10"/>
                          <a:pt x="147" y="0"/>
                          <a:pt x="138" y="2"/>
                        </a:cubicBezTo>
                        <a:cubicBezTo>
                          <a:pt x="129" y="5"/>
                          <a:pt x="117" y="20"/>
                          <a:pt x="118" y="57"/>
                        </a:cubicBezTo>
                        <a:cubicBezTo>
                          <a:pt x="37" y="70"/>
                          <a:pt x="37" y="70"/>
                          <a:pt x="37" y="70"/>
                        </a:cubicBezTo>
                        <a:cubicBezTo>
                          <a:pt x="37" y="70"/>
                          <a:pt x="11" y="74"/>
                          <a:pt x="11" y="86"/>
                        </a:cubicBezTo>
                        <a:cubicBezTo>
                          <a:pt x="11" y="98"/>
                          <a:pt x="19" y="104"/>
                          <a:pt x="19" y="104"/>
                        </a:cubicBezTo>
                        <a:cubicBezTo>
                          <a:pt x="19" y="104"/>
                          <a:pt x="0" y="116"/>
                          <a:pt x="7" y="131"/>
                        </a:cubicBezTo>
                        <a:cubicBezTo>
                          <a:pt x="13" y="146"/>
                          <a:pt x="28" y="139"/>
                          <a:pt x="28" y="139"/>
                        </a:cubicBezTo>
                        <a:cubicBezTo>
                          <a:pt x="28" y="139"/>
                          <a:pt x="25" y="148"/>
                          <a:pt x="30" y="154"/>
                        </a:cubicBezTo>
                        <a:cubicBezTo>
                          <a:pt x="35" y="161"/>
                          <a:pt x="53" y="153"/>
                          <a:pt x="65" y="148"/>
                        </a:cubicBezTo>
                        <a:cubicBezTo>
                          <a:pt x="77" y="143"/>
                          <a:pt x="107" y="141"/>
                          <a:pt x="126" y="143"/>
                        </a:cubicBezTo>
                        <a:cubicBezTo>
                          <a:pt x="144" y="146"/>
                          <a:pt x="169" y="144"/>
                          <a:pt x="177" y="131"/>
                        </a:cubicBezTo>
                        <a:cubicBezTo>
                          <a:pt x="193" y="123"/>
                          <a:pt x="193" y="123"/>
                          <a:pt x="193" y="123"/>
                        </a:cubicBezTo>
                        <a:lnTo>
                          <a:pt x="193" y="79"/>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74"/>
                  <p:cNvSpPr/>
                  <p:nvPr/>
                </p:nvSpPr>
                <p:spPr bwMode="auto">
                  <a:xfrm>
                    <a:off x="6775450" y="8789988"/>
                    <a:ext cx="269875" cy="109538"/>
                  </a:xfrm>
                  <a:custGeom>
                    <a:avLst/>
                    <a:gdLst>
                      <a:gd name="T0" fmla="*/ 70 w 72"/>
                      <a:gd name="T1" fmla="*/ 22 h 29"/>
                      <a:gd name="T2" fmla="*/ 53 w 72"/>
                      <a:gd name="T3" fmla="*/ 23 h 29"/>
                      <a:gd name="T4" fmla="*/ 30 w 72"/>
                      <a:gd name="T5" fmla="*/ 25 h 29"/>
                      <a:gd name="T6" fmla="*/ 7 w 72"/>
                      <a:gd name="T7" fmla="*/ 0 h 29"/>
                      <a:gd name="T8" fmla="*/ 0 w 72"/>
                      <a:gd name="T9" fmla="*/ 10 h 29"/>
                      <a:gd name="T10" fmla="*/ 8 w 72"/>
                      <a:gd name="T11" fmla="*/ 28 h 29"/>
                      <a:gd name="T12" fmla="*/ 8 w 72"/>
                      <a:gd name="T13" fmla="*/ 28 h 29"/>
                      <a:gd name="T14" fmla="*/ 39 w 72"/>
                      <a:gd name="T15" fmla="*/ 29 h 29"/>
                      <a:gd name="T16" fmla="*/ 42 w 72"/>
                      <a:gd name="T17" fmla="*/ 29 h 29"/>
                      <a:gd name="T18" fmla="*/ 72 w 72"/>
                      <a:gd name="T19" fmla="*/ 24 h 29"/>
                      <a:gd name="T20" fmla="*/ 70 w 72"/>
                      <a:gd name="T21"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29">
                        <a:moveTo>
                          <a:pt x="70" y="22"/>
                        </a:moveTo>
                        <a:cubicBezTo>
                          <a:pt x="66" y="20"/>
                          <a:pt x="57" y="23"/>
                          <a:pt x="53" y="23"/>
                        </a:cubicBezTo>
                        <a:cubicBezTo>
                          <a:pt x="46" y="24"/>
                          <a:pt x="38" y="26"/>
                          <a:pt x="30" y="25"/>
                        </a:cubicBezTo>
                        <a:cubicBezTo>
                          <a:pt x="18" y="24"/>
                          <a:pt x="1" y="15"/>
                          <a:pt x="7" y="0"/>
                        </a:cubicBezTo>
                        <a:cubicBezTo>
                          <a:pt x="3" y="3"/>
                          <a:pt x="0" y="6"/>
                          <a:pt x="0" y="10"/>
                        </a:cubicBezTo>
                        <a:cubicBezTo>
                          <a:pt x="0" y="22"/>
                          <a:pt x="7" y="27"/>
                          <a:pt x="8" y="28"/>
                        </a:cubicBezTo>
                        <a:cubicBezTo>
                          <a:pt x="8" y="28"/>
                          <a:pt x="8" y="28"/>
                          <a:pt x="8" y="28"/>
                        </a:cubicBezTo>
                        <a:cubicBezTo>
                          <a:pt x="18" y="28"/>
                          <a:pt x="29" y="29"/>
                          <a:pt x="39" y="29"/>
                        </a:cubicBezTo>
                        <a:cubicBezTo>
                          <a:pt x="40" y="29"/>
                          <a:pt x="41" y="29"/>
                          <a:pt x="42" y="29"/>
                        </a:cubicBezTo>
                        <a:cubicBezTo>
                          <a:pt x="52" y="28"/>
                          <a:pt x="63" y="28"/>
                          <a:pt x="72" y="24"/>
                        </a:cubicBezTo>
                        <a:cubicBezTo>
                          <a:pt x="72" y="23"/>
                          <a:pt x="71" y="23"/>
                          <a:pt x="70" y="22"/>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75"/>
                  <p:cNvSpPr/>
                  <p:nvPr/>
                </p:nvSpPr>
                <p:spPr bwMode="auto">
                  <a:xfrm>
                    <a:off x="6753225" y="8963025"/>
                    <a:ext cx="285750" cy="82550"/>
                  </a:xfrm>
                  <a:custGeom>
                    <a:avLst/>
                    <a:gdLst>
                      <a:gd name="T0" fmla="*/ 25 w 76"/>
                      <a:gd name="T1" fmla="*/ 16 h 22"/>
                      <a:gd name="T2" fmla="*/ 60 w 76"/>
                      <a:gd name="T3" fmla="*/ 6 h 22"/>
                      <a:gd name="T4" fmla="*/ 71 w 76"/>
                      <a:gd name="T5" fmla="*/ 5 h 22"/>
                      <a:gd name="T6" fmla="*/ 76 w 76"/>
                      <a:gd name="T7" fmla="*/ 3 h 22"/>
                      <a:gd name="T8" fmla="*/ 55 w 76"/>
                      <a:gd name="T9" fmla="*/ 7 h 22"/>
                      <a:gd name="T10" fmla="*/ 36 w 76"/>
                      <a:gd name="T11" fmla="*/ 9 h 22"/>
                      <a:gd name="T12" fmla="*/ 1 w 76"/>
                      <a:gd name="T13" fmla="*/ 2 h 22"/>
                      <a:gd name="T14" fmla="*/ 2 w 76"/>
                      <a:gd name="T15" fmla="*/ 9 h 22"/>
                      <a:gd name="T16" fmla="*/ 22 w 76"/>
                      <a:gd name="T17" fmla="*/ 18 h 22"/>
                      <a:gd name="T18" fmla="*/ 25 w 76"/>
                      <a:gd name="T19"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22">
                        <a:moveTo>
                          <a:pt x="25" y="16"/>
                        </a:moveTo>
                        <a:cubicBezTo>
                          <a:pt x="38" y="16"/>
                          <a:pt x="48" y="8"/>
                          <a:pt x="60" y="6"/>
                        </a:cubicBezTo>
                        <a:cubicBezTo>
                          <a:pt x="64" y="6"/>
                          <a:pt x="67" y="5"/>
                          <a:pt x="71" y="5"/>
                        </a:cubicBezTo>
                        <a:cubicBezTo>
                          <a:pt x="73" y="5"/>
                          <a:pt x="74" y="4"/>
                          <a:pt x="76" y="3"/>
                        </a:cubicBezTo>
                        <a:cubicBezTo>
                          <a:pt x="70" y="0"/>
                          <a:pt x="61" y="5"/>
                          <a:pt x="55" y="7"/>
                        </a:cubicBezTo>
                        <a:cubicBezTo>
                          <a:pt x="49" y="8"/>
                          <a:pt x="43" y="9"/>
                          <a:pt x="36" y="9"/>
                        </a:cubicBezTo>
                        <a:cubicBezTo>
                          <a:pt x="22" y="10"/>
                          <a:pt x="13" y="10"/>
                          <a:pt x="1" y="2"/>
                        </a:cubicBezTo>
                        <a:cubicBezTo>
                          <a:pt x="0" y="4"/>
                          <a:pt x="1" y="7"/>
                          <a:pt x="2" y="9"/>
                        </a:cubicBezTo>
                        <a:cubicBezTo>
                          <a:pt x="7" y="22"/>
                          <a:pt x="19" y="19"/>
                          <a:pt x="22" y="18"/>
                        </a:cubicBezTo>
                        <a:cubicBezTo>
                          <a:pt x="23" y="17"/>
                          <a:pt x="24" y="16"/>
                          <a:pt x="25" y="16"/>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76"/>
                  <p:cNvSpPr/>
                  <p:nvPr/>
                </p:nvSpPr>
                <p:spPr bwMode="auto">
                  <a:xfrm>
                    <a:off x="6843713" y="8550275"/>
                    <a:ext cx="614363" cy="558800"/>
                  </a:xfrm>
                  <a:custGeom>
                    <a:avLst/>
                    <a:gdLst>
                      <a:gd name="T0" fmla="*/ 145 w 164"/>
                      <a:gd name="T1" fmla="*/ 67 h 149"/>
                      <a:gd name="T2" fmla="*/ 125 w 164"/>
                      <a:gd name="T3" fmla="*/ 38 h 149"/>
                      <a:gd name="T4" fmla="*/ 119 w 164"/>
                      <a:gd name="T5" fmla="*/ 9 h 149"/>
                      <a:gd name="T6" fmla="*/ 120 w 164"/>
                      <a:gd name="T7" fmla="*/ 0 h 149"/>
                      <a:gd name="T8" fmla="*/ 120 w 164"/>
                      <a:gd name="T9" fmla="*/ 0 h 149"/>
                      <a:gd name="T10" fmla="*/ 105 w 164"/>
                      <a:gd name="T11" fmla="*/ 45 h 149"/>
                      <a:gd name="T12" fmla="*/ 132 w 164"/>
                      <a:gd name="T13" fmla="*/ 92 h 149"/>
                      <a:gd name="T14" fmla="*/ 120 w 164"/>
                      <a:gd name="T15" fmla="*/ 116 h 149"/>
                      <a:gd name="T16" fmla="*/ 90 w 164"/>
                      <a:gd name="T17" fmla="*/ 120 h 149"/>
                      <a:gd name="T18" fmla="*/ 67 w 164"/>
                      <a:gd name="T19" fmla="*/ 116 h 149"/>
                      <a:gd name="T20" fmla="*/ 59 w 164"/>
                      <a:gd name="T21" fmla="*/ 93 h 149"/>
                      <a:gd name="T22" fmla="*/ 56 w 164"/>
                      <a:gd name="T23" fmla="*/ 108 h 149"/>
                      <a:gd name="T24" fmla="*/ 58 w 164"/>
                      <a:gd name="T25" fmla="*/ 125 h 149"/>
                      <a:gd name="T26" fmla="*/ 42 w 164"/>
                      <a:gd name="T27" fmla="*/ 127 h 149"/>
                      <a:gd name="T28" fmla="*/ 30 w 164"/>
                      <a:gd name="T29" fmla="*/ 132 h 149"/>
                      <a:gd name="T30" fmla="*/ 0 w 164"/>
                      <a:gd name="T31" fmla="*/ 141 h 149"/>
                      <a:gd name="T32" fmla="*/ 1 w 164"/>
                      <a:gd name="T33" fmla="*/ 142 h 149"/>
                      <a:gd name="T34" fmla="*/ 36 w 164"/>
                      <a:gd name="T35" fmla="*/ 136 h 149"/>
                      <a:gd name="T36" fmla="*/ 97 w 164"/>
                      <a:gd name="T37" fmla="*/ 131 h 149"/>
                      <a:gd name="T38" fmla="*/ 148 w 164"/>
                      <a:gd name="T39" fmla="*/ 119 h 149"/>
                      <a:gd name="T40" fmla="*/ 164 w 164"/>
                      <a:gd name="T41" fmla="*/ 111 h 149"/>
                      <a:gd name="T42" fmla="*/ 164 w 164"/>
                      <a:gd name="T43" fmla="*/ 67 h 149"/>
                      <a:gd name="T44" fmla="*/ 145 w 164"/>
                      <a:gd name="T45" fmla="*/ 6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4" h="149">
                        <a:moveTo>
                          <a:pt x="145" y="67"/>
                        </a:moveTo>
                        <a:cubicBezTo>
                          <a:pt x="145" y="67"/>
                          <a:pt x="147" y="42"/>
                          <a:pt x="125" y="38"/>
                        </a:cubicBezTo>
                        <a:cubicBezTo>
                          <a:pt x="125" y="38"/>
                          <a:pt x="115" y="19"/>
                          <a:pt x="119" y="9"/>
                        </a:cubicBezTo>
                        <a:cubicBezTo>
                          <a:pt x="120" y="6"/>
                          <a:pt x="121" y="2"/>
                          <a:pt x="120" y="0"/>
                        </a:cubicBezTo>
                        <a:cubicBezTo>
                          <a:pt x="120" y="0"/>
                          <a:pt x="120" y="0"/>
                          <a:pt x="120" y="0"/>
                        </a:cubicBezTo>
                        <a:cubicBezTo>
                          <a:pt x="102" y="1"/>
                          <a:pt x="110" y="31"/>
                          <a:pt x="105" y="45"/>
                        </a:cubicBezTo>
                        <a:cubicBezTo>
                          <a:pt x="126" y="49"/>
                          <a:pt x="148" y="75"/>
                          <a:pt x="132" y="92"/>
                        </a:cubicBezTo>
                        <a:cubicBezTo>
                          <a:pt x="135" y="101"/>
                          <a:pt x="130" y="112"/>
                          <a:pt x="120" y="116"/>
                        </a:cubicBezTo>
                        <a:cubicBezTo>
                          <a:pt x="110" y="121"/>
                          <a:pt x="101" y="120"/>
                          <a:pt x="90" y="120"/>
                        </a:cubicBezTo>
                        <a:cubicBezTo>
                          <a:pt x="81" y="120"/>
                          <a:pt x="73" y="125"/>
                          <a:pt x="67" y="116"/>
                        </a:cubicBezTo>
                        <a:cubicBezTo>
                          <a:pt x="62" y="111"/>
                          <a:pt x="59" y="100"/>
                          <a:pt x="59" y="93"/>
                        </a:cubicBezTo>
                        <a:cubicBezTo>
                          <a:pt x="56" y="97"/>
                          <a:pt x="57" y="103"/>
                          <a:pt x="56" y="108"/>
                        </a:cubicBezTo>
                        <a:cubicBezTo>
                          <a:pt x="55" y="113"/>
                          <a:pt x="58" y="120"/>
                          <a:pt x="58" y="125"/>
                        </a:cubicBezTo>
                        <a:cubicBezTo>
                          <a:pt x="54" y="127"/>
                          <a:pt x="47" y="126"/>
                          <a:pt x="42" y="127"/>
                        </a:cubicBezTo>
                        <a:cubicBezTo>
                          <a:pt x="38" y="129"/>
                          <a:pt x="35" y="130"/>
                          <a:pt x="30" y="132"/>
                        </a:cubicBezTo>
                        <a:cubicBezTo>
                          <a:pt x="28" y="133"/>
                          <a:pt x="1" y="143"/>
                          <a:pt x="0" y="141"/>
                        </a:cubicBezTo>
                        <a:cubicBezTo>
                          <a:pt x="0" y="141"/>
                          <a:pt x="0" y="142"/>
                          <a:pt x="1" y="142"/>
                        </a:cubicBezTo>
                        <a:cubicBezTo>
                          <a:pt x="6" y="149"/>
                          <a:pt x="24" y="141"/>
                          <a:pt x="36" y="136"/>
                        </a:cubicBezTo>
                        <a:cubicBezTo>
                          <a:pt x="48" y="131"/>
                          <a:pt x="78" y="129"/>
                          <a:pt x="97" y="131"/>
                        </a:cubicBezTo>
                        <a:cubicBezTo>
                          <a:pt x="115" y="134"/>
                          <a:pt x="140" y="132"/>
                          <a:pt x="148" y="119"/>
                        </a:cubicBezTo>
                        <a:cubicBezTo>
                          <a:pt x="164" y="111"/>
                          <a:pt x="164" y="111"/>
                          <a:pt x="164" y="111"/>
                        </a:cubicBezTo>
                        <a:cubicBezTo>
                          <a:pt x="164" y="67"/>
                          <a:pt x="164" y="67"/>
                          <a:pt x="164" y="67"/>
                        </a:cubicBezTo>
                        <a:lnTo>
                          <a:pt x="145" y="67"/>
                        </a:ln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77"/>
                  <p:cNvSpPr/>
                  <p:nvPr/>
                </p:nvSpPr>
                <p:spPr bwMode="auto">
                  <a:xfrm>
                    <a:off x="7458075" y="8185150"/>
                    <a:ext cx="450850" cy="792163"/>
                  </a:xfrm>
                  <a:custGeom>
                    <a:avLst/>
                    <a:gdLst>
                      <a:gd name="T0" fmla="*/ 120 w 120"/>
                      <a:gd name="T1" fmla="*/ 10 h 211"/>
                      <a:gd name="T2" fmla="*/ 96 w 120"/>
                      <a:gd name="T3" fmla="*/ 1 h 211"/>
                      <a:gd name="T4" fmla="*/ 72 w 120"/>
                      <a:gd name="T5" fmla="*/ 60 h 211"/>
                      <a:gd name="T6" fmla="*/ 70 w 120"/>
                      <a:gd name="T7" fmla="*/ 155 h 211"/>
                      <a:gd name="T8" fmla="*/ 0 w 120"/>
                      <a:gd name="T9" fmla="*/ 164 h 211"/>
                      <a:gd name="T10" fmla="*/ 0 w 120"/>
                      <a:gd name="T11" fmla="*/ 211 h 211"/>
                      <a:gd name="T12" fmla="*/ 107 w 120"/>
                      <a:gd name="T13" fmla="*/ 203 h 211"/>
                      <a:gd name="T14" fmla="*/ 120 w 120"/>
                      <a:gd name="T15" fmla="*/ 1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211">
                        <a:moveTo>
                          <a:pt x="120" y="10"/>
                        </a:moveTo>
                        <a:cubicBezTo>
                          <a:pt x="120" y="10"/>
                          <a:pt x="114" y="0"/>
                          <a:pt x="96" y="1"/>
                        </a:cubicBezTo>
                        <a:cubicBezTo>
                          <a:pt x="89" y="1"/>
                          <a:pt x="77" y="29"/>
                          <a:pt x="72" y="60"/>
                        </a:cubicBezTo>
                        <a:cubicBezTo>
                          <a:pt x="67" y="101"/>
                          <a:pt x="70" y="155"/>
                          <a:pt x="70" y="155"/>
                        </a:cubicBezTo>
                        <a:cubicBezTo>
                          <a:pt x="0" y="164"/>
                          <a:pt x="0" y="164"/>
                          <a:pt x="0" y="164"/>
                        </a:cubicBezTo>
                        <a:cubicBezTo>
                          <a:pt x="0" y="211"/>
                          <a:pt x="0" y="211"/>
                          <a:pt x="0" y="211"/>
                        </a:cubicBezTo>
                        <a:cubicBezTo>
                          <a:pt x="107" y="203"/>
                          <a:pt x="107" y="203"/>
                          <a:pt x="107" y="203"/>
                        </a:cubicBezTo>
                        <a:lnTo>
                          <a:pt x="120" y="10"/>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78"/>
                  <p:cNvSpPr/>
                  <p:nvPr/>
                </p:nvSpPr>
                <p:spPr bwMode="auto">
                  <a:xfrm>
                    <a:off x="7458075" y="8185150"/>
                    <a:ext cx="450850" cy="792163"/>
                  </a:xfrm>
                  <a:custGeom>
                    <a:avLst/>
                    <a:gdLst>
                      <a:gd name="T0" fmla="*/ 96 w 120"/>
                      <a:gd name="T1" fmla="*/ 1 h 211"/>
                      <a:gd name="T2" fmla="*/ 90 w 120"/>
                      <a:gd name="T3" fmla="*/ 6 h 211"/>
                      <a:gd name="T4" fmla="*/ 95 w 120"/>
                      <a:gd name="T5" fmla="*/ 6 h 211"/>
                      <a:gd name="T6" fmla="*/ 107 w 120"/>
                      <a:gd name="T7" fmla="*/ 29 h 211"/>
                      <a:gd name="T8" fmla="*/ 98 w 120"/>
                      <a:gd name="T9" fmla="*/ 82 h 211"/>
                      <a:gd name="T10" fmla="*/ 98 w 120"/>
                      <a:gd name="T11" fmla="*/ 108 h 211"/>
                      <a:gd name="T12" fmla="*/ 103 w 120"/>
                      <a:gd name="T13" fmla="*/ 165 h 211"/>
                      <a:gd name="T14" fmla="*/ 97 w 120"/>
                      <a:gd name="T15" fmla="*/ 171 h 211"/>
                      <a:gd name="T16" fmla="*/ 70 w 120"/>
                      <a:gd name="T17" fmla="*/ 143 h 211"/>
                      <a:gd name="T18" fmla="*/ 70 w 120"/>
                      <a:gd name="T19" fmla="*/ 141 h 211"/>
                      <a:gd name="T20" fmla="*/ 69 w 120"/>
                      <a:gd name="T21" fmla="*/ 140 h 211"/>
                      <a:gd name="T22" fmla="*/ 69 w 120"/>
                      <a:gd name="T23" fmla="*/ 152 h 211"/>
                      <a:gd name="T24" fmla="*/ 69 w 120"/>
                      <a:gd name="T25" fmla="*/ 155 h 211"/>
                      <a:gd name="T26" fmla="*/ 63 w 120"/>
                      <a:gd name="T27" fmla="*/ 156 h 211"/>
                      <a:gd name="T28" fmla="*/ 56 w 120"/>
                      <a:gd name="T29" fmla="*/ 157 h 211"/>
                      <a:gd name="T30" fmla="*/ 81 w 120"/>
                      <a:gd name="T31" fmla="*/ 170 h 211"/>
                      <a:gd name="T32" fmla="*/ 98 w 120"/>
                      <a:gd name="T33" fmla="*/ 177 h 211"/>
                      <a:gd name="T34" fmla="*/ 86 w 120"/>
                      <a:gd name="T35" fmla="*/ 201 h 211"/>
                      <a:gd name="T36" fmla="*/ 62 w 120"/>
                      <a:gd name="T37" fmla="*/ 200 h 211"/>
                      <a:gd name="T38" fmla="*/ 41 w 120"/>
                      <a:gd name="T39" fmla="*/ 200 h 211"/>
                      <a:gd name="T40" fmla="*/ 40 w 120"/>
                      <a:gd name="T41" fmla="*/ 199 h 211"/>
                      <a:gd name="T42" fmla="*/ 40 w 120"/>
                      <a:gd name="T43" fmla="*/ 199 h 211"/>
                      <a:gd name="T44" fmla="*/ 14 w 120"/>
                      <a:gd name="T45" fmla="*/ 180 h 211"/>
                      <a:gd name="T46" fmla="*/ 15 w 120"/>
                      <a:gd name="T47" fmla="*/ 162 h 211"/>
                      <a:gd name="T48" fmla="*/ 0 w 120"/>
                      <a:gd name="T49" fmla="*/ 164 h 211"/>
                      <a:gd name="T50" fmla="*/ 0 w 120"/>
                      <a:gd name="T51" fmla="*/ 211 h 211"/>
                      <a:gd name="T52" fmla="*/ 107 w 120"/>
                      <a:gd name="T53" fmla="*/ 203 h 211"/>
                      <a:gd name="T54" fmla="*/ 120 w 120"/>
                      <a:gd name="T55" fmla="*/ 10 h 211"/>
                      <a:gd name="T56" fmla="*/ 96 w 120"/>
                      <a:gd name="T57" fmla="*/ 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0" h="211">
                        <a:moveTo>
                          <a:pt x="96" y="1"/>
                        </a:moveTo>
                        <a:cubicBezTo>
                          <a:pt x="94" y="1"/>
                          <a:pt x="92" y="3"/>
                          <a:pt x="90" y="6"/>
                        </a:cubicBezTo>
                        <a:cubicBezTo>
                          <a:pt x="95" y="6"/>
                          <a:pt x="95" y="6"/>
                          <a:pt x="95" y="6"/>
                        </a:cubicBezTo>
                        <a:cubicBezTo>
                          <a:pt x="108" y="6"/>
                          <a:pt x="112" y="20"/>
                          <a:pt x="107" y="29"/>
                        </a:cubicBezTo>
                        <a:cubicBezTo>
                          <a:pt x="106" y="48"/>
                          <a:pt x="99" y="64"/>
                          <a:pt x="98" y="82"/>
                        </a:cubicBezTo>
                        <a:cubicBezTo>
                          <a:pt x="98" y="91"/>
                          <a:pt x="98" y="100"/>
                          <a:pt x="98" y="108"/>
                        </a:cubicBezTo>
                        <a:cubicBezTo>
                          <a:pt x="100" y="125"/>
                          <a:pt x="105" y="148"/>
                          <a:pt x="103" y="165"/>
                        </a:cubicBezTo>
                        <a:cubicBezTo>
                          <a:pt x="102" y="172"/>
                          <a:pt x="104" y="175"/>
                          <a:pt x="97" y="171"/>
                        </a:cubicBezTo>
                        <a:cubicBezTo>
                          <a:pt x="88" y="167"/>
                          <a:pt x="72" y="153"/>
                          <a:pt x="70" y="143"/>
                        </a:cubicBezTo>
                        <a:cubicBezTo>
                          <a:pt x="70" y="143"/>
                          <a:pt x="70" y="142"/>
                          <a:pt x="70" y="141"/>
                        </a:cubicBezTo>
                        <a:cubicBezTo>
                          <a:pt x="70" y="141"/>
                          <a:pt x="69" y="141"/>
                          <a:pt x="69" y="140"/>
                        </a:cubicBezTo>
                        <a:cubicBezTo>
                          <a:pt x="69" y="144"/>
                          <a:pt x="69" y="148"/>
                          <a:pt x="69" y="152"/>
                        </a:cubicBezTo>
                        <a:cubicBezTo>
                          <a:pt x="69" y="153"/>
                          <a:pt x="70" y="154"/>
                          <a:pt x="69" y="155"/>
                        </a:cubicBezTo>
                        <a:cubicBezTo>
                          <a:pt x="68" y="156"/>
                          <a:pt x="63" y="156"/>
                          <a:pt x="63" y="156"/>
                        </a:cubicBezTo>
                        <a:cubicBezTo>
                          <a:pt x="63" y="156"/>
                          <a:pt x="58" y="157"/>
                          <a:pt x="56" y="157"/>
                        </a:cubicBezTo>
                        <a:cubicBezTo>
                          <a:pt x="65" y="160"/>
                          <a:pt x="74" y="164"/>
                          <a:pt x="81" y="170"/>
                        </a:cubicBezTo>
                        <a:cubicBezTo>
                          <a:pt x="83" y="171"/>
                          <a:pt x="98" y="175"/>
                          <a:pt x="98" y="177"/>
                        </a:cubicBezTo>
                        <a:cubicBezTo>
                          <a:pt x="107" y="184"/>
                          <a:pt x="96" y="196"/>
                          <a:pt x="86" y="201"/>
                        </a:cubicBezTo>
                        <a:cubicBezTo>
                          <a:pt x="81" y="203"/>
                          <a:pt x="67" y="200"/>
                          <a:pt x="62" y="200"/>
                        </a:cubicBezTo>
                        <a:cubicBezTo>
                          <a:pt x="55" y="200"/>
                          <a:pt x="48" y="200"/>
                          <a:pt x="41" y="200"/>
                        </a:cubicBezTo>
                        <a:cubicBezTo>
                          <a:pt x="41" y="200"/>
                          <a:pt x="41" y="199"/>
                          <a:pt x="40" y="199"/>
                        </a:cubicBezTo>
                        <a:cubicBezTo>
                          <a:pt x="40" y="199"/>
                          <a:pt x="40" y="199"/>
                          <a:pt x="40" y="199"/>
                        </a:cubicBezTo>
                        <a:cubicBezTo>
                          <a:pt x="28" y="198"/>
                          <a:pt x="17" y="192"/>
                          <a:pt x="14" y="180"/>
                        </a:cubicBezTo>
                        <a:cubicBezTo>
                          <a:pt x="13" y="174"/>
                          <a:pt x="13" y="168"/>
                          <a:pt x="15" y="162"/>
                        </a:cubicBezTo>
                        <a:cubicBezTo>
                          <a:pt x="0" y="164"/>
                          <a:pt x="0" y="164"/>
                          <a:pt x="0" y="164"/>
                        </a:cubicBezTo>
                        <a:cubicBezTo>
                          <a:pt x="0" y="211"/>
                          <a:pt x="0" y="211"/>
                          <a:pt x="0" y="211"/>
                        </a:cubicBezTo>
                        <a:cubicBezTo>
                          <a:pt x="0" y="211"/>
                          <a:pt x="96" y="210"/>
                          <a:pt x="107" y="203"/>
                        </a:cubicBezTo>
                        <a:cubicBezTo>
                          <a:pt x="119" y="195"/>
                          <a:pt x="120" y="10"/>
                          <a:pt x="120" y="10"/>
                        </a:cubicBezTo>
                        <a:cubicBezTo>
                          <a:pt x="120" y="10"/>
                          <a:pt x="114" y="0"/>
                          <a:pt x="96" y="1"/>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79"/>
                  <p:cNvSpPr/>
                  <p:nvPr/>
                </p:nvSpPr>
                <p:spPr bwMode="auto">
                  <a:xfrm>
                    <a:off x="7427913" y="8789988"/>
                    <a:ext cx="98425" cy="206375"/>
                  </a:xfrm>
                  <a:custGeom>
                    <a:avLst/>
                    <a:gdLst>
                      <a:gd name="T0" fmla="*/ 0 w 26"/>
                      <a:gd name="T1" fmla="*/ 0 h 55"/>
                      <a:gd name="T2" fmla="*/ 16 w 26"/>
                      <a:gd name="T3" fmla="*/ 0 h 55"/>
                      <a:gd name="T4" fmla="*/ 16 w 26"/>
                      <a:gd name="T5" fmla="*/ 55 h 55"/>
                      <a:gd name="T6" fmla="*/ 0 w 26"/>
                      <a:gd name="T7" fmla="*/ 55 h 55"/>
                      <a:gd name="T8" fmla="*/ 0 w 26"/>
                      <a:gd name="T9" fmla="*/ 0 h 55"/>
                    </a:gdLst>
                    <a:ahLst/>
                    <a:cxnLst>
                      <a:cxn ang="0">
                        <a:pos x="T0" y="T1"/>
                      </a:cxn>
                      <a:cxn ang="0">
                        <a:pos x="T2" y="T3"/>
                      </a:cxn>
                      <a:cxn ang="0">
                        <a:pos x="T4" y="T5"/>
                      </a:cxn>
                      <a:cxn ang="0">
                        <a:pos x="T6" y="T7"/>
                      </a:cxn>
                      <a:cxn ang="0">
                        <a:pos x="T8" y="T9"/>
                      </a:cxn>
                    </a:cxnLst>
                    <a:rect l="0" t="0" r="r" b="b"/>
                    <a:pathLst>
                      <a:path w="26" h="55">
                        <a:moveTo>
                          <a:pt x="0" y="0"/>
                        </a:moveTo>
                        <a:cubicBezTo>
                          <a:pt x="16" y="0"/>
                          <a:pt x="16" y="0"/>
                          <a:pt x="16" y="0"/>
                        </a:cubicBezTo>
                        <a:cubicBezTo>
                          <a:pt x="16" y="0"/>
                          <a:pt x="26" y="28"/>
                          <a:pt x="16" y="55"/>
                        </a:cubicBezTo>
                        <a:cubicBezTo>
                          <a:pt x="0" y="55"/>
                          <a:pt x="0" y="55"/>
                          <a:pt x="0" y="55"/>
                        </a:cubicBezTo>
                        <a:lnTo>
                          <a:pt x="0" y="0"/>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80"/>
                  <p:cNvSpPr/>
                  <p:nvPr/>
                </p:nvSpPr>
                <p:spPr bwMode="auto">
                  <a:xfrm>
                    <a:off x="6959600" y="8740775"/>
                    <a:ext cx="138113" cy="98425"/>
                  </a:xfrm>
                  <a:custGeom>
                    <a:avLst/>
                    <a:gdLst>
                      <a:gd name="T0" fmla="*/ 0 w 37"/>
                      <a:gd name="T1" fmla="*/ 7 h 26"/>
                      <a:gd name="T2" fmla="*/ 26 w 37"/>
                      <a:gd name="T3" fmla="*/ 26 h 26"/>
                      <a:gd name="T4" fmla="*/ 37 w 37"/>
                      <a:gd name="T5" fmla="*/ 0 h 26"/>
                      <a:gd name="T6" fmla="*/ 0 w 37"/>
                      <a:gd name="T7" fmla="*/ 7 h 26"/>
                    </a:gdLst>
                    <a:ahLst/>
                    <a:cxnLst>
                      <a:cxn ang="0">
                        <a:pos x="T0" y="T1"/>
                      </a:cxn>
                      <a:cxn ang="0">
                        <a:pos x="T2" y="T3"/>
                      </a:cxn>
                      <a:cxn ang="0">
                        <a:pos x="T4" y="T5"/>
                      </a:cxn>
                      <a:cxn ang="0">
                        <a:pos x="T6" y="T7"/>
                      </a:cxn>
                    </a:cxnLst>
                    <a:rect l="0" t="0" r="r" b="b"/>
                    <a:pathLst>
                      <a:path w="37" h="26">
                        <a:moveTo>
                          <a:pt x="0" y="7"/>
                        </a:moveTo>
                        <a:cubicBezTo>
                          <a:pt x="0" y="7"/>
                          <a:pt x="23" y="6"/>
                          <a:pt x="26" y="26"/>
                        </a:cubicBezTo>
                        <a:cubicBezTo>
                          <a:pt x="26" y="26"/>
                          <a:pt x="27" y="2"/>
                          <a:pt x="37" y="0"/>
                        </a:cubicBezTo>
                        <a:lnTo>
                          <a:pt x="0" y="7"/>
                        </a:ln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81"/>
                  <p:cNvSpPr/>
                  <p:nvPr/>
                </p:nvSpPr>
                <p:spPr bwMode="auto">
                  <a:xfrm>
                    <a:off x="7180263" y="8845550"/>
                    <a:ext cx="109538" cy="117475"/>
                  </a:xfrm>
                  <a:custGeom>
                    <a:avLst/>
                    <a:gdLst>
                      <a:gd name="T0" fmla="*/ 2 w 29"/>
                      <a:gd name="T1" fmla="*/ 0 h 31"/>
                      <a:gd name="T2" fmla="*/ 29 w 29"/>
                      <a:gd name="T3" fmla="*/ 13 h 31"/>
                      <a:gd name="T4" fmla="*/ 2 w 29"/>
                      <a:gd name="T5" fmla="*/ 20 h 31"/>
                      <a:gd name="T6" fmla="*/ 2 w 29"/>
                      <a:gd name="T7" fmla="*/ 0 h 31"/>
                    </a:gdLst>
                    <a:ahLst/>
                    <a:cxnLst>
                      <a:cxn ang="0">
                        <a:pos x="T0" y="T1"/>
                      </a:cxn>
                      <a:cxn ang="0">
                        <a:pos x="T2" y="T3"/>
                      </a:cxn>
                      <a:cxn ang="0">
                        <a:pos x="T4" y="T5"/>
                      </a:cxn>
                      <a:cxn ang="0">
                        <a:pos x="T6" y="T7"/>
                      </a:cxn>
                    </a:cxnLst>
                    <a:rect l="0" t="0" r="r" b="b"/>
                    <a:pathLst>
                      <a:path w="29" h="31">
                        <a:moveTo>
                          <a:pt x="2" y="0"/>
                        </a:moveTo>
                        <a:cubicBezTo>
                          <a:pt x="2" y="0"/>
                          <a:pt x="11" y="12"/>
                          <a:pt x="29" y="13"/>
                        </a:cubicBezTo>
                        <a:cubicBezTo>
                          <a:pt x="29" y="13"/>
                          <a:pt x="4" y="10"/>
                          <a:pt x="2" y="20"/>
                        </a:cubicBezTo>
                        <a:cubicBezTo>
                          <a:pt x="0" y="31"/>
                          <a:pt x="2" y="0"/>
                          <a:pt x="2" y="0"/>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83"/>
                  <p:cNvSpPr/>
                  <p:nvPr/>
                </p:nvSpPr>
                <p:spPr bwMode="auto">
                  <a:xfrm>
                    <a:off x="9259888" y="8751888"/>
                    <a:ext cx="266700" cy="109538"/>
                  </a:xfrm>
                  <a:custGeom>
                    <a:avLst/>
                    <a:gdLst>
                      <a:gd name="T0" fmla="*/ 1 w 71"/>
                      <a:gd name="T1" fmla="*/ 22 h 29"/>
                      <a:gd name="T2" fmla="*/ 18 w 71"/>
                      <a:gd name="T3" fmla="*/ 23 h 29"/>
                      <a:gd name="T4" fmla="*/ 41 w 71"/>
                      <a:gd name="T5" fmla="*/ 25 h 29"/>
                      <a:gd name="T6" fmla="*/ 64 w 71"/>
                      <a:gd name="T7" fmla="*/ 0 h 29"/>
                      <a:gd name="T8" fmla="*/ 71 w 71"/>
                      <a:gd name="T9" fmla="*/ 10 h 29"/>
                      <a:gd name="T10" fmla="*/ 64 w 71"/>
                      <a:gd name="T11" fmla="*/ 28 h 29"/>
                      <a:gd name="T12" fmla="*/ 63 w 71"/>
                      <a:gd name="T13" fmla="*/ 28 h 29"/>
                      <a:gd name="T14" fmla="*/ 32 w 71"/>
                      <a:gd name="T15" fmla="*/ 29 h 29"/>
                      <a:gd name="T16" fmla="*/ 29 w 71"/>
                      <a:gd name="T17" fmla="*/ 29 h 29"/>
                      <a:gd name="T18" fmla="*/ 0 w 71"/>
                      <a:gd name="T19" fmla="*/ 24 h 29"/>
                      <a:gd name="T20" fmla="*/ 1 w 71"/>
                      <a:gd name="T21"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29">
                        <a:moveTo>
                          <a:pt x="1" y="22"/>
                        </a:moveTo>
                        <a:cubicBezTo>
                          <a:pt x="5" y="20"/>
                          <a:pt x="15" y="23"/>
                          <a:pt x="18" y="23"/>
                        </a:cubicBezTo>
                        <a:cubicBezTo>
                          <a:pt x="26" y="24"/>
                          <a:pt x="34" y="26"/>
                          <a:pt x="41" y="25"/>
                        </a:cubicBezTo>
                        <a:cubicBezTo>
                          <a:pt x="54" y="24"/>
                          <a:pt x="70" y="15"/>
                          <a:pt x="64" y="0"/>
                        </a:cubicBezTo>
                        <a:cubicBezTo>
                          <a:pt x="68" y="3"/>
                          <a:pt x="71" y="6"/>
                          <a:pt x="71" y="10"/>
                        </a:cubicBezTo>
                        <a:cubicBezTo>
                          <a:pt x="71" y="22"/>
                          <a:pt x="64" y="27"/>
                          <a:pt x="64" y="28"/>
                        </a:cubicBezTo>
                        <a:cubicBezTo>
                          <a:pt x="63" y="28"/>
                          <a:pt x="63" y="28"/>
                          <a:pt x="63" y="28"/>
                        </a:cubicBezTo>
                        <a:cubicBezTo>
                          <a:pt x="53" y="28"/>
                          <a:pt x="43" y="29"/>
                          <a:pt x="32" y="29"/>
                        </a:cubicBezTo>
                        <a:cubicBezTo>
                          <a:pt x="31" y="29"/>
                          <a:pt x="30" y="29"/>
                          <a:pt x="29" y="29"/>
                        </a:cubicBezTo>
                        <a:cubicBezTo>
                          <a:pt x="20" y="28"/>
                          <a:pt x="8" y="28"/>
                          <a:pt x="0" y="24"/>
                        </a:cubicBezTo>
                        <a:cubicBezTo>
                          <a:pt x="0" y="23"/>
                          <a:pt x="0" y="23"/>
                          <a:pt x="1" y="22"/>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84"/>
                  <p:cNvSpPr/>
                  <p:nvPr/>
                </p:nvSpPr>
                <p:spPr bwMode="auto">
                  <a:xfrm>
                    <a:off x="9267825" y="8924925"/>
                    <a:ext cx="280988" cy="82550"/>
                  </a:xfrm>
                  <a:custGeom>
                    <a:avLst/>
                    <a:gdLst>
                      <a:gd name="T0" fmla="*/ 50 w 75"/>
                      <a:gd name="T1" fmla="*/ 16 h 22"/>
                      <a:gd name="T2" fmla="*/ 15 w 75"/>
                      <a:gd name="T3" fmla="*/ 6 h 22"/>
                      <a:gd name="T4" fmla="*/ 4 w 75"/>
                      <a:gd name="T5" fmla="*/ 5 h 22"/>
                      <a:gd name="T6" fmla="*/ 0 w 75"/>
                      <a:gd name="T7" fmla="*/ 3 h 22"/>
                      <a:gd name="T8" fmla="*/ 20 w 75"/>
                      <a:gd name="T9" fmla="*/ 7 h 22"/>
                      <a:gd name="T10" fmla="*/ 39 w 75"/>
                      <a:gd name="T11" fmla="*/ 9 h 22"/>
                      <a:gd name="T12" fmla="*/ 74 w 75"/>
                      <a:gd name="T13" fmla="*/ 2 h 22"/>
                      <a:gd name="T14" fmla="*/ 74 w 75"/>
                      <a:gd name="T15" fmla="*/ 9 h 22"/>
                      <a:gd name="T16" fmla="*/ 53 w 75"/>
                      <a:gd name="T17" fmla="*/ 18 h 22"/>
                      <a:gd name="T18" fmla="*/ 50 w 75"/>
                      <a:gd name="T19"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22">
                        <a:moveTo>
                          <a:pt x="50" y="16"/>
                        </a:moveTo>
                        <a:cubicBezTo>
                          <a:pt x="38" y="16"/>
                          <a:pt x="27" y="8"/>
                          <a:pt x="15" y="6"/>
                        </a:cubicBezTo>
                        <a:cubicBezTo>
                          <a:pt x="12" y="6"/>
                          <a:pt x="8" y="5"/>
                          <a:pt x="4" y="5"/>
                        </a:cubicBezTo>
                        <a:cubicBezTo>
                          <a:pt x="3" y="5"/>
                          <a:pt x="1" y="4"/>
                          <a:pt x="0" y="3"/>
                        </a:cubicBezTo>
                        <a:cubicBezTo>
                          <a:pt x="5" y="0"/>
                          <a:pt x="14" y="5"/>
                          <a:pt x="20" y="7"/>
                        </a:cubicBezTo>
                        <a:cubicBezTo>
                          <a:pt x="26" y="8"/>
                          <a:pt x="33" y="9"/>
                          <a:pt x="39" y="9"/>
                        </a:cubicBezTo>
                        <a:cubicBezTo>
                          <a:pt x="53" y="10"/>
                          <a:pt x="63" y="10"/>
                          <a:pt x="74" y="2"/>
                        </a:cubicBezTo>
                        <a:cubicBezTo>
                          <a:pt x="75" y="4"/>
                          <a:pt x="75" y="7"/>
                          <a:pt x="74" y="9"/>
                        </a:cubicBezTo>
                        <a:cubicBezTo>
                          <a:pt x="68" y="22"/>
                          <a:pt x="57" y="19"/>
                          <a:pt x="53" y="18"/>
                        </a:cubicBezTo>
                        <a:cubicBezTo>
                          <a:pt x="52" y="17"/>
                          <a:pt x="51" y="16"/>
                          <a:pt x="50" y="16"/>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85"/>
                  <p:cNvSpPr/>
                  <p:nvPr/>
                </p:nvSpPr>
                <p:spPr bwMode="auto">
                  <a:xfrm>
                    <a:off x="8843963" y="8512175"/>
                    <a:ext cx="619125" cy="558800"/>
                  </a:xfrm>
                  <a:custGeom>
                    <a:avLst/>
                    <a:gdLst>
                      <a:gd name="T0" fmla="*/ 20 w 165"/>
                      <a:gd name="T1" fmla="*/ 67 h 149"/>
                      <a:gd name="T2" fmla="*/ 40 w 165"/>
                      <a:gd name="T3" fmla="*/ 38 h 149"/>
                      <a:gd name="T4" fmla="*/ 45 w 165"/>
                      <a:gd name="T5" fmla="*/ 9 h 149"/>
                      <a:gd name="T6" fmla="*/ 44 w 165"/>
                      <a:gd name="T7" fmla="*/ 0 h 149"/>
                      <a:gd name="T8" fmla="*/ 45 w 165"/>
                      <a:gd name="T9" fmla="*/ 0 h 149"/>
                      <a:gd name="T10" fmla="*/ 60 w 165"/>
                      <a:gd name="T11" fmla="*/ 45 h 149"/>
                      <a:gd name="T12" fmla="*/ 32 w 165"/>
                      <a:gd name="T13" fmla="*/ 92 h 149"/>
                      <a:gd name="T14" fmla="*/ 44 w 165"/>
                      <a:gd name="T15" fmla="*/ 116 h 149"/>
                      <a:gd name="T16" fmla="*/ 74 w 165"/>
                      <a:gd name="T17" fmla="*/ 120 h 149"/>
                      <a:gd name="T18" fmla="*/ 98 w 165"/>
                      <a:gd name="T19" fmla="*/ 116 h 149"/>
                      <a:gd name="T20" fmla="*/ 105 w 165"/>
                      <a:gd name="T21" fmla="*/ 93 h 149"/>
                      <a:gd name="T22" fmla="*/ 109 w 165"/>
                      <a:gd name="T23" fmla="*/ 108 h 149"/>
                      <a:gd name="T24" fmla="*/ 106 w 165"/>
                      <a:gd name="T25" fmla="*/ 125 h 149"/>
                      <a:gd name="T26" fmla="*/ 122 w 165"/>
                      <a:gd name="T27" fmla="*/ 127 h 149"/>
                      <a:gd name="T28" fmla="*/ 134 w 165"/>
                      <a:gd name="T29" fmla="*/ 132 h 149"/>
                      <a:gd name="T30" fmla="*/ 165 w 165"/>
                      <a:gd name="T31" fmla="*/ 141 h 149"/>
                      <a:gd name="T32" fmla="*/ 164 w 165"/>
                      <a:gd name="T33" fmla="*/ 142 h 149"/>
                      <a:gd name="T34" fmla="*/ 129 w 165"/>
                      <a:gd name="T35" fmla="*/ 136 h 149"/>
                      <a:gd name="T36" fmla="*/ 68 w 165"/>
                      <a:gd name="T37" fmla="*/ 131 h 149"/>
                      <a:gd name="T38" fmla="*/ 16 w 165"/>
                      <a:gd name="T39" fmla="*/ 119 h 149"/>
                      <a:gd name="T40" fmla="*/ 0 w 165"/>
                      <a:gd name="T41" fmla="*/ 111 h 149"/>
                      <a:gd name="T42" fmla="*/ 0 w 165"/>
                      <a:gd name="T43" fmla="*/ 67 h 149"/>
                      <a:gd name="T44" fmla="*/ 20 w 165"/>
                      <a:gd name="T45" fmla="*/ 6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5" h="149">
                        <a:moveTo>
                          <a:pt x="20" y="67"/>
                        </a:moveTo>
                        <a:cubicBezTo>
                          <a:pt x="20" y="67"/>
                          <a:pt x="18" y="42"/>
                          <a:pt x="40" y="38"/>
                        </a:cubicBezTo>
                        <a:cubicBezTo>
                          <a:pt x="40" y="38"/>
                          <a:pt x="49" y="19"/>
                          <a:pt x="45" y="9"/>
                        </a:cubicBezTo>
                        <a:cubicBezTo>
                          <a:pt x="44" y="6"/>
                          <a:pt x="44" y="2"/>
                          <a:pt x="44" y="0"/>
                        </a:cubicBezTo>
                        <a:cubicBezTo>
                          <a:pt x="44" y="0"/>
                          <a:pt x="45" y="0"/>
                          <a:pt x="45" y="0"/>
                        </a:cubicBezTo>
                        <a:cubicBezTo>
                          <a:pt x="63" y="1"/>
                          <a:pt x="55" y="31"/>
                          <a:pt x="60" y="45"/>
                        </a:cubicBezTo>
                        <a:cubicBezTo>
                          <a:pt x="38" y="49"/>
                          <a:pt x="16" y="75"/>
                          <a:pt x="32" y="92"/>
                        </a:cubicBezTo>
                        <a:cubicBezTo>
                          <a:pt x="30" y="101"/>
                          <a:pt x="34" y="112"/>
                          <a:pt x="44" y="116"/>
                        </a:cubicBezTo>
                        <a:cubicBezTo>
                          <a:pt x="54" y="121"/>
                          <a:pt x="63" y="120"/>
                          <a:pt x="74" y="120"/>
                        </a:cubicBezTo>
                        <a:cubicBezTo>
                          <a:pt x="83" y="120"/>
                          <a:pt x="91" y="125"/>
                          <a:pt x="98" y="116"/>
                        </a:cubicBezTo>
                        <a:cubicBezTo>
                          <a:pt x="102" y="111"/>
                          <a:pt x="106" y="100"/>
                          <a:pt x="105" y="93"/>
                        </a:cubicBezTo>
                        <a:cubicBezTo>
                          <a:pt x="108" y="97"/>
                          <a:pt x="108" y="103"/>
                          <a:pt x="109" y="108"/>
                        </a:cubicBezTo>
                        <a:cubicBezTo>
                          <a:pt x="110" y="113"/>
                          <a:pt x="106" y="120"/>
                          <a:pt x="106" y="125"/>
                        </a:cubicBezTo>
                        <a:cubicBezTo>
                          <a:pt x="111" y="127"/>
                          <a:pt x="118" y="126"/>
                          <a:pt x="122" y="127"/>
                        </a:cubicBezTo>
                        <a:cubicBezTo>
                          <a:pt x="126" y="129"/>
                          <a:pt x="130" y="130"/>
                          <a:pt x="134" y="132"/>
                        </a:cubicBezTo>
                        <a:cubicBezTo>
                          <a:pt x="137" y="133"/>
                          <a:pt x="163" y="143"/>
                          <a:pt x="165" y="141"/>
                        </a:cubicBezTo>
                        <a:cubicBezTo>
                          <a:pt x="164" y="141"/>
                          <a:pt x="164" y="142"/>
                          <a:pt x="164" y="142"/>
                        </a:cubicBezTo>
                        <a:cubicBezTo>
                          <a:pt x="159" y="149"/>
                          <a:pt x="141" y="141"/>
                          <a:pt x="129" y="136"/>
                        </a:cubicBezTo>
                        <a:cubicBezTo>
                          <a:pt x="116" y="131"/>
                          <a:pt x="86" y="129"/>
                          <a:pt x="68" y="131"/>
                        </a:cubicBezTo>
                        <a:cubicBezTo>
                          <a:pt x="49" y="134"/>
                          <a:pt x="24" y="132"/>
                          <a:pt x="16" y="119"/>
                        </a:cubicBezTo>
                        <a:cubicBezTo>
                          <a:pt x="0" y="111"/>
                          <a:pt x="0" y="111"/>
                          <a:pt x="0" y="111"/>
                        </a:cubicBezTo>
                        <a:cubicBezTo>
                          <a:pt x="0" y="67"/>
                          <a:pt x="0" y="67"/>
                          <a:pt x="0" y="67"/>
                        </a:cubicBezTo>
                        <a:lnTo>
                          <a:pt x="20" y="67"/>
                        </a:ln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86"/>
                  <p:cNvSpPr/>
                  <p:nvPr/>
                </p:nvSpPr>
                <p:spPr bwMode="auto">
                  <a:xfrm>
                    <a:off x="8393113" y="8148638"/>
                    <a:ext cx="450850" cy="792163"/>
                  </a:xfrm>
                  <a:custGeom>
                    <a:avLst/>
                    <a:gdLst>
                      <a:gd name="T0" fmla="*/ 0 w 120"/>
                      <a:gd name="T1" fmla="*/ 10 h 211"/>
                      <a:gd name="T2" fmla="*/ 24 w 120"/>
                      <a:gd name="T3" fmla="*/ 1 h 211"/>
                      <a:gd name="T4" fmla="*/ 48 w 120"/>
                      <a:gd name="T5" fmla="*/ 60 h 211"/>
                      <a:gd name="T6" fmla="*/ 51 w 120"/>
                      <a:gd name="T7" fmla="*/ 155 h 211"/>
                      <a:gd name="T8" fmla="*/ 120 w 120"/>
                      <a:gd name="T9" fmla="*/ 164 h 211"/>
                      <a:gd name="T10" fmla="*/ 120 w 120"/>
                      <a:gd name="T11" fmla="*/ 211 h 211"/>
                      <a:gd name="T12" fmla="*/ 13 w 120"/>
                      <a:gd name="T13" fmla="*/ 203 h 211"/>
                      <a:gd name="T14" fmla="*/ 0 w 120"/>
                      <a:gd name="T15" fmla="*/ 1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211">
                        <a:moveTo>
                          <a:pt x="0" y="10"/>
                        </a:moveTo>
                        <a:cubicBezTo>
                          <a:pt x="0" y="10"/>
                          <a:pt x="7" y="0"/>
                          <a:pt x="24" y="1"/>
                        </a:cubicBezTo>
                        <a:cubicBezTo>
                          <a:pt x="32" y="1"/>
                          <a:pt x="44" y="29"/>
                          <a:pt x="48" y="60"/>
                        </a:cubicBezTo>
                        <a:cubicBezTo>
                          <a:pt x="54" y="101"/>
                          <a:pt x="51" y="155"/>
                          <a:pt x="51" y="155"/>
                        </a:cubicBezTo>
                        <a:cubicBezTo>
                          <a:pt x="120" y="164"/>
                          <a:pt x="120" y="164"/>
                          <a:pt x="120" y="164"/>
                        </a:cubicBezTo>
                        <a:cubicBezTo>
                          <a:pt x="120" y="211"/>
                          <a:pt x="120" y="211"/>
                          <a:pt x="120" y="211"/>
                        </a:cubicBezTo>
                        <a:cubicBezTo>
                          <a:pt x="13" y="203"/>
                          <a:pt x="13" y="203"/>
                          <a:pt x="13" y="203"/>
                        </a:cubicBezTo>
                        <a:lnTo>
                          <a:pt x="0" y="10"/>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87"/>
                  <p:cNvSpPr/>
                  <p:nvPr/>
                </p:nvSpPr>
                <p:spPr bwMode="auto">
                  <a:xfrm>
                    <a:off x="8393113" y="8148638"/>
                    <a:ext cx="450850" cy="792163"/>
                  </a:xfrm>
                  <a:custGeom>
                    <a:avLst/>
                    <a:gdLst>
                      <a:gd name="T0" fmla="*/ 24 w 120"/>
                      <a:gd name="T1" fmla="*/ 1 h 211"/>
                      <a:gd name="T2" fmla="*/ 31 w 120"/>
                      <a:gd name="T3" fmla="*/ 6 h 211"/>
                      <a:gd name="T4" fmla="*/ 26 w 120"/>
                      <a:gd name="T5" fmla="*/ 6 h 211"/>
                      <a:gd name="T6" fmla="*/ 14 w 120"/>
                      <a:gd name="T7" fmla="*/ 29 h 211"/>
                      <a:gd name="T8" fmla="*/ 22 w 120"/>
                      <a:gd name="T9" fmla="*/ 82 h 211"/>
                      <a:gd name="T10" fmla="*/ 22 w 120"/>
                      <a:gd name="T11" fmla="*/ 108 h 211"/>
                      <a:gd name="T12" fmla="*/ 18 w 120"/>
                      <a:gd name="T13" fmla="*/ 165 h 211"/>
                      <a:gd name="T14" fmla="*/ 24 w 120"/>
                      <a:gd name="T15" fmla="*/ 171 h 211"/>
                      <a:gd name="T16" fmla="*/ 50 w 120"/>
                      <a:gd name="T17" fmla="*/ 143 h 211"/>
                      <a:gd name="T18" fmla="*/ 50 w 120"/>
                      <a:gd name="T19" fmla="*/ 141 h 211"/>
                      <a:gd name="T20" fmla="*/ 51 w 120"/>
                      <a:gd name="T21" fmla="*/ 140 h 211"/>
                      <a:gd name="T22" fmla="*/ 51 w 120"/>
                      <a:gd name="T23" fmla="*/ 152 h 211"/>
                      <a:gd name="T24" fmla="*/ 51 w 120"/>
                      <a:gd name="T25" fmla="*/ 155 h 211"/>
                      <a:gd name="T26" fmla="*/ 58 w 120"/>
                      <a:gd name="T27" fmla="*/ 156 h 211"/>
                      <a:gd name="T28" fmla="*/ 64 w 120"/>
                      <a:gd name="T29" fmla="*/ 157 h 211"/>
                      <a:gd name="T30" fmla="*/ 39 w 120"/>
                      <a:gd name="T31" fmla="*/ 170 h 211"/>
                      <a:gd name="T32" fmla="*/ 22 w 120"/>
                      <a:gd name="T33" fmla="*/ 177 h 211"/>
                      <a:gd name="T34" fmla="*/ 34 w 120"/>
                      <a:gd name="T35" fmla="*/ 201 h 211"/>
                      <a:gd name="T36" fmla="*/ 59 w 120"/>
                      <a:gd name="T37" fmla="*/ 200 h 211"/>
                      <a:gd name="T38" fmla="*/ 79 w 120"/>
                      <a:gd name="T39" fmla="*/ 200 h 211"/>
                      <a:gd name="T40" fmla="*/ 80 w 120"/>
                      <a:gd name="T41" fmla="*/ 199 h 211"/>
                      <a:gd name="T42" fmla="*/ 81 w 120"/>
                      <a:gd name="T43" fmla="*/ 199 h 211"/>
                      <a:gd name="T44" fmla="*/ 106 w 120"/>
                      <a:gd name="T45" fmla="*/ 180 h 211"/>
                      <a:gd name="T46" fmla="*/ 106 w 120"/>
                      <a:gd name="T47" fmla="*/ 162 h 211"/>
                      <a:gd name="T48" fmla="*/ 120 w 120"/>
                      <a:gd name="T49" fmla="*/ 164 h 211"/>
                      <a:gd name="T50" fmla="*/ 120 w 120"/>
                      <a:gd name="T51" fmla="*/ 211 h 211"/>
                      <a:gd name="T52" fmla="*/ 13 w 120"/>
                      <a:gd name="T53" fmla="*/ 203 h 211"/>
                      <a:gd name="T54" fmla="*/ 0 w 120"/>
                      <a:gd name="T55" fmla="*/ 10 h 211"/>
                      <a:gd name="T56" fmla="*/ 24 w 120"/>
                      <a:gd name="T57" fmla="*/ 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0" h="211">
                        <a:moveTo>
                          <a:pt x="24" y="1"/>
                        </a:moveTo>
                        <a:cubicBezTo>
                          <a:pt x="26" y="1"/>
                          <a:pt x="28" y="3"/>
                          <a:pt x="31" y="6"/>
                        </a:cubicBezTo>
                        <a:cubicBezTo>
                          <a:pt x="26" y="6"/>
                          <a:pt x="26" y="6"/>
                          <a:pt x="26" y="6"/>
                        </a:cubicBezTo>
                        <a:cubicBezTo>
                          <a:pt x="13" y="6"/>
                          <a:pt x="8" y="20"/>
                          <a:pt x="14" y="29"/>
                        </a:cubicBezTo>
                        <a:cubicBezTo>
                          <a:pt x="14" y="48"/>
                          <a:pt x="21" y="64"/>
                          <a:pt x="22" y="82"/>
                        </a:cubicBezTo>
                        <a:cubicBezTo>
                          <a:pt x="22" y="91"/>
                          <a:pt x="22" y="100"/>
                          <a:pt x="22" y="108"/>
                        </a:cubicBezTo>
                        <a:cubicBezTo>
                          <a:pt x="20" y="125"/>
                          <a:pt x="16" y="148"/>
                          <a:pt x="18" y="165"/>
                        </a:cubicBezTo>
                        <a:cubicBezTo>
                          <a:pt x="19" y="172"/>
                          <a:pt x="17" y="175"/>
                          <a:pt x="24" y="171"/>
                        </a:cubicBezTo>
                        <a:cubicBezTo>
                          <a:pt x="32" y="167"/>
                          <a:pt x="48" y="153"/>
                          <a:pt x="50" y="143"/>
                        </a:cubicBezTo>
                        <a:cubicBezTo>
                          <a:pt x="50" y="143"/>
                          <a:pt x="50" y="142"/>
                          <a:pt x="50" y="141"/>
                        </a:cubicBezTo>
                        <a:cubicBezTo>
                          <a:pt x="51" y="141"/>
                          <a:pt x="51" y="141"/>
                          <a:pt x="51" y="140"/>
                        </a:cubicBezTo>
                        <a:cubicBezTo>
                          <a:pt x="51" y="144"/>
                          <a:pt x="51" y="148"/>
                          <a:pt x="51" y="152"/>
                        </a:cubicBezTo>
                        <a:cubicBezTo>
                          <a:pt x="51" y="153"/>
                          <a:pt x="51" y="154"/>
                          <a:pt x="51" y="155"/>
                        </a:cubicBezTo>
                        <a:cubicBezTo>
                          <a:pt x="52" y="156"/>
                          <a:pt x="58" y="156"/>
                          <a:pt x="58" y="156"/>
                        </a:cubicBezTo>
                        <a:cubicBezTo>
                          <a:pt x="58" y="156"/>
                          <a:pt x="63" y="157"/>
                          <a:pt x="64" y="157"/>
                        </a:cubicBezTo>
                        <a:cubicBezTo>
                          <a:pt x="56" y="160"/>
                          <a:pt x="46" y="164"/>
                          <a:pt x="39" y="170"/>
                        </a:cubicBezTo>
                        <a:cubicBezTo>
                          <a:pt x="37" y="171"/>
                          <a:pt x="22" y="175"/>
                          <a:pt x="22" y="177"/>
                        </a:cubicBezTo>
                        <a:cubicBezTo>
                          <a:pt x="14" y="184"/>
                          <a:pt x="25" y="196"/>
                          <a:pt x="34" y="201"/>
                        </a:cubicBezTo>
                        <a:cubicBezTo>
                          <a:pt x="40" y="203"/>
                          <a:pt x="53" y="200"/>
                          <a:pt x="59" y="200"/>
                        </a:cubicBezTo>
                        <a:cubicBezTo>
                          <a:pt x="66" y="200"/>
                          <a:pt x="72" y="200"/>
                          <a:pt x="79" y="200"/>
                        </a:cubicBezTo>
                        <a:cubicBezTo>
                          <a:pt x="80" y="200"/>
                          <a:pt x="80" y="199"/>
                          <a:pt x="80" y="199"/>
                        </a:cubicBezTo>
                        <a:cubicBezTo>
                          <a:pt x="80" y="199"/>
                          <a:pt x="81" y="199"/>
                          <a:pt x="81" y="199"/>
                        </a:cubicBezTo>
                        <a:cubicBezTo>
                          <a:pt x="92" y="198"/>
                          <a:pt x="103" y="192"/>
                          <a:pt x="106" y="180"/>
                        </a:cubicBezTo>
                        <a:cubicBezTo>
                          <a:pt x="108" y="174"/>
                          <a:pt x="107" y="168"/>
                          <a:pt x="106" y="162"/>
                        </a:cubicBezTo>
                        <a:cubicBezTo>
                          <a:pt x="120" y="164"/>
                          <a:pt x="120" y="164"/>
                          <a:pt x="120" y="164"/>
                        </a:cubicBezTo>
                        <a:cubicBezTo>
                          <a:pt x="120" y="211"/>
                          <a:pt x="120" y="211"/>
                          <a:pt x="120" y="211"/>
                        </a:cubicBezTo>
                        <a:cubicBezTo>
                          <a:pt x="120" y="211"/>
                          <a:pt x="24" y="210"/>
                          <a:pt x="13" y="203"/>
                        </a:cubicBezTo>
                        <a:cubicBezTo>
                          <a:pt x="2" y="195"/>
                          <a:pt x="0" y="10"/>
                          <a:pt x="0" y="10"/>
                        </a:cubicBezTo>
                        <a:cubicBezTo>
                          <a:pt x="0" y="10"/>
                          <a:pt x="7" y="0"/>
                          <a:pt x="24" y="1"/>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88"/>
                  <p:cNvSpPr/>
                  <p:nvPr/>
                </p:nvSpPr>
                <p:spPr bwMode="auto">
                  <a:xfrm>
                    <a:off x="8775700" y="8751888"/>
                    <a:ext cx="98425" cy="206375"/>
                  </a:xfrm>
                  <a:custGeom>
                    <a:avLst/>
                    <a:gdLst>
                      <a:gd name="T0" fmla="*/ 26 w 26"/>
                      <a:gd name="T1" fmla="*/ 0 h 55"/>
                      <a:gd name="T2" fmla="*/ 11 w 26"/>
                      <a:gd name="T3" fmla="*/ 0 h 55"/>
                      <a:gd name="T4" fmla="*/ 11 w 26"/>
                      <a:gd name="T5" fmla="*/ 55 h 55"/>
                      <a:gd name="T6" fmla="*/ 26 w 26"/>
                      <a:gd name="T7" fmla="*/ 55 h 55"/>
                      <a:gd name="T8" fmla="*/ 26 w 26"/>
                      <a:gd name="T9" fmla="*/ 0 h 55"/>
                    </a:gdLst>
                    <a:ahLst/>
                    <a:cxnLst>
                      <a:cxn ang="0">
                        <a:pos x="T0" y="T1"/>
                      </a:cxn>
                      <a:cxn ang="0">
                        <a:pos x="T2" y="T3"/>
                      </a:cxn>
                      <a:cxn ang="0">
                        <a:pos x="T4" y="T5"/>
                      </a:cxn>
                      <a:cxn ang="0">
                        <a:pos x="T6" y="T7"/>
                      </a:cxn>
                      <a:cxn ang="0">
                        <a:pos x="T8" y="T9"/>
                      </a:cxn>
                    </a:cxnLst>
                    <a:rect l="0" t="0" r="r" b="b"/>
                    <a:pathLst>
                      <a:path w="26" h="55">
                        <a:moveTo>
                          <a:pt x="26" y="0"/>
                        </a:moveTo>
                        <a:cubicBezTo>
                          <a:pt x="11" y="0"/>
                          <a:pt x="11" y="0"/>
                          <a:pt x="11" y="0"/>
                        </a:cubicBezTo>
                        <a:cubicBezTo>
                          <a:pt x="11" y="0"/>
                          <a:pt x="0" y="28"/>
                          <a:pt x="11" y="55"/>
                        </a:cubicBezTo>
                        <a:cubicBezTo>
                          <a:pt x="26" y="55"/>
                          <a:pt x="26" y="55"/>
                          <a:pt x="26" y="55"/>
                        </a:cubicBezTo>
                        <a:lnTo>
                          <a:pt x="26" y="0"/>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89"/>
                  <p:cNvSpPr/>
                  <p:nvPr/>
                </p:nvSpPr>
                <p:spPr bwMode="auto">
                  <a:xfrm>
                    <a:off x="9204325" y="8704263"/>
                    <a:ext cx="142875" cy="96838"/>
                  </a:xfrm>
                  <a:custGeom>
                    <a:avLst/>
                    <a:gdLst>
                      <a:gd name="T0" fmla="*/ 38 w 38"/>
                      <a:gd name="T1" fmla="*/ 7 h 26"/>
                      <a:gd name="T2" fmla="*/ 12 w 38"/>
                      <a:gd name="T3" fmla="*/ 26 h 26"/>
                      <a:gd name="T4" fmla="*/ 0 w 38"/>
                      <a:gd name="T5" fmla="*/ 0 h 26"/>
                      <a:gd name="T6" fmla="*/ 38 w 38"/>
                      <a:gd name="T7" fmla="*/ 7 h 26"/>
                    </a:gdLst>
                    <a:ahLst/>
                    <a:cxnLst>
                      <a:cxn ang="0">
                        <a:pos x="T0" y="T1"/>
                      </a:cxn>
                      <a:cxn ang="0">
                        <a:pos x="T2" y="T3"/>
                      </a:cxn>
                      <a:cxn ang="0">
                        <a:pos x="T4" y="T5"/>
                      </a:cxn>
                      <a:cxn ang="0">
                        <a:pos x="T6" y="T7"/>
                      </a:cxn>
                    </a:cxnLst>
                    <a:rect l="0" t="0" r="r" b="b"/>
                    <a:pathLst>
                      <a:path w="38" h="26">
                        <a:moveTo>
                          <a:pt x="38" y="7"/>
                        </a:moveTo>
                        <a:cubicBezTo>
                          <a:pt x="38" y="7"/>
                          <a:pt x="14" y="6"/>
                          <a:pt x="12" y="26"/>
                        </a:cubicBezTo>
                        <a:cubicBezTo>
                          <a:pt x="12" y="26"/>
                          <a:pt x="11" y="2"/>
                          <a:pt x="0" y="0"/>
                        </a:cubicBezTo>
                        <a:lnTo>
                          <a:pt x="38" y="7"/>
                        </a:ln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90"/>
                  <p:cNvSpPr/>
                  <p:nvPr/>
                </p:nvSpPr>
                <p:spPr bwMode="auto">
                  <a:xfrm>
                    <a:off x="9017000" y="8809038"/>
                    <a:ext cx="107950" cy="115888"/>
                  </a:xfrm>
                  <a:custGeom>
                    <a:avLst/>
                    <a:gdLst>
                      <a:gd name="T0" fmla="*/ 27 w 29"/>
                      <a:gd name="T1" fmla="*/ 0 h 31"/>
                      <a:gd name="T2" fmla="*/ 0 w 29"/>
                      <a:gd name="T3" fmla="*/ 13 h 31"/>
                      <a:gd name="T4" fmla="*/ 27 w 29"/>
                      <a:gd name="T5" fmla="*/ 20 h 31"/>
                      <a:gd name="T6" fmla="*/ 27 w 29"/>
                      <a:gd name="T7" fmla="*/ 0 h 31"/>
                    </a:gdLst>
                    <a:ahLst/>
                    <a:cxnLst>
                      <a:cxn ang="0">
                        <a:pos x="T0" y="T1"/>
                      </a:cxn>
                      <a:cxn ang="0">
                        <a:pos x="T2" y="T3"/>
                      </a:cxn>
                      <a:cxn ang="0">
                        <a:pos x="T4" y="T5"/>
                      </a:cxn>
                      <a:cxn ang="0">
                        <a:pos x="T6" y="T7"/>
                      </a:cxn>
                    </a:cxnLst>
                    <a:rect l="0" t="0" r="r" b="b"/>
                    <a:pathLst>
                      <a:path w="29" h="31">
                        <a:moveTo>
                          <a:pt x="27" y="0"/>
                        </a:moveTo>
                        <a:cubicBezTo>
                          <a:pt x="27" y="0"/>
                          <a:pt x="17" y="12"/>
                          <a:pt x="0" y="13"/>
                        </a:cubicBezTo>
                        <a:cubicBezTo>
                          <a:pt x="0" y="13"/>
                          <a:pt x="24" y="10"/>
                          <a:pt x="27" y="20"/>
                        </a:cubicBezTo>
                        <a:cubicBezTo>
                          <a:pt x="29" y="31"/>
                          <a:pt x="27" y="0"/>
                          <a:pt x="27" y="0"/>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91"/>
                  <p:cNvSpPr/>
                  <p:nvPr/>
                </p:nvSpPr>
                <p:spPr bwMode="auto">
                  <a:xfrm>
                    <a:off x="7883525" y="9037638"/>
                    <a:ext cx="644525" cy="1235075"/>
                  </a:xfrm>
                  <a:custGeom>
                    <a:avLst/>
                    <a:gdLst>
                      <a:gd name="T0" fmla="*/ 8 w 172"/>
                      <a:gd name="T1" fmla="*/ 0 h 329"/>
                      <a:gd name="T2" fmla="*/ 46 w 172"/>
                      <a:gd name="T3" fmla="*/ 90 h 329"/>
                      <a:gd name="T4" fmla="*/ 44 w 172"/>
                      <a:gd name="T5" fmla="*/ 315 h 329"/>
                      <a:gd name="T6" fmla="*/ 79 w 172"/>
                      <a:gd name="T7" fmla="*/ 329 h 329"/>
                      <a:gd name="T8" fmla="*/ 78 w 172"/>
                      <a:gd name="T9" fmla="*/ 99 h 329"/>
                      <a:gd name="T10" fmla="*/ 101 w 172"/>
                      <a:gd name="T11" fmla="*/ 98 h 329"/>
                      <a:gd name="T12" fmla="*/ 117 w 172"/>
                      <a:gd name="T13" fmla="*/ 321 h 329"/>
                      <a:gd name="T14" fmla="*/ 142 w 172"/>
                      <a:gd name="T15" fmla="*/ 302 h 329"/>
                      <a:gd name="T16" fmla="*/ 158 w 172"/>
                      <a:gd name="T17" fmla="*/ 286 h 329"/>
                      <a:gd name="T18" fmla="*/ 131 w 172"/>
                      <a:gd name="T19" fmla="*/ 93 h 329"/>
                      <a:gd name="T20" fmla="*/ 158 w 172"/>
                      <a:gd name="T21" fmla="*/ 0 h 329"/>
                      <a:gd name="T22" fmla="*/ 8 w 172"/>
                      <a:gd name="T23"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2" h="329">
                        <a:moveTo>
                          <a:pt x="8" y="0"/>
                        </a:moveTo>
                        <a:cubicBezTo>
                          <a:pt x="8" y="0"/>
                          <a:pt x="0" y="81"/>
                          <a:pt x="46" y="90"/>
                        </a:cubicBezTo>
                        <a:cubicBezTo>
                          <a:pt x="44" y="315"/>
                          <a:pt x="44" y="315"/>
                          <a:pt x="44" y="315"/>
                        </a:cubicBezTo>
                        <a:cubicBezTo>
                          <a:pt x="79" y="329"/>
                          <a:pt x="79" y="329"/>
                          <a:pt x="79" y="329"/>
                        </a:cubicBezTo>
                        <a:cubicBezTo>
                          <a:pt x="78" y="99"/>
                          <a:pt x="78" y="99"/>
                          <a:pt x="78" y="99"/>
                        </a:cubicBezTo>
                        <a:cubicBezTo>
                          <a:pt x="78" y="99"/>
                          <a:pt x="94" y="102"/>
                          <a:pt x="101" y="98"/>
                        </a:cubicBezTo>
                        <a:cubicBezTo>
                          <a:pt x="117" y="321"/>
                          <a:pt x="117" y="321"/>
                          <a:pt x="117" y="321"/>
                        </a:cubicBezTo>
                        <a:cubicBezTo>
                          <a:pt x="142" y="302"/>
                          <a:pt x="142" y="302"/>
                          <a:pt x="142" y="302"/>
                        </a:cubicBezTo>
                        <a:cubicBezTo>
                          <a:pt x="158" y="286"/>
                          <a:pt x="158" y="286"/>
                          <a:pt x="158" y="286"/>
                        </a:cubicBezTo>
                        <a:cubicBezTo>
                          <a:pt x="131" y="93"/>
                          <a:pt x="131" y="93"/>
                          <a:pt x="131" y="93"/>
                        </a:cubicBezTo>
                        <a:cubicBezTo>
                          <a:pt x="131" y="93"/>
                          <a:pt x="172" y="70"/>
                          <a:pt x="158" y="0"/>
                        </a:cubicBezTo>
                        <a:lnTo>
                          <a:pt x="8" y="0"/>
                        </a:lnTo>
                        <a:close/>
                      </a:path>
                    </a:pathLst>
                  </a:custGeom>
                  <a:solidFill>
                    <a:srgbClr val="1F46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92"/>
                  <p:cNvSpPr/>
                  <p:nvPr/>
                </p:nvSpPr>
                <p:spPr bwMode="auto">
                  <a:xfrm>
                    <a:off x="7924800" y="9037638"/>
                    <a:ext cx="600075" cy="1235075"/>
                  </a:xfrm>
                  <a:custGeom>
                    <a:avLst/>
                    <a:gdLst>
                      <a:gd name="T0" fmla="*/ 106 w 160"/>
                      <a:gd name="T1" fmla="*/ 116 h 329"/>
                      <a:gd name="T2" fmla="*/ 121 w 160"/>
                      <a:gd name="T3" fmla="*/ 99 h 329"/>
                      <a:gd name="T4" fmla="*/ 120 w 160"/>
                      <a:gd name="T5" fmla="*/ 93 h 329"/>
                      <a:gd name="T6" fmla="*/ 147 w 160"/>
                      <a:gd name="T7" fmla="*/ 0 h 329"/>
                      <a:gd name="T8" fmla="*/ 147 w 160"/>
                      <a:gd name="T9" fmla="*/ 4 h 329"/>
                      <a:gd name="T10" fmla="*/ 67 w 160"/>
                      <a:gd name="T11" fmla="*/ 83 h 329"/>
                      <a:gd name="T12" fmla="*/ 7 w 160"/>
                      <a:gd name="T13" fmla="*/ 54 h 329"/>
                      <a:gd name="T14" fmla="*/ 0 w 160"/>
                      <a:gd name="T15" fmla="*/ 47 h 329"/>
                      <a:gd name="T16" fmla="*/ 35 w 160"/>
                      <a:gd name="T17" fmla="*/ 90 h 329"/>
                      <a:gd name="T18" fmla="*/ 35 w 160"/>
                      <a:gd name="T19" fmla="*/ 97 h 329"/>
                      <a:gd name="T20" fmla="*/ 49 w 160"/>
                      <a:gd name="T21" fmla="*/ 111 h 329"/>
                      <a:gd name="T22" fmla="*/ 50 w 160"/>
                      <a:gd name="T23" fmla="*/ 117 h 329"/>
                      <a:gd name="T24" fmla="*/ 52 w 160"/>
                      <a:gd name="T25" fmla="*/ 125 h 329"/>
                      <a:gd name="T26" fmla="*/ 51 w 160"/>
                      <a:gd name="T27" fmla="*/ 322 h 329"/>
                      <a:gd name="T28" fmla="*/ 68 w 160"/>
                      <a:gd name="T29" fmla="*/ 329 h 329"/>
                      <a:gd name="T30" fmla="*/ 67 w 160"/>
                      <a:gd name="T31" fmla="*/ 99 h 329"/>
                      <a:gd name="T32" fmla="*/ 90 w 160"/>
                      <a:gd name="T33" fmla="*/ 98 h 329"/>
                      <a:gd name="T34" fmla="*/ 106 w 160"/>
                      <a:gd name="T35" fmla="*/ 321 h 329"/>
                      <a:gd name="T36" fmla="*/ 127 w 160"/>
                      <a:gd name="T37" fmla="*/ 305 h 329"/>
                      <a:gd name="T38" fmla="*/ 125 w 160"/>
                      <a:gd name="T39" fmla="*/ 297 h 329"/>
                      <a:gd name="T40" fmla="*/ 106 w 160"/>
                      <a:gd name="T41" fmla="*/ 116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0" h="329">
                        <a:moveTo>
                          <a:pt x="106" y="116"/>
                        </a:moveTo>
                        <a:cubicBezTo>
                          <a:pt x="107" y="106"/>
                          <a:pt x="113" y="101"/>
                          <a:pt x="121" y="99"/>
                        </a:cubicBezTo>
                        <a:cubicBezTo>
                          <a:pt x="120" y="93"/>
                          <a:pt x="120" y="93"/>
                          <a:pt x="120" y="93"/>
                        </a:cubicBezTo>
                        <a:cubicBezTo>
                          <a:pt x="120" y="93"/>
                          <a:pt x="160" y="70"/>
                          <a:pt x="147" y="0"/>
                        </a:cubicBezTo>
                        <a:cubicBezTo>
                          <a:pt x="147" y="2"/>
                          <a:pt x="147" y="3"/>
                          <a:pt x="147" y="4"/>
                        </a:cubicBezTo>
                        <a:cubicBezTo>
                          <a:pt x="147" y="48"/>
                          <a:pt x="111" y="83"/>
                          <a:pt x="67" y="83"/>
                        </a:cubicBezTo>
                        <a:cubicBezTo>
                          <a:pt x="43" y="83"/>
                          <a:pt x="21" y="71"/>
                          <a:pt x="7" y="54"/>
                        </a:cubicBezTo>
                        <a:cubicBezTo>
                          <a:pt x="4" y="52"/>
                          <a:pt x="2" y="49"/>
                          <a:pt x="0" y="47"/>
                        </a:cubicBezTo>
                        <a:cubicBezTo>
                          <a:pt x="4" y="66"/>
                          <a:pt x="14" y="86"/>
                          <a:pt x="35" y="90"/>
                        </a:cubicBezTo>
                        <a:cubicBezTo>
                          <a:pt x="35" y="97"/>
                          <a:pt x="35" y="97"/>
                          <a:pt x="35" y="97"/>
                        </a:cubicBezTo>
                        <a:cubicBezTo>
                          <a:pt x="42" y="98"/>
                          <a:pt x="48" y="102"/>
                          <a:pt x="49" y="111"/>
                        </a:cubicBezTo>
                        <a:cubicBezTo>
                          <a:pt x="50" y="113"/>
                          <a:pt x="50" y="115"/>
                          <a:pt x="50" y="117"/>
                        </a:cubicBezTo>
                        <a:cubicBezTo>
                          <a:pt x="51" y="119"/>
                          <a:pt x="52" y="122"/>
                          <a:pt x="52" y="125"/>
                        </a:cubicBezTo>
                        <a:cubicBezTo>
                          <a:pt x="51" y="190"/>
                          <a:pt x="51" y="256"/>
                          <a:pt x="51" y="322"/>
                        </a:cubicBezTo>
                        <a:cubicBezTo>
                          <a:pt x="68" y="329"/>
                          <a:pt x="68" y="329"/>
                          <a:pt x="68" y="329"/>
                        </a:cubicBezTo>
                        <a:cubicBezTo>
                          <a:pt x="67" y="99"/>
                          <a:pt x="67" y="99"/>
                          <a:pt x="67" y="99"/>
                        </a:cubicBezTo>
                        <a:cubicBezTo>
                          <a:pt x="67" y="99"/>
                          <a:pt x="83" y="102"/>
                          <a:pt x="90" y="98"/>
                        </a:cubicBezTo>
                        <a:cubicBezTo>
                          <a:pt x="106" y="321"/>
                          <a:pt x="106" y="321"/>
                          <a:pt x="106" y="321"/>
                        </a:cubicBezTo>
                        <a:cubicBezTo>
                          <a:pt x="127" y="305"/>
                          <a:pt x="127" y="305"/>
                          <a:pt x="127" y="305"/>
                        </a:cubicBezTo>
                        <a:cubicBezTo>
                          <a:pt x="126" y="303"/>
                          <a:pt x="125" y="300"/>
                          <a:pt x="125" y="297"/>
                        </a:cubicBezTo>
                        <a:cubicBezTo>
                          <a:pt x="122" y="236"/>
                          <a:pt x="103" y="177"/>
                          <a:pt x="106" y="116"/>
                        </a:cubicBezTo>
                        <a:close/>
                      </a:path>
                    </a:pathLst>
                  </a:custGeom>
                  <a:solidFill>
                    <a:srgbClr val="1B32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93"/>
                  <p:cNvSpPr/>
                  <p:nvPr/>
                </p:nvSpPr>
                <p:spPr bwMode="auto">
                  <a:xfrm>
                    <a:off x="7912100" y="8969375"/>
                    <a:ext cx="566738" cy="177800"/>
                  </a:xfrm>
                  <a:custGeom>
                    <a:avLst/>
                    <a:gdLst>
                      <a:gd name="T0" fmla="*/ 0 w 151"/>
                      <a:gd name="T1" fmla="*/ 14 h 47"/>
                      <a:gd name="T2" fmla="*/ 0 w 151"/>
                      <a:gd name="T3" fmla="*/ 24 h 47"/>
                      <a:gd name="T4" fmla="*/ 49 w 151"/>
                      <a:gd name="T5" fmla="*/ 24 h 47"/>
                      <a:gd name="T6" fmla="*/ 74 w 151"/>
                      <a:gd name="T7" fmla="*/ 47 h 47"/>
                      <a:gd name="T8" fmla="*/ 98 w 151"/>
                      <a:gd name="T9" fmla="*/ 25 h 47"/>
                      <a:gd name="T10" fmla="*/ 151 w 151"/>
                      <a:gd name="T11" fmla="*/ 21 h 47"/>
                      <a:gd name="T12" fmla="*/ 150 w 151"/>
                      <a:gd name="T13" fmla="*/ 14 h 47"/>
                      <a:gd name="T14" fmla="*/ 0 w 151"/>
                      <a:gd name="T15" fmla="*/ 14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47">
                        <a:moveTo>
                          <a:pt x="0" y="14"/>
                        </a:moveTo>
                        <a:cubicBezTo>
                          <a:pt x="0" y="24"/>
                          <a:pt x="0" y="24"/>
                          <a:pt x="0" y="24"/>
                        </a:cubicBezTo>
                        <a:cubicBezTo>
                          <a:pt x="0" y="24"/>
                          <a:pt x="23" y="23"/>
                          <a:pt x="49" y="24"/>
                        </a:cubicBezTo>
                        <a:cubicBezTo>
                          <a:pt x="58" y="25"/>
                          <a:pt x="63" y="47"/>
                          <a:pt x="74" y="47"/>
                        </a:cubicBezTo>
                        <a:cubicBezTo>
                          <a:pt x="85" y="47"/>
                          <a:pt x="88" y="25"/>
                          <a:pt x="98" y="25"/>
                        </a:cubicBezTo>
                        <a:cubicBezTo>
                          <a:pt x="116" y="24"/>
                          <a:pt x="142" y="25"/>
                          <a:pt x="151" y="21"/>
                        </a:cubicBezTo>
                        <a:cubicBezTo>
                          <a:pt x="150" y="14"/>
                          <a:pt x="150" y="14"/>
                          <a:pt x="150" y="14"/>
                        </a:cubicBezTo>
                        <a:cubicBezTo>
                          <a:pt x="150" y="14"/>
                          <a:pt x="65" y="0"/>
                          <a:pt x="0" y="14"/>
                        </a:cubicBezTo>
                        <a:close/>
                      </a:path>
                    </a:pathLst>
                  </a:custGeom>
                  <a:solidFill>
                    <a:srgbClr val="1B32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94"/>
                  <p:cNvSpPr/>
                  <p:nvPr/>
                </p:nvSpPr>
                <p:spPr bwMode="auto">
                  <a:xfrm>
                    <a:off x="7608888" y="10025063"/>
                    <a:ext cx="608013" cy="307975"/>
                  </a:xfrm>
                  <a:custGeom>
                    <a:avLst/>
                    <a:gdLst>
                      <a:gd name="T0" fmla="*/ 17 w 162"/>
                      <a:gd name="T1" fmla="*/ 81 h 82"/>
                      <a:gd name="T2" fmla="*/ 155 w 162"/>
                      <a:gd name="T3" fmla="*/ 71 h 82"/>
                      <a:gd name="T4" fmla="*/ 81 w 162"/>
                      <a:gd name="T5" fmla="*/ 1 h 82"/>
                      <a:gd name="T6" fmla="*/ 17 w 162"/>
                      <a:gd name="T7" fmla="*/ 81 h 82"/>
                    </a:gdLst>
                    <a:ahLst/>
                    <a:cxnLst>
                      <a:cxn ang="0">
                        <a:pos x="T0" y="T1"/>
                      </a:cxn>
                      <a:cxn ang="0">
                        <a:pos x="T2" y="T3"/>
                      </a:cxn>
                      <a:cxn ang="0">
                        <a:pos x="T4" y="T5"/>
                      </a:cxn>
                      <a:cxn ang="0">
                        <a:pos x="T6" y="T7"/>
                      </a:cxn>
                    </a:cxnLst>
                    <a:rect l="0" t="0" r="r" b="b"/>
                    <a:pathLst>
                      <a:path w="162" h="82">
                        <a:moveTo>
                          <a:pt x="17" y="81"/>
                        </a:moveTo>
                        <a:cubicBezTo>
                          <a:pt x="17" y="81"/>
                          <a:pt x="122" y="82"/>
                          <a:pt x="155" y="71"/>
                        </a:cubicBezTo>
                        <a:cubicBezTo>
                          <a:pt x="155" y="71"/>
                          <a:pt x="162" y="3"/>
                          <a:pt x="81" y="1"/>
                        </a:cubicBezTo>
                        <a:cubicBezTo>
                          <a:pt x="0" y="0"/>
                          <a:pt x="3" y="76"/>
                          <a:pt x="17" y="81"/>
                        </a:cubicBezTo>
                        <a:close/>
                      </a:path>
                    </a:pathLst>
                  </a:custGeom>
                  <a:solidFill>
                    <a:srgbClr val="2A28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95"/>
                  <p:cNvSpPr/>
                  <p:nvPr/>
                </p:nvSpPr>
                <p:spPr bwMode="auto">
                  <a:xfrm>
                    <a:off x="7653338" y="10025063"/>
                    <a:ext cx="484188" cy="266700"/>
                  </a:xfrm>
                  <a:custGeom>
                    <a:avLst/>
                    <a:gdLst>
                      <a:gd name="T0" fmla="*/ 129 w 129"/>
                      <a:gd name="T1" fmla="*/ 25 h 71"/>
                      <a:gd name="T2" fmla="*/ 69 w 129"/>
                      <a:gd name="T3" fmla="*/ 1 h 71"/>
                      <a:gd name="T4" fmla="*/ 0 w 129"/>
                      <a:gd name="T5" fmla="*/ 41 h 71"/>
                      <a:gd name="T6" fmla="*/ 129 w 129"/>
                      <a:gd name="T7" fmla="*/ 25 h 71"/>
                    </a:gdLst>
                    <a:ahLst/>
                    <a:cxnLst>
                      <a:cxn ang="0">
                        <a:pos x="T0" y="T1"/>
                      </a:cxn>
                      <a:cxn ang="0">
                        <a:pos x="T2" y="T3"/>
                      </a:cxn>
                      <a:cxn ang="0">
                        <a:pos x="T4" y="T5"/>
                      </a:cxn>
                      <a:cxn ang="0">
                        <a:pos x="T6" y="T7"/>
                      </a:cxn>
                    </a:cxnLst>
                    <a:rect l="0" t="0" r="r" b="b"/>
                    <a:pathLst>
                      <a:path w="129" h="71">
                        <a:moveTo>
                          <a:pt x="129" y="25"/>
                        </a:moveTo>
                        <a:cubicBezTo>
                          <a:pt x="118" y="12"/>
                          <a:pt x="100" y="2"/>
                          <a:pt x="69" y="1"/>
                        </a:cubicBezTo>
                        <a:cubicBezTo>
                          <a:pt x="27" y="0"/>
                          <a:pt x="7" y="20"/>
                          <a:pt x="0" y="41"/>
                        </a:cubicBezTo>
                        <a:cubicBezTo>
                          <a:pt x="23" y="71"/>
                          <a:pt x="118" y="66"/>
                          <a:pt x="129" y="25"/>
                        </a:cubicBezTo>
                        <a:close/>
                      </a:path>
                    </a:pathLst>
                  </a:custGeom>
                  <a:solidFill>
                    <a:srgbClr val="353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96"/>
                  <p:cNvSpPr/>
                  <p:nvPr/>
                </p:nvSpPr>
                <p:spPr bwMode="auto">
                  <a:xfrm>
                    <a:off x="7762875" y="10085388"/>
                    <a:ext cx="77788" cy="41275"/>
                  </a:xfrm>
                  <a:custGeom>
                    <a:avLst/>
                    <a:gdLst>
                      <a:gd name="T0" fmla="*/ 21 w 21"/>
                      <a:gd name="T1" fmla="*/ 6 h 11"/>
                      <a:gd name="T2" fmla="*/ 10 w 21"/>
                      <a:gd name="T3" fmla="*/ 11 h 11"/>
                      <a:gd name="T4" fmla="*/ 0 w 21"/>
                      <a:gd name="T5" fmla="*/ 5 h 11"/>
                      <a:gd name="T6" fmla="*/ 11 w 21"/>
                      <a:gd name="T7" fmla="*/ 0 h 11"/>
                      <a:gd name="T8" fmla="*/ 21 w 21"/>
                      <a:gd name="T9" fmla="*/ 6 h 11"/>
                    </a:gdLst>
                    <a:ahLst/>
                    <a:cxnLst>
                      <a:cxn ang="0">
                        <a:pos x="T0" y="T1"/>
                      </a:cxn>
                      <a:cxn ang="0">
                        <a:pos x="T2" y="T3"/>
                      </a:cxn>
                      <a:cxn ang="0">
                        <a:pos x="T4" y="T5"/>
                      </a:cxn>
                      <a:cxn ang="0">
                        <a:pos x="T6" y="T7"/>
                      </a:cxn>
                      <a:cxn ang="0">
                        <a:pos x="T8" y="T9"/>
                      </a:cxn>
                    </a:cxnLst>
                    <a:rect l="0" t="0" r="r" b="b"/>
                    <a:pathLst>
                      <a:path w="21" h="11">
                        <a:moveTo>
                          <a:pt x="21" y="6"/>
                        </a:moveTo>
                        <a:cubicBezTo>
                          <a:pt x="21" y="9"/>
                          <a:pt x="16" y="11"/>
                          <a:pt x="10" y="11"/>
                        </a:cubicBezTo>
                        <a:cubicBezTo>
                          <a:pt x="5" y="11"/>
                          <a:pt x="0" y="8"/>
                          <a:pt x="0" y="5"/>
                        </a:cubicBezTo>
                        <a:cubicBezTo>
                          <a:pt x="0" y="2"/>
                          <a:pt x="5" y="0"/>
                          <a:pt x="11" y="0"/>
                        </a:cubicBezTo>
                        <a:cubicBezTo>
                          <a:pt x="16" y="0"/>
                          <a:pt x="21" y="3"/>
                          <a:pt x="21" y="6"/>
                        </a:cubicBezTo>
                        <a:close/>
                      </a:path>
                    </a:pathLst>
                  </a:custGeom>
                  <a:solidFill>
                    <a:srgbClr val="4848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97"/>
                  <p:cNvSpPr/>
                  <p:nvPr/>
                </p:nvSpPr>
                <p:spPr bwMode="auto">
                  <a:xfrm>
                    <a:off x="8280400" y="10025063"/>
                    <a:ext cx="604838" cy="307975"/>
                  </a:xfrm>
                  <a:custGeom>
                    <a:avLst/>
                    <a:gdLst>
                      <a:gd name="T0" fmla="*/ 144 w 161"/>
                      <a:gd name="T1" fmla="*/ 81 h 82"/>
                      <a:gd name="T2" fmla="*/ 6 w 161"/>
                      <a:gd name="T3" fmla="*/ 71 h 82"/>
                      <a:gd name="T4" fmla="*/ 80 w 161"/>
                      <a:gd name="T5" fmla="*/ 1 h 82"/>
                      <a:gd name="T6" fmla="*/ 144 w 161"/>
                      <a:gd name="T7" fmla="*/ 81 h 82"/>
                    </a:gdLst>
                    <a:ahLst/>
                    <a:cxnLst>
                      <a:cxn ang="0">
                        <a:pos x="T0" y="T1"/>
                      </a:cxn>
                      <a:cxn ang="0">
                        <a:pos x="T2" y="T3"/>
                      </a:cxn>
                      <a:cxn ang="0">
                        <a:pos x="T4" y="T5"/>
                      </a:cxn>
                      <a:cxn ang="0">
                        <a:pos x="T6" y="T7"/>
                      </a:cxn>
                    </a:cxnLst>
                    <a:rect l="0" t="0" r="r" b="b"/>
                    <a:pathLst>
                      <a:path w="161" h="82">
                        <a:moveTo>
                          <a:pt x="144" y="81"/>
                        </a:moveTo>
                        <a:cubicBezTo>
                          <a:pt x="144" y="81"/>
                          <a:pt x="39" y="82"/>
                          <a:pt x="6" y="71"/>
                        </a:cubicBezTo>
                        <a:cubicBezTo>
                          <a:pt x="6" y="71"/>
                          <a:pt x="0" y="3"/>
                          <a:pt x="80" y="1"/>
                        </a:cubicBezTo>
                        <a:cubicBezTo>
                          <a:pt x="161" y="0"/>
                          <a:pt x="158" y="76"/>
                          <a:pt x="144" y="81"/>
                        </a:cubicBezTo>
                        <a:close/>
                      </a:path>
                    </a:pathLst>
                  </a:custGeom>
                  <a:solidFill>
                    <a:srgbClr val="2A28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98"/>
                  <p:cNvSpPr/>
                  <p:nvPr/>
                </p:nvSpPr>
                <p:spPr bwMode="auto">
                  <a:xfrm>
                    <a:off x="8359775" y="10025063"/>
                    <a:ext cx="479425" cy="266700"/>
                  </a:xfrm>
                  <a:custGeom>
                    <a:avLst/>
                    <a:gdLst>
                      <a:gd name="T0" fmla="*/ 0 w 128"/>
                      <a:gd name="T1" fmla="*/ 25 h 71"/>
                      <a:gd name="T2" fmla="*/ 59 w 128"/>
                      <a:gd name="T3" fmla="*/ 1 h 71"/>
                      <a:gd name="T4" fmla="*/ 128 w 128"/>
                      <a:gd name="T5" fmla="*/ 41 h 71"/>
                      <a:gd name="T6" fmla="*/ 0 w 128"/>
                      <a:gd name="T7" fmla="*/ 25 h 71"/>
                    </a:gdLst>
                    <a:ahLst/>
                    <a:cxnLst>
                      <a:cxn ang="0">
                        <a:pos x="T0" y="T1"/>
                      </a:cxn>
                      <a:cxn ang="0">
                        <a:pos x="T2" y="T3"/>
                      </a:cxn>
                      <a:cxn ang="0">
                        <a:pos x="T4" y="T5"/>
                      </a:cxn>
                      <a:cxn ang="0">
                        <a:pos x="T6" y="T7"/>
                      </a:cxn>
                    </a:cxnLst>
                    <a:rect l="0" t="0" r="r" b="b"/>
                    <a:pathLst>
                      <a:path w="128" h="71">
                        <a:moveTo>
                          <a:pt x="0" y="25"/>
                        </a:moveTo>
                        <a:cubicBezTo>
                          <a:pt x="10" y="12"/>
                          <a:pt x="28" y="2"/>
                          <a:pt x="59" y="1"/>
                        </a:cubicBezTo>
                        <a:cubicBezTo>
                          <a:pt x="101" y="0"/>
                          <a:pt x="121" y="20"/>
                          <a:pt x="128" y="41"/>
                        </a:cubicBezTo>
                        <a:cubicBezTo>
                          <a:pt x="105" y="71"/>
                          <a:pt x="10" y="66"/>
                          <a:pt x="0" y="25"/>
                        </a:cubicBezTo>
                        <a:close/>
                      </a:path>
                    </a:pathLst>
                  </a:custGeom>
                  <a:solidFill>
                    <a:srgbClr val="353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99"/>
                  <p:cNvSpPr/>
                  <p:nvPr/>
                </p:nvSpPr>
                <p:spPr bwMode="auto">
                  <a:xfrm>
                    <a:off x="8651875" y="10085388"/>
                    <a:ext cx="79375" cy="41275"/>
                  </a:xfrm>
                  <a:custGeom>
                    <a:avLst/>
                    <a:gdLst>
                      <a:gd name="T0" fmla="*/ 0 w 21"/>
                      <a:gd name="T1" fmla="*/ 6 h 11"/>
                      <a:gd name="T2" fmla="*/ 11 w 21"/>
                      <a:gd name="T3" fmla="*/ 11 h 11"/>
                      <a:gd name="T4" fmla="*/ 21 w 21"/>
                      <a:gd name="T5" fmla="*/ 5 h 11"/>
                      <a:gd name="T6" fmla="*/ 11 w 21"/>
                      <a:gd name="T7" fmla="*/ 0 h 11"/>
                      <a:gd name="T8" fmla="*/ 0 w 21"/>
                      <a:gd name="T9" fmla="*/ 6 h 11"/>
                    </a:gdLst>
                    <a:ahLst/>
                    <a:cxnLst>
                      <a:cxn ang="0">
                        <a:pos x="T0" y="T1"/>
                      </a:cxn>
                      <a:cxn ang="0">
                        <a:pos x="T2" y="T3"/>
                      </a:cxn>
                      <a:cxn ang="0">
                        <a:pos x="T4" y="T5"/>
                      </a:cxn>
                      <a:cxn ang="0">
                        <a:pos x="T6" y="T7"/>
                      </a:cxn>
                      <a:cxn ang="0">
                        <a:pos x="T8" y="T9"/>
                      </a:cxn>
                    </a:cxnLst>
                    <a:rect l="0" t="0" r="r" b="b"/>
                    <a:pathLst>
                      <a:path w="21" h="11">
                        <a:moveTo>
                          <a:pt x="0" y="6"/>
                        </a:moveTo>
                        <a:cubicBezTo>
                          <a:pt x="0" y="9"/>
                          <a:pt x="5" y="11"/>
                          <a:pt x="11" y="11"/>
                        </a:cubicBezTo>
                        <a:cubicBezTo>
                          <a:pt x="17" y="11"/>
                          <a:pt x="21" y="8"/>
                          <a:pt x="21" y="5"/>
                        </a:cubicBezTo>
                        <a:cubicBezTo>
                          <a:pt x="21" y="2"/>
                          <a:pt x="16" y="0"/>
                          <a:pt x="11" y="0"/>
                        </a:cubicBezTo>
                        <a:cubicBezTo>
                          <a:pt x="5" y="0"/>
                          <a:pt x="0" y="3"/>
                          <a:pt x="0" y="6"/>
                        </a:cubicBezTo>
                        <a:close/>
                      </a:path>
                    </a:pathLst>
                  </a:custGeom>
                  <a:solidFill>
                    <a:srgbClr val="4848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00"/>
                  <p:cNvSpPr/>
                  <p:nvPr/>
                </p:nvSpPr>
                <p:spPr bwMode="auto">
                  <a:xfrm>
                    <a:off x="7834313" y="8148638"/>
                    <a:ext cx="698500" cy="889000"/>
                  </a:xfrm>
                  <a:custGeom>
                    <a:avLst/>
                    <a:gdLst>
                      <a:gd name="T0" fmla="*/ 19 w 186"/>
                      <a:gd name="T1" fmla="*/ 12 h 237"/>
                      <a:gd name="T2" fmla="*/ 139 w 186"/>
                      <a:gd name="T3" fmla="*/ 3 h 237"/>
                      <a:gd name="T4" fmla="*/ 154 w 186"/>
                      <a:gd name="T5" fmla="*/ 20 h 237"/>
                      <a:gd name="T6" fmla="*/ 176 w 186"/>
                      <a:gd name="T7" fmla="*/ 165 h 237"/>
                      <a:gd name="T8" fmla="*/ 173 w 186"/>
                      <a:gd name="T9" fmla="*/ 237 h 237"/>
                      <a:gd name="T10" fmla="*/ 18 w 186"/>
                      <a:gd name="T11" fmla="*/ 237 h 237"/>
                      <a:gd name="T12" fmla="*/ 19 w 186"/>
                      <a:gd name="T13" fmla="*/ 12 h 237"/>
                    </a:gdLst>
                    <a:ahLst/>
                    <a:cxnLst>
                      <a:cxn ang="0">
                        <a:pos x="T0" y="T1"/>
                      </a:cxn>
                      <a:cxn ang="0">
                        <a:pos x="T2" y="T3"/>
                      </a:cxn>
                      <a:cxn ang="0">
                        <a:pos x="T4" y="T5"/>
                      </a:cxn>
                      <a:cxn ang="0">
                        <a:pos x="T6" y="T7"/>
                      </a:cxn>
                      <a:cxn ang="0">
                        <a:pos x="T8" y="T9"/>
                      </a:cxn>
                      <a:cxn ang="0">
                        <a:pos x="T10" y="T11"/>
                      </a:cxn>
                      <a:cxn ang="0">
                        <a:pos x="T12" y="T13"/>
                      </a:cxn>
                    </a:cxnLst>
                    <a:rect l="0" t="0" r="r" b="b"/>
                    <a:pathLst>
                      <a:path w="186" h="237">
                        <a:moveTo>
                          <a:pt x="19" y="12"/>
                        </a:moveTo>
                        <a:cubicBezTo>
                          <a:pt x="19" y="12"/>
                          <a:pt x="46" y="0"/>
                          <a:pt x="139" y="3"/>
                        </a:cubicBezTo>
                        <a:cubicBezTo>
                          <a:pt x="139" y="3"/>
                          <a:pt x="151" y="6"/>
                          <a:pt x="154" y="20"/>
                        </a:cubicBezTo>
                        <a:cubicBezTo>
                          <a:pt x="156" y="28"/>
                          <a:pt x="160" y="98"/>
                          <a:pt x="176" y="165"/>
                        </a:cubicBezTo>
                        <a:cubicBezTo>
                          <a:pt x="186" y="207"/>
                          <a:pt x="173" y="237"/>
                          <a:pt x="173" y="237"/>
                        </a:cubicBezTo>
                        <a:cubicBezTo>
                          <a:pt x="18" y="237"/>
                          <a:pt x="18" y="237"/>
                          <a:pt x="18" y="237"/>
                        </a:cubicBezTo>
                        <a:cubicBezTo>
                          <a:pt x="18" y="237"/>
                          <a:pt x="0" y="36"/>
                          <a:pt x="19" y="12"/>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01"/>
                  <p:cNvSpPr/>
                  <p:nvPr/>
                </p:nvSpPr>
                <p:spPr bwMode="auto">
                  <a:xfrm>
                    <a:off x="8302625" y="8159750"/>
                    <a:ext cx="203200" cy="701675"/>
                  </a:xfrm>
                  <a:custGeom>
                    <a:avLst/>
                    <a:gdLst>
                      <a:gd name="T0" fmla="*/ 52 w 54"/>
                      <a:gd name="T1" fmla="*/ 170 h 187"/>
                      <a:gd name="T2" fmla="*/ 30 w 54"/>
                      <a:gd name="T3" fmla="*/ 18 h 187"/>
                      <a:gd name="T4" fmla="*/ 14 w 54"/>
                      <a:gd name="T5" fmla="*/ 0 h 187"/>
                      <a:gd name="T6" fmla="*/ 0 w 54"/>
                      <a:gd name="T7" fmla="*/ 0 h 187"/>
                      <a:gd name="T8" fmla="*/ 3 w 54"/>
                      <a:gd name="T9" fmla="*/ 17 h 187"/>
                      <a:gd name="T10" fmla="*/ 16 w 54"/>
                      <a:gd name="T11" fmla="*/ 25 h 187"/>
                      <a:gd name="T12" fmla="*/ 22 w 54"/>
                      <a:gd name="T13" fmla="*/ 41 h 187"/>
                      <a:gd name="T14" fmla="*/ 26 w 54"/>
                      <a:gd name="T15" fmla="*/ 76 h 187"/>
                      <a:gd name="T16" fmla="*/ 47 w 54"/>
                      <a:gd name="T17" fmla="*/ 169 h 187"/>
                      <a:gd name="T18" fmla="*/ 53 w 54"/>
                      <a:gd name="T19" fmla="*/ 187 h 187"/>
                      <a:gd name="T20" fmla="*/ 52 w 54"/>
                      <a:gd name="T21" fmla="*/ 17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187">
                        <a:moveTo>
                          <a:pt x="52" y="170"/>
                        </a:moveTo>
                        <a:cubicBezTo>
                          <a:pt x="37" y="100"/>
                          <a:pt x="32" y="26"/>
                          <a:pt x="30" y="18"/>
                        </a:cubicBezTo>
                        <a:cubicBezTo>
                          <a:pt x="27" y="3"/>
                          <a:pt x="14" y="0"/>
                          <a:pt x="14" y="0"/>
                        </a:cubicBezTo>
                        <a:cubicBezTo>
                          <a:pt x="9" y="0"/>
                          <a:pt x="5" y="0"/>
                          <a:pt x="0" y="0"/>
                        </a:cubicBezTo>
                        <a:cubicBezTo>
                          <a:pt x="1" y="5"/>
                          <a:pt x="2" y="11"/>
                          <a:pt x="3" y="17"/>
                        </a:cubicBezTo>
                        <a:cubicBezTo>
                          <a:pt x="3" y="15"/>
                          <a:pt x="15" y="24"/>
                          <a:pt x="16" y="25"/>
                        </a:cubicBezTo>
                        <a:cubicBezTo>
                          <a:pt x="20" y="30"/>
                          <a:pt x="21" y="35"/>
                          <a:pt x="22" y="41"/>
                        </a:cubicBezTo>
                        <a:cubicBezTo>
                          <a:pt x="25" y="53"/>
                          <a:pt x="24" y="65"/>
                          <a:pt x="26" y="76"/>
                        </a:cubicBezTo>
                        <a:cubicBezTo>
                          <a:pt x="33" y="108"/>
                          <a:pt x="36" y="138"/>
                          <a:pt x="47" y="169"/>
                        </a:cubicBezTo>
                        <a:cubicBezTo>
                          <a:pt x="49" y="175"/>
                          <a:pt x="51" y="181"/>
                          <a:pt x="53" y="187"/>
                        </a:cubicBezTo>
                        <a:cubicBezTo>
                          <a:pt x="53" y="181"/>
                          <a:pt x="54" y="176"/>
                          <a:pt x="52" y="170"/>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02"/>
                  <p:cNvSpPr/>
                  <p:nvPr/>
                </p:nvSpPr>
                <p:spPr bwMode="auto">
                  <a:xfrm>
                    <a:off x="7883525" y="8020050"/>
                    <a:ext cx="223838" cy="252413"/>
                  </a:xfrm>
                  <a:custGeom>
                    <a:avLst/>
                    <a:gdLst>
                      <a:gd name="T0" fmla="*/ 5 w 60"/>
                      <a:gd name="T1" fmla="*/ 0 h 67"/>
                      <a:gd name="T2" fmla="*/ 3 w 60"/>
                      <a:gd name="T3" fmla="*/ 47 h 67"/>
                      <a:gd name="T4" fmla="*/ 24 w 60"/>
                      <a:gd name="T5" fmla="*/ 63 h 67"/>
                      <a:gd name="T6" fmla="*/ 59 w 60"/>
                      <a:gd name="T7" fmla="*/ 56 h 67"/>
                      <a:gd name="T8" fmla="*/ 60 w 60"/>
                      <a:gd name="T9" fmla="*/ 42 h 67"/>
                      <a:gd name="T10" fmla="*/ 5 w 60"/>
                      <a:gd name="T11" fmla="*/ 0 h 67"/>
                    </a:gdLst>
                    <a:ahLst/>
                    <a:cxnLst>
                      <a:cxn ang="0">
                        <a:pos x="T0" y="T1"/>
                      </a:cxn>
                      <a:cxn ang="0">
                        <a:pos x="T2" y="T3"/>
                      </a:cxn>
                      <a:cxn ang="0">
                        <a:pos x="T4" y="T5"/>
                      </a:cxn>
                      <a:cxn ang="0">
                        <a:pos x="T6" y="T7"/>
                      </a:cxn>
                      <a:cxn ang="0">
                        <a:pos x="T8" y="T9"/>
                      </a:cxn>
                      <a:cxn ang="0">
                        <a:pos x="T10" y="T11"/>
                      </a:cxn>
                    </a:cxnLst>
                    <a:rect l="0" t="0" r="r" b="b"/>
                    <a:pathLst>
                      <a:path w="60" h="67">
                        <a:moveTo>
                          <a:pt x="5" y="0"/>
                        </a:moveTo>
                        <a:cubicBezTo>
                          <a:pt x="5" y="0"/>
                          <a:pt x="0" y="40"/>
                          <a:pt x="3" y="47"/>
                        </a:cubicBezTo>
                        <a:cubicBezTo>
                          <a:pt x="5" y="55"/>
                          <a:pt x="13" y="62"/>
                          <a:pt x="24" y="63"/>
                        </a:cubicBezTo>
                        <a:cubicBezTo>
                          <a:pt x="50" y="67"/>
                          <a:pt x="59" y="56"/>
                          <a:pt x="59" y="56"/>
                        </a:cubicBezTo>
                        <a:cubicBezTo>
                          <a:pt x="60" y="42"/>
                          <a:pt x="60" y="42"/>
                          <a:pt x="60" y="42"/>
                        </a:cubicBezTo>
                        <a:lnTo>
                          <a:pt x="5" y="0"/>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03"/>
                  <p:cNvSpPr/>
                  <p:nvPr/>
                </p:nvSpPr>
                <p:spPr bwMode="auto">
                  <a:xfrm>
                    <a:off x="7870825" y="7986713"/>
                    <a:ext cx="233363" cy="247650"/>
                  </a:xfrm>
                  <a:custGeom>
                    <a:avLst/>
                    <a:gdLst>
                      <a:gd name="T0" fmla="*/ 5 w 62"/>
                      <a:gd name="T1" fmla="*/ 0 h 66"/>
                      <a:gd name="T2" fmla="*/ 2 w 62"/>
                      <a:gd name="T3" fmla="*/ 47 h 66"/>
                      <a:gd name="T4" fmla="*/ 23 w 62"/>
                      <a:gd name="T5" fmla="*/ 63 h 66"/>
                      <a:gd name="T6" fmla="*/ 57 w 62"/>
                      <a:gd name="T7" fmla="*/ 64 h 66"/>
                      <a:gd name="T8" fmla="*/ 62 w 62"/>
                      <a:gd name="T9" fmla="*/ 37 h 66"/>
                      <a:gd name="T10" fmla="*/ 5 w 62"/>
                      <a:gd name="T11" fmla="*/ 0 h 66"/>
                    </a:gdLst>
                    <a:ahLst/>
                    <a:cxnLst>
                      <a:cxn ang="0">
                        <a:pos x="T0" y="T1"/>
                      </a:cxn>
                      <a:cxn ang="0">
                        <a:pos x="T2" y="T3"/>
                      </a:cxn>
                      <a:cxn ang="0">
                        <a:pos x="T4" y="T5"/>
                      </a:cxn>
                      <a:cxn ang="0">
                        <a:pos x="T6" y="T7"/>
                      </a:cxn>
                      <a:cxn ang="0">
                        <a:pos x="T8" y="T9"/>
                      </a:cxn>
                      <a:cxn ang="0">
                        <a:pos x="T10" y="T11"/>
                      </a:cxn>
                    </a:cxnLst>
                    <a:rect l="0" t="0" r="r" b="b"/>
                    <a:pathLst>
                      <a:path w="62" h="66">
                        <a:moveTo>
                          <a:pt x="5" y="0"/>
                        </a:moveTo>
                        <a:cubicBezTo>
                          <a:pt x="5" y="0"/>
                          <a:pt x="0" y="39"/>
                          <a:pt x="2" y="47"/>
                        </a:cubicBezTo>
                        <a:cubicBezTo>
                          <a:pt x="5" y="54"/>
                          <a:pt x="13" y="61"/>
                          <a:pt x="23" y="63"/>
                        </a:cubicBezTo>
                        <a:cubicBezTo>
                          <a:pt x="49" y="66"/>
                          <a:pt x="57" y="64"/>
                          <a:pt x="57" y="64"/>
                        </a:cubicBezTo>
                        <a:cubicBezTo>
                          <a:pt x="62" y="37"/>
                          <a:pt x="62" y="37"/>
                          <a:pt x="62" y="37"/>
                        </a:cubicBezTo>
                        <a:lnTo>
                          <a:pt x="5" y="0"/>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04"/>
                  <p:cNvSpPr/>
                  <p:nvPr/>
                </p:nvSpPr>
                <p:spPr bwMode="auto">
                  <a:xfrm>
                    <a:off x="8183563" y="8031163"/>
                    <a:ext cx="236538" cy="200025"/>
                  </a:xfrm>
                  <a:custGeom>
                    <a:avLst/>
                    <a:gdLst>
                      <a:gd name="T0" fmla="*/ 63 w 63"/>
                      <a:gd name="T1" fmla="*/ 0 h 53"/>
                      <a:gd name="T2" fmla="*/ 59 w 63"/>
                      <a:gd name="T3" fmla="*/ 36 h 53"/>
                      <a:gd name="T4" fmla="*/ 0 w 63"/>
                      <a:gd name="T5" fmla="*/ 53 h 53"/>
                      <a:gd name="T6" fmla="*/ 9 w 63"/>
                      <a:gd name="T7" fmla="*/ 12 h 53"/>
                      <a:gd name="T8" fmla="*/ 63 w 63"/>
                      <a:gd name="T9" fmla="*/ 0 h 53"/>
                    </a:gdLst>
                    <a:ahLst/>
                    <a:cxnLst>
                      <a:cxn ang="0">
                        <a:pos x="T0" y="T1"/>
                      </a:cxn>
                      <a:cxn ang="0">
                        <a:pos x="T2" y="T3"/>
                      </a:cxn>
                      <a:cxn ang="0">
                        <a:pos x="T4" y="T5"/>
                      </a:cxn>
                      <a:cxn ang="0">
                        <a:pos x="T6" y="T7"/>
                      </a:cxn>
                      <a:cxn ang="0">
                        <a:pos x="T8" y="T9"/>
                      </a:cxn>
                    </a:cxnLst>
                    <a:rect l="0" t="0" r="r" b="b"/>
                    <a:pathLst>
                      <a:path w="63" h="53">
                        <a:moveTo>
                          <a:pt x="63" y="0"/>
                        </a:moveTo>
                        <a:cubicBezTo>
                          <a:pt x="63" y="0"/>
                          <a:pt x="61" y="33"/>
                          <a:pt x="59" y="36"/>
                        </a:cubicBezTo>
                        <a:cubicBezTo>
                          <a:pt x="56" y="40"/>
                          <a:pt x="51" y="51"/>
                          <a:pt x="0" y="53"/>
                        </a:cubicBezTo>
                        <a:cubicBezTo>
                          <a:pt x="9" y="12"/>
                          <a:pt x="9" y="12"/>
                          <a:pt x="9" y="12"/>
                        </a:cubicBezTo>
                        <a:lnTo>
                          <a:pt x="63" y="0"/>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05"/>
                  <p:cNvSpPr/>
                  <p:nvPr/>
                </p:nvSpPr>
                <p:spPr bwMode="auto">
                  <a:xfrm>
                    <a:off x="8208963" y="8005763"/>
                    <a:ext cx="225425" cy="198438"/>
                  </a:xfrm>
                  <a:custGeom>
                    <a:avLst/>
                    <a:gdLst>
                      <a:gd name="T0" fmla="*/ 60 w 60"/>
                      <a:gd name="T1" fmla="*/ 0 h 53"/>
                      <a:gd name="T2" fmla="*/ 55 w 60"/>
                      <a:gd name="T3" fmla="*/ 36 h 53"/>
                      <a:gd name="T4" fmla="*/ 0 w 60"/>
                      <a:gd name="T5" fmla="*/ 53 h 53"/>
                      <a:gd name="T6" fmla="*/ 9 w 60"/>
                      <a:gd name="T7" fmla="*/ 12 h 53"/>
                      <a:gd name="T8" fmla="*/ 60 w 60"/>
                      <a:gd name="T9" fmla="*/ 0 h 53"/>
                    </a:gdLst>
                    <a:ahLst/>
                    <a:cxnLst>
                      <a:cxn ang="0">
                        <a:pos x="T0" y="T1"/>
                      </a:cxn>
                      <a:cxn ang="0">
                        <a:pos x="T2" y="T3"/>
                      </a:cxn>
                      <a:cxn ang="0">
                        <a:pos x="T4" y="T5"/>
                      </a:cxn>
                      <a:cxn ang="0">
                        <a:pos x="T6" y="T7"/>
                      </a:cxn>
                      <a:cxn ang="0">
                        <a:pos x="T8" y="T9"/>
                      </a:cxn>
                    </a:cxnLst>
                    <a:rect l="0" t="0" r="r" b="b"/>
                    <a:pathLst>
                      <a:path w="60" h="53">
                        <a:moveTo>
                          <a:pt x="60" y="0"/>
                        </a:moveTo>
                        <a:cubicBezTo>
                          <a:pt x="60" y="0"/>
                          <a:pt x="58" y="33"/>
                          <a:pt x="55" y="36"/>
                        </a:cubicBezTo>
                        <a:cubicBezTo>
                          <a:pt x="53" y="40"/>
                          <a:pt x="51" y="51"/>
                          <a:pt x="0" y="53"/>
                        </a:cubicBezTo>
                        <a:cubicBezTo>
                          <a:pt x="9" y="12"/>
                          <a:pt x="9" y="12"/>
                          <a:pt x="9" y="12"/>
                        </a:cubicBezTo>
                        <a:lnTo>
                          <a:pt x="60" y="0"/>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06"/>
                  <p:cNvSpPr/>
                  <p:nvPr/>
                </p:nvSpPr>
                <p:spPr bwMode="auto">
                  <a:xfrm>
                    <a:off x="7883525" y="7994650"/>
                    <a:ext cx="239713" cy="209550"/>
                  </a:xfrm>
                  <a:custGeom>
                    <a:avLst/>
                    <a:gdLst>
                      <a:gd name="T0" fmla="*/ 1 w 64"/>
                      <a:gd name="T1" fmla="*/ 12 h 56"/>
                      <a:gd name="T2" fmla="*/ 0 w 64"/>
                      <a:gd name="T3" fmla="*/ 8 h 56"/>
                      <a:gd name="T4" fmla="*/ 4 w 64"/>
                      <a:gd name="T5" fmla="*/ 1 h 56"/>
                      <a:gd name="T6" fmla="*/ 16 w 64"/>
                      <a:gd name="T7" fmla="*/ 8 h 56"/>
                      <a:gd name="T8" fmla="*/ 37 w 64"/>
                      <a:gd name="T9" fmla="*/ 22 h 56"/>
                      <a:gd name="T10" fmla="*/ 57 w 64"/>
                      <a:gd name="T11" fmla="*/ 36 h 56"/>
                      <a:gd name="T12" fmla="*/ 57 w 64"/>
                      <a:gd name="T13" fmla="*/ 54 h 56"/>
                      <a:gd name="T14" fmla="*/ 45 w 64"/>
                      <a:gd name="T15" fmla="*/ 41 h 56"/>
                      <a:gd name="T16" fmla="*/ 35 w 64"/>
                      <a:gd name="T17" fmla="*/ 35 h 56"/>
                      <a:gd name="T18" fmla="*/ 23 w 64"/>
                      <a:gd name="T19" fmla="*/ 28 h 56"/>
                      <a:gd name="T20" fmla="*/ 7 w 64"/>
                      <a:gd name="T21" fmla="*/ 17 h 56"/>
                      <a:gd name="T22" fmla="*/ 1 w 64"/>
                      <a:gd name="T23"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56">
                        <a:moveTo>
                          <a:pt x="1" y="12"/>
                        </a:moveTo>
                        <a:cubicBezTo>
                          <a:pt x="1" y="11"/>
                          <a:pt x="0" y="10"/>
                          <a:pt x="0" y="8"/>
                        </a:cubicBezTo>
                        <a:cubicBezTo>
                          <a:pt x="0" y="5"/>
                          <a:pt x="0" y="0"/>
                          <a:pt x="4" y="1"/>
                        </a:cubicBezTo>
                        <a:cubicBezTo>
                          <a:pt x="9" y="2"/>
                          <a:pt x="12" y="6"/>
                          <a:pt x="16" y="8"/>
                        </a:cubicBezTo>
                        <a:cubicBezTo>
                          <a:pt x="23" y="12"/>
                          <a:pt x="31" y="16"/>
                          <a:pt x="37" y="22"/>
                        </a:cubicBezTo>
                        <a:cubicBezTo>
                          <a:pt x="44" y="27"/>
                          <a:pt x="51" y="30"/>
                          <a:pt x="57" y="36"/>
                        </a:cubicBezTo>
                        <a:cubicBezTo>
                          <a:pt x="58" y="38"/>
                          <a:pt x="64" y="53"/>
                          <a:pt x="57" y="54"/>
                        </a:cubicBezTo>
                        <a:cubicBezTo>
                          <a:pt x="49" y="56"/>
                          <a:pt x="52" y="44"/>
                          <a:pt x="45" y="41"/>
                        </a:cubicBezTo>
                        <a:cubicBezTo>
                          <a:pt x="41" y="39"/>
                          <a:pt x="39" y="37"/>
                          <a:pt x="35" y="35"/>
                        </a:cubicBezTo>
                        <a:cubicBezTo>
                          <a:pt x="32" y="32"/>
                          <a:pt x="27" y="31"/>
                          <a:pt x="23" y="28"/>
                        </a:cubicBezTo>
                        <a:cubicBezTo>
                          <a:pt x="18" y="25"/>
                          <a:pt x="13" y="21"/>
                          <a:pt x="7" y="17"/>
                        </a:cubicBezTo>
                        <a:cubicBezTo>
                          <a:pt x="4" y="16"/>
                          <a:pt x="3" y="14"/>
                          <a:pt x="1" y="12"/>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07"/>
                  <p:cNvSpPr/>
                  <p:nvPr/>
                </p:nvSpPr>
                <p:spPr bwMode="auto">
                  <a:xfrm>
                    <a:off x="8208963" y="8016875"/>
                    <a:ext cx="222250" cy="131763"/>
                  </a:xfrm>
                  <a:custGeom>
                    <a:avLst/>
                    <a:gdLst>
                      <a:gd name="T0" fmla="*/ 54 w 59"/>
                      <a:gd name="T1" fmla="*/ 1 h 35"/>
                      <a:gd name="T2" fmla="*/ 37 w 59"/>
                      <a:gd name="T3" fmla="*/ 8 h 35"/>
                      <a:gd name="T4" fmla="*/ 19 w 59"/>
                      <a:gd name="T5" fmla="*/ 13 h 35"/>
                      <a:gd name="T6" fmla="*/ 4 w 59"/>
                      <a:gd name="T7" fmla="*/ 27 h 35"/>
                      <a:gd name="T8" fmla="*/ 0 w 59"/>
                      <a:gd name="T9" fmla="*/ 35 h 35"/>
                      <a:gd name="T10" fmla="*/ 19 w 59"/>
                      <a:gd name="T11" fmla="*/ 24 h 35"/>
                      <a:gd name="T12" fmla="*/ 49 w 59"/>
                      <a:gd name="T13" fmla="*/ 13 h 35"/>
                      <a:gd name="T14" fmla="*/ 59 w 59"/>
                      <a:gd name="T15" fmla="*/ 4 h 35"/>
                      <a:gd name="T16" fmla="*/ 54 w 59"/>
                      <a:gd name="T17"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35">
                        <a:moveTo>
                          <a:pt x="54" y="1"/>
                        </a:moveTo>
                        <a:cubicBezTo>
                          <a:pt x="48" y="1"/>
                          <a:pt x="42" y="5"/>
                          <a:pt x="37" y="8"/>
                        </a:cubicBezTo>
                        <a:cubicBezTo>
                          <a:pt x="31" y="11"/>
                          <a:pt x="26" y="11"/>
                          <a:pt x="19" y="13"/>
                        </a:cubicBezTo>
                        <a:cubicBezTo>
                          <a:pt x="12" y="14"/>
                          <a:pt x="6" y="20"/>
                          <a:pt x="4" y="27"/>
                        </a:cubicBezTo>
                        <a:cubicBezTo>
                          <a:pt x="3" y="30"/>
                          <a:pt x="2" y="33"/>
                          <a:pt x="0" y="35"/>
                        </a:cubicBezTo>
                        <a:cubicBezTo>
                          <a:pt x="7" y="34"/>
                          <a:pt x="13" y="28"/>
                          <a:pt x="19" y="24"/>
                        </a:cubicBezTo>
                        <a:cubicBezTo>
                          <a:pt x="28" y="18"/>
                          <a:pt x="38" y="14"/>
                          <a:pt x="49" y="13"/>
                        </a:cubicBezTo>
                        <a:cubicBezTo>
                          <a:pt x="54" y="13"/>
                          <a:pt x="59" y="11"/>
                          <a:pt x="59" y="4"/>
                        </a:cubicBezTo>
                        <a:cubicBezTo>
                          <a:pt x="59" y="0"/>
                          <a:pt x="59" y="2"/>
                          <a:pt x="54" y="1"/>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08"/>
                  <p:cNvSpPr/>
                  <p:nvPr/>
                </p:nvSpPr>
                <p:spPr bwMode="auto">
                  <a:xfrm>
                    <a:off x="7977188" y="8181975"/>
                    <a:ext cx="382588" cy="855663"/>
                  </a:xfrm>
                  <a:custGeom>
                    <a:avLst/>
                    <a:gdLst>
                      <a:gd name="T0" fmla="*/ 68 w 241"/>
                      <a:gd name="T1" fmla="*/ 2 h 539"/>
                      <a:gd name="T2" fmla="*/ 0 w 241"/>
                      <a:gd name="T3" fmla="*/ 395 h 539"/>
                      <a:gd name="T4" fmla="*/ 82 w 241"/>
                      <a:gd name="T5" fmla="*/ 539 h 539"/>
                      <a:gd name="T6" fmla="*/ 177 w 241"/>
                      <a:gd name="T7" fmla="*/ 539 h 539"/>
                      <a:gd name="T8" fmla="*/ 241 w 241"/>
                      <a:gd name="T9" fmla="*/ 416 h 539"/>
                      <a:gd name="T10" fmla="*/ 141 w 241"/>
                      <a:gd name="T11" fmla="*/ 0 h 539"/>
                      <a:gd name="T12" fmla="*/ 68 w 241"/>
                      <a:gd name="T13" fmla="*/ 2 h 539"/>
                    </a:gdLst>
                    <a:ahLst/>
                    <a:cxnLst>
                      <a:cxn ang="0">
                        <a:pos x="T0" y="T1"/>
                      </a:cxn>
                      <a:cxn ang="0">
                        <a:pos x="T2" y="T3"/>
                      </a:cxn>
                      <a:cxn ang="0">
                        <a:pos x="T4" y="T5"/>
                      </a:cxn>
                      <a:cxn ang="0">
                        <a:pos x="T6" y="T7"/>
                      </a:cxn>
                      <a:cxn ang="0">
                        <a:pos x="T8" y="T9"/>
                      </a:cxn>
                      <a:cxn ang="0">
                        <a:pos x="T10" y="T11"/>
                      </a:cxn>
                      <a:cxn ang="0">
                        <a:pos x="T12" y="T13"/>
                      </a:cxn>
                    </a:cxnLst>
                    <a:rect l="0" t="0" r="r" b="b"/>
                    <a:pathLst>
                      <a:path w="241" h="539">
                        <a:moveTo>
                          <a:pt x="68" y="2"/>
                        </a:moveTo>
                        <a:lnTo>
                          <a:pt x="0" y="395"/>
                        </a:lnTo>
                        <a:lnTo>
                          <a:pt x="82" y="539"/>
                        </a:lnTo>
                        <a:lnTo>
                          <a:pt x="177" y="539"/>
                        </a:lnTo>
                        <a:lnTo>
                          <a:pt x="241" y="416"/>
                        </a:lnTo>
                        <a:lnTo>
                          <a:pt x="141" y="0"/>
                        </a:lnTo>
                        <a:lnTo>
                          <a:pt x="68" y="2"/>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09"/>
                  <p:cNvSpPr/>
                  <p:nvPr/>
                </p:nvSpPr>
                <p:spPr bwMode="auto">
                  <a:xfrm>
                    <a:off x="8002588" y="8185150"/>
                    <a:ext cx="330200" cy="908050"/>
                  </a:xfrm>
                  <a:custGeom>
                    <a:avLst/>
                    <a:gdLst>
                      <a:gd name="T0" fmla="*/ 27 w 88"/>
                      <a:gd name="T1" fmla="*/ 1 h 242"/>
                      <a:gd name="T2" fmla="*/ 0 w 88"/>
                      <a:gd name="T3" fmla="*/ 168 h 242"/>
                      <a:gd name="T4" fmla="*/ 49 w 88"/>
                      <a:gd name="T5" fmla="*/ 242 h 242"/>
                      <a:gd name="T6" fmla="*/ 88 w 88"/>
                      <a:gd name="T7" fmla="*/ 175 h 242"/>
                      <a:gd name="T8" fmla="*/ 44 w 88"/>
                      <a:gd name="T9" fmla="*/ 0 h 242"/>
                      <a:gd name="T10" fmla="*/ 27 w 88"/>
                      <a:gd name="T11" fmla="*/ 1 h 242"/>
                    </a:gdLst>
                    <a:ahLst/>
                    <a:cxnLst>
                      <a:cxn ang="0">
                        <a:pos x="T0" y="T1"/>
                      </a:cxn>
                      <a:cxn ang="0">
                        <a:pos x="T2" y="T3"/>
                      </a:cxn>
                      <a:cxn ang="0">
                        <a:pos x="T4" y="T5"/>
                      </a:cxn>
                      <a:cxn ang="0">
                        <a:pos x="T6" y="T7"/>
                      </a:cxn>
                      <a:cxn ang="0">
                        <a:pos x="T8" y="T9"/>
                      </a:cxn>
                      <a:cxn ang="0">
                        <a:pos x="T10" y="T11"/>
                      </a:cxn>
                    </a:cxnLst>
                    <a:rect l="0" t="0" r="r" b="b"/>
                    <a:pathLst>
                      <a:path w="88" h="242">
                        <a:moveTo>
                          <a:pt x="27" y="1"/>
                        </a:moveTo>
                        <a:cubicBezTo>
                          <a:pt x="27" y="1"/>
                          <a:pt x="9" y="87"/>
                          <a:pt x="0" y="168"/>
                        </a:cubicBezTo>
                        <a:cubicBezTo>
                          <a:pt x="49" y="242"/>
                          <a:pt x="49" y="242"/>
                          <a:pt x="49" y="242"/>
                        </a:cubicBezTo>
                        <a:cubicBezTo>
                          <a:pt x="88" y="175"/>
                          <a:pt x="88" y="175"/>
                          <a:pt x="88" y="175"/>
                        </a:cubicBezTo>
                        <a:cubicBezTo>
                          <a:pt x="88" y="175"/>
                          <a:pt x="74" y="82"/>
                          <a:pt x="44" y="0"/>
                        </a:cubicBezTo>
                        <a:lnTo>
                          <a:pt x="27" y="1"/>
                        </a:lnTo>
                        <a:close/>
                      </a:path>
                    </a:pathLst>
                  </a:custGeom>
                  <a:solidFill>
                    <a:srgbClr val="9D9D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10"/>
                  <p:cNvSpPr/>
                  <p:nvPr/>
                </p:nvSpPr>
                <p:spPr bwMode="auto">
                  <a:xfrm>
                    <a:off x="8148638" y="8185150"/>
                    <a:ext cx="184150" cy="908050"/>
                  </a:xfrm>
                  <a:custGeom>
                    <a:avLst/>
                    <a:gdLst>
                      <a:gd name="T0" fmla="*/ 5 w 49"/>
                      <a:gd name="T1" fmla="*/ 0 h 242"/>
                      <a:gd name="T2" fmla="*/ 2 w 49"/>
                      <a:gd name="T3" fmla="*/ 0 h 242"/>
                      <a:gd name="T4" fmla="*/ 0 w 49"/>
                      <a:gd name="T5" fmla="*/ 1 h 242"/>
                      <a:gd name="T6" fmla="*/ 10 w 49"/>
                      <a:gd name="T7" fmla="*/ 242 h 242"/>
                      <a:gd name="T8" fmla="*/ 49 w 49"/>
                      <a:gd name="T9" fmla="*/ 175 h 242"/>
                      <a:gd name="T10" fmla="*/ 5 w 49"/>
                      <a:gd name="T11" fmla="*/ 0 h 242"/>
                    </a:gdLst>
                    <a:ahLst/>
                    <a:cxnLst>
                      <a:cxn ang="0">
                        <a:pos x="T0" y="T1"/>
                      </a:cxn>
                      <a:cxn ang="0">
                        <a:pos x="T2" y="T3"/>
                      </a:cxn>
                      <a:cxn ang="0">
                        <a:pos x="T4" y="T5"/>
                      </a:cxn>
                      <a:cxn ang="0">
                        <a:pos x="T6" y="T7"/>
                      </a:cxn>
                      <a:cxn ang="0">
                        <a:pos x="T8" y="T9"/>
                      </a:cxn>
                      <a:cxn ang="0">
                        <a:pos x="T10" y="T11"/>
                      </a:cxn>
                    </a:cxnLst>
                    <a:rect l="0" t="0" r="r" b="b"/>
                    <a:pathLst>
                      <a:path w="49" h="242">
                        <a:moveTo>
                          <a:pt x="5" y="0"/>
                        </a:moveTo>
                        <a:cubicBezTo>
                          <a:pt x="2" y="0"/>
                          <a:pt x="2" y="0"/>
                          <a:pt x="2" y="0"/>
                        </a:cubicBezTo>
                        <a:cubicBezTo>
                          <a:pt x="0" y="1"/>
                          <a:pt x="0" y="1"/>
                          <a:pt x="0" y="1"/>
                        </a:cubicBezTo>
                        <a:cubicBezTo>
                          <a:pt x="10" y="242"/>
                          <a:pt x="10" y="242"/>
                          <a:pt x="10" y="242"/>
                        </a:cubicBezTo>
                        <a:cubicBezTo>
                          <a:pt x="49" y="175"/>
                          <a:pt x="49" y="175"/>
                          <a:pt x="49" y="175"/>
                        </a:cubicBezTo>
                        <a:cubicBezTo>
                          <a:pt x="49" y="175"/>
                          <a:pt x="35" y="82"/>
                          <a:pt x="5" y="0"/>
                        </a:cubicBez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11"/>
                  <p:cNvSpPr/>
                  <p:nvPr/>
                </p:nvSpPr>
                <p:spPr bwMode="auto">
                  <a:xfrm>
                    <a:off x="8051800" y="8256588"/>
                    <a:ext cx="168275" cy="214313"/>
                  </a:xfrm>
                  <a:custGeom>
                    <a:avLst/>
                    <a:gdLst>
                      <a:gd name="T0" fmla="*/ 38 w 45"/>
                      <a:gd name="T1" fmla="*/ 0 h 57"/>
                      <a:gd name="T2" fmla="*/ 38 w 45"/>
                      <a:gd name="T3" fmla="*/ 0 h 57"/>
                      <a:gd name="T4" fmla="*/ 4 w 45"/>
                      <a:gd name="T5" fmla="*/ 31 h 57"/>
                      <a:gd name="T6" fmla="*/ 0 w 45"/>
                      <a:gd name="T7" fmla="*/ 57 h 57"/>
                      <a:gd name="T8" fmla="*/ 0 w 45"/>
                      <a:gd name="T9" fmla="*/ 57 h 57"/>
                      <a:gd name="T10" fmla="*/ 45 w 45"/>
                      <a:gd name="T11" fmla="*/ 22 h 57"/>
                      <a:gd name="T12" fmla="*/ 38 w 45"/>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45" h="57">
                        <a:moveTo>
                          <a:pt x="38" y="0"/>
                        </a:moveTo>
                        <a:cubicBezTo>
                          <a:pt x="38" y="0"/>
                          <a:pt x="38" y="0"/>
                          <a:pt x="38" y="0"/>
                        </a:cubicBezTo>
                        <a:cubicBezTo>
                          <a:pt x="38" y="0"/>
                          <a:pt x="31" y="14"/>
                          <a:pt x="4" y="31"/>
                        </a:cubicBezTo>
                        <a:cubicBezTo>
                          <a:pt x="3" y="39"/>
                          <a:pt x="2" y="48"/>
                          <a:pt x="0" y="57"/>
                        </a:cubicBezTo>
                        <a:cubicBezTo>
                          <a:pt x="0" y="57"/>
                          <a:pt x="0" y="57"/>
                          <a:pt x="0" y="57"/>
                        </a:cubicBezTo>
                        <a:cubicBezTo>
                          <a:pt x="0" y="57"/>
                          <a:pt x="31" y="46"/>
                          <a:pt x="45" y="22"/>
                        </a:cubicBezTo>
                        <a:cubicBezTo>
                          <a:pt x="43" y="15"/>
                          <a:pt x="40" y="7"/>
                          <a:pt x="38" y="0"/>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12"/>
                  <p:cNvSpPr/>
                  <p:nvPr/>
                </p:nvSpPr>
                <p:spPr bwMode="auto">
                  <a:xfrm>
                    <a:off x="8018463" y="8456613"/>
                    <a:ext cx="254000" cy="254000"/>
                  </a:xfrm>
                  <a:custGeom>
                    <a:avLst/>
                    <a:gdLst>
                      <a:gd name="T0" fmla="*/ 68 w 68"/>
                      <a:gd name="T1" fmla="*/ 25 h 68"/>
                      <a:gd name="T2" fmla="*/ 68 w 68"/>
                      <a:gd name="T3" fmla="*/ 25 h 68"/>
                      <a:gd name="T4" fmla="*/ 62 w 68"/>
                      <a:gd name="T5" fmla="*/ 0 h 68"/>
                      <a:gd name="T6" fmla="*/ 62 w 68"/>
                      <a:gd name="T7" fmla="*/ 0 h 68"/>
                      <a:gd name="T8" fmla="*/ 3 w 68"/>
                      <a:gd name="T9" fmla="*/ 41 h 68"/>
                      <a:gd name="T10" fmla="*/ 3 w 68"/>
                      <a:gd name="T11" fmla="*/ 41 h 68"/>
                      <a:gd name="T12" fmla="*/ 0 w 68"/>
                      <a:gd name="T13" fmla="*/ 68 h 68"/>
                      <a:gd name="T14" fmla="*/ 68 w 68"/>
                      <a:gd name="T15" fmla="*/ 25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68">
                        <a:moveTo>
                          <a:pt x="68" y="25"/>
                        </a:moveTo>
                        <a:cubicBezTo>
                          <a:pt x="68" y="25"/>
                          <a:pt x="68" y="25"/>
                          <a:pt x="68" y="25"/>
                        </a:cubicBezTo>
                        <a:cubicBezTo>
                          <a:pt x="67" y="17"/>
                          <a:pt x="65" y="9"/>
                          <a:pt x="62" y="0"/>
                        </a:cubicBezTo>
                        <a:cubicBezTo>
                          <a:pt x="62" y="0"/>
                          <a:pt x="62" y="0"/>
                          <a:pt x="62" y="0"/>
                        </a:cubicBezTo>
                        <a:cubicBezTo>
                          <a:pt x="31" y="28"/>
                          <a:pt x="3" y="41"/>
                          <a:pt x="3" y="41"/>
                        </a:cubicBezTo>
                        <a:cubicBezTo>
                          <a:pt x="3" y="41"/>
                          <a:pt x="3" y="41"/>
                          <a:pt x="3" y="41"/>
                        </a:cubicBezTo>
                        <a:cubicBezTo>
                          <a:pt x="2" y="50"/>
                          <a:pt x="1" y="59"/>
                          <a:pt x="0" y="68"/>
                        </a:cubicBezTo>
                        <a:cubicBezTo>
                          <a:pt x="40" y="63"/>
                          <a:pt x="68" y="25"/>
                          <a:pt x="68" y="25"/>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13"/>
                  <p:cNvSpPr/>
                  <p:nvPr/>
                </p:nvSpPr>
                <p:spPr bwMode="auto">
                  <a:xfrm>
                    <a:off x="8059738" y="8674100"/>
                    <a:ext cx="258763" cy="288925"/>
                  </a:xfrm>
                  <a:custGeom>
                    <a:avLst/>
                    <a:gdLst>
                      <a:gd name="T0" fmla="*/ 11 w 69"/>
                      <a:gd name="T1" fmla="*/ 77 h 77"/>
                      <a:gd name="T2" fmla="*/ 69 w 69"/>
                      <a:gd name="T3" fmla="*/ 21 h 77"/>
                      <a:gd name="T4" fmla="*/ 69 w 69"/>
                      <a:gd name="T5" fmla="*/ 21 h 77"/>
                      <a:gd name="T6" fmla="*/ 65 w 69"/>
                      <a:gd name="T7" fmla="*/ 0 h 77"/>
                      <a:gd name="T8" fmla="*/ 65 w 69"/>
                      <a:gd name="T9" fmla="*/ 0 h 77"/>
                      <a:gd name="T10" fmla="*/ 0 w 69"/>
                      <a:gd name="T11" fmla="*/ 61 h 77"/>
                      <a:gd name="T12" fmla="*/ 11 w 69"/>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69" h="77">
                        <a:moveTo>
                          <a:pt x="11" y="77"/>
                        </a:moveTo>
                        <a:cubicBezTo>
                          <a:pt x="41" y="65"/>
                          <a:pt x="69" y="21"/>
                          <a:pt x="69" y="21"/>
                        </a:cubicBezTo>
                        <a:cubicBezTo>
                          <a:pt x="69" y="21"/>
                          <a:pt x="69" y="21"/>
                          <a:pt x="69" y="21"/>
                        </a:cubicBezTo>
                        <a:cubicBezTo>
                          <a:pt x="68" y="15"/>
                          <a:pt x="66" y="8"/>
                          <a:pt x="65" y="0"/>
                        </a:cubicBezTo>
                        <a:cubicBezTo>
                          <a:pt x="65" y="0"/>
                          <a:pt x="65" y="0"/>
                          <a:pt x="65" y="0"/>
                        </a:cubicBezTo>
                        <a:cubicBezTo>
                          <a:pt x="41" y="35"/>
                          <a:pt x="0" y="61"/>
                          <a:pt x="0" y="61"/>
                        </a:cubicBezTo>
                        <a:lnTo>
                          <a:pt x="11" y="77"/>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14"/>
                  <p:cNvSpPr/>
                  <p:nvPr/>
                </p:nvSpPr>
                <p:spPr bwMode="auto">
                  <a:xfrm>
                    <a:off x="8070850" y="8102600"/>
                    <a:ext cx="153988" cy="106363"/>
                  </a:xfrm>
                  <a:custGeom>
                    <a:avLst/>
                    <a:gdLst>
                      <a:gd name="T0" fmla="*/ 1 w 41"/>
                      <a:gd name="T1" fmla="*/ 2 h 28"/>
                      <a:gd name="T2" fmla="*/ 7 w 41"/>
                      <a:gd name="T3" fmla="*/ 26 h 28"/>
                      <a:gd name="T4" fmla="*/ 26 w 41"/>
                      <a:gd name="T5" fmla="*/ 26 h 28"/>
                      <a:gd name="T6" fmla="*/ 36 w 41"/>
                      <a:gd name="T7" fmla="*/ 0 h 28"/>
                      <a:gd name="T8" fmla="*/ 1 w 41"/>
                      <a:gd name="T9" fmla="*/ 2 h 28"/>
                    </a:gdLst>
                    <a:ahLst/>
                    <a:cxnLst>
                      <a:cxn ang="0">
                        <a:pos x="T0" y="T1"/>
                      </a:cxn>
                      <a:cxn ang="0">
                        <a:pos x="T2" y="T3"/>
                      </a:cxn>
                      <a:cxn ang="0">
                        <a:pos x="T4" y="T5"/>
                      </a:cxn>
                      <a:cxn ang="0">
                        <a:pos x="T6" y="T7"/>
                      </a:cxn>
                      <a:cxn ang="0">
                        <a:pos x="T8" y="T9"/>
                      </a:cxn>
                    </a:cxnLst>
                    <a:rect l="0" t="0" r="r" b="b"/>
                    <a:pathLst>
                      <a:path w="41" h="28">
                        <a:moveTo>
                          <a:pt x="1" y="2"/>
                        </a:moveTo>
                        <a:cubicBezTo>
                          <a:pt x="0" y="6"/>
                          <a:pt x="1" y="23"/>
                          <a:pt x="7" y="26"/>
                        </a:cubicBezTo>
                        <a:cubicBezTo>
                          <a:pt x="11" y="28"/>
                          <a:pt x="18" y="27"/>
                          <a:pt x="26" y="26"/>
                        </a:cubicBezTo>
                        <a:cubicBezTo>
                          <a:pt x="41" y="23"/>
                          <a:pt x="36" y="0"/>
                          <a:pt x="36" y="0"/>
                        </a:cubicBezTo>
                        <a:lnTo>
                          <a:pt x="1" y="2"/>
                        </a:ln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15"/>
                  <p:cNvSpPr/>
                  <p:nvPr/>
                </p:nvSpPr>
                <p:spPr bwMode="auto">
                  <a:xfrm>
                    <a:off x="7350125" y="6189663"/>
                    <a:ext cx="1422400" cy="1970088"/>
                  </a:xfrm>
                  <a:custGeom>
                    <a:avLst/>
                    <a:gdLst>
                      <a:gd name="T0" fmla="*/ 9 w 379"/>
                      <a:gd name="T1" fmla="*/ 253 h 525"/>
                      <a:gd name="T2" fmla="*/ 24 w 379"/>
                      <a:gd name="T3" fmla="*/ 434 h 525"/>
                      <a:gd name="T4" fmla="*/ 66 w 379"/>
                      <a:gd name="T5" fmla="*/ 486 h 525"/>
                      <a:gd name="T6" fmla="*/ 164 w 379"/>
                      <a:gd name="T7" fmla="*/ 498 h 525"/>
                      <a:gd name="T8" fmla="*/ 210 w 379"/>
                      <a:gd name="T9" fmla="*/ 522 h 525"/>
                      <a:gd name="T10" fmla="*/ 229 w 379"/>
                      <a:gd name="T11" fmla="*/ 518 h 525"/>
                      <a:gd name="T12" fmla="*/ 251 w 379"/>
                      <a:gd name="T13" fmla="*/ 501 h 525"/>
                      <a:gd name="T14" fmla="*/ 353 w 379"/>
                      <a:gd name="T15" fmla="*/ 477 h 525"/>
                      <a:gd name="T16" fmla="*/ 374 w 379"/>
                      <a:gd name="T17" fmla="*/ 429 h 525"/>
                      <a:gd name="T18" fmla="*/ 365 w 379"/>
                      <a:gd name="T19" fmla="*/ 213 h 525"/>
                      <a:gd name="T20" fmla="*/ 301 w 379"/>
                      <a:gd name="T21" fmla="*/ 82 h 525"/>
                      <a:gd name="T22" fmla="*/ 9 w 379"/>
                      <a:gd name="T23" fmla="*/ 253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9" h="525">
                        <a:moveTo>
                          <a:pt x="9" y="253"/>
                        </a:moveTo>
                        <a:cubicBezTo>
                          <a:pt x="9" y="253"/>
                          <a:pt x="14" y="391"/>
                          <a:pt x="24" y="434"/>
                        </a:cubicBezTo>
                        <a:cubicBezTo>
                          <a:pt x="33" y="477"/>
                          <a:pt x="41" y="481"/>
                          <a:pt x="66" y="486"/>
                        </a:cubicBezTo>
                        <a:cubicBezTo>
                          <a:pt x="91" y="491"/>
                          <a:pt x="152" y="491"/>
                          <a:pt x="164" y="498"/>
                        </a:cubicBezTo>
                        <a:cubicBezTo>
                          <a:pt x="176" y="505"/>
                          <a:pt x="193" y="525"/>
                          <a:pt x="210" y="522"/>
                        </a:cubicBezTo>
                        <a:cubicBezTo>
                          <a:pt x="216" y="521"/>
                          <a:pt x="224" y="522"/>
                          <a:pt x="229" y="518"/>
                        </a:cubicBezTo>
                        <a:cubicBezTo>
                          <a:pt x="235" y="512"/>
                          <a:pt x="245" y="502"/>
                          <a:pt x="251" y="501"/>
                        </a:cubicBezTo>
                        <a:cubicBezTo>
                          <a:pt x="261" y="498"/>
                          <a:pt x="340" y="482"/>
                          <a:pt x="353" y="477"/>
                        </a:cubicBezTo>
                        <a:cubicBezTo>
                          <a:pt x="366" y="472"/>
                          <a:pt x="374" y="460"/>
                          <a:pt x="374" y="429"/>
                        </a:cubicBezTo>
                        <a:cubicBezTo>
                          <a:pt x="374" y="398"/>
                          <a:pt x="379" y="273"/>
                          <a:pt x="365" y="213"/>
                        </a:cubicBezTo>
                        <a:cubicBezTo>
                          <a:pt x="350" y="154"/>
                          <a:pt x="340" y="104"/>
                          <a:pt x="301" y="82"/>
                        </a:cubicBezTo>
                        <a:cubicBezTo>
                          <a:pt x="289" y="71"/>
                          <a:pt x="0" y="0"/>
                          <a:pt x="9" y="253"/>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16"/>
                  <p:cNvSpPr/>
                  <p:nvPr/>
                </p:nvSpPr>
                <p:spPr bwMode="auto">
                  <a:xfrm>
                    <a:off x="8670925" y="7127875"/>
                    <a:ext cx="288925" cy="407988"/>
                  </a:xfrm>
                  <a:custGeom>
                    <a:avLst/>
                    <a:gdLst>
                      <a:gd name="T0" fmla="*/ 13 w 77"/>
                      <a:gd name="T1" fmla="*/ 109 h 109"/>
                      <a:gd name="T2" fmla="*/ 48 w 77"/>
                      <a:gd name="T3" fmla="*/ 16 h 109"/>
                      <a:gd name="T4" fmla="*/ 0 w 77"/>
                      <a:gd name="T5" fmla="*/ 37 h 109"/>
                      <a:gd name="T6" fmla="*/ 13 w 77"/>
                      <a:gd name="T7" fmla="*/ 109 h 109"/>
                    </a:gdLst>
                    <a:ahLst/>
                    <a:cxnLst>
                      <a:cxn ang="0">
                        <a:pos x="T0" y="T1"/>
                      </a:cxn>
                      <a:cxn ang="0">
                        <a:pos x="T2" y="T3"/>
                      </a:cxn>
                      <a:cxn ang="0">
                        <a:pos x="T4" y="T5"/>
                      </a:cxn>
                      <a:cxn ang="0">
                        <a:pos x="T6" y="T7"/>
                      </a:cxn>
                    </a:cxnLst>
                    <a:rect l="0" t="0" r="r" b="b"/>
                    <a:pathLst>
                      <a:path w="77" h="109">
                        <a:moveTo>
                          <a:pt x="13" y="109"/>
                        </a:moveTo>
                        <a:cubicBezTo>
                          <a:pt x="76" y="106"/>
                          <a:pt x="77" y="33"/>
                          <a:pt x="48" y="16"/>
                        </a:cubicBezTo>
                        <a:cubicBezTo>
                          <a:pt x="19" y="0"/>
                          <a:pt x="0" y="37"/>
                          <a:pt x="0" y="37"/>
                        </a:cubicBezTo>
                        <a:lnTo>
                          <a:pt x="13" y="109"/>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17"/>
                  <p:cNvSpPr/>
                  <p:nvPr/>
                </p:nvSpPr>
                <p:spPr bwMode="auto">
                  <a:xfrm>
                    <a:off x="7169150" y="7221538"/>
                    <a:ext cx="277813" cy="366713"/>
                  </a:xfrm>
                  <a:custGeom>
                    <a:avLst/>
                    <a:gdLst>
                      <a:gd name="T0" fmla="*/ 69 w 74"/>
                      <a:gd name="T1" fmla="*/ 93 h 98"/>
                      <a:gd name="T2" fmla="*/ 22 w 74"/>
                      <a:gd name="T3" fmla="*/ 79 h 98"/>
                      <a:gd name="T4" fmla="*/ 38 w 74"/>
                      <a:gd name="T5" fmla="*/ 2 h 98"/>
                      <a:gd name="T6" fmla="*/ 73 w 74"/>
                      <a:gd name="T7" fmla="*/ 40 h 98"/>
                      <a:gd name="T8" fmla="*/ 69 w 74"/>
                      <a:gd name="T9" fmla="*/ 93 h 98"/>
                    </a:gdLst>
                    <a:ahLst/>
                    <a:cxnLst>
                      <a:cxn ang="0">
                        <a:pos x="T0" y="T1"/>
                      </a:cxn>
                      <a:cxn ang="0">
                        <a:pos x="T2" y="T3"/>
                      </a:cxn>
                      <a:cxn ang="0">
                        <a:pos x="T4" y="T5"/>
                      </a:cxn>
                      <a:cxn ang="0">
                        <a:pos x="T6" y="T7"/>
                      </a:cxn>
                      <a:cxn ang="0">
                        <a:pos x="T8" y="T9"/>
                      </a:cxn>
                    </a:cxnLst>
                    <a:rect l="0" t="0" r="r" b="b"/>
                    <a:pathLst>
                      <a:path w="74" h="98">
                        <a:moveTo>
                          <a:pt x="69" y="93"/>
                        </a:moveTo>
                        <a:cubicBezTo>
                          <a:pt x="69" y="93"/>
                          <a:pt x="43" y="98"/>
                          <a:pt x="22" y="79"/>
                        </a:cubicBezTo>
                        <a:cubicBezTo>
                          <a:pt x="0" y="59"/>
                          <a:pt x="2" y="5"/>
                          <a:pt x="38" y="2"/>
                        </a:cubicBezTo>
                        <a:cubicBezTo>
                          <a:pt x="74" y="0"/>
                          <a:pt x="73" y="40"/>
                          <a:pt x="73" y="40"/>
                        </a:cubicBezTo>
                        <a:lnTo>
                          <a:pt x="69" y="93"/>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18"/>
                  <p:cNvSpPr/>
                  <p:nvPr/>
                </p:nvSpPr>
                <p:spPr bwMode="auto">
                  <a:xfrm>
                    <a:off x="7380288" y="6121400"/>
                    <a:ext cx="1347788" cy="1974850"/>
                  </a:xfrm>
                  <a:custGeom>
                    <a:avLst/>
                    <a:gdLst>
                      <a:gd name="T0" fmla="*/ 8 w 359"/>
                      <a:gd name="T1" fmla="*/ 253 h 526"/>
                      <a:gd name="T2" fmla="*/ 11 w 359"/>
                      <a:gd name="T3" fmla="*/ 392 h 526"/>
                      <a:gd name="T4" fmla="*/ 17 w 359"/>
                      <a:gd name="T5" fmla="*/ 440 h 526"/>
                      <a:gd name="T6" fmla="*/ 63 w 359"/>
                      <a:gd name="T7" fmla="*/ 486 h 526"/>
                      <a:gd name="T8" fmla="*/ 140 w 359"/>
                      <a:gd name="T9" fmla="*/ 506 h 526"/>
                      <a:gd name="T10" fmla="*/ 207 w 359"/>
                      <a:gd name="T11" fmla="*/ 525 h 526"/>
                      <a:gd name="T12" fmla="*/ 258 w 359"/>
                      <a:gd name="T13" fmla="*/ 506 h 526"/>
                      <a:gd name="T14" fmla="*/ 338 w 359"/>
                      <a:gd name="T15" fmla="*/ 477 h 526"/>
                      <a:gd name="T16" fmla="*/ 359 w 359"/>
                      <a:gd name="T17" fmla="*/ 429 h 526"/>
                      <a:gd name="T18" fmla="*/ 343 w 359"/>
                      <a:gd name="T19" fmla="*/ 214 h 526"/>
                      <a:gd name="T20" fmla="*/ 288 w 359"/>
                      <a:gd name="T21" fmla="*/ 82 h 526"/>
                      <a:gd name="T22" fmla="*/ 8 w 359"/>
                      <a:gd name="T23" fmla="*/ 253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9" h="526">
                        <a:moveTo>
                          <a:pt x="8" y="253"/>
                        </a:moveTo>
                        <a:cubicBezTo>
                          <a:pt x="8" y="253"/>
                          <a:pt x="5" y="335"/>
                          <a:pt x="11" y="392"/>
                        </a:cubicBezTo>
                        <a:cubicBezTo>
                          <a:pt x="12" y="409"/>
                          <a:pt x="14" y="430"/>
                          <a:pt x="17" y="440"/>
                        </a:cubicBezTo>
                        <a:cubicBezTo>
                          <a:pt x="26" y="483"/>
                          <a:pt x="40" y="481"/>
                          <a:pt x="63" y="486"/>
                        </a:cubicBezTo>
                        <a:cubicBezTo>
                          <a:pt x="70" y="487"/>
                          <a:pt x="105" y="495"/>
                          <a:pt x="140" y="506"/>
                        </a:cubicBezTo>
                        <a:cubicBezTo>
                          <a:pt x="163" y="513"/>
                          <a:pt x="183" y="526"/>
                          <a:pt x="207" y="525"/>
                        </a:cubicBezTo>
                        <a:cubicBezTo>
                          <a:pt x="226" y="524"/>
                          <a:pt x="242" y="511"/>
                          <a:pt x="258" y="506"/>
                        </a:cubicBezTo>
                        <a:cubicBezTo>
                          <a:pt x="300" y="492"/>
                          <a:pt x="333" y="479"/>
                          <a:pt x="338" y="477"/>
                        </a:cubicBezTo>
                        <a:cubicBezTo>
                          <a:pt x="350" y="472"/>
                          <a:pt x="359" y="460"/>
                          <a:pt x="359" y="429"/>
                        </a:cubicBezTo>
                        <a:cubicBezTo>
                          <a:pt x="359" y="398"/>
                          <a:pt x="358" y="273"/>
                          <a:pt x="343" y="214"/>
                        </a:cubicBezTo>
                        <a:cubicBezTo>
                          <a:pt x="329" y="154"/>
                          <a:pt x="326" y="104"/>
                          <a:pt x="288" y="82"/>
                        </a:cubicBezTo>
                        <a:cubicBezTo>
                          <a:pt x="277" y="71"/>
                          <a:pt x="0" y="0"/>
                          <a:pt x="8" y="253"/>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19"/>
                  <p:cNvSpPr/>
                  <p:nvPr/>
                </p:nvSpPr>
                <p:spPr bwMode="auto">
                  <a:xfrm>
                    <a:off x="7410450" y="6140450"/>
                    <a:ext cx="1219200" cy="908050"/>
                  </a:xfrm>
                  <a:custGeom>
                    <a:avLst/>
                    <a:gdLst>
                      <a:gd name="T0" fmla="*/ 178 w 325"/>
                      <a:gd name="T1" fmla="*/ 234 h 242"/>
                      <a:gd name="T2" fmla="*/ 325 w 325"/>
                      <a:gd name="T3" fmla="*/ 162 h 242"/>
                      <a:gd name="T4" fmla="*/ 280 w 325"/>
                      <a:gd name="T5" fmla="*/ 77 h 242"/>
                      <a:gd name="T6" fmla="*/ 0 w 325"/>
                      <a:gd name="T7" fmla="*/ 224 h 242"/>
                      <a:gd name="T8" fmla="*/ 128 w 325"/>
                      <a:gd name="T9" fmla="*/ 242 h 242"/>
                      <a:gd name="T10" fmla="*/ 178 w 325"/>
                      <a:gd name="T11" fmla="*/ 234 h 242"/>
                    </a:gdLst>
                    <a:ahLst/>
                    <a:cxnLst>
                      <a:cxn ang="0">
                        <a:pos x="T0" y="T1"/>
                      </a:cxn>
                      <a:cxn ang="0">
                        <a:pos x="T2" y="T3"/>
                      </a:cxn>
                      <a:cxn ang="0">
                        <a:pos x="T4" y="T5"/>
                      </a:cxn>
                      <a:cxn ang="0">
                        <a:pos x="T6" y="T7"/>
                      </a:cxn>
                      <a:cxn ang="0">
                        <a:pos x="T8" y="T9"/>
                      </a:cxn>
                      <a:cxn ang="0">
                        <a:pos x="T10" y="T11"/>
                      </a:cxn>
                    </a:cxnLst>
                    <a:rect l="0" t="0" r="r" b="b"/>
                    <a:pathLst>
                      <a:path w="325" h="242">
                        <a:moveTo>
                          <a:pt x="178" y="234"/>
                        </a:moveTo>
                        <a:cubicBezTo>
                          <a:pt x="230" y="217"/>
                          <a:pt x="280" y="192"/>
                          <a:pt x="325" y="162"/>
                        </a:cubicBezTo>
                        <a:cubicBezTo>
                          <a:pt x="317" y="124"/>
                          <a:pt x="307" y="93"/>
                          <a:pt x="280" y="77"/>
                        </a:cubicBezTo>
                        <a:cubicBezTo>
                          <a:pt x="269" y="67"/>
                          <a:pt x="10" y="0"/>
                          <a:pt x="0" y="224"/>
                        </a:cubicBezTo>
                        <a:cubicBezTo>
                          <a:pt x="43" y="231"/>
                          <a:pt x="85" y="239"/>
                          <a:pt x="128" y="242"/>
                        </a:cubicBezTo>
                        <a:cubicBezTo>
                          <a:pt x="144" y="240"/>
                          <a:pt x="161" y="236"/>
                          <a:pt x="178" y="234"/>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20"/>
                  <p:cNvSpPr/>
                  <p:nvPr/>
                </p:nvSpPr>
                <p:spPr bwMode="auto">
                  <a:xfrm>
                    <a:off x="7245350" y="6621463"/>
                    <a:ext cx="280988" cy="993775"/>
                  </a:xfrm>
                  <a:custGeom>
                    <a:avLst/>
                    <a:gdLst>
                      <a:gd name="T0" fmla="*/ 2 w 75"/>
                      <a:gd name="T1" fmla="*/ 0 h 265"/>
                      <a:gd name="T2" fmla="*/ 7 w 75"/>
                      <a:gd name="T3" fmla="*/ 165 h 265"/>
                      <a:gd name="T4" fmla="*/ 24 w 75"/>
                      <a:gd name="T5" fmla="*/ 162 h 265"/>
                      <a:gd name="T6" fmla="*/ 53 w 75"/>
                      <a:gd name="T7" fmla="*/ 193 h 265"/>
                      <a:gd name="T8" fmla="*/ 51 w 75"/>
                      <a:gd name="T9" fmla="*/ 260 h 265"/>
                      <a:gd name="T10" fmla="*/ 63 w 75"/>
                      <a:gd name="T11" fmla="*/ 265 h 265"/>
                      <a:gd name="T12" fmla="*/ 75 w 75"/>
                      <a:gd name="T13" fmla="*/ 259 h 265"/>
                      <a:gd name="T14" fmla="*/ 74 w 75"/>
                      <a:gd name="T15" fmla="*/ 22 h 265"/>
                      <a:gd name="T16" fmla="*/ 2 w 75"/>
                      <a:gd name="T17"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65">
                        <a:moveTo>
                          <a:pt x="2" y="0"/>
                        </a:moveTo>
                        <a:cubicBezTo>
                          <a:pt x="2" y="0"/>
                          <a:pt x="0" y="121"/>
                          <a:pt x="7" y="165"/>
                        </a:cubicBezTo>
                        <a:cubicBezTo>
                          <a:pt x="7" y="165"/>
                          <a:pt x="15" y="162"/>
                          <a:pt x="24" y="162"/>
                        </a:cubicBezTo>
                        <a:cubicBezTo>
                          <a:pt x="33" y="163"/>
                          <a:pt x="49" y="168"/>
                          <a:pt x="53" y="193"/>
                        </a:cubicBezTo>
                        <a:cubicBezTo>
                          <a:pt x="60" y="241"/>
                          <a:pt x="51" y="260"/>
                          <a:pt x="51" y="260"/>
                        </a:cubicBezTo>
                        <a:cubicBezTo>
                          <a:pt x="51" y="260"/>
                          <a:pt x="52" y="265"/>
                          <a:pt x="63" y="265"/>
                        </a:cubicBezTo>
                        <a:cubicBezTo>
                          <a:pt x="75" y="264"/>
                          <a:pt x="75" y="259"/>
                          <a:pt x="75" y="259"/>
                        </a:cubicBezTo>
                        <a:cubicBezTo>
                          <a:pt x="74" y="22"/>
                          <a:pt x="74" y="22"/>
                          <a:pt x="74" y="22"/>
                        </a:cubicBezTo>
                        <a:lnTo>
                          <a:pt x="2" y="0"/>
                        </a:ln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21"/>
                  <p:cNvSpPr/>
                  <p:nvPr/>
                </p:nvSpPr>
                <p:spPr bwMode="auto">
                  <a:xfrm>
                    <a:off x="7259638" y="7108825"/>
                    <a:ext cx="146050" cy="153988"/>
                  </a:xfrm>
                  <a:custGeom>
                    <a:avLst/>
                    <a:gdLst>
                      <a:gd name="T0" fmla="*/ 39 w 39"/>
                      <a:gd name="T1" fmla="*/ 41 h 41"/>
                      <a:gd name="T2" fmla="*/ 37 w 39"/>
                      <a:gd name="T3" fmla="*/ 21 h 41"/>
                      <a:gd name="T4" fmla="*/ 31 w 39"/>
                      <a:gd name="T5" fmla="*/ 14 h 41"/>
                      <a:gd name="T6" fmla="*/ 5 w 39"/>
                      <a:gd name="T7" fmla="*/ 1 h 41"/>
                      <a:gd name="T8" fmla="*/ 0 w 39"/>
                      <a:gd name="T9" fmla="*/ 0 h 41"/>
                      <a:gd name="T10" fmla="*/ 3 w 39"/>
                      <a:gd name="T11" fmla="*/ 35 h 41"/>
                      <a:gd name="T12" fmla="*/ 20 w 39"/>
                      <a:gd name="T13" fmla="*/ 32 h 41"/>
                      <a:gd name="T14" fmla="*/ 39 w 39"/>
                      <a:gd name="T15" fmla="*/ 41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39" y="41"/>
                        </a:moveTo>
                        <a:cubicBezTo>
                          <a:pt x="39" y="35"/>
                          <a:pt x="37" y="29"/>
                          <a:pt x="37" y="21"/>
                        </a:cubicBezTo>
                        <a:cubicBezTo>
                          <a:pt x="35" y="19"/>
                          <a:pt x="33" y="17"/>
                          <a:pt x="31" y="14"/>
                        </a:cubicBezTo>
                        <a:cubicBezTo>
                          <a:pt x="22" y="10"/>
                          <a:pt x="14" y="5"/>
                          <a:pt x="5" y="1"/>
                        </a:cubicBezTo>
                        <a:cubicBezTo>
                          <a:pt x="3" y="1"/>
                          <a:pt x="2" y="0"/>
                          <a:pt x="0" y="0"/>
                        </a:cubicBezTo>
                        <a:cubicBezTo>
                          <a:pt x="1" y="14"/>
                          <a:pt x="2" y="26"/>
                          <a:pt x="3" y="35"/>
                        </a:cubicBezTo>
                        <a:cubicBezTo>
                          <a:pt x="3" y="35"/>
                          <a:pt x="11" y="32"/>
                          <a:pt x="20" y="32"/>
                        </a:cubicBezTo>
                        <a:cubicBezTo>
                          <a:pt x="25" y="33"/>
                          <a:pt x="33" y="34"/>
                          <a:pt x="39" y="41"/>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22"/>
                  <p:cNvSpPr/>
                  <p:nvPr/>
                </p:nvSpPr>
                <p:spPr bwMode="auto">
                  <a:xfrm>
                    <a:off x="7248525" y="6704013"/>
                    <a:ext cx="274638" cy="239713"/>
                  </a:xfrm>
                  <a:custGeom>
                    <a:avLst/>
                    <a:gdLst>
                      <a:gd name="T0" fmla="*/ 0 w 73"/>
                      <a:gd name="T1" fmla="*/ 0 h 64"/>
                      <a:gd name="T2" fmla="*/ 1 w 73"/>
                      <a:gd name="T3" fmla="*/ 36 h 64"/>
                      <a:gd name="T4" fmla="*/ 73 w 73"/>
                      <a:gd name="T5" fmla="*/ 62 h 64"/>
                      <a:gd name="T6" fmla="*/ 73 w 73"/>
                      <a:gd name="T7" fmla="*/ 31 h 64"/>
                      <a:gd name="T8" fmla="*/ 0 w 73"/>
                      <a:gd name="T9" fmla="*/ 0 h 64"/>
                    </a:gdLst>
                    <a:ahLst/>
                    <a:cxnLst>
                      <a:cxn ang="0">
                        <a:pos x="T0" y="T1"/>
                      </a:cxn>
                      <a:cxn ang="0">
                        <a:pos x="T2" y="T3"/>
                      </a:cxn>
                      <a:cxn ang="0">
                        <a:pos x="T4" y="T5"/>
                      </a:cxn>
                      <a:cxn ang="0">
                        <a:pos x="T6" y="T7"/>
                      </a:cxn>
                      <a:cxn ang="0">
                        <a:pos x="T8" y="T9"/>
                      </a:cxn>
                    </a:cxnLst>
                    <a:rect l="0" t="0" r="r" b="b"/>
                    <a:pathLst>
                      <a:path w="73" h="64">
                        <a:moveTo>
                          <a:pt x="0" y="0"/>
                        </a:moveTo>
                        <a:cubicBezTo>
                          <a:pt x="1" y="36"/>
                          <a:pt x="1" y="36"/>
                          <a:pt x="1" y="36"/>
                        </a:cubicBezTo>
                        <a:cubicBezTo>
                          <a:pt x="1" y="36"/>
                          <a:pt x="37" y="64"/>
                          <a:pt x="73" y="62"/>
                        </a:cubicBezTo>
                        <a:cubicBezTo>
                          <a:pt x="73" y="31"/>
                          <a:pt x="73" y="31"/>
                          <a:pt x="73" y="31"/>
                        </a:cubicBezTo>
                        <a:lnTo>
                          <a:pt x="0" y="0"/>
                        </a:ln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23"/>
                  <p:cNvSpPr/>
                  <p:nvPr/>
                </p:nvSpPr>
                <p:spPr bwMode="auto">
                  <a:xfrm>
                    <a:off x="7080250" y="6129338"/>
                    <a:ext cx="1936750" cy="1414463"/>
                  </a:xfrm>
                  <a:custGeom>
                    <a:avLst/>
                    <a:gdLst>
                      <a:gd name="T0" fmla="*/ 80 w 516"/>
                      <a:gd name="T1" fmla="*/ 19 h 377"/>
                      <a:gd name="T2" fmla="*/ 180 w 516"/>
                      <a:gd name="T3" fmla="*/ 52 h 377"/>
                      <a:gd name="T4" fmla="*/ 344 w 516"/>
                      <a:gd name="T5" fmla="*/ 0 h 377"/>
                      <a:gd name="T6" fmla="*/ 440 w 516"/>
                      <a:gd name="T7" fmla="*/ 81 h 377"/>
                      <a:gd name="T8" fmla="*/ 502 w 516"/>
                      <a:gd name="T9" fmla="*/ 106 h 377"/>
                      <a:gd name="T10" fmla="*/ 474 w 516"/>
                      <a:gd name="T11" fmla="*/ 284 h 377"/>
                      <a:gd name="T12" fmla="*/ 470 w 516"/>
                      <a:gd name="T13" fmla="*/ 281 h 377"/>
                      <a:gd name="T14" fmla="*/ 435 w 516"/>
                      <a:gd name="T15" fmla="*/ 291 h 377"/>
                      <a:gd name="T16" fmla="*/ 439 w 516"/>
                      <a:gd name="T17" fmla="*/ 369 h 377"/>
                      <a:gd name="T18" fmla="*/ 426 w 516"/>
                      <a:gd name="T19" fmla="*/ 376 h 377"/>
                      <a:gd name="T20" fmla="*/ 413 w 516"/>
                      <a:gd name="T21" fmla="*/ 365 h 377"/>
                      <a:gd name="T22" fmla="*/ 406 w 516"/>
                      <a:gd name="T23" fmla="*/ 218 h 377"/>
                      <a:gd name="T24" fmla="*/ 400 w 516"/>
                      <a:gd name="T25" fmla="*/ 154 h 377"/>
                      <a:gd name="T26" fmla="*/ 156 w 516"/>
                      <a:gd name="T27" fmla="*/ 218 h 377"/>
                      <a:gd name="T28" fmla="*/ 0 w 516"/>
                      <a:gd name="T29" fmla="*/ 63 h 377"/>
                      <a:gd name="T30" fmla="*/ 45 w 516"/>
                      <a:gd name="T31" fmla="*/ 106 h 377"/>
                      <a:gd name="T32" fmla="*/ 45 w 516"/>
                      <a:gd name="T33" fmla="*/ 18 h 377"/>
                      <a:gd name="T34" fmla="*/ 73 w 516"/>
                      <a:gd name="T35" fmla="*/ 63 h 377"/>
                      <a:gd name="T36" fmla="*/ 80 w 516"/>
                      <a:gd name="T37" fmla="*/ 19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6" h="377">
                        <a:moveTo>
                          <a:pt x="80" y="19"/>
                        </a:moveTo>
                        <a:cubicBezTo>
                          <a:pt x="80" y="19"/>
                          <a:pt x="84" y="73"/>
                          <a:pt x="180" y="52"/>
                        </a:cubicBezTo>
                        <a:cubicBezTo>
                          <a:pt x="245" y="38"/>
                          <a:pt x="290" y="0"/>
                          <a:pt x="344" y="0"/>
                        </a:cubicBezTo>
                        <a:cubicBezTo>
                          <a:pt x="398" y="0"/>
                          <a:pt x="438" y="47"/>
                          <a:pt x="440" y="81"/>
                        </a:cubicBezTo>
                        <a:cubicBezTo>
                          <a:pt x="440" y="81"/>
                          <a:pt x="479" y="52"/>
                          <a:pt x="502" y="106"/>
                        </a:cubicBezTo>
                        <a:cubicBezTo>
                          <a:pt x="516" y="139"/>
                          <a:pt x="501" y="198"/>
                          <a:pt x="474" y="284"/>
                        </a:cubicBezTo>
                        <a:cubicBezTo>
                          <a:pt x="474" y="284"/>
                          <a:pt x="473" y="282"/>
                          <a:pt x="470" y="281"/>
                        </a:cubicBezTo>
                        <a:cubicBezTo>
                          <a:pt x="463" y="278"/>
                          <a:pt x="449" y="275"/>
                          <a:pt x="435" y="291"/>
                        </a:cubicBezTo>
                        <a:cubicBezTo>
                          <a:pt x="423" y="304"/>
                          <a:pt x="439" y="369"/>
                          <a:pt x="439" y="369"/>
                        </a:cubicBezTo>
                        <a:cubicBezTo>
                          <a:pt x="439" y="369"/>
                          <a:pt x="441" y="375"/>
                          <a:pt x="426" y="376"/>
                        </a:cubicBezTo>
                        <a:cubicBezTo>
                          <a:pt x="412" y="377"/>
                          <a:pt x="413" y="365"/>
                          <a:pt x="413" y="365"/>
                        </a:cubicBezTo>
                        <a:cubicBezTo>
                          <a:pt x="413" y="365"/>
                          <a:pt x="408" y="300"/>
                          <a:pt x="406" y="218"/>
                        </a:cubicBezTo>
                        <a:cubicBezTo>
                          <a:pt x="405" y="184"/>
                          <a:pt x="406" y="163"/>
                          <a:pt x="400" y="154"/>
                        </a:cubicBezTo>
                        <a:cubicBezTo>
                          <a:pt x="400" y="154"/>
                          <a:pt x="283" y="239"/>
                          <a:pt x="156" y="218"/>
                        </a:cubicBezTo>
                        <a:cubicBezTo>
                          <a:pt x="30" y="197"/>
                          <a:pt x="10" y="118"/>
                          <a:pt x="0" y="63"/>
                        </a:cubicBezTo>
                        <a:cubicBezTo>
                          <a:pt x="0" y="63"/>
                          <a:pt x="14" y="96"/>
                          <a:pt x="45" y="106"/>
                        </a:cubicBezTo>
                        <a:cubicBezTo>
                          <a:pt x="45" y="106"/>
                          <a:pt x="16" y="63"/>
                          <a:pt x="45" y="18"/>
                        </a:cubicBezTo>
                        <a:cubicBezTo>
                          <a:pt x="45" y="18"/>
                          <a:pt x="55" y="53"/>
                          <a:pt x="73" y="63"/>
                        </a:cubicBezTo>
                        <a:cubicBezTo>
                          <a:pt x="73" y="63"/>
                          <a:pt x="65" y="56"/>
                          <a:pt x="80" y="19"/>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24"/>
                  <p:cNvSpPr/>
                  <p:nvPr/>
                </p:nvSpPr>
                <p:spPr bwMode="auto">
                  <a:xfrm>
                    <a:off x="8689975" y="7092950"/>
                    <a:ext cx="203200" cy="139700"/>
                  </a:xfrm>
                  <a:custGeom>
                    <a:avLst/>
                    <a:gdLst>
                      <a:gd name="T0" fmla="*/ 54 w 54"/>
                      <a:gd name="T1" fmla="*/ 0 h 37"/>
                      <a:gd name="T2" fmla="*/ 6 w 54"/>
                      <a:gd name="T3" fmla="*/ 10 h 37"/>
                      <a:gd name="T4" fmla="*/ 5 w 54"/>
                      <a:gd name="T5" fmla="*/ 12 h 37"/>
                      <a:gd name="T6" fmla="*/ 4 w 54"/>
                      <a:gd name="T7" fmla="*/ 37 h 37"/>
                      <a:gd name="T8" fmla="*/ 4 w 54"/>
                      <a:gd name="T9" fmla="*/ 37 h 37"/>
                      <a:gd name="T10" fmla="*/ 6 w 54"/>
                      <a:gd name="T11" fmla="*/ 34 h 37"/>
                      <a:gd name="T12" fmla="*/ 41 w 54"/>
                      <a:gd name="T13" fmla="*/ 24 h 37"/>
                      <a:gd name="T14" fmla="*/ 45 w 54"/>
                      <a:gd name="T15" fmla="*/ 27 h 37"/>
                      <a:gd name="T16" fmla="*/ 54 w 54"/>
                      <a:gd name="T17" fmla="*/ 0 h 37"/>
                      <a:gd name="T18" fmla="*/ 54 w 54"/>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37">
                        <a:moveTo>
                          <a:pt x="54" y="0"/>
                        </a:moveTo>
                        <a:cubicBezTo>
                          <a:pt x="36" y="0"/>
                          <a:pt x="20" y="3"/>
                          <a:pt x="6" y="10"/>
                        </a:cubicBezTo>
                        <a:cubicBezTo>
                          <a:pt x="5" y="11"/>
                          <a:pt x="5" y="11"/>
                          <a:pt x="5" y="12"/>
                        </a:cubicBezTo>
                        <a:cubicBezTo>
                          <a:pt x="3" y="19"/>
                          <a:pt x="0" y="29"/>
                          <a:pt x="4" y="37"/>
                        </a:cubicBezTo>
                        <a:cubicBezTo>
                          <a:pt x="4" y="37"/>
                          <a:pt x="4" y="37"/>
                          <a:pt x="4" y="37"/>
                        </a:cubicBezTo>
                        <a:cubicBezTo>
                          <a:pt x="4" y="36"/>
                          <a:pt x="5" y="35"/>
                          <a:pt x="6" y="34"/>
                        </a:cubicBezTo>
                        <a:cubicBezTo>
                          <a:pt x="20" y="18"/>
                          <a:pt x="34" y="21"/>
                          <a:pt x="41" y="24"/>
                        </a:cubicBezTo>
                        <a:cubicBezTo>
                          <a:pt x="44" y="25"/>
                          <a:pt x="45" y="27"/>
                          <a:pt x="45" y="27"/>
                        </a:cubicBezTo>
                        <a:cubicBezTo>
                          <a:pt x="48" y="17"/>
                          <a:pt x="51" y="8"/>
                          <a:pt x="54" y="0"/>
                        </a:cubicBezTo>
                        <a:cubicBezTo>
                          <a:pt x="54" y="0"/>
                          <a:pt x="54" y="0"/>
                          <a:pt x="54" y="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25"/>
                  <p:cNvSpPr/>
                  <p:nvPr/>
                </p:nvSpPr>
                <p:spPr bwMode="auto">
                  <a:xfrm>
                    <a:off x="7853363" y="7304088"/>
                    <a:ext cx="495300" cy="558800"/>
                  </a:xfrm>
                  <a:custGeom>
                    <a:avLst/>
                    <a:gdLst>
                      <a:gd name="T0" fmla="*/ 31 w 132"/>
                      <a:gd name="T1" fmla="*/ 17 h 149"/>
                      <a:gd name="T2" fmla="*/ 35 w 132"/>
                      <a:gd name="T3" fmla="*/ 121 h 149"/>
                      <a:gd name="T4" fmla="*/ 120 w 132"/>
                      <a:gd name="T5" fmla="*/ 110 h 149"/>
                      <a:gd name="T6" fmla="*/ 92 w 132"/>
                      <a:gd name="T7" fmla="*/ 13 h 149"/>
                      <a:gd name="T8" fmla="*/ 63 w 132"/>
                      <a:gd name="T9" fmla="*/ 0 h 149"/>
                      <a:gd name="T10" fmla="*/ 31 w 132"/>
                      <a:gd name="T11" fmla="*/ 17 h 149"/>
                    </a:gdLst>
                    <a:ahLst/>
                    <a:cxnLst>
                      <a:cxn ang="0">
                        <a:pos x="T0" y="T1"/>
                      </a:cxn>
                      <a:cxn ang="0">
                        <a:pos x="T2" y="T3"/>
                      </a:cxn>
                      <a:cxn ang="0">
                        <a:pos x="T4" y="T5"/>
                      </a:cxn>
                      <a:cxn ang="0">
                        <a:pos x="T6" y="T7"/>
                      </a:cxn>
                      <a:cxn ang="0">
                        <a:pos x="T8" y="T9"/>
                      </a:cxn>
                      <a:cxn ang="0">
                        <a:pos x="T10" y="T11"/>
                      </a:cxn>
                    </a:cxnLst>
                    <a:rect l="0" t="0" r="r" b="b"/>
                    <a:pathLst>
                      <a:path w="132" h="149">
                        <a:moveTo>
                          <a:pt x="31" y="17"/>
                        </a:moveTo>
                        <a:cubicBezTo>
                          <a:pt x="31" y="17"/>
                          <a:pt x="0" y="94"/>
                          <a:pt x="35" y="121"/>
                        </a:cubicBezTo>
                        <a:cubicBezTo>
                          <a:pt x="69" y="149"/>
                          <a:pt x="113" y="130"/>
                          <a:pt x="120" y="110"/>
                        </a:cubicBezTo>
                        <a:cubicBezTo>
                          <a:pt x="132" y="73"/>
                          <a:pt x="100" y="62"/>
                          <a:pt x="92" y="13"/>
                        </a:cubicBezTo>
                        <a:cubicBezTo>
                          <a:pt x="92" y="13"/>
                          <a:pt x="83" y="0"/>
                          <a:pt x="63" y="0"/>
                        </a:cubicBezTo>
                        <a:cubicBezTo>
                          <a:pt x="43" y="1"/>
                          <a:pt x="31" y="17"/>
                          <a:pt x="31" y="17"/>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26"/>
                  <p:cNvSpPr/>
                  <p:nvPr/>
                </p:nvSpPr>
                <p:spPr bwMode="auto">
                  <a:xfrm>
                    <a:off x="7875588" y="7296150"/>
                    <a:ext cx="438150" cy="492125"/>
                  </a:xfrm>
                  <a:custGeom>
                    <a:avLst/>
                    <a:gdLst>
                      <a:gd name="T0" fmla="*/ 28 w 117"/>
                      <a:gd name="T1" fmla="*/ 16 h 131"/>
                      <a:gd name="T2" fmla="*/ 31 w 117"/>
                      <a:gd name="T3" fmla="*/ 106 h 131"/>
                      <a:gd name="T4" fmla="*/ 107 w 117"/>
                      <a:gd name="T5" fmla="*/ 96 h 131"/>
                      <a:gd name="T6" fmla="*/ 83 w 117"/>
                      <a:gd name="T7" fmla="*/ 10 h 131"/>
                      <a:gd name="T8" fmla="*/ 56 w 117"/>
                      <a:gd name="T9" fmla="*/ 0 h 131"/>
                      <a:gd name="T10" fmla="*/ 28 w 117"/>
                      <a:gd name="T11" fmla="*/ 16 h 131"/>
                    </a:gdLst>
                    <a:ahLst/>
                    <a:cxnLst>
                      <a:cxn ang="0">
                        <a:pos x="T0" y="T1"/>
                      </a:cxn>
                      <a:cxn ang="0">
                        <a:pos x="T2" y="T3"/>
                      </a:cxn>
                      <a:cxn ang="0">
                        <a:pos x="T4" y="T5"/>
                      </a:cxn>
                      <a:cxn ang="0">
                        <a:pos x="T6" y="T7"/>
                      </a:cxn>
                      <a:cxn ang="0">
                        <a:pos x="T8" y="T9"/>
                      </a:cxn>
                      <a:cxn ang="0">
                        <a:pos x="T10" y="T11"/>
                      </a:cxn>
                    </a:cxnLst>
                    <a:rect l="0" t="0" r="r" b="b"/>
                    <a:pathLst>
                      <a:path w="117" h="131">
                        <a:moveTo>
                          <a:pt x="28" y="16"/>
                        </a:moveTo>
                        <a:cubicBezTo>
                          <a:pt x="28" y="16"/>
                          <a:pt x="0" y="81"/>
                          <a:pt x="31" y="106"/>
                        </a:cubicBezTo>
                        <a:cubicBezTo>
                          <a:pt x="62" y="131"/>
                          <a:pt x="101" y="115"/>
                          <a:pt x="107" y="96"/>
                        </a:cubicBezTo>
                        <a:cubicBezTo>
                          <a:pt x="117" y="62"/>
                          <a:pt x="90" y="55"/>
                          <a:pt x="83" y="10"/>
                        </a:cubicBezTo>
                        <a:cubicBezTo>
                          <a:pt x="83" y="10"/>
                          <a:pt x="74" y="0"/>
                          <a:pt x="56" y="0"/>
                        </a:cubicBezTo>
                        <a:cubicBezTo>
                          <a:pt x="39" y="1"/>
                          <a:pt x="28" y="16"/>
                          <a:pt x="28" y="16"/>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27"/>
                  <p:cNvSpPr/>
                  <p:nvPr/>
                </p:nvSpPr>
                <p:spPr bwMode="auto">
                  <a:xfrm>
                    <a:off x="8720138" y="7221538"/>
                    <a:ext cx="153988" cy="195263"/>
                  </a:xfrm>
                  <a:custGeom>
                    <a:avLst/>
                    <a:gdLst>
                      <a:gd name="T0" fmla="*/ 12 w 41"/>
                      <a:gd name="T1" fmla="*/ 52 h 52"/>
                      <a:gd name="T2" fmla="*/ 26 w 41"/>
                      <a:gd name="T3" fmla="*/ 7 h 52"/>
                      <a:gd name="T4" fmla="*/ 32 w 41"/>
                      <a:gd name="T5" fmla="*/ 40 h 52"/>
                      <a:gd name="T6" fmla="*/ 12 w 41"/>
                      <a:gd name="T7" fmla="*/ 52 h 52"/>
                    </a:gdLst>
                    <a:ahLst/>
                    <a:cxnLst>
                      <a:cxn ang="0">
                        <a:pos x="T0" y="T1"/>
                      </a:cxn>
                      <a:cxn ang="0">
                        <a:pos x="T2" y="T3"/>
                      </a:cxn>
                      <a:cxn ang="0">
                        <a:pos x="T4" y="T5"/>
                      </a:cxn>
                      <a:cxn ang="0">
                        <a:pos x="T6" y="T7"/>
                      </a:cxn>
                    </a:cxnLst>
                    <a:rect l="0" t="0" r="r" b="b"/>
                    <a:pathLst>
                      <a:path w="41" h="52">
                        <a:moveTo>
                          <a:pt x="12" y="52"/>
                        </a:moveTo>
                        <a:cubicBezTo>
                          <a:pt x="12" y="52"/>
                          <a:pt x="0" y="0"/>
                          <a:pt x="26" y="7"/>
                        </a:cubicBezTo>
                        <a:cubicBezTo>
                          <a:pt x="41" y="11"/>
                          <a:pt x="40" y="29"/>
                          <a:pt x="32" y="40"/>
                        </a:cubicBezTo>
                        <a:cubicBezTo>
                          <a:pt x="27" y="47"/>
                          <a:pt x="19" y="52"/>
                          <a:pt x="12" y="52"/>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28"/>
                  <p:cNvSpPr/>
                  <p:nvPr/>
                </p:nvSpPr>
                <p:spPr bwMode="auto">
                  <a:xfrm>
                    <a:off x="8756650" y="7251700"/>
                    <a:ext cx="117475" cy="160338"/>
                  </a:xfrm>
                  <a:custGeom>
                    <a:avLst/>
                    <a:gdLst>
                      <a:gd name="T0" fmla="*/ 2 w 31"/>
                      <a:gd name="T1" fmla="*/ 43 h 43"/>
                      <a:gd name="T2" fmla="*/ 0 w 31"/>
                      <a:gd name="T3" fmla="*/ 30 h 43"/>
                      <a:gd name="T4" fmla="*/ 27 w 31"/>
                      <a:gd name="T5" fmla="*/ 21 h 43"/>
                      <a:gd name="T6" fmla="*/ 2 w 31"/>
                      <a:gd name="T7" fmla="*/ 43 h 43"/>
                    </a:gdLst>
                    <a:ahLst/>
                    <a:cxnLst>
                      <a:cxn ang="0">
                        <a:pos x="T0" y="T1"/>
                      </a:cxn>
                      <a:cxn ang="0">
                        <a:pos x="T2" y="T3"/>
                      </a:cxn>
                      <a:cxn ang="0">
                        <a:pos x="T4" y="T5"/>
                      </a:cxn>
                      <a:cxn ang="0">
                        <a:pos x="T6" y="T7"/>
                      </a:cxn>
                    </a:cxnLst>
                    <a:rect l="0" t="0" r="r" b="b"/>
                    <a:pathLst>
                      <a:path w="31" h="43">
                        <a:moveTo>
                          <a:pt x="2" y="43"/>
                        </a:moveTo>
                        <a:cubicBezTo>
                          <a:pt x="0" y="30"/>
                          <a:pt x="0" y="30"/>
                          <a:pt x="0" y="30"/>
                        </a:cubicBezTo>
                        <a:cubicBezTo>
                          <a:pt x="0" y="30"/>
                          <a:pt x="31" y="0"/>
                          <a:pt x="27" y="21"/>
                        </a:cubicBezTo>
                        <a:cubicBezTo>
                          <a:pt x="24" y="42"/>
                          <a:pt x="2" y="43"/>
                          <a:pt x="2" y="43"/>
                        </a:cubicBezTo>
                        <a:close/>
                      </a:path>
                    </a:pathLst>
                  </a:custGeom>
                  <a:solidFill>
                    <a:srgbClr val="E5BE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29"/>
                  <p:cNvSpPr/>
                  <p:nvPr/>
                </p:nvSpPr>
                <p:spPr bwMode="auto">
                  <a:xfrm>
                    <a:off x="7229475" y="7277100"/>
                    <a:ext cx="180975" cy="222250"/>
                  </a:xfrm>
                  <a:custGeom>
                    <a:avLst/>
                    <a:gdLst>
                      <a:gd name="T0" fmla="*/ 42 w 48"/>
                      <a:gd name="T1" fmla="*/ 58 h 59"/>
                      <a:gd name="T2" fmla="*/ 18 w 48"/>
                      <a:gd name="T3" fmla="*/ 12 h 59"/>
                      <a:gd name="T4" fmla="*/ 16 w 48"/>
                      <a:gd name="T5" fmla="*/ 49 h 59"/>
                      <a:gd name="T6" fmla="*/ 42 w 48"/>
                      <a:gd name="T7" fmla="*/ 58 h 59"/>
                    </a:gdLst>
                    <a:ahLst/>
                    <a:cxnLst>
                      <a:cxn ang="0">
                        <a:pos x="T0" y="T1"/>
                      </a:cxn>
                      <a:cxn ang="0">
                        <a:pos x="T2" y="T3"/>
                      </a:cxn>
                      <a:cxn ang="0">
                        <a:pos x="T4" y="T5"/>
                      </a:cxn>
                      <a:cxn ang="0">
                        <a:pos x="T6" y="T7"/>
                      </a:cxn>
                    </a:cxnLst>
                    <a:rect l="0" t="0" r="r" b="b"/>
                    <a:pathLst>
                      <a:path w="48" h="59">
                        <a:moveTo>
                          <a:pt x="42" y="58"/>
                        </a:moveTo>
                        <a:cubicBezTo>
                          <a:pt x="42" y="58"/>
                          <a:pt x="48" y="0"/>
                          <a:pt x="18" y="12"/>
                        </a:cubicBezTo>
                        <a:cubicBezTo>
                          <a:pt x="0" y="20"/>
                          <a:pt x="4" y="39"/>
                          <a:pt x="16" y="49"/>
                        </a:cubicBezTo>
                        <a:cubicBezTo>
                          <a:pt x="24" y="56"/>
                          <a:pt x="35" y="59"/>
                          <a:pt x="42" y="58"/>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30"/>
                  <p:cNvSpPr/>
                  <p:nvPr/>
                </p:nvSpPr>
                <p:spPr bwMode="auto">
                  <a:xfrm>
                    <a:off x="7229475" y="7337425"/>
                    <a:ext cx="161925" cy="168275"/>
                  </a:xfrm>
                  <a:custGeom>
                    <a:avLst/>
                    <a:gdLst>
                      <a:gd name="T0" fmla="*/ 42 w 43"/>
                      <a:gd name="T1" fmla="*/ 41 h 45"/>
                      <a:gd name="T2" fmla="*/ 43 w 43"/>
                      <a:gd name="T3" fmla="*/ 26 h 45"/>
                      <a:gd name="T4" fmla="*/ 8 w 43"/>
                      <a:gd name="T5" fmla="*/ 22 h 45"/>
                      <a:gd name="T6" fmla="*/ 42 w 43"/>
                      <a:gd name="T7" fmla="*/ 41 h 45"/>
                    </a:gdLst>
                    <a:ahLst/>
                    <a:cxnLst>
                      <a:cxn ang="0">
                        <a:pos x="T0" y="T1"/>
                      </a:cxn>
                      <a:cxn ang="0">
                        <a:pos x="T2" y="T3"/>
                      </a:cxn>
                      <a:cxn ang="0">
                        <a:pos x="T4" y="T5"/>
                      </a:cxn>
                      <a:cxn ang="0">
                        <a:pos x="T6" y="T7"/>
                      </a:cxn>
                    </a:cxnLst>
                    <a:rect l="0" t="0" r="r" b="b"/>
                    <a:pathLst>
                      <a:path w="43" h="45">
                        <a:moveTo>
                          <a:pt x="42" y="41"/>
                        </a:moveTo>
                        <a:cubicBezTo>
                          <a:pt x="43" y="26"/>
                          <a:pt x="43" y="26"/>
                          <a:pt x="43" y="26"/>
                        </a:cubicBezTo>
                        <a:cubicBezTo>
                          <a:pt x="43" y="26"/>
                          <a:pt x="0" y="0"/>
                          <a:pt x="8" y="22"/>
                        </a:cubicBezTo>
                        <a:cubicBezTo>
                          <a:pt x="16" y="45"/>
                          <a:pt x="42" y="41"/>
                          <a:pt x="42" y="41"/>
                        </a:cubicBezTo>
                        <a:close/>
                      </a:path>
                    </a:pathLst>
                  </a:custGeom>
                  <a:solidFill>
                    <a:srgbClr val="E5BE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Oval 131"/>
                  <p:cNvSpPr>
                    <a:spLocks noChangeArrowheads="1"/>
                  </p:cNvSpPr>
                  <p:nvPr/>
                </p:nvSpPr>
                <p:spPr bwMode="auto">
                  <a:xfrm>
                    <a:off x="8077200" y="8024813"/>
                    <a:ext cx="131763" cy="41275"/>
                  </a:xfrm>
                  <a:prstGeom prst="ellipse">
                    <a:avLst/>
                  </a:prstGeom>
                  <a:solidFill>
                    <a:srgbClr val="FFE9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32"/>
                  <p:cNvSpPr/>
                  <p:nvPr/>
                </p:nvSpPr>
                <p:spPr bwMode="auto">
                  <a:xfrm>
                    <a:off x="8720138" y="7323138"/>
                    <a:ext cx="236538" cy="220663"/>
                  </a:xfrm>
                  <a:custGeom>
                    <a:avLst/>
                    <a:gdLst>
                      <a:gd name="T0" fmla="*/ 8 w 63"/>
                      <a:gd name="T1" fmla="*/ 59 h 59"/>
                      <a:gd name="T2" fmla="*/ 0 w 63"/>
                      <a:gd name="T3" fmla="*/ 55 h 59"/>
                      <a:gd name="T4" fmla="*/ 50 w 63"/>
                      <a:gd name="T5" fmla="*/ 0 h 59"/>
                      <a:gd name="T6" fmla="*/ 8 w 63"/>
                      <a:gd name="T7" fmla="*/ 59 h 59"/>
                    </a:gdLst>
                    <a:ahLst/>
                    <a:cxnLst>
                      <a:cxn ang="0">
                        <a:pos x="T0" y="T1"/>
                      </a:cxn>
                      <a:cxn ang="0">
                        <a:pos x="T2" y="T3"/>
                      </a:cxn>
                      <a:cxn ang="0">
                        <a:pos x="T4" y="T5"/>
                      </a:cxn>
                      <a:cxn ang="0">
                        <a:pos x="T6" y="T7"/>
                      </a:cxn>
                    </a:cxnLst>
                    <a:rect l="0" t="0" r="r" b="b"/>
                    <a:pathLst>
                      <a:path w="63" h="59">
                        <a:moveTo>
                          <a:pt x="8" y="59"/>
                        </a:moveTo>
                        <a:cubicBezTo>
                          <a:pt x="0" y="55"/>
                          <a:pt x="0" y="55"/>
                          <a:pt x="0" y="55"/>
                        </a:cubicBezTo>
                        <a:cubicBezTo>
                          <a:pt x="0" y="55"/>
                          <a:pt x="51" y="35"/>
                          <a:pt x="50" y="0"/>
                        </a:cubicBezTo>
                        <a:cubicBezTo>
                          <a:pt x="50" y="0"/>
                          <a:pt x="63" y="38"/>
                          <a:pt x="8" y="59"/>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33"/>
                  <p:cNvSpPr/>
                  <p:nvPr/>
                </p:nvSpPr>
                <p:spPr bwMode="auto">
                  <a:xfrm>
                    <a:off x="7218363" y="6384925"/>
                    <a:ext cx="228600" cy="223838"/>
                  </a:xfrm>
                  <a:custGeom>
                    <a:avLst/>
                    <a:gdLst>
                      <a:gd name="T0" fmla="*/ 1 w 61"/>
                      <a:gd name="T1" fmla="*/ 2 h 60"/>
                      <a:gd name="T2" fmla="*/ 7 w 61"/>
                      <a:gd name="T3" fmla="*/ 19 h 60"/>
                      <a:gd name="T4" fmla="*/ 18 w 61"/>
                      <a:gd name="T5" fmla="*/ 37 h 60"/>
                      <a:gd name="T6" fmla="*/ 53 w 61"/>
                      <a:gd name="T7" fmla="*/ 59 h 60"/>
                      <a:gd name="T8" fmla="*/ 61 w 61"/>
                      <a:gd name="T9" fmla="*/ 59 h 60"/>
                      <a:gd name="T10" fmla="*/ 53 w 61"/>
                      <a:gd name="T11" fmla="*/ 56 h 60"/>
                      <a:gd name="T12" fmla="*/ 45 w 61"/>
                      <a:gd name="T13" fmla="*/ 50 h 60"/>
                      <a:gd name="T14" fmla="*/ 26 w 61"/>
                      <a:gd name="T15" fmla="*/ 36 h 60"/>
                      <a:gd name="T16" fmla="*/ 13 w 61"/>
                      <a:gd name="T17" fmla="*/ 19 h 60"/>
                      <a:gd name="T18" fmla="*/ 4 w 61"/>
                      <a:gd name="T19" fmla="*/ 5 h 60"/>
                      <a:gd name="T20" fmla="*/ 2 w 61"/>
                      <a:gd name="T21" fmla="*/ 0 h 60"/>
                      <a:gd name="T22" fmla="*/ 1 w 61"/>
                      <a:gd name="T23"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0">
                        <a:moveTo>
                          <a:pt x="1" y="2"/>
                        </a:moveTo>
                        <a:cubicBezTo>
                          <a:pt x="0" y="7"/>
                          <a:pt x="5" y="15"/>
                          <a:pt x="7" y="19"/>
                        </a:cubicBezTo>
                        <a:cubicBezTo>
                          <a:pt x="10" y="26"/>
                          <a:pt x="13" y="32"/>
                          <a:pt x="18" y="37"/>
                        </a:cubicBezTo>
                        <a:cubicBezTo>
                          <a:pt x="27" y="48"/>
                          <a:pt x="39" y="56"/>
                          <a:pt x="53" y="59"/>
                        </a:cubicBezTo>
                        <a:cubicBezTo>
                          <a:pt x="56" y="59"/>
                          <a:pt x="58" y="60"/>
                          <a:pt x="61" y="59"/>
                        </a:cubicBezTo>
                        <a:cubicBezTo>
                          <a:pt x="59" y="58"/>
                          <a:pt x="55" y="57"/>
                          <a:pt x="53" y="56"/>
                        </a:cubicBezTo>
                        <a:cubicBezTo>
                          <a:pt x="50" y="54"/>
                          <a:pt x="48" y="52"/>
                          <a:pt x="45" y="50"/>
                        </a:cubicBezTo>
                        <a:cubicBezTo>
                          <a:pt x="38" y="46"/>
                          <a:pt x="32" y="42"/>
                          <a:pt x="26" y="36"/>
                        </a:cubicBezTo>
                        <a:cubicBezTo>
                          <a:pt x="21" y="31"/>
                          <a:pt x="17" y="25"/>
                          <a:pt x="13" y="19"/>
                        </a:cubicBezTo>
                        <a:cubicBezTo>
                          <a:pt x="10" y="14"/>
                          <a:pt x="7" y="10"/>
                          <a:pt x="4" y="5"/>
                        </a:cubicBezTo>
                        <a:cubicBezTo>
                          <a:pt x="4" y="3"/>
                          <a:pt x="3" y="2"/>
                          <a:pt x="2" y="0"/>
                        </a:cubicBezTo>
                        <a:cubicBezTo>
                          <a:pt x="2" y="1"/>
                          <a:pt x="2" y="1"/>
                          <a:pt x="1" y="2"/>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34"/>
                  <p:cNvSpPr/>
                  <p:nvPr/>
                </p:nvSpPr>
                <p:spPr bwMode="auto">
                  <a:xfrm>
                    <a:off x="7345363" y="6297613"/>
                    <a:ext cx="136525" cy="176213"/>
                  </a:xfrm>
                  <a:custGeom>
                    <a:avLst/>
                    <a:gdLst>
                      <a:gd name="T0" fmla="*/ 5 w 36"/>
                      <a:gd name="T1" fmla="*/ 0 h 47"/>
                      <a:gd name="T2" fmla="*/ 36 w 36"/>
                      <a:gd name="T3" fmla="*/ 47 h 47"/>
                      <a:gd name="T4" fmla="*/ 5 w 36"/>
                      <a:gd name="T5" fmla="*/ 0 h 47"/>
                    </a:gdLst>
                    <a:ahLst/>
                    <a:cxnLst>
                      <a:cxn ang="0">
                        <a:pos x="T0" y="T1"/>
                      </a:cxn>
                      <a:cxn ang="0">
                        <a:pos x="T2" y="T3"/>
                      </a:cxn>
                      <a:cxn ang="0">
                        <a:pos x="T4" y="T5"/>
                      </a:cxn>
                    </a:cxnLst>
                    <a:rect l="0" t="0" r="r" b="b"/>
                    <a:pathLst>
                      <a:path w="36" h="47">
                        <a:moveTo>
                          <a:pt x="5" y="0"/>
                        </a:moveTo>
                        <a:cubicBezTo>
                          <a:pt x="5" y="0"/>
                          <a:pt x="0" y="38"/>
                          <a:pt x="36" y="47"/>
                        </a:cubicBezTo>
                        <a:cubicBezTo>
                          <a:pt x="36" y="47"/>
                          <a:pt x="11" y="31"/>
                          <a:pt x="5" y="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35"/>
                  <p:cNvSpPr/>
                  <p:nvPr/>
                </p:nvSpPr>
                <p:spPr bwMode="auto">
                  <a:xfrm>
                    <a:off x="8569325" y="6443663"/>
                    <a:ext cx="225425" cy="244475"/>
                  </a:xfrm>
                  <a:custGeom>
                    <a:avLst/>
                    <a:gdLst>
                      <a:gd name="T0" fmla="*/ 40 w 60"/>
                      <a:gd name="T1" fmla="*/ 0 h 65"/>
                      <a:gd name="T2" fmla="*/ 0 w 60"/>
                      <a:gd name="T3" fmla="*/ 65 h 65"/>
                      <a:gd name="T4" fmla="*/ 40 w 60"/>
                      <a:gd name="T5" fmla="*/ 0 h 65"/>
                    </a:gdLst>
                    <a:ahLst/>
                    <a:cxnLst>
                      <a:cxn ang="0">
                        <a:pos x="T0" y="T1"/>
                      </a:cxn>
                      <a:cxn ang="0">
                        <a:pos x="T2" y="T3"/>
                      </a:cxn>
                      <a:cxn ang="0">
                        <a:pos x="T4" y="T5"/>
                      </a:cxn>
                    </a:cxnLst>
                    <a:rect l="0" t="0" r="r" b="b"/>
                    <a:pathLst>
                      <a:path w="60" h="65">
                        <a:moveTo>
                          <a:pt x="40" y="0"/>
                        </a:moveTo>
                        <a:cubicBezTo>
                          <a:pt x="40" y="0"/>
                          <a:pt x="60" y="52"/>
                          <a:pt x="0" y="65"/>
                        </a:cubicBezTo>
                        <a:cubicBezTo>
                          <a:pt x="0" y="65"/>
                          <a:pt x="31" y="40"/>
                          <a:pt x="40" y="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36"/>
                  <p:cNvSpPr/>
                  <p:nvPr/>
                </p:nvSpPr>
                <p:spPr bwMode="auto">
                  <a:xfrm>
                    <a:off x="7942263" y="6118225"/>
                    <a:ext cx="657225" cy="198438"/>
                  </a:xfrm>
                  <a:custGeom>
                    <a:avLst/>
                    <a:gdLst>
                      <a:gd name="T0" fmla="*/ 175 w 175"/>
                      <a:gd name="T1" fmla="*/ 41 h 53"/>
                      <a:gd name="T2" fmla="*/ 95 w 175"/>
                      <a:gd name="T3" fmla="*/ 18 h 53"/>
                      <a:gd name="T4" fmla="*/ 22 w 175"/>
                      <a:gd name="T5" fmla="*/ 51 h 53"/>
                      <a:gd name="T6" fmla="*/ 119 w 175"/>
                      <a:gd name="T7" fmla="*/ 39 h 53"/>
                      <a:gd name="T8" fmla="*/ 175 w 175"/>
                      <a:gd name="T9" fmla="*/ 41 h 53"/>
                    </a:gdLst>
                    <a:ahLst/>
                    <a:cxnLst>
                      <a:cxn ang="0">
                        <a:pos x="T0" y="T1"/>
                      </a:cxn>
                      <a:cxn ang="0">
                        <a:pos x="T2" y="T3"/>
                      </a:cxn>
                      <a:cxn ang="0">
                        <a:pos x="T4" y="T5"/>
                      </a:cxn>
                      <a:cxn ang="0">
                        <a:pos x="T6" y="T7"/>
                      </a:cxn>
                      <a:cxn ang="0">
                        <a:pos x="T8" y="T9"/>
                      </a:cxn>
                    </a:cxnLst>
                    <a:rect l="0" t="0" r="r" b="b"/>
                    <a:pathLst>
                      <a:path w="175" h="53">
                        <a:moveTo>
                          <a:pt x="175" y="41"/>
                        </a:moveTo>
                        <a:cubicBezTo>
                          <a:pt x="175" y="41"/>
                          <a:pt x="147" y="0"/>
                          <a:pt x="95" y="18"/>
                        </a:cubicBezTo>
                        <a:cubicBezTo>
                          <a:pt x="43" y="37"/>
                          <a:pt x="44" y="50"/>
                          <a:pt x="22" y="51"/>
                        </a:cubicBezTo>
                        <a:cubicBezTo>
                          <a:pt x="0" y="53"/>
                          <a:pt x="78" y="52"/>
                          <a:pt x="119" y="39"/>
                        </a:cubicBezTo>
                        <a:cubicBezTo>
                          <a:pt x="161" y="27"/>
                          <a:pt x="168" y="50"/>
                          <a:pt x="175" y="41"/>
                        </a:cubicBezTo>
                        <a:close/>
                      </a:path>
                    </a:pathLst>
                  </a:custGeom>
                  <a:solidFill>
                    <a:srgbClr val="5139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37"/>
                  <p:cNvSpPr/>
                  <p:nvPr/>
                </p:nvSpPr>
                <p:spPr bwMode="auto">
                  <a:xfrm>
                    <a:off x="8697913" y="6526213"/>
                    <a:ext cx="242888" cy="365125"/>
                  </a:xfrm>
                  <a:custGeom>
                    <a:avLst/>
                    <a:gdLst>
                      <a:gd name="T0" fmla="*/ 0 w 65"/>
                      <a:gd name="T1" fmla="*/ 58 h 97"/>
                      <a:gd name="T2" fmla="*/ 38 w 65"/>
                      <a:gd name="T3" fmla="*/ 0 h 97"/>
                      <a:gd name="T4" fmla="*/ 59 w 65"/>
                      <a:gd name="T5" fmla="*/ 38 h 97"/>
                      <a:gd name="T6" fmla="*/ 0 w 65"/>
                      <a:gd name="T7" fmla="*/ 97 h 97"/>
                      <a:gd name="T8" fmla="*/ 0 w 65"/>
                      <a:gd name="T9" fmla="*/ 58 h 97"/>
                    </a:gdLst>
                    <a:ahLst/>
                    <a:cxnLst>
                      <a:cxn ang="0">
                        <a:pos x="T0" y="T1"/>
                      </a:cxn>
                      <a:cxn ang="0">
                        <a:pos x="T2" y="T3"/>
                      </a:cxn>
                      <a:cxn ang="0">
                        <a:pos x="T4" y="T5"/>
                      </a:cxn>
                      <a:cxn ang="0">
                        <a:pos x="T6" y="T7"/>
                      </a:cxn>
                      <a:cxn ang="0">
                        <a:pos x="T8" y="T9"/>
                      </a:cxn>
                    </a:cxnLst>
                    <a:rect l="0" t="0" r="r" b="b"/>
                    <a:pathLst>
                      <a:path w="65" h="97">
                        <a:moveTo>
                          <a:pt x="0" y="58"/>
                        </a:moveTo>
                        <a:cubicBezTo>
                          <a:pt x="0" y="58"/>
                          <a:pt x="42" y="33"/>
                          <a:pt x="38" y="0"/>
                        </a:cubicBezTo>
                        <a:cubicBezTo>
                          <a:pt x="38" y="0"/>
                          <a:pt x="65" y="6"/>
                          <a:pt x="59" y="38"/>
                        </a:cubicBezTo>
                        <a:cubicBezTo>
                          <a:pt x="54" y="69"/>
                          <a:pt x="0" y="97"/>
                          <a:pt x="0" y="97"/>
                        </a:cubicBezTo>
                        <a:lnTo>
                          <a:pt x="0" y="58"/>
                        </a:lnTo>
                        <a:close/>
                      </a:path>
                    </a:pathLst>
                  </a:custGeom>
                  <a:solidFill>
                    <a:srgbClr val="5139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38"/>
                  <p:cNvSpPr/>
                  <p:nvPr/>
                </p:nvSpPr>
                <p:spPr bwMode="auto">
                  <a:xfrm>
                    <a:off x="7589838" y="7450138"/>
                    <a:ext cx="49213" cy="19050"/>
                  </a:xfrm>
                  <a:custGeom>
                    <a:avLst/>
                    <a:gdLst>
                      <a:gd name="T0" fmla="*/ 13 w 13"/>
                      <a:gd name="T1" fmla="*/ 2 h 5"/>
                      <a:gd name="T2" fmla="*/ 11 w 13"/>
                      <a:gd name="T3" fmla="*/ 5 h 5"/>
                      <a:gd name="T4" fmla="*/ 2 w 13"/>
                      <a:gd name="T5" fmla="*/ 5 h 5"/>
                      <a:gd name="T6" fmla="*/ 0 w 13"/>
                      <a:gd name="T7" fmla="*/ 2 h 5"/>
                      <a:gd name="T8" fmla="*/ 0 w 13"/>
                      <a:gd name="T9" fmla="*/ 2 h 5"/>
                      <a:gd name="T10" fmla="*/ 2 w 13"/>
                      <a:gd name="T11" fmla="*/ 0 h 5"/>
                      <a:gd name="T12" fmla="*/ 11 w 13"/>
                      <a:gd name="T13" fmla="*/ 0 h 5"/>
                      <a:gd name="T14" fmla="*/ 13 w 13"/>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5">
                        <a:moveTo>
                          <a:pt x="13" y="2"/>
                        </a:moveTo>
                        <a:cubicBezTo>
                          <a:pt x="13" y="4"/>
                          <a:pt x="12" y="5"/>
                          <a:pt x="11" y="5"/>
                        </a:cubicBezTo>
                        <a:cubicBezTo>
                          <a:pt x="2" y="5"/>
                          <a:pt x="2" y="5"/>
                          <a:pt x="2" y="5"/>
                        </a:cubicBezTo>
                        <a:cubicBezTo>
                          <a:pt x="1" y="5"/>
                          <a:pt x="0" y="4"/>
                          <a:pt x="0" y="2"/>
                        </a:cubicBezTo>
                        <a:cubicBezTo>
                          <a:pt x="0" y="2"/>
                          <a:pt x="0" y="2"/>
                          <a:pt x="0" y="2"/>
                        </a:cubicBezTo>
                        <a:cubicBezTo>
                          <a:pt x="0" y="1"/>
                          <a:pt x="1" y="0"/>
                          <a:pt x="2" y="0"/>
                        </a:cubicBezTo>
                        <a:cubicBezTo>
                          <a:pt x="11" y="0"/>
                          <a:pt x="11" y="0"/>
                          <a:pt x="11" y="0"/>
                        </a:cubicBezTo>
                        <a:cubicBezTo>
                          <a:pt x="12" y="0"/>
                          <a:pt x="13" y="1"/>
                          <a:pt x="13" y="2"/>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39"/>
                  <p:cNvSpPr/>
                  <p:nvPr/>
                </p:nvSpPr>
                <p:spPr bwMode="auto">
                  <a:xfrm>
                    <a:off x="8491538" y="7423150"/>
                    <a:ext cx="44450" cy="15875"/>
                  </a:xfrm>
                  <a:custGeom>
                    <a:avLst/>
                    <a:gdLst>
                      <a:gd name="T0" fmla="*/ 12 w 12"/>
                      <a:gd name="T1" fmla="*/ 2 h 4"/>
                      <a:gd name="T2" fmla="*/ 10 w 12"/>
                      <a:gd name="T3" fmla="*/ 4 h 4"/>
                      <a:gd name="T4" fmla="*/ 2 w 12"/>
                      <a:gd name="T5" fmla="*/ 4 h 4"/>
                      <a:gd name="T6" fmla="*/ 0 w 12"/>
                      <a:gd name="T7" fmla="*/ 2 h 4"/>
                      <a:gd name="T8" fmla="*/ 0 w 12"/>
                      <a:gd name="T9" fmla="*/ 2 h 4"/>
                      <a:gd name="T10" fmla="*/ 2 w 12"/>
                      <a:gd name="T11" fmla="*/ 0 h 4"/>
                      <a:gd name="T12" fmla="*/ 10 w 12"/>
                      <a:gd name="T13" fmla="*/ 0 h 4"/>
                      <a:gd name="T14" fmla="*/ 12 w 12"/>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4">
                        <a:moveTo>
                          <a:pt x="12" y="2"/>
                        </a:moveTo>
                        <a:cubicBezTo>
                          <a:pt x="12" y="3"/>
                          <a:pt x="11" y="4"/>
                          <a:pt x="10" y="4"/>
                        </a:cubicBezTo>
                        <a:cubicBezTo>
                          <a:pt x="2" y="4"/>
                          <a:pt x="2" y="4"/>
                          <a:pt x="2" y="4"/>
                        </a:cubicBezTo>
                        <a:cubicBezTo>
                          <a:pt x="1" y="4"/>
                          <a:pt x="0" y="3"/>
                          <a:pt x="0" y="2"/>
                        </a:cubicBezTo>
                        <a:cubicBezTo>
                          <a:pt x="0" y="2"/>
                          <a:pt x="0" y="2"/>
                          <a:pt x="0" y="2"/>
                        </a:cubicBezTo>
                        <a:cubicBezTo>
                          <a:pt x="0" y="1"/>
                          <a:pt x="1" y="0"/>
                          <a:pt x="2" y="0"/>
                        </a:cubicBezTo>
                        <a:cubicBezTo>
                          <a:pt x="10" y="0"/>
                          <a:pt x="10" y="0"/>
                          <a:pt x="10" y="0"/>
                        </a:cubicBezTo>
                        <a:cubicBezTo>
                          <a:pt x="11" y="0"/>
                          <a:pt x="12" y="1"/>
                          <a:pt x="12" y="2"/>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Oval 140"/>
                  <p:cNvSpPr>
                    <a:spLocks noChangeArrowheads="1"/>
                  </p:cNvSpPr>
                  <p:nvPr/>
                </p:nvSpPr>
                <p:spPr bwMode="auto">
                  <a:xfrm>
                    <a:off x="8115300" y="7623175"/>
                    <a:ext cx="82550" cy="33338"/>
                  </a:xfrm>
                  <a:prstGeom prst="ellipse">
                    <a:avLst/>
                  </a:pr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41"/>
                  <p:cNvSpPr/>
                  <p:nvPr/>
                </p:nvSpPr>
                <p:spPr bwMode="auto">
                  <a:xfrm>
                    <a:off x="7523163" y="6992938"/>
                    <a:ext cx="242888" cy="195263"/>
                  </a:xfrm>
                  <a:custGeom>
                    <a:avLst/>
                    <a:gdLst>
                      <a:gd name="T0" fmla="*/ 65 w 65"/>
                      <a:gd name="T1" fmla="*/ 13 h 52"/>
                      <a:gd name="T2" fmla="*/ 24 w 65"/>
                      <a:gd name="T3" fmla="*/ 3 h 52"/>
                      <a:gd name="T4" fmla="*/ 3 w 65"/>
                      <a:gd name="T5" fmla="*/ 26 h 52"/>
                      <a:gd name="T6" fmla="*/ 1 w 65"/>
                      <a:gd name="T7" fmla="*/ 52 h 52"/>
                      <a:gd name="T8" fmla="*/ 65 w 65"/>
                      <a:gd name="T9" fmla="*/ 13 h 52"/>
                    </a:gdLst>
                    <a:ahLst/>
                    <a:cxnLst>
                      <a:cxn ang="0">
                        <a:pos x="T0" y="T1"/>
                      </a:cxn>
                      <a:cxn ang="0">
                        <a:pos x="T2" y="T3"/>
                      </a:cxn>
                      <a:cxn ang="0">
                        <a:pos x="T4" y="T5"/>
                      </a:cxn>
                      <a:cxn ang="0">
                        <a:pos x="T6" y="T7"/>
                      </a:cxn>
                      <a:cxn ang="0">
                        <a:pos x="T8" y="T9"/>
                      </a:cxn>
                    </a:cxnLst>
                    <a:rect l="0" t="0" r="r" b="b"/>
                    <a:pathLst>
                      <a:path w="65" h="52">
                        <a:moveTo>
                          <a:pt x="65" y="13"/>
                        </a:moveTo>
                        <a:cubicBezTo>
                          <a:pt x="65" y="13"/>
                          <a:pt x="40" y="0"/>
                          <a:pt x="24" y="3"/>
                        </a:cubicBezTo>
                        <a:cubicBezTo>
                          <a:pt x="16" y="5"/>
                          <a:pt x="7" y="14"/>
                          <a:pt x="3" y="26"/>
                        </a:cubicBezTo>
                        <a:cubicBezTo>
                          <a:pt x="0" y="38"/>
                          <a:pt x="1" y="52"/>
                          <a:pt x="1" y="52"/>
                        </a:cubicBezTo>
                        <a:cubicBezTo>
                          <a:pt x="1" y="52"/>
                          <a:pt x="37" y="12"/>
                          <a:pt x="65" y="13"/>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42"/>
                  <p:cNvSpPr/>
                  <p:nvPr/>
                </p:nvSpPr>
                <p:spPr bwMode="auto">
                  <a:xfrm>
                    <a:off x="8239125" y="6932613"/>
                    <a:ext cx="258763" cy="220663"/>
                  </a:xfrm>
                  <a:custGeom>
                    <a:avLst/>
                    <a:gdLst>
                      <a:gd name="T0" fmla="*/ 4 w 69"/>
                      <a:gd name="T1" fmla="*/ 47 h 59"/>
                      <a:gd name="T2" fmla="*/ 12 w 69"/>
                      <a:gd name="T3" fmla="*/ 58 h 59"/>
                      <a:gd name="T4" fmla="*/ 64 w 69"/>
                      <a:gd name="T5" fmla="*/ 10 h 59"/>
                      <a:gd name="T6" fmla="*/ 62 w 69"/>
                      <a:gd name="T7" fmla="*/ 3 h 59"/>
                      <a:gd name="T8" fmla="*/ 4 w 69"/>
                      <a:gd name="T9" fmla="*/ 47 h 59"/>
                    </a:gdLst>
                    <a:ahLst/>
                    <a:cxnLst>
                      <a:cxn ang="0">
                        <a:pos x="T0" y="T1"/>
                      </a:cxn>
                      <a:cxn ang="0">
                        <a:pos x="T2" y="T3"/>
                      </a:cxn>
                      <a:cxn ang="0">
                        <a:pos x="T4" y="T5"/>
                      </a:cxn>
                      <a:cxn ang="0">
                        <a:pos x="T6" y="T7"/>
                      </a:cxn>
                      <a:cxn ang="0">
                        <a:pos x="T8" y="T9"/>
                      </a:cxn>
                    </a:cxnLst>
                    <a:rect l="0" t="0" r="r" b="b"/>
                    <a:pathLst>
                      <a:path w="69" h="59">
                        <a:moveTo>
                          <a:pt x="4" y="47"/>
                        </a:moveTo>
                        <a:cubicBezTo>
                          <a:pt x="4" y="47"/>
                          <a:pt x="0" y="57"/>
                          <a:pt x="12" y="58"/>
                        </a:cubicBezTo>
                        <a:cubicBezTo>
                          <a:pt x="23" y="59"/>
                          <a:pt x="64" y="10"/>
                          <a:pt x="64" y="10"/>
                        </a:cubicBezTo>
                        <a:cubicBezTo>
                          <a:pt x="64" y="10"/>
                          <a:pt x="69" y="6"/>
                          <a:pt x="62" y="3"/>
                        </a:cubicBezTo>
                        <a:cubicBezTo>
                          <a:pt x="55" y="0"/>
                          <a:pt x="4" y="47"/>
                          <a:pt x="4" y="47"/>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43"/>
                  <p:cNvSpPr/>
                  <p:nvPr/>
                </p:nvSpPr>
                <p:spPr bwMode="auto">
                  <a:xfrm>
                    <a:off x="8277225" y="7150100"/>
                    <a:ext cx="284163" cy="280988"/>
                  </a:xfrm>
                  <a:custGeom>
                    <a:avLst/>
                    <a:gdLst>
                      <a:gd name="T0" fmla="*/ 65 w 76"/>
                      <a:gd name="T1" fmla="*/ 0 h 75"/>
                      <a:gd name="T2" fmla="*/ 16 w 76"/>
                      <a:gd name="T3" fmla="*/ 23 h 75"/>
                      <a:gd name="T4" fmla="*/ 18 w 76"/>
                      <a:gd name="T5" fmla="*/ 44 h 75"/>
                      <a:gd name="T6" fmla="*/ 68 w 76"/>
                      <a:gd name="T7" fmla="*/ 70 h 75"/>
                      <a:gd name="T8" fmla="*/ 69 w 76"/>
                      <a:gd name="T9" fmla="*/ 54 h 75"/>
                      <a:gd name="T10" fmla="*/ 28 w 76"/>
                      <a:gd name="T11" fmla="*/ 33 h 75"/>
                      <a:gd name="T12" fmla="*/ 69 w 76"/>
                      <a:gd name="T13" fmla="*/ 15 h 75"/>
                      <a:gd name="T14" fmla="*/ 65 w 76"/>
                      <a:gd name="T15" fmla="*/ 0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75">
                        <a:moveTo>
                          <a:pt x="65" y="0"/>
                        </a:moveTo>
                        <a:cubicBezTo>
                          <a:pt x="65" y="0"/>
                          <a:pt x="18" y="22"/>
                          <a:pt x="16" y="23"/>
                        </a:cubicBezTo>
                        <a:cubicBezTo>
                          <a:pt x="14" y="23"/>
                          <a:pt x="0" y="32"/>
                          <a:pt x="18" y="44"/>
                        </a:cubicBezTo>
                        <a:cubicBezTo>
                          <a:pt x="35" y="56"/>
                          <a:pt x="63" y="75"/>
                          <a:pt x="68" y="70"/>
                        </a:cubicBezTo>
                        <a:cubicBezTo>
                          <a:pt x="74" y="65"/>
                          <a:pt x="76" y="57"/>
                          <a:pt x="69" y="54"/>
                        </a:cubicBezTo>
                        <a:cubicBezTo>
                          <a:pt x="61" y="52"/>
                          <a:pt x="28" y="33"/>
                          <a:pt x="28" y="33"/>
                        </a:cubicBezTo>
                        <a:cubicBezTo>
                          <a:pt x="69" y="15"/>
                          <a:pt x="69" y="15"/>
                          <a:pt x="69" y="15"/>
                        </a:cubicBezTo>
                        <a:cubicBezTo>
                          <a:pt x="69" y="15"/>
                          <a:pt x="73" y="7"/>
                          <a:pt x="65" y="0"/>
                        </a:cubicBezTo>
                        <a:close/>
                      </a:path>
                    </a:pathLst>
                  </a:custGeom>
                  <a:solidFill>
                    <a:srgbClr val="2827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44"/>
                  <p:cNvSpPr/>
                  <p:nvPr/>
                </p:nvSpPr>
                <p:spPr bwMode="auto">
                  <a:xfrm>
                    <a:off x="7578725" y="7172325"/>
                    <a:ext cx="209550" cy="203200"/>
                  </a:xfrm>
                  <a:custGeom>
                    <a:avLst/>
                    <a:gdLst>
                      <a:gd name="T0" fmla="*/ 55 w 56"/>
                      <a:gd name="T1" fmla="*/ 29 h 54"/>
                      <a:gd name="T2" fmla="*/ 26 w 56"/>
                      <a:gd name="T3" fmla="*/ 54 h 54"/>
                      <a:gd name="T4" fmla="*/ 1 w 56"/>
                      <a:gd name="T5" fmla="*/ 26 h 54"/>
                      <a:gd name="T6" fmla="*/ 29 w 56"/>
                      <a:gd name="T7" fmla="*/ 1 h 54"/>
                      <a:gd name="T8" fmla="*/ 55 w 56"/>
                      <a:gd name="T9" fmla="*/ 29 h 54"/>
                    </a:gdLst>
                    <a:ahLst/>
                    <a:cxnLst>
                      <a:cxn ang="0">
                        <a:pos x="T0" y="T1"/>
                      </a:cxn>
                      <a:cxn ang="0">
                        <a:pos x="T2" y="T3"/>
                      </a:cxn>
                      <a:cxn ang="0">
                        <a:pos x="T4" y="T5"/>
                      </a:cxn>
                      <a:cxn ang="0">
                        <a:pos x="T6" y="T7"/>
                      </a:cxn>
                      <a:cxn ang="0">
                        <a:pos x="T8" y="T9"/>
                      </a:cxn>
                    </a:cxnLst>
                    <a:rect l="0" t="0" r="r" b="b"/>
                    <a:pathLst>
                      <a:path w="56" h="54">
                        <a:moveTo>
                          <a:pt x="55" y="29"/>
                        </a:moveTo>
                        <a:cubicBezTo>
                          <a:pt x="54" y="43"/>
                          <a:pt x="41" y="54"/>
                          <a:pt x="26" y="54"/>
                        </a:cubicBezTo>
                        <a:cubicBezTo>
                          <a:pt x="11" y="53"/>
                          <a:pt x="0" y="40"/>
                          <a:pt x="1" y="26"/>
                        </a:cubicBezTo>
                        <a:cubicBezTo>
                          <a:pt x="2" y="11"/>
                          <a:pt x="14" y="0"/>
                          <a:pt x="29" y="1"/>
                        </a:cubicBezTo>
                        <a:cubicBezTo>
                          <a:pt x="44" y="2"/>
                          <a:pt x="56" y="14"/>
                          <a:pt x="55" y="29"/>
                        </a:cubicBezTo>
                        <a:close/>
                      </a:path>
                    </a:pathLst>
                  </a:custGeom>
                  <a:solidFill>
                    <a:srgbClr val="4741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45"/>
                  <p:cNvSpPr/>
                  <p:nvPr/>
                </p:nvSpPr>
                <p:spPr bwMode="auto">
                  <a:xfrm>
                    <a:off x="7642225" y="7188200"/>
                    <a:ext cx="109538" cy="85725"/>
                  </a:xfrm>
                  <a:custGeom>
                    <a:avLst/>
                    <a:gdLst>
                      <a:gd name="T0" fmla="*/ 27 w 29"/>
                      <a:gd name="T1" fmla="*/ 17 h 23"/>
                      <a:gd name="T2" fmla="*/ 11 w 29"/>
                      <a:gd name="T3" fmla="*/ 20 h 23"/>
                      <a:gd name="T4" fmla="*/ 2 w 29"/>
                      <a:gd name="T5" fmla="*/ 6 h 23"/>
                      <a:gd name="T6" fmla="*/ 18 w 29"/>
                      <a:gd name="T7" fmla="*/ 3 h 23"/>
                      <a:gd name="T8" fmla="*/ 27 w 29"/>
                      <a:gd name="T9" fmla="*/ 17 h 23"/>
                    </a:gdLst>
                    <a:ahLst/>
                    <a:cxnLst>
                      <a:cxn ang="0">
                        <a:pos x="T0" y="T1"/>
                      </a:cxn>
                      <a:cxn ang="0">
                        <a:pos x="T2" y="T3"/>
                      </a:cxn>
                      <a:cxn ang="0">
                        <a:pos x="T4" y="T5"/>
                      </a:cxn>
                      <a:cxn ang="0">
                        <a:pos x="T6" y="T7"/>
                      </a:cxn>
                      <a:cxn ang="0">
                        <a:pos x="T8" y="T9"/>
                      </a:cxn>
                    </a:cxnLst>
                    <a:rect l="0" t="0" r="r" b="b"/>
                    <a:pathLst>
                      <a:path w="29" h="23">
                        <a:moveTo>
                          <a:pt x="27" y="17"/>
                        </a:moveTo>
                        <a:cubicBezTo>
                          <a:pt x="25" y="21"/>
                          <a:pt x="18" y="23"/>
                          <a:pt x="11" y="20"/>
                        </a:cubicBezTo>
                        <a:cubicBezTo>
                          <a:pt x="4" y="17"/>
                          <a:pt x="0" y="11"/>
                          <a:pt x="2" y="6"/>
                        </a:cubicBezTo>
                        <a:cubicBezTo>
                          <a:pt x="4" y="1"/>
                          <a:pt x="11" y="0"/>
                          <a:pt x="18" y="3"/>
                        </a:cubicBezTo>
                        <a:cubicBezTo>
                          <a:pt x="25" y="5"/>
                          <a:pt x="29" y="12"/>
                          <a:pt x="27" y="17"/>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46"/>
                  <p:cNvSpPr/>
                  <p:nvPr/>
                </p:nvSpPr>
                <p:spPr bwMode="auto">
                  <a:xfrm>
                    <a:off x="7823200" y="7694613"/>
                    <a:ext cx="693738" cy="336550"/>
                  </a:xfrm>
                  <a:custGeom>
                    <a:avLst/>
                    <a:gdLst>
                      <a:gd name="T0" fmla="*/ 0 w 185"/>
                      <a:gd name="T1" fmla="*/ 57 h 90"/>
                      <a:gd name="T2" fmla="*/ 179 w 185"/>
                      <a:gd name="T3" fmla="*/ 1 h 90"/>
                      <a:gd name="T4" fmla="*/ 183 w 185"/>
                      <a:gd name="T5" fmla="*/ 2 h 90"/>
                      <a:gd name="T6" fmla="*/ 184 w 185"/>
                      <a:gd name="T7" fmla="*/ 4 h 90"/>
                      <a:gd name="T8" fmla="*/ 0 w 185"/>
                      <a:gd name="T9" fmla="*/ 57 h 90"/>
                    </a:gdLst>
                    <a:ahLst/>
                    <a:cxnLst>
                      <a:cxn ang="0">
                        <a:pos x="T0" y="T1"/>
                      </a:cxn>
                      <a:cxn ang="0">
                        <a:pos x="T2" y="T3"/>
                      </a:cxn>
                      <a:cxn ang="0">
                        <a:pos x="T4" y="T5"/>
                      </a:cxn>
                      <a:cxn ang="0">
                        <a:pos x="T6" y="T7"/>
                      </a:cxn>
                      <a:cxn ang="0">
                        <a:pos x="T8" y="T9"/>
                      </a:cxn>
                    </a:cxnLst>
                    <a:rect l="0" t="0" r="r" b="b"/>
                    <a:pathLst>
                      <a:path w="185" h="90">
                        <a:moveTo>
                          <a:pt x="0" y="57"/>
                        </a:moveTo>
                        <a:cubicBezTo>
                          <a:pt x="0" y="57"/>
                          <a:pt x="100" y="77"/>
                          <a:pt x="179" y="1"/>
                        </a:cubicBezTo>
                        <a:cubicBezTo>
                          <a:pt x="179" y="1"/>
                          <a:pt x="181" y="0"/>
                          <a:pt x="183" y="2"/>
                        </a:cubicBezTo>
                        <a:cubicBezTo>
                          <a:pt x="185" y="3"/>
                          <a:pt x="184" y="4"/>
                          <a:pt x="184" y="4"/>
                        </a:cubicBezTo>
                        <a:cubicBezTo>
                          <a:pt x="184" y="4"/>
                          <a:pt x="118" y="90"/>
                          <a:pt x="0" y="57"/>
                        </a:cubicBezTo>
                        <a:close/>
                      </a:path>
                    </a:pathLst>
                  </a:custGeom>
                  <a:solidFill>
                    <a:srgbClr val="4741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5" name="椭圆 84"/>
                <p:cNvSpPr/>
                <p:nvPr/>
              </p:nvSpPr>
              <p:spPr>
                <a:xfrm flipV="1">
                  <a:off x="5791523" y="4646593"/>
                  <a:ext cx="1179368" cy="80779"/>
                </a:xfrm>
                <a:prstGeom prst="ellipse">
                  <a:avLst/>
                </a:prstGeom>
                <a:gradFill flip="none" rotWithShape="1">
                  <a:gsLst>
                    <a:gs pos="0">
                      <a:schemeClr val="tx1">
                        <a:alpha val="20000"/>
                      </a:schemeClr>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89" name="组合 88"/>
            <p:cNvGrpSpPr/>
            <p:nvPr/>
          </p:nvGrpSpPr>
          <p:grpSpPr>
            <a:xfrm>
              <a:off x="2429891" y="980793"/>
              <a:ext cx="2142551" cy="1856885"/>
              <a:chOff x="2457599" y="1036210"/>
              <a:chExt cx="2142551" cy="1856885"/>
            </a:xfrm>
          </p:grpSpPr>
          <p:sp>
            <p:nvSpPr>
              <p:cNvPr id="9" name="文本框 8"/>
              <p:cNvSpPr txBox="1"/>
              <p:nvPr/>
            </p:nvSpPr>
            <p:spPr>
              <a:xfrm>
                <a:off x="2457599" y="1036210"/>
                <a:ext cx="2132308" cy="584775"/>
              </a:xfrm>
              <a:prstGeom prst="rect">
                <a:avLst/>
              </a:prstGeom>
              <a:noFill/>
            </p:spPr>
            <p:txBody>
              <a:bodyPr wrap="square" rtlCol="0">
                <a:spAutoFit/>
              </a:bodyPr>
              <a:lstStyle/>
              <a:p>
                <a:r>
                  <a:rPr lang="zh-CN" altLang="en-US" sz="3200" spc="600" dirty="0">
                    <a:solidFill>
                      <a:schemeClr val="bg1"/>
                    </a:solidFill>
                  </a:rPr>
                  <a:t>专业能力</a:t>
                </a:r>
              </a:p>
            </p:txBody>
          </p:sp>
          <p:sp>
            <p:nvSpPr>
              <p:cNvPr id="88" name="文本框 87"/>
              <p:cNvSpPr txBox="1"/>
              <p:nvPr/>
            </p:nvSpPr>
            <p:spPr>
              <a:xfrm>
                <a:off x="2505935" y="1487902"/>
                <a:ext cx="2094215" cy="1405193"/>
              </a:xfrm>
              <a:prstGeom prst="rect">
                <a:avLst/>
              </a:prstGeom>
              <a:noFill/>
            </p:spPr>
            <p:txBody>
              <a:bodyPr wrap="square" rtlCol="0">
                <a:spAutoFit/>
              </a:bodyPr>
              <a:lstStyle>
                <a:defPPr>
                  <a:defRPr lang="zh-CN"/>
                </a:defPPr>
                <a:lvl1pPr>
                  <a:lnSpc>
                    <a:spcPct val="130000"/>
                  </a:lnSpc>
                  <a:defRPr sz="2000">
                    <a:solidFill>
                      <a:schemeClr val="bg1"/>
                    </a:solidFill>
                    <a:latin typeface="+mn-ea"/>
                  </a:defRPr>
                </a:lvl1pPr>
              </a:lstStyle>
              <a:p>
                <a:pPr>
                  <a:lnSpc>
                    <a:spcPct val="150000"/>
                  </a:lnSpc>
                </a:pPr>
                <a:r>
                  <a:rPr lang="zh-CN" altLang="en-US" dirty="0">
                    <a:latin typeface="黑体" panose="02010609060101010101" pitchFamily="49" charset="-122"/>
                    <a:ea typeface="黑体" panose="02010609060101010101" pitchFamily="49" charset="-122"/>
                  </a:rPr>
                  <a:t>点击此处添加文本内容点击此处添加文本内容</a:t>
                </a:r>
              </a:p>
            </p:txBody>
          </p:sp>
        </p:grpSp>
        <p:grpSp>
          <p:nvGrpSpPr>
            <p:cNvPr id="90" name="组合 89"/>
            <p:cNvGrpSpPr/>
            <p:nvPr/>
          </p:nvGrpSpPr>
          <p:grpSpPr>
            <a:xfrm>
              <a:off x="2429891" y="3733233"/>
              <a:ext cx="2142551" cy="1856885"/>
              <a:chOff x="2457599" y="1036210"/>
              <a:chExt cx="2142551" cy="1856885"/>
            </a:xfrm>
          </p:grpSpPr>
          <p:sp>
            <p:nvSpPr>
              <p:cNvPr id="91" name="文本框 90"/>
              <p:cNvSpPr txBox="1"/>
              <p:nvPr/>
            </p:nvSpPr>
            <p:spPr>
              <a:xfrm>
                <a:off x="2457599" y="1036210"/>
                <a:ext cx="2132308" cy="584775"/>
              </a:xfrm>
              <a:prstGeom prst="rect">
                <a:avLst/>
              </a:prstGeom>
              <a:noFill/>
            </p:spPr>
            <p:txBody>
              <a:bodyPr wrap="square" rtlCol="0">
                <a:spAutoFit/>
              </a:bodyPr>
              <a:lstStyle/>
              <a:p>
                <a:r>
                  <a:rPr lang="zh-CN" altLang="en-US" sz="3200" spc="600" dirty="0">
                    <a:solidFill>
                      <a:schemeClr val="bg1"/>
                    </a:solidFill>
                  </a:rPr>
                  <a:t>沟通能力</a:t>
                </a:r>
              </a:p>
            </p:txBody>
          </p:sp>
          <p:sp>
            <p:nvSpPr>
              <p:cNvPr id="92" name="文本框 91"/>
              <p:cNvSpPr txBox="1"/>
              <p:nvPr/>
            </p:nvSpPr>
            <p:spPr>
              <a:xfrm>
                <a:off x="2505935" y="1487902"/>
                <a:ext cx="2094215" cy="1405193"/>
              </a:xfrm>
              <a:prstGeom prst="rect">
                <a:avLst/>
              </a:prstGeom>
              <a:noFill/>
            </p:spPr>
            <p:txBody>
              <a:bodyPr wrap="square" rtlCol="0">
                <a:spAutoFit/>
              </a:bodyPr>
              <a:lstStyle>
                <a:defPPr>
                  <a:defRPr lang="zh-CN"/>
                </a:defPPr>
                <a:lvl1pPr>
                  <a:lnSpc>
                    <a:spcPct val="130000"/>
                  </a:lnSpc>
                  <a:defRPr sz="2000">
                    <a:solidFill>
                      <a:schemeClr val="bg1"/>
                    </a:solidFill>
                    <a:latin typeface="+mn-ea"/>
                  </a:defRPr>
                </a:lvl1pPr>
              </a:lstStyle>
              <a:p>
                <a:pPr>
                  <a:lnSpc>
                    <a:spcPct val="150000"/>
                  </a:lnSpc>
                </a:pPr>
                <a:r>
                  <a:rPr lang="zh-CN" altLang="en-US" dirty="0">
                    <a:latin typeface="黑体" panose="02010609060101010101" pitchFamily="49" charset="-122"/>
                    <a:ea typeface="黑体" panose="02010609060101010101" pitchFamily="49" charset="-122"/>
                  </a:rPr>
                  <a:t>点击此处添加文本内容点击此处添加文本内容</a:t>
                </a:r>
              </a:p>
            </p:txBody>
          </p:sp>
        </p:grpSp>
        <p:grpSp>
          <p:nvGrpSpPr>
            <p:cNvPr id="93" name="组合 92"/>
            <p:cNvGrpSpPr/>
            <p:nvPr/>
          </p:nvGrpSpPr>
          <p:grpSpPr>
            <a:xfrm>
              <a:off x="5256222" y="3733233"/>
              <a:ext cx="2142551" cy="1856885"/>
              <a:chOff x="2457599" y="1036210"/>
              <a:chExt cx="2142551" cy="1856885"/>
            </a:xfrm>
          </p:grpSpPr>
          <p:sp>
            <p:nvSpPr>
              <p:cNvPr id="94" name="文本框 93"/>
              <p:cNvSpPr txBox="1"/>
              <p:nvPr/>
            </p:nvSpPr>
            <p:spPr>
              <a:xfrm>
                <a:off x="2457599" y="1036210"/>
                <a:ext cx="2132308" cy="584775"/>
              </a:xfrm>
              <a:prstGeom prst="rect">
                <a:avLst/>
              </a:prstGeom>
              <a:noFill/>
            </p:spPr>
            <p:txBody>
              <a:bodyPr wrap="square" rtlCol="0">
                <a:spAutoFit/>
              </a:bodyPr>
              <a:lstStyle/>
              <a:p>
                <a:r>
                  <a:rPr lang="zh-CN" altLang="en-US" sz="3200" spc="600" dirty="0">
                    <a:solidFill>
                      <a:schemeClr val="bg1"/>
                    </a:solidFill>
                  </a:rPr>
                  <a:t>乐于奉献</a:t>
                </a:r>
              </a:p>
            </p:txBody>
          </p:sp>
          <p:sp>
            <p:nvSpPr>
              <p:cNvPr id="95" name="文本框 94"/>
              <p:cNvSpPr txBox="1"/>
              <p:nvPr/>
            </p:nvSpPr>
            <p:spPr>
              <a:xfrm>
                <a:off x="2505935" y="1487902"/>
                <a:ext cx="2094215" cy="1405193"/>
              </a:xfrm>
              <a:prstGeom prst="rect">
                <a:avLst/>
              </a:prstGeom>
              <a:noFill/>
            </p:spPr>
            <p:txBody>
              <a:bodyPr wrap="square" rtlCol="0">
                <a:spAutoFit/>
              </a:bodyPr>
              <a:lstStyle>
                <a:defPPr>
                  <a:defRPr lang="zh-CN"/>
                </a:defPPr>
                <a:lvl1pPr>
                  <a:lnSpc>
                    <a:spcPct val="130000"/>
                  </a:lnSpc>
                  <a:defRPr sz="2000">
                    <a:solidFill>
                      <a:schemeClr val="bg1"/>
                    </a:solidFill>
                    <a:latin typeface="+mn-ea"/>
                  </a:defRPr>
                </a:lvl1pPr>
              </a:lstStyle>
              <a:p>
                <a:pPr>
                  <a:lnSpc>
                    <a:spcPct val="150000"/>
                  </a:lnSpc>
                </a:pPr>
                <a:r>
                  <a:rPr lang="zh-CN" altLang="en-US" dirty="0">
                    <a:latin typeface="黑体" panose="02010609060101010101" pitchFamily="49" charset="-122"/>
                    <a:ea typeface="黑体" panose="02010609060101010101" pitchFamily="49" charset="-122"/>
                  </a:rPr>
                  <a:t>点击此处添加文本内容点击此处添加文本内容</a:t>
                </a:r>
              </a:p>
            </p:txBody>
          </p:sp>
        </p:grpSp>
        <p:grpSp>
          <p:nvGrpSpPr>
            <p:cNvPr id="96" name="组合 95"/>
            <p:cNvGrpSpPr/>
            <p:nvPr/>
          </p:nvGrpSpPr>
          <p:grpSpPr>
            <a:xfrm>
              <a:off x="5256222" y="980793"/>
              <a:ext cx="2142551" cy="1856885"/>
              <a:chOff x="2457599" y="1036210"/>
              <a:chExt cx="2142551" cy="1856885"/>
            </a:xfrm>
          </p:grpSpPr>
          <p:sp>
            <p:nvSpPr>
              <p:cNvPr id="97" name="文本框 96"/>
              <p:cNvSpPr txBox="1"/>
              <p:nvPr/>
            </p:nvSpPr>
            <p:spPr>
              <a:xfrm>
                <a:off x="2457599" y="1036210"/>
                <a:ext cx="2132308" cy="584775"/>
              </a:xfrm>
              <a:prstGeom prst="rect">
                <a:avLst/>
              </a:prstGeom>
              <a:noFill/>
            </p:spPr>
            <p:txBody>
              <a:bodyPr wrap="square" rtlCol="0">
                <a:spAutoFit/>
              </a:bodyPr>
              <a:lstStyle/>
              <a:p>
                <a:r>
                  <a:rPr lang="zh-CN" altLang="en-US" sz="3200" spc="600" dirty="0">
                    <a:solidFill>
                      <a:schemeClr val="bg1"/>
                    </a:solidFill>
                  </a:rPr>
                  <a:t>学习能力</a:t>
                </a:r>
              </a:p>
            </p:txBody>
          </p:sp>
          <p:sp>
            <p:nvSpPr>
              <p:cNvPr id="98" name="文本框 97"/>
              <p:cNvSpPr txBox="1"/>
              <p:nvPr/>
            </p:nvSpPr>
            <p:spPr>
              <a:xfrm>
                <a:off x="2505935" y="1487902"/>
                <a:ext cx="2094215" cy="1405193"/>
              </a:xfrm>
              <a:prstGeom prst="rect">
                <a:avLst/>
              </a:prstGeom>
              <a:noFill/>
            </p:spPr>
            <p:txBody>
              <a:bodyPr wrap="square" rtlCol="0">
                <a:spAutoFit/>
              </a:bodyPr>
              <a:lstStyle>
                <a:defPPr>
                  <a:defRPr lang="zh-CN"/>
                </a:defPPr>
                <a:lvl1pPr>
                  <a:lnSpc>
                    <a:spcPct val="130000"/>
                  </a:lnSpc>
                  <a:defRPr sz="2000">
                    <a:solidFill>
                      <a:schemeClr val="bg1"/>
                    </a:solidFill>
                    <a:latin typeface="+mn-ea"/>
                  </a:defRPr>
                </a:lvl1pPr>
              </a:lstStyle>
              <a:p>
                <a:pPr>
                  <a:lnSpc>
                    <a:spcPct val="150000"/>
                  </a:lnSpc>
                </a:pPr>
                <a:r>
                  <a:rPr lang="zh-CN" altLang="en-US" dirty="0">
                    <a:latin typeface="黑体" panose="02010609060101010101" pitchFamily="49" charset="-122"/>
                    <a:ea typeface="黑体" panose="02010609060101010101" pitchFamily="49" charset="-122"/>
                  </a:rPr>
                  <a:t>点击此处添加文本内容点击此处添加文本内容</a:t>
                </a:r>
              </a:p>
            </p:txBody>
          </p:sp>
        </p:grpSp>
      </p:grpSp>
      <p:grpSp>
        <p:nvGrpSpPr>
          <p:cNvPr id="107" name="组合 106"/>
          <p:cNvGrpSpPr/>
          <p:nvPr/>
        </p:nvGrpSpPr>
        <p:grpSpPr>
          <a:xfrm>
            <a:off x="7647025" y="1231680"/>
            <a:ext cx="4332540" cy="1811610"/>
            <a:chOff x="7647025" y="1157790"/>
            <a:chExt cx="4332540" cy="1811610"/>
          </a:xfrm>
        </p:grpSpPr>
        <p:grpSp>
          <p:nvGrpSpPr>
            <p:cNvPr id="99" name="组合 98"/>
            <p:cNvGrpSpPr/>
            <p:nvPr/>
          </p:nvGrpSpPr>
          <p:grpSpPr>
            <a:xfrm>
              <a:off x="7762774" y="1157790"/>
              <a:ext cx="3593343" cy="461665"/>
              <a:chOff x="6559441" y="988791"/>
              <a:chExt cx="3593343" cy="461665"/>
            </a:xfrm>
          </p:grpSpPr>
          <p:grpSp>
            <p:nvGrpSpPr>
              <p:cNvPr id="100" name="组合 99"/>
              <p:cNvGrpSpPr>
                <a:grpSpLocks noChangeAspect="1"/>
              </p:cNvGrpSpPr>
              <p:nvPr/>
            </p:nvGrpSpPr>
            <p:grpSpPr>
              <a:xfrm>
                <a:off x="6559441" y="1003623"/>
                <a:ext cx="523355" cy="432000"/>
                <a:chOff x="5767388" y="3224213"/>
                <a:chExt cx="536575" cy="442913"/>
              </a:xfrm>
              <a:solidFill>
                <a:schemeClr val="tx1">
                  <a:lumMod val="85000"/>
                  <a:lumOff val="15000"/>
                </a:schemeClr>
              </a:solidFill>
            </p:grpSpPr>
            <p:sp>
              <p:nvSpPr>
                <p:cNvPr id="102" name="Freeform 990"/>
                <p:cNvSpPr/>
                <p:nvPr/>
              </p:nvSpPr>
              <p:spPr bwMode="auto">
                <a:xfrm>
                  <a:off x="5819775" y="3224213"/>
                  <a:ext cx="423863" cy="327025"/>
                </a:xfrm>
                <a:custGeom>
                  <a:avLst/>
                  <a:gdLst>
                    <a:gd name="T0" fmla="*/ 113 w 113"/>
                    <a:gd name="T1" fmla="*/ 40 h 87"/>
                    <a:gd name="T2" fmla="*/ 103 w 113"/>
                    <a:gd name="T3" fmla="*/ 49 h 87"/>
                    <a:gd name="T4" fmla="*/ 103 w 113"/>
                    <a:gd name="T5" fmla="*/ 78 h 87"/>
                    <a:gd name="T6" fmla="*/ 10 w 113"/>
                    <a:gd name="T7" fmla="*/ 78 h 87"/>
                    <a:gd name="T8" fmla="*/ 10 w 113"/>
                    <a:gd name="T9" fmla="*/ 9 h 87"/>
                    <a:gd name="T10" fmla="*/ 103 w 113"/>
                    <a:gd name="T11" fmla="*/ 9 h 87"/>
                    <a:gd name="T12" fmla="*/ 103 w 113"/>
                    <a:gd name="T13" fmla="*/ 37 h 87"/>
                    <a:gd name="T14" fmla="*/ 112 w 113"/>
                    <a:gd name="T15" fmla="*/ 28 h 87"/>
                    <a:gd name="T16" fmla="*/ 110 w 113"/>
                    <a:gd name="T17" fmla="*/ 23 h 87"/>
                    <a:gd name="T18" fmla="*/ 113 w 113"/>
                    <a:gd name="T19" fmla="*/ 16 h 87"/>
                    <a:gd name="T20" fmla="*/ 113 w 113"/>
                    <a:gd name="T21" fmla="*/ 0 h 87"/>
                    <a:gd name="T22" fmla="*/ 0 w 113"/>
                    <a:gd name="T23" fmla="*/ 0 h 87"/>
                    <a:gd name="T24" fmla="*/ 0 w 113"/>
                    <a:gd name="T25" fmla="*/ 87 h 87"/>
                    <a:gd name="T26" fmla="*/ 113 w 113"/>
                    <a:gd name="T27" fmla="*/ 87 h 87"/>
                    <a:gd name="T28" fmla="*/ 113 w 113"/>
                    <a:gd name="T29" fmla="*/ 4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87">
                      <a:moveTo>
                        <a:pt x="113" y="40"/>
                      </a:moveTo>
                      <a:cubicBezTo>
                        <a:pt x="103" y="49"/>
                        <a:pt x="103" y="49"/>
                        <a:pt x="103" y="49"/>
                      </a:cubicBezTo>
                      <a:cubicBezTo>
                        <a:pt x="103" y="78"/>
                        <a:pt x="103" y="78"/>
                        <a:pt x="103" y="78"/>
                      </a:cubicBezTo>
                      <a:cubicBezTo>
                        <a:pt x="10" y="78"/>
                        <a:pt x="10" y="78"/>
                        <a:pt x="10" y="78"/>
                      </a:cubicBezTo>
                      <a:cubicBezTo>
                        <a:pt x="10" y="9"/>
                        <a:pt x="10" y="9"/>
                        <a:pt x="10" y="9"/>
                      </a:cubicBezTo>
                      <a:cubicBezTo>
                        <a:pt x="103" y="9"/>
                        <a:pt x="103" y="9"/>
                        <a:pt x="103" y="9"/>
                      </a:cubicBezTo>
                      <a:cubicBezTo>
                        <a:pt x="103" y="37"/>
                        <a:pt x="103" y="37"/>
                        <a:pt x="103" y="37"/>
                      </a:cubicBezTo>
                      <a:cubicBezTo>
                        <a:pt x="112" y="28"/>
                        <a:pt x="112" y="28"/>
                        <a:pt x="112" y="28"/>
                      </a:cubicBezTo>
                      <a:cubicBezTo>
                        <a:pt x="111" y="27"/>
                        <a:pt x="110" y="25"/>
                        <a:pt x="110" y="23"/>
                      </a:cubicBezTo>
                      <a:cubicBezTo>
                        <a:pt x="110" y="20"/>
                        <a:pt x="111" y="18"/>
                        <a:pt x="113" y="16"/>
                      </a:cubicBezTo>
                      <a:cubicBezTo>
                        <a:pt x="113" y="0"/>
                        <a:pt x="113" y="0"/>
                        <a:pt x="113" y="0"/>
                      </a:cubicBezTo>
                      <a:cubicBezTo>
                        <a:pt x="0" y="0"/>
                        <a:pt x="0" y="0"/>
                        <a:pt x="0" y="0"/>
                      </a:cubicBezTo>
                      <a:cubicBezTo>
                        <a:pt x="0" y="87"/>
                        <a:pt x="0" y="87"/>
                        <a:pt x="0" y="87"/>
                      </a:cubicBezTo>
                      <a:cubicBezTo>
                        <a:pt x="113" y="87"/>
                        <a:pt x="113" y="87"/>
                        <a:pt x="113" y="87"/>
                      </a:cubicBezTo>
                      <a:lnTo>
                        <a:pt x="113"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3" name="Freeform 991"/>
                <p:cNvSpPr/>
                <p:nvPr/>
              </p:nvSpPr>
              <p:spPr bwMode="auto">
                <a:xfrm>
                  <a:off x="5891213" y="3276600"/>
                  <a:ext cx="412750" cy="211138"/>
                </a:xfrm>
                <a:custGeom>
                  <a:avLst/>
                  <a:gdLst>
                    <a:gd name="T0" fmla="*/ 73 w 110"/>
                    <a:gd name="T1" fmla="*/ 38 h 56"/>
                    <a:gd name="T2" fmla="*/ 70 w 110"/>
                    <a:gd name="T3" fmla="*/ 37 h 56"/>
                    <a:gd name="T4" fmla="*/ 65 w 110"/>
                    <a:gd name="T5" fmla="*/ 38 h 56"/>
                    <a:gd name="T6" fmla="*/ 48 w 110"/>
                    <a:gd name="T7" fmla="*/ 19 h 56"/>
                    <a:gd name="T8" fmla="*/ 49 w 110"/>
                    <a:gd name="T9" fmla="*/ 14 h 56"/>
                    <a:gd name="T10" fmla="*/ 41 w 110"/>
                    <a:gd name="T11" fmla="*/ 6 h 56"/>
                    <a:gd name="T12" fmla="*/ 32 w 110"/>
                    <a:gd name="T13" fmla="*/ 14 h 56"/>
                    <a:gd name="T14" fmla="*/ 34 w 110"/>
                    <a:gd name="T15" fmla="*/ 19 h 56"/>
                    <a:gd name="T16" fmla="*/ 12 w 110"/>
                    <a:gd name="T17" fmla="*/ 40 h 56"/>
                    <a:gd name="T18" fmla="*/ 8 w 110"/>
                    <a:gd name="T19" fmla="*/ 39 h 56"/>
                    <a:gd name="T20" fmla="*/ 0 w 110"/>
                    <a:gd name="T21" fmla="*/ 48 h 56"/>
                    <a:gd name="T22" fmla="*/ 8 w 110"/>
                    <a:gd name="T23" fmla="*/ 56 h 56"/>
                    <a:gd name="T24" fmla="*/ 16 w 110"/>
                    <a:gd name="T25" fmla="*/ 48 h 56"/>
                    <a:gd name="T26" fmla="*/ 15 w 110"/>
                    <a:gd name="T27" fmla="*/ 43 h 56"/>
                    <a:gd name="T28" fmla="*/ 36 w 110"/>
                    <a:gd name="T29" fmla="*/ 21 h 56"/>
                    <a:gd name="T30" fmla="*/ 41 w 110"/>
                    <a:gd name="T31" fmla="*/ 23 h 56"/>
                    <a:gd name="T32" fmla="*/ 45 w 110"/>
                    <a:gd name="T33" fmla="*/ 21 h 56"/>
                    <a:gd name="T34" fmla="*/ 63 w 110"/>
                    <a:gd name="T35" fmla="*/ 41 h 56"/>
                    <a:gd name="T36" fmla="*/ 61 w 110"/>
                    <a:gd name="T37" fmla="*/ 45 h 56"/>
                    <a:gd name="T38" fmla="*/ 70 w 110"/>
                    <a:gd name="T39" fmla="*/ 54 h 56"/>
                    <a:gd name="T40" fmla="*/ 78 w 110"/>
                    <a:gd name="T41" fmla="*/ 45 h 56"/>
                    <a:gd name="T42" fmla="*/ 76 w 110"/>
                    <a:gd name="T43" fmla="*/ 40 h 56"/>
                    <a:gd name="T44" fmla="*/ 99 w 110"/>
                    <a:gd name="T45" fmla="*/ 17 h 56"/>
                    <a:gd name="T46" fmla="*/ 102 w 110"/>
                    <a:gd name="T47" fmla="*/ 17 h 56"/>
                    <a:gd name="T48" fmla="*/ 110 w 110"/>
                    <a:gd name="T49" fmla="*/ 9 h 56"/>
                    <a:gd name="T50" fmla="*/ 102 w 110"/>
                    <a:gd name="T51" fmla="*/ 0 h 56"/>
                    <a:gd name="T52" fmla="*/ 94 w 110"/>
                    <a:gd name="T53" fmla="*/ 9 h 56"/>
                    <a:gd name="T54" fmla="*/ 96 w 110"/>
                    <a:gd name="T55" fmla="*/ 15 h 56"/>
                    <a:gd name="T56" fmla="*/ 73 w 110"/>
                    <a:gd name="T57"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0" h="56">
                      <a:moveTo>
                        <a:pt x="73" y="38"/>
                      </a:moveTo>
                      <a:cubicBezTo>
                        <a:pt x="72" y="37"/>
                        <a:pt x="71" y="37"/>
                        <a:pt x="70" y="37"/>
                      </a:cubicBezTo>
                      <a:cubicBezTo>
                        <a:pt x="68" y="37"/>
                        <a:pt x="67" y="38"/>
                        <a:pt x="65" y="38"/>
                      </a:cubicBezTo>
                      <a:cubicBezTo>
                        <a:pt x="48" y="19"/>
                        <a:pt x="48" y="19"/>
                        <a:pt x="48" y="19"/>
                      </a:cubicBezTo>
                      <a:cubicBezTo>
                        <a:pt x="49" y="17"/>
                        <a:pt x="49" y="16"/>
                        <a:pt x="49" y="14"/>
                      </a:cubicBezTo>
                      <a:cubicBezTo>
                        <a:pt x="49" y="9"/>
                        <a:pt x="45" y="6"/>
                        <a:pt x="41" y="6"/>
                      </a:cubicBezTo>
                      <a:cubicBezTo>
                        <a:pt x="36" y="6"/>
                        <a:pt x="32" y="9"/>
                        <a:pt x="32" y="14"/>
                      </a:cubicBezTo>
                      <a:cubicBezTo>
                        <a:pt x="32" y="16"/>
                        <a:pt x="33" y="17"/>
                        <a:pt x="34" y="19"/>
                      </a:cubicBezTo>
                      <a:cubicBezTo>
                        <a:pt x="12" y="40"/>
                        <a:pt x="12" y="40"/>
                        <a:pt x="12" y="40"/>
                      </a:cubicBezTo>
                      <a:cubicBezTo>
                        <a:pt x="11" y="40"/>
                        <a:pt x="9" y="39"/>
                        <a:pt x="8" y="39"/>
                      </a:cubicBezTo>
                      <a:cubicBezTo>
                        <a:pt x="3" y="39"/>
                        <a:pt x="0" y="43"/>
                        <a:pt x="0" y="48"/>
                      </a:cubicBezTo>
                      <a:cubicBezTo>
                        <a:pt x="0" y="52"/>
                        <a:pt x="3" y="56"/>
                        <a:pt x="8" y="56"/>
                      </a:cubicBezTo>
                      <a:cubicBezTo>
                        <a:pt x="13" y="56"/>
                        <a:pt x="16" y="52"/>
                        <a:pt x="16" y="48"/>
                      </a:cubicBezTo>
                      <a:cubicBezTo>
                        <a:pt x="16" y="46"/>
                        <a:pt x="16" y="44"/>
                        <a:pt x="15" y="43"/>
                      </a:cubicBezTo>
                      <a:cubicBezTo>
                        <a:pt x="36" y="21"/>
                        <a:pt x="36" y="21"/>
                        <a:pt x="36" y="21"/>
                      </a:cubicBezTo>
                      <a:cubicBezTo>
                        <a:pt x="38" y="22"/>
                        <a:pt x="39" y="23"/>
                        <a:pt x="41" y="23"/>
                      </a:cubicBezTo>
                      <a:cubicBezTo>
                        <a:pt x="42" y="23"/>
                        <a:pt x="44" y="22"/>
                        <a:pt x="45" y="21"/>
                      </a:cubicBezTo>
                      <a:cubicBezTo>
                        <a:pt x="63" y="41"/>
                        <a:pt x="63" y="41"/>
                        <a:pt x="63" y="41"/>
                      </a:cubicBezTo>
                      <a:cubicBezTo>
                        <a:pt x="62" y="43"/>
                        <a:pt x="61" y="44"/>
                        <a:pt x="61" y="45"/>
                      </a:cubicBezTo>
                      <a:cubicBezTo>
                        <a:pt x="61" y="50"/>
                        <a:pt x="65" y="54"/>
                        <a:pt x="70" y="54"/>
                      </a:cubicBezTo>
                      <a:cubicBezTo>
                        <a:pt x="75" y="54"/>
                        <a:pt x="78" y="50"/>
                        <a:pt x="78" y="45"/>
                      </a:cubicBezTo>
                      <a:cubicBezTo>
                        <a:pt x="78" y="43"/>
                        <a:pt x="77" y="41"/>
                        <a:pt x="76" y="40"/>
                      </a:cubicBezTo>
                      <a:cubicBezTo>
                        <a:pt x="99" y="17"/>
                        <a:pt x="99" y="17"/>
                        <a:pt x="99" y="17"/>
                      </a:cubicBezTo>
                      <a:cubicBezTo>
                        <a:pt x="100" y="17"/>
                        <a:pt x="101" y="17"/>
                        <a:pt x="102" y="17"/>
                      </a:cubicBezTo>
                      <a:cubicBezTo>
                        <a:pt x="107" y="17"/>
                        <a:pt x="110" y="13"/>
                        <a:pt x="110" y="9"/>
                      </a:cubicBezTo>
                      <a:cubicBezTo>
                        <a:pt x="110" y="4"/>
                        <a:pt x="107" y="0"/>
                        <a:pt x="102" y="0"/>
                      </a:cubicBezTo>
                      <a:cubicBezTo>
                        <a:pt x="97" y="0"/>
                        <a:pt x="94" y="4"/>
                        <a:pt x="94" y="9"/>
                      </a:cubicBezTo>
                      <a:cubicBezTo>
                        <a:pt x="94" y="11"/>
                        <a:pt x="94" y="13"/>
                        <a:pt x="96" y="15"/>
                      </a:cubicBezTo>
                      <a:lnTo>
                        <a:pt x="73"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4" name="Freeform 992"/>
                <p:cNvSpPr/>
                <p:nvPr/>
              </p:nvSpPr>
              <p:spPr bwMode="auto">
                <a:xfrm>
                  <a:off x="5767388" y="3565525"/>
                  <a:ext cx="530225" cy="38100"/>
                </a:xfrm>
                <a:custGeom>
                  <a:avLst/>
                  <a:gdLst>
                    <a:gd name="T0" fmla="*/ 33 w 334"/>
                    <a:gd name="T1" fmla="*/ 0 h 24"/>
                    <a:gd name="T2" fmla="*/ 0 w 334"/>
                    <a:gd name="T3" fmla="*/ 24 h 24"/>
                    <a:gd name="T4" fmla="*/ 334 w 334"/>
                    <a:gd name="T5" fmla="*/ 24 h 24"/>
                    <a:gd name="T6" fmla="*/ 300 w 334"/>
                    <a:gd name="T7" fmla="*/ 0 h 24"/>
                    <a:gd name="T8" fmla="*/ 33 w 334"/>
                    <a:gd name="T9" fmla="*/ 0 h 24"/>
                  </a:gdLst>
                  <a:ahLst/>
                  <a:cxnLst>
                    <a:cxn ang="0">
                      <a:pos x="T0" y="T1"/>
                    </a:cxn>
                    <a:cxn ang="0">
                      <a:pos x="T2" y="T3"/>
                    </a:cxn>
                    <a:cxn ang="0">
                      <a:pos x="T4" y="T5"/>
                    </a:cxn>
                    <a:cxn ang="0">
                      <a:pos x="T6" y="T7"/>
                    </a:cxn>
                    <a:cxn ang="0">
                      <a:pos x="T8" y="T9"/>
                    </a:cxn>
                  </a:cxnLst>
                  <a:rect l="0" t="0" r="r" b="b"/>
                  <a:pathLst>
                    <a:path w="334" h="24">
                      <a:moveTo>
                        <a:pt x="33" y="0"/>
                      </a:moveTo>
                      <a:lnTo>
                        <a:pt x="0" y="24"/>
                      </a:lnTo>
                      <a:lnTo>
                        <a:pt x="334" y="24"/>
                      </a:lnTo>
                      <a:lnTo>
                        <a:pt x="300" y="0"/>
                      </a:lnTo>
                      <a:lnTo>
                        <a:pt x="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5" name="Freeform 993"/>
                <p:cNvSpPr>
                  <a:spLocks noEditPoints="1"/>
                </p:cNvSpPr>
                <p:nvPr/>
              </p:nvSpPr>
              <p:spPr bwMode="auto">
                <a:xfrm>
                  <a:off x="5767388" y="3617913"/>
                  <a:ext cx="530225" cy="49213"/>
                </a:xfrm>
                <a:custGeom>
                  <a:avLst/>
                  <a:gdLst>
                    <a:gd name="T0" fmla="*/ 0 w 141"/>
                    <a:gd name="T1" fmla="*/ 0 h 13"/>
                    <a:gd name="T2" fmla="*/ 0 w 141"/>
                    <a:gd name="T3" fmla="*/ 1 h 13"/>
                    <a:gd name="T4" fmla="*/ 14 w 141"/>
                    <a:gd name="T5" fmla="*/ 13 h 13"/>
                    <a:gd name="T6" fmla="*/ 126 w 141"/>
                    <a:gd name="T7" fmla="*/ 13 h 13"/>
                    <a:gd name="T8" fmla="*/ 141 w 141"/>
                    <a:gd name="T9" fmla="*/ 1 h 13"/>
                    <a:gd name="T10" fmla="*/ 141 w 141"/>
                    <a:gd name="T11" fmla="*/ 0 h 13"/>
                    <a:gd name="T12" fmla="*/ 0 w 141"/>
                    <a:gd name="T13" fmla="*/ 0 h 13"/>
                    <a:gd name="T14" fmla="*/ 90 w 141"/>
                    <a:gd name="T15" fmla="*/ 9 h 13"/>
                    <a:gd name="T16" fmla="*/ 58 w 141"/>
                    <a:gd name="T17" fmla="*/ 9 h 13"/>
                    <a:gd name="T18" fmla="*/ 55 w 141"/>
                    <a:gd name="T19" fmla="*/ 7 h 13"/>
                    <a:gd name="T20" fmla="*/ 58 w 141"/>
                    <a:gd name="T21" fmla="*/ 4 h 13"/>
                    <a:gd name="T22" fmla="*/ 90 w 141"/>
                    <a:gd name="T23" fmla="*/ 4 h 13"/>
                    <a:gd name="T24" fmla="*/ 93 w 141"/>
                    <a:gd name="T25" fmla="*/ 7 h 13"/>
                    <a:gd name="T26" fmla="*/ 90 w 141"/>
                    <a:gd name="T2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1" h="13">
                      <a:moveTo>
                        <a:pt x="0" y="0"/>
                      </a:moveTo>
                      <a:cubicBezTo>
                        <a:pt x="0" y="1"/>
                        <a:pt x="0" y="1"/>
                        <a:pt x="0" y="1"/>
                      </a:cubicBezTo>
                      <a:cubicBezTo>
                        <a:pt x="0" y="8"/>
                        <a:pt x="6" y="13"/>
                        <a:pt x="14" y="13"/>
                      </a:cubicBezTo>
                      <a:cubicBezTo>
                        <a:pt x="126" y="13"/>
                        <a:pt x="126" y="13"/>
                        <a:pt x="126" y="13"/>
                      </a:cubicBezTo>
                      <a:cubicBezTo>
                        <a:pt x="134" y="13"/>
                        <a:pt x="141" y="8"/>
                        <a:pt x="141" y="1"/>
                      </a:cubicBezTo>
                      <a:cubicBezTo>
                        <a:pt x="141" y="1"/>
                        <a:pt x="141" y="1"/>
                        <a:pt x="141" y="0"/>
                      </a:cubicBezTo>
                      <a:lnTo>
                        <a:pt x="0" y="0"/>
                      </a:lnTo>
                      <a:close/>
                      <a:moveTo>
                        <a:pt x="90" y="9"/>
                      </a:moveTo>
                      <a:cubicBezTo>
                        <a:pt x="58" y="9"/>
                        <a:pt x="58" y="9"/>
                        <a:pt x="58" y="9"/>
                      </a:cubicBezTo>
                      <a:cubicBezTo>
                        <a:pt x="56" y="9"/>
                        <a:pt x="55" y="8"/>
                        <a:pt x="55" y="7"/>
                      </a:cubicBezTo>
                      <a:cubicBezTo>
                        <a:pt x="55" y="5"/>
                        <a:pt x="56" y="4"/>
                        <a:pt x="58" y="4"/>
                      </a:cubicBezTo>
                      <a:cubicBezTo>
                        <a:pt x="90" y="4"/>
                        <a:pt x="90" y="4"/>
                        <a:pt x="90" y="4"/>
                      </a:cubicBezTo>
                      <a:cubicBezTo>
                        <a:pt x="92" y="4"/>
                        <a:pt x="93" y="5"/>
                        <a:pt x="93" y="7"/>
                      </a:cubicBezTo>
                      <a:cubicBezTo>
                        <a:pt x="93" y="8"/>
                        <a:pt x="92" y="9"/>
                        <a:pt x="9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01" name="文本框 100"/>
              <p:cNvSpPr txBox="1"/>
              <p:nvPr/>
            </p:nvSpPr>
            <p:spPr>
              <a:xfrm>
                <a:off x="7115180" y="988791"/>
                <a:ext cx="3037604" cy="461665"/>
              </a:xfrm>
              <a:prstGeom prst="rect">
                <a:avLst/>
              </a:prstGeom>
              <a:noFill/>
            </p:spPr>
            <p:txBody>
              <a:bodyPr wrap="square" rtlCol="0">
                <a:spAutoFit/>
              </a:bodyPr>
              <a:lstStyle/>
              <a:p>
                <a:r>
                  <a:rPr lang="zh-CN" altLang="en-US" sz="2400" spc="600" dirty="0"/>
                  <a:t>输入您的副标题</a:t>
                </a:r>
              </a:p>
            </p:txBody>
          </p:sp>
        </p:grpSp>
        <p:sp>
          <p:nvSpPr>
            <p:cNvPr id="106" name="文本框 105"/>
            <p:cNvSpPr txBox="1"/>
            <p:nvPr/>
          </p:nvSpPr>
          <p:spPr>
            <a:xfrm>
              <a:off x="7647025" y="1564207"/>
              <a:ext cx="4332540" cy="1405193"/>
            </a:xfrm>
            <a:prstGeom prst="rect">
              <a:avLst/>
            </a:prstGeom>
            <a:noFill/>
          </p:spPr>
          <p:txBody>
            <a:bodyPr wrap="square" rtlCol="0">
              <a:spAutoFit/>
            </a:bodyPr>
            <a:lstStyle>
              <a:defPPr>
                <a:defRPr lang="zh-CN"/>
              </a:defPPr>
              <a:lvl1pPr>
                <a:lnSpc>
                  <a:spcPct val="130000"/>
                </a:lnSpc>
                <a:defRPr sz="2000">
                  <a:solidFill>
                    <a:schemeClr val="bg1"/>
                  </a:solidFill>
                  <a:latin typeface="+mn-ea"/>
                </a:defRPr>
              </a:lvl1pPr>
            </a:lstStyle>
            <a:p>
              <a:pPr>
                <a:lnSpc>
                  <a:spcPct val="150000"/>
                </a:lnSpc>
              </a:pPr>
              <a:r>
                <a:rPr lang="zh-CN" altLang="en-US" dirty="0">
                  <a:solidFill>
                    <a:schemeClr val="tx1"/>
                  </a:solidFill>
                  <a:latin typeface="黑体" panose="02010609060101010101" pitchFamily="49" charset="-122"/>
                  <a:ea typeface="黑体" panose="02010609060101010101" pitchFamily="49" charset="-122"/>
                </a:rPr>
                <a:t>点击此处添加文本内容点击此处添加文本内容点击此处添加文本内容点击此处添加文本内容</a:t>
              </a:r>
            </a:p>
          </p:txBody>
        </p:sp>
      </p:grpSp>
      <p:grpSp>
        <p:nvGrpSpPr>
          <p:cNvPr id="108" name="组合 107"/>
          <p:cNvGrpSpPr/>
          <p:nvPr/>
        </p:nvGrpSpPr>
        <p:grpSpPr>
          <a:xfrm>
            <a:off x="7647025" y="3947174"/>
            <a:ext cx="4332540" cy="1811610"/>
            <a:chOff x="7647025" y="1157790"/>
            <a:chExt cx="4332540" cy="1811610"/>
          </a:xfrm>
        </p:grpSpPr>
        <p:grpSp>
          <p:nvGrpSpPr>
            <p:cNvPr id="109" name="组合 108"/>
            <p:cNvGrpSpPr/>
            <p:nvPr/>
          </p:nvGrpSpPr>
          <p:grpSpPr>
            <a:xfrm>
              <a:off x="7762774" y="1157790"/>
              <a:ext cx="3593343" cy="461665"/>
              <a:chOff x="6559441" y="988791"/>
              <a:chExt cx="3593343" cy="461665"/>
            </a:xfrm>
          </p:grpSpPr>
          <p:grpSp>
            <p:nvGrpSpPr>
              <p:cNvPr id="111" name="组合 110"/>
              <p:cNvGrpSpPr>
                <a:grpSpLocks noChangeAspect="1"/>
              </p:cNvGrpSpPr>
              <p:nvPr/>
            </p:nvGrpSpPr>
            <p:grpSpPr>
              <a:xfrm>
                <a:off x="6559441" y="1003623"/>
                <a:ext cx="523355" cy="432000"/>
                <a:chOff x="5767388" y="3224213"/>
                <a:chExt cx="536575" cy="442913"/>
              </a:xfrm>
              <a:solidFill>
                <a:schemeClr val="tx1">
                  <a:lumMod val="85000"/>
                  <a:lumOff val="15000"/>
                </a:schemeClr>
              </a:solidFill>
            </p:grpSpPr>
            <p:sp>
              <p:nvSpPr>
                <p:cNvPr id="113" name="Freeform 990"/>
                <p:cNvSpPr/>
                <p:nvPr/>
              </p:nvSpPr>
              <p:spPr bwMode="auto">
                <a:xfrm>
                  <a:off x="5819775" y="3224213"/>
                  <a:ext cx="423863" cy="327025"/>
                </a:xfrm>
                <a:custGeom>
                  <a:avLst/>
                  <a:gdLst>
                    <a:gd name="T0" fmla="*/ 113 w 113"/>
                    <a:gd name="T1" fmla="*/ 40 h 87"/>
                    <a:gd name="T2" fmla="*/ 103 w 113"/>
                    <a:gd name="T3" fmla="*/ 49 h 87"/>
                    <a:gd name="T4" fmla="*/ 103 w 113"/>
                    <a:gd name="T5" fmla="*/ 78 h 87"/>
                    <a:gd name="T6" fmla="*/ 10 w 113"/>
                    <a:gd name="T7" fmla="*/ 78 h 87"/>
                    <a:gd name="T8" fmla="*/ 10 w 113"/>
                    <a:gd name="T9" fmla="*/ 9 h 87"/>
                    <a:gd name="T10" fmla="*/ 103 w 113"/>
                    <a:gd name="T11" fmla="*/ 9 h 87"/>
                    <a:gd name="T12" fmla="*/ 103 w 113"/>
                    <a:gd name="T13" fmla="*/ 37 h 87"/>
                    <a:gd name="T14" fmla="*/ 112 w 113"/>
                    <a:gd name="T15" fmla="*/ 28 h 87"/>
                    <a:gd name="T16" fmla="*/ 110 w 113"/>
                    <a:gd name="T17" fmla="*/ 23 h 87"/>
                    <a:gd name="T18" fmla="*/ 113 w 113"/>
                    <a:gd name="T19" fmla="*/ 16 h 87"/>
                    <a:gd name="T20" fmla="*/ 113 w 113"/>
                    <a:gd name="T21" fmla="*/ 0 h 87"/>
                    <a:gd name="T22" fmla="*/ 0 w 113"/>
                    <a:gd name="T23" fmla="*/ 0 h 87"/>
                    <a:gd name="T24" fmla="*/ 0 w 113"/>
                    <a:gd name="T25" fmla="*/ 87 h 87"/>
                    <a:gd name="T26" fmla="*/ 113 w 113"/>
                    <a:gd name="T27" fmla="*/ 87 h 87"/>
                    <a:gd name="T28" fmla="*/ 113 w 113"/>
                    <a:gd name="T29" fmla="*/ 4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87">
                      <a:moveTo>
                        <a:pt x="113" y="40"/>
                      </a:moveTo>
                      <a:cubicBezTo>
                        <a:pt x="103" y="49"/>
                        <a:pt x="103" y="49"/>
                        <a:pt x="103" y="49"/>
                      </a:cubicBezTo>
                      <a:cubicBezTo>
                        <a:pt x="103" y="78"/>
                        <a:pt x="103" y="78"/>
                        <a:pt x="103" y="78"/>
                      </a:cubicBezTo>
                      <a:cubicBezTo>
                        <a:pt x="10" y="78"/>
                        <a:pt x="10" y="78"/>
                        <a:pt x="10" y="78"/>
                      </a:cubicBezTo>
                      <a:cubicBezTo>
                        <a:pt x="10" y="9"/>
                        <a:pt x="10" y="9"/>
                        <a:pt x="10" y="9"/>
                      </a:cubicBezTo>
                      <a:cubicBezTo>
                        <a:pt x="103" y="9"/>
                        <a:pt x="103" y="9"/>
                        <a:pt x="103" y="9"/>
                      </a:cubicBezTo>
                      <a:cubicBezTo>
                        <a:pt x="103" y="37"/>
                        <a:pt x="103" y="37"/>
                        <a:pt x="103" y="37"/>
                      </a:cubicBezTo>
                      <a:cubicBezTo>
                        <a:pt x="112" y="28"/>
                        <a:pt x="112" y="28"/>
                        <a:pt x="112" y="28"/>
                      </a:cubicBezTo>
                      <a:cubicBezTo>
                        <a:pt x="111" y="27"/>
                        <a:pt x="110" y="25"/>
                        <a:pt x="110" y="23"/>
                      </a:cubicBezTo>
                      <a:cubicBezTo>
                        <a:pt x="110" y="20"/>
                        <a:pt x="111" y="18"/>
                        <a:pt x="113" y="16"/>
                      </a:cubicBezTo>
                      <a:cubicBezTo>
                        <a:pt x="113" y="0"/>
                        <a:pt x="113" y="0"/>
                        <a:pt x="113" y="0"/>
                      </a:cubicBezTo>
                      <a:cubicBezTo>
                        <a:pt x="0" y="0"/>
                        <a:pt x="0" y="0"/>
                        <a:pt x="0" y="0"/>
                      </a:cubicBezTo>
                      <a:cubicBezTo>
                        <a:pt x="0" y="87"/>
                        <a:pt x="0" y="87"/>
                        <a:pt x="0" y="87"/>
                      </a:cubicBezTo>
                      <a:cubicBezTo>
                        <a:pt x="113" y="87"/>
                        <a:pt x="113" y="87"/>
                        <a:pt x="113" y="87"/>
                      </a:cubicBezTo>
                      <a:lnTo>
                        <a:pt x="113"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4" name="Freeform 991"/>
                <p:cNvSpPr/>
                <p:nvPr/>
              </p:nvSpPr>
              <p:spPr bwMode="auto">
                <a:xfrm>
                  <a:off x="5891213" y="3276600"/>
                  <a:ext cx="412750" cy="211138"/>
                </a:xfrm>
                <a:custGeom>
                  <a:avLst/>
                  <a:gdLst>
                    <a:gd name="T0" fmla="*/ 73 w 110"/>
                    <a:gd name="T1" fmla="*/ 38 h 56"/>
                    <a:gd name="T2" fmla="*/ 70 w 110"/>
                    <a:gd name="T3" fmla="*/ 37 h 56"/>
                    <a:gd name="T4" fmla="*/ 65 w 110"/>
                    <a:gd name="T5" fmla="*/ 38 h 56"/>
                    <a:gd name="T6" fmla="*/ 48 w 110"/>
                    <a:gd name="T7" fmla="*/ 19 h 56"/>
                    <a:gd name="T8" fmla="*/ 49 w 110"/>
                    <a:gd name="T9" fmla="*/ 14 h 56"/>
                    <a:gd name="T10" fmla="*/ 41 w 110"/>
                    <a:gd name="T11" fmla="*/ 6 h 56"/>
                    <a:gd name="T12" fmla="*/ 32 w 110"/>
                    <a:gd name="T13" fmla="*/ 14 h 56"/>
                    <a:gd name="T14" fmla="*/ 34 w 110"/>
                    <a:gd name="T15" fmla="*/ 19 h 56"/>
                    <a:gd name="T16" fmla="*/ 12 w 110"/>
                    <a:gd name="T17" fmla="*/ 40 h 56"/>
                    <a:gd name="T18" fmla="*/ 8 w 110"/>
                    <a:gd name="T19" fmla="*/ 39 h 56"/>
                    <a:gd name="T20" fmla="*/ 0 w 110"/>
                    <a:gd name="T21" fmla="*/ 48 h 56"/>
                    <a:gd name="T22" fmla="*/ 8 w 110"/>
                    <a:gd name="T23" fmla="*/ 56 h 56"/>
                    <a:gd name="T24" fmla="*/ 16 w 110"/>
                    <a:gd name="T25" fmla="*/ 48 h 56"/>
                    <a:gd name="T26" fmla="*/ 15 w 110"/>
                    <a:gd name="T27" fmla="*/ 43 h 56"/>
                    <a:gd name="T28" fmla="*/ 36 w 110"/>
                    <a:gd name="T29" fmla="*/ 21 h 56"/>
                    <a:gd name="T30" fmla="*/ 41 w 110"/>
                    <a:gd name="T31" fmla="*/ 23 h 56"/>
                    <a:gd name="T32" fmla="*/ 45 w 110"/>
                    <a:gd name="T33" fmla="*/ 21 h 56"/>
                    <a:gd name="T34" fmla="*/ 63 w 110"/>
                    <a:gd name="T35" fmla="*/ 41 h 56"/>
                    <a:gd name="T36" fmla="*/ 61 w 110"/>
                    <a:gd name="T37" fmla="*/ 45 h 56"/>
                    <a:gd name="T38" fmla="*/ 70 w 110"/>
                    <a:gd name="T39" fmla="*/ 54 h 56"/>
                    <a:gd name="T40" fmla="*/ 78 w 110"/>
                    <a:gd name="T41" fmla="*/ 45 h 56"/>
                    <a:gd name="T42" fmla="*/ 76 w 110"/>
                    <a:gd name="T43" fmla="*/ 40 h 56"/>
                    <a:gd name="T44" fmla="*/ 99 w 110"/>
                    <a:gd name="T45" fmla="*/ 17 h 56"/>
                    <a:gd name="T46" fmla="*/ 102 w 110"/>
                    <a:gd name="T47" fmla="*/ 17 h 56"/>
                    <a:gd name="T48" fmla="*/ 110 w 110"/>
                    <a:gd name="T49" fmla="*/ 9 h 56"/>
                    <a:gd name="T50" fmla="*/ 102 w 110"/>
                    <a:gd name="T51" fmla="*/ 0 h 56"/>
                    <a:gd name="T52" fmla="*/ 94 w 110"/>
                    <a:gd name="T53" fmla="*/ 9 h 56"/>
                    <a:gd name="T54" fmla="*/ 96 w 110"/>
                    <a:gd name="T55" fmla="*/ 15 h 56"/>
                    <a:gd name="T56" fmla="*/ 73 w 110"/>
                    <a:gd name="T57"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0" h="56">
                      <a:moveTo>
                        <a:pt x="73" y="38"/>
                      </a:moveTo>
                      <a:cubicBezTo>
                        <a:pt x="72" y="37"/>
                        <a:pt x="71" y="37"/>
                        <a:pt x="70" y="37"/>
                      </a:cubicBezTo>
                      <a:cubicBezTo>
                        <a:pt x="68" y="37"/>
                        <a:pt x="67" y="38"/>
                        <a:pt x="65" y="38"/>
                      </a:cubicBezTo>
                      <a:cubicBezTo>
                        <a:pt x="48" y="19"/>
                        <a:pt x="48" y="19"/>
                        <a:pt x="48" y="19"/>
                      </a:cubicBezTo>
                      <a:cubicBezTo>
                        <a:pt x="49" y="17"/>
                        <a:pt x="49" y="16"/>
                        <a:pt x="49" y="14"/>
                      </a:cubicBezTo>
                      <a:cubicBezTo>
                        <a:pt x="49" y="9"/>
                        <a:pt x="45" y="6"/>
                        <a:pt x="41" y="6"/>
                      </a:cubicBezTo>
                      <a:cubicBezTo>
                        <a:pt x="36" y="6"/>
                        <a:pt x="32" y="9"/>
                        <a:pt x="32" y="14"/>
                      </a:cubicBezTo>
                      <a:cubicBezTo>
                        <a:pt x="32" y="16"/>
                        <a:pt x="33" y="17"/>
                        <a:pt x="34" y="19"/>
                      </a:cubicBezTo>
                      <a:cubicBezTo>
                        <a:pt x="12" y="40"/>
                        <a:pt x="12" y="40"/>
                        <a:pt x="12" y="40"/>
                      </a:cubicBezTo>
                      <a:cubicBezTo>
                        <a:pt x="11" y="40"/>
                        <a:pt x="9" y="39"/>
                        <a:pt x="8" y="39"/>
                      </a:cubicBezTo>
                      <a:cubicBezTo>
                        <a:pt x="3" y="39"/>
                        <a:pt x="0" y="43"/>
                        <a:pt x="0" y="48"/>
                      </a:cubicBezTo>
                      <a:cubicBezTo>
                        <a:pt x="0" y="52"/>
                        <a:pt x="3" y="56"/>
                        <a:pt x="8" y="56"/>
                      </a:cubicBezTo>
                      <a:cubicBezTo>
                        <a:pt x="13" y="56"/>
                        <a:pt x="16" y="52"/>
                        <a:pt x="16" y="48"/>
                      </a:cubicBezTo>
                      <a:cubicBezTo>
                        <a:pt x="16" y="46"/>
                        <a:pt x="16" y="44"/>
                        <a:pt x="15" y="43"/>
                      </a:cubicBezTo>
                      <a:cubicBezTo>
                        <a:pt x="36" y="21"/>
                        <a:pt x="36" y="21"/>
                        <a:pt x="36" y="21"/>
                      </a:cubicBezTo>
                      <a:cubicBezTo>
                        <a:pt x="38" y="22"/>
                        <a:pt x="39" y="23"/>
                        <a:pt x="41" y="23"/>
                      </a:cubicBezTo>
                      <a:cubicBezTo>
                        <a:pt x="42" y="23"/>
                        <a:pt x="44" y="22"/>
                        <a:pt x="45" y="21"/>
                      </a:cubicBezTo>
                      <a:cubicBezTo>
                        <a:pt x="63" y="41"/>
                        <a:pt x="63" y="41"/>
                        <a:pt x="63" y="41"/>
                      </a:cubicBezTo>
                      <a:cubicBezTo>
                        <a:pt x="62" y="43"/>
                        <a:pt x="61" y="44"/>
                        <a:pt x="61" y="45"/>
                      </a:cubicBezTo>
                      <a:cubicBezTo>
                        <a:pt x="61" y="50"/>
                        <a:pt x="65" y="54"/>
                        <a:pt x="70" y="54"/>
                      </a:cubicBezTo>
                      <a:cubicBezTo>
                        <a:pt x="75" y="54"/>
                        <a:pt x="78" y="50"/>
                        <a:pt x="78" y="45"/>
                      </a:cubicBezTo>
                      <a:cubicBezTo>
                        <a:pt x="78" y="43"/>
                        <a:pt x="77" y="41"/>
                        <a:pt x="76" y="40"/>
                      </a:cubicBezTo>
                      <a:cubicBezTo>
                        <a:pt x="99" y="17"/>
                        <a:pt x="99" y="17"/>
                        <a:pt x="99" y="17"/>
                      </a:cubicBezTo>
                      <a:cubicBezTo>
                        <a:pt x="100" y="17"/>
                        <a:pt x="101" y="17"/>
                        <a:pt x="102" y="17"/>
                      </a:cubicBezTo>
                      <a:cubicBezTo>
                        <a:pt x="107" y="17"/>
                        <a:pt x="110" y="13"/>
                        <a:pt x="110" y="9"/>
                      </a:cubicBezTo>
                      <a:cubicBezTo>
                        <a:pt x="110" y="4"/>
                        <a:pt x="107" y="0"/>
                        <a:pt x="102" y="0"/>
                      </a:cubicBezTo>
                      <a:cubicBezTo>
                        <a:pt x="97" y="0"/>
                        <a:pt x="94" y="4"/>
                        <a:pt x="94" y="9"/>
                      </a:cubicBezTo>
                      <a:cubicBezTo>
                        <a:pt x="94" y="11"/>
                        <a:pt x="94" y="13"/>
                        <a:pt x="96" y="15"/>
                      </a:cubicBezTo>
                      <a:lnTo>
                        <a:pt x="73"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5" name="Freeform 992"/>
                <p:cNvSpPr/>
                <p:nvPr/>
              </p:nvSpPr>
              <p:spPr bwMode="auto">
                <a:xfrm>
                  <a:off x="5767388" y="3565525"/>
                  <a:ext cx="530225" cy="38100"/>
                </a:xfrm>
                <a:custGeom>
                  <a:avLst/>
                  <a:gdLst>
                    <a:gd name="T0" fmla="*/ 33 w 334"/>
                    <a:gd name="T1" fmla="*/ 0 h 24"/>
                    <a:gd name="T2" fmla="*/ 0 w 334"/>
                    <a:gd name="T3" fmla="*/ 24 h 24"/>
                    <a:gd name="T4" fmla="*/ 334 w 334"/>
                    <a:gd name="T5" fmla="*/ 24 h 24"/>
                    <a:gd name="T6" fmla="*/ 300 w 334"/>
                    <a:gd name="T7" fmla="*/ 0 h 24"/>
                    <a:gd name="T8" fmla="*/ 33 w 334"/>
                    <a:gd name="T9" fmla="*/ 0 h 24"/>
                  </a:gdLst>
                  <a:ahLst/>
                  <a:cxnLst>
                    <a:cxn ang="0">
                      <a:pos x="T0" y="T1"/>
                    </a:cxn>
                    <a:cxn ang="0">
                      <a:pos x="T2" y="T3"/>
                    </a:cxn>
                    <a:cxn ang="0">
                      <a:pos x="T4" y="T5"/>
                    </a:cxn>
                    <a:cxn ang="0">
                      <a:pos x="T6" y="T7"/>
                    </a:cxn>
                    <a:cxn ang="0">
                      <a:pos x="T8" y="T9"/>
                    </a:cxn>
                  </a:cxnLst>
                  <a:rect l="0" t="0" r="r" b="b"/>
                  <a:pathLst>
                    <a:path w="334" h="24">
                      <a:moveTo>
                        <a:pt x="33" y="0"/>
                      </a:moveTo>
                      <a:lnTo>
                        <a:pt x="0" y="24"/>
                      </a:lnTo>
                      <a:lnTo>
                        <a:pt x="334" y="24"/>
                      </a:lnTo>
                      <a:lnTo>
                        <a:pt x="300" y="0"/>
                      </a:lnTo>
                      <a:lnTo>
                        <a:pt x="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6" name="Freeform 993"/>
                <p:cNvSpPr>
                  <a:spLocks noEditPoints="1"/>
                </p:cNvSpPr>
                <p:nvPr/>
              </p:nvSpPr>
              <p:spPr bwMode="auto">
                <a:xfrm>
                  <a:off x="5767388" y="3617913"/>
                  <a:ext cx="530225" cy="49213"/>
                </a:xfrm>
                <a:custGeom>
                  <a:avLst/>
                  <a:gdLst>
                    <a:gd name="T0" fmla="*/ 0 w 141"/>
                    <a:gd name="T1" fmla="*/ 0 h 13"/>
                    <a:gd name="T2" fmla="*/ 0 w 141"/>
                    <a:gd name="T3" fmla="*/ 1 h 13"/>
                    <a:gd name="T4" fmla="*/ 14 w 141"/>
                    <a:gd name="T5" fmla="*/ 13 h 13"/>
                    <a:gd name="T6" fmla="*/ 126 w 141"/>
                    <a:gd name="T7" fmla="*/ 13 h 13"/>
                    <a:gd name="T8" fmla="*/ 141 w 141"/>
                    <a:gd name="T9" fmla="*/ 1 h 13"/>
                    <a:gd name="T10" fmla="*/ 141 w 141"/>
                    <a:gd name="T11" fmla="*/ 0 h 13"/>
                    <a:gd name="T12" fmla="*/ 0 w 141"/>
                    <a:gd name="T13" fmla="*/ 0 h 13"/>
                    <a:gd name="T14" fmla="*/ 90 w 141"/>
                    <a:gd name="T15" fmla="*/ 9 h 13"/>
                    <a:gd name="T16" fmla="*/ 58 w 141"/>
                    <a:gd name="T17" fmla="*/ 9 h 13"/>
                    <a:gd name="T18" fmla="*/ 55 w 141"/>
                    <a:gd name="T19" fmla="*/ 7 h 13"/>
                    <a:gd name="T20" fmla="*/ 58 w 141"/>
                    <a:gd name="T21" fmla="*/ 4 h 13"/>
                    <a:gd name="T22" fmla="*/ 90 w 141"/>
                    <a:gd name="T23" fmla="*/ 4 h 13"/>
                    <a:gd name="T24" fmla="*/ 93 w 141"/>
                    <a:gd name="T25" fmla="*/ 7 h 13"/>
                    <a:gd name="T26" fmla="*/ 90 w 141"/>
                    <a:gd name="T2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1" h="13">
                      <a:moveTo>
                        <a:pt x="0" y="0"/>
                      </a:moveTo>
                      <a:cubicBezTo>
                        <a:pt x="0" y="1"/>
                        <a:pt x="0" y="1"/>
                        <a:pt x="0" y="1"/>
                      </a:cubicBezTo>
                      <a:cubicBezTo>
                        <a:pt x="0" y="8"/>
                        <a:pt x="6" y="13"/>
                        <a:pt x="14" y="13"/>
                      </a:cubicBezTo>
                      <a:cubicBezTo>
                        <a:pt x="126" y="13"/>
                        <a:pt x="126" y="13"/>
                        <a:pt x="126" y="13"/>
                      </a:cubicBezTo>
                      <a:cubicBezTo>
                        <a:pt x="134" y="13"/>
                        <a:pt x="141" y="8"/>
                        <a:pt x="141" y="1"/>
                      </a:cubicBezTo>
                      <a:cubicBezTo>
                        <a:pt x="141" y="1"/>
                        <a:pt x="141" y="1"/>
                        <a:pt x="141" y="0"/>
                      </a:cubicBezTo>
                      <a:lnTo>
                        <a:pt x="0" y="0"/>
                      </a:lnTo>
                      <a:close/>
                      <a:moveTo>
                        <a:pt x="90" y="9"/>
                      </a:moveTo>
                      <a:cubicBezTo>
                        <a:pt x="58" y="9"/>
                        <a:pt x="58" y="9"/>
                        <a:pt x="58" y="9"/>
                      </a:cubicBezTo>
                      <a:cubicBezTo>
                        <a:pt x="56" y="9"/>
                        <a:pt x="55" y="8"/>
                        <a:pt x="55" y="7"/>
                      </a:cubicBezTo>
                      <a:cubicBezTo>
                        <a:pt x="55" y="5"/>
                        <a:pt x="56" y="4"/>
                        <a:pt x="58" y="4"/>
                      </a:cubicBezTo>
                      <a:cubicBezTo>
                        <a:pt x="90" y="4"/>
                        <a:pt x="90" y="4"/>
                        <a:pt x="90" y="4"/>
                      </a:cubicBezTo>
                      <a:cubicBezTo>
                        <a:pt x="92" y="4"/>
                        <a:pt x="93" y="5"/>
                        <a:pt x="93" y="7"/>
                      </a:cubicBezTo>
                      <a:cubicBezTo>
                        <a:pt x="93" y="8"/>
                        <a:pt x="92" y="9"/>
                        <a:pt x="9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12" name="文本框 111"/>
              <p:cNvSpPr txBox="1"/>
              <p:nvPr/>
            </p:nvSpPr>
            <p:spPr>
              <a:xfrm>
                <a:off x="7115180" y="988791"/>
                <a:ext cx="3037604" cy="461665"/>
              </a:xfrm>
              <a:prstGeom prst="rect">
                <a:avLst/>
              </a:prstGeom>
              <a:noFill/>
            </p:spPr>
            <p:txBody>
              <a:bodyPr wrap="square" rtlCol="0">
                <a:spAutoFit/>
              </a:bodyPr>
              <a:lstStyle/>
              <a:p>
                <a:r>
                  <a:rPr lang="zh-CN" altLang="en-US" sz="2400" spc="600" dirty="0"/>
                  <a:t>输入您的副标题</a:t>
                </a:r>
              </a:p>
            </p:txBody>
          </p:sp>
        </p:grpSp>
        <p:sp>
          <p:nvSpPr>
            <p:cNvPr id="110" name="文本框 109"/>
            <p:cNvSpPr txBox="1"/>
            <p:nvPr/>
          </p:nvSpPr>
          <p:spPr>
            <a:xfrm>
              <a:off x="7647025" y="1564207"/>
              <a:ext cx="4332540" cy="1405193"/>
            </a:xfrm>
            <a:prstGeom prst="rect">
              <a:avLst/>
            </a:prstGeom>
            <a:noFill/>
          </p:spPr>
          <p:txBody>
            <a:bodyPr wrap="square" rtlCol="0">
              <a:spAutoFit/>
            </a:bodyPr>
            <a:lstStyle>
              <a:defPPr>
                <a:defRPr lang="zh-CN"/>
              </a:defPPr>
              <a:lvl1pPr>
                <a:lnSpc>
                  <a:spcPct val="130000"/>
                </a:lnSpc>
                <a:defRPr sz="2000">
                  <a:solidFill>
                    <a:schemeClr val="bg1"/>
                  </a:solidFill>
                  <a:latin typeface="+mn-ea"/>
                </a:defRPr>
              </a:lvl1pPr>
            </a:lstStyle>
            <a:p>
              <a:pPr>
                <a:lnSpc>
                  <a:spcPct val="150000"/>
                </a:lnSpc>
              </a:pPr>
              <a:r>
                <a:rPr lang="zh-CN" altLang="en-US" dirty="0">
                  <a:solidFill>
                    <a:schemeClr val="tx1"/>
                  </a:solidFill>
                  <a:latin typeface="黑体" panose="02010609060101010101" pitchFamily="49" charset="-122"/>
                  <a:ea typeface="黑体" panose="02010609060101010101" pitchFamily="49" charset="-122"/>
                </a:rPr>
                <a:t>点击此处添加文本内容点击此处添加文本内容点击此处添加文本内容点击此处添加文本内容</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4600" fill="hold" grpId="0" nodeType="afterEffect">
                                  <p:stCondLst>
                                    <p:cond delay="0"/>
                                  </p:stCondLst>
                                  <p:iterate type="lt">
                                    <p:tmPct val="10000"/>
                                  </p:iterate>
                                  <p:childTnLst>
                                    <p:set>
                                      <p:cBhvr>
                                        <p:cTn id="6" dur="1" fill="hold">
                                          <p:stCondLst>
                                            <p:cond delay="0"/>
                                          </p:stCondLst>
                                        </p:cTn>
                                        <p:tgtEl>
                                          <p:spTgt spid="87"/>
                                        </p:tgtEl>
                                        <p:attrNameLst>
                                          <p:attrName>style.visibility</p:attrName>
                                        </p:attrNameLst>
                                      </p:cBhvr>
                                      <p:to>
                                        <p:strVal val="visible"/>
                                      </p:to>
                                    </p:set>
                                    <p:anim calcmode="lin" valueType="num">
                                      <p:cBhvr additive="base">
                                        <p:cTn id="7" dur="750" fill="hold"/>
                                        <p:tgtEl>
                                          <p:spTgt spid="87"/>
                                        </p:tgtEl>
                                        <p:attrNameLst>
                                          <p:attrName>ppt_x</p:attrName>
                                        </p:attrNameLst>
                                      </p:cBhvr>
                                      <p:tavLst>
                                        <p:tav tm="0">
                                          <p:val>
                                            <p:strVal val="#ppt_x"/>
                                          </p:val>
                                        </p:tav>
                                        <p:tav tm="100000">
                                          <p:val>
                                            <p:strVal val="#ppt_x"/>
                                          </p:val>
                                        </p:tav>
                                      </p:tavLst>
                                    </p:anim>
                                    <p:anim calcmode="lin" valueType="num">
                                      <p:cBhvr additive="base">
                                        <p:cTn id="8" dur="750" fill="hold"/>
                                        <p:tgtEl>
                                          <p:spTgt spid="87"/>
                                        </p:tgtEl>
                                        <p:attrNameLst>
                                          <p:attrName>ppt_y</p:attrName>
                                        </p:attrNameLst>
                                      </p:cBhvr>
                                      <p:tavLst>
                                        <p:tav tm="0">
                                          <p:val>
                                            <p:strVal val="0-#ppt_h/2"/>
                                          </p:val>
                                        </p:tav>
                                        <p:tav tm="100000">
                                          <p:val>
                                            <p:strVal val="#ppt_y"/>
                                          </p:val>
                                        </p:tav>
                                      </p:tavLst>
                                    </p:anim>
                                  </p:childTnLst>
                                </p:cTn>
                              </p:par>
                            </p:childTnLst>
                          </p:cTn>
                        </p:par>
                        <p:par>
                          <p:cTn id="9" fill="hold">
                            <p:stCondLst>
                              <p:cond delay="975"/>
                            </p:stCondLst>
                            <p:childTnLst>
                              <p:par>
                                <p:cTn id="10" presetID="2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childTnLst>
                                </p:cTn>
                              </p:par>
                            </p:childTnLst>
                          </p:cTn>
                        </p:par>
                        <p:par>
                          <p:cTn id="14" fill="hold">
                            <p:stCondLst>
                              <p:cond delay="1975"/>
                            </p:stCondLst>
                            <p:childTnLst>
                              <p:par>
                                <p:cTn id="15" presetID="2" presetClass="entr" presetSubtype="8" fill="hold" nodeType="afterEffect">
                                  <p:stCondLst>
                                    <p:cond delay="0"/>
                                  </p:stCondLst>
                                  <p:childTnLst>
                                    <p:set>
                                      <p:cBhvr>
                                        <p:cTn id="16" dur="1" fill="hold">
                                          <p:stCondLst>
                                            <p:cond delay="0"/>
                                          </p:stCondLst>
                                        </p:cTn>
                                        <p:tgtEl>
                                          <p:spTgt spid="107"/>
                                        </p:tgtEl>
                                        <p:attrNameLst>
                                          <p:attrName>style.visibility</p:attrName>
                                        </p:attrNameLst>
                                      </p:cBhvr>
                                      <p:to>
                                        <p:strVal val="visible"/>
                                      </p:to>
                                    </p:set>
                                    <p:anim calcmode="lin" valueType="num">
                                      <p:cBhvr additive="base">
                                        <p:cTn id="17" dur="1000" fill="hold"/>
                                        <p:tgtEl>
                                          <p:spTgt spid="107"/>
                                        </p:tgtEl>
                                        <p:attrNameLst>
                                          <p:attrName>ppt_x</p:attrName>
                                        </p:attrNameLst>
                                      </p:cBhvr>
                                      <p:tavLst>
                                        <p:tav tm="0">
                                          <p:val>
                                            <p:strVal val="0-#ppt_w/2"/>
                                          </p:val>
                                        </p:tav>
                                        <p:tav tm="100000">
                                          <p:val>
                                            <p:strVal val="#ppt_x"/>
                                          </p:val>
                                        </p:tav>
                                      </p:tavLst>
                                    </p:anim>
                                    <p:anim calcmode="lin" valueType="num">
                                      <p:cBhvr additive="base">
                                        <p:cTn id="18" dur="1000" fill="hold"/>
                                        <p:tgtEl>
                                          <p:spTgt spid="107"/>
                                        </p:tgtEl>
                                        <p:attrNameLst>
                                          <p:attrName>ppt_y</p:attrName>
                                        </p:attrNameLst>
                                      </p:cBhvr>
                                      <p:tavLst>
                                        <p:tav tm="0">
                                          <p:val>
                                            <p:strVal val="#ppt_y"/>
                                          </p:val>
                                        </p:tav>
                                        <p:tav tm="100000">
                                          <p:val>
                                            <p:strVal val="#ppt_y"/>
                                          </p:val>
                                        </p:tav>
                                      </p:tavLst>
                                    </p:anim>
                                  </p:childTnLst>
                                </p:cTn>
                              </p:par>
                            </p:childTnLst>
                          </p:cTn>
                        </p:par>
                        <p:par>
                          <p:cTn id="19" fill="hold">
                            <p:stCondLst>
                              <p:cond delay="2975"/>
                            </p:stCondLst>
                            <p:childTnLst>
                              <p:par>
                                <p:cTn id="20" presetID="2" presetClass="entr" presetSubtype="8" fill="hold" nodeType="afterEffect">
                                  <p:stCondLst>
                                    <p:cond delay="0"/>
                                  </p:stCondLst>
                                  <p:childTnLst>
                                    <p:set>
                                      <p:cBhvr>
                                        <p:cTn id="21" dur="1" fill="hold">
                                          <p:stCondLst>
                                            <p:cond delay="0"/>
                                          </p:stCondLst>
                                        </p:cTn>
                                        <p:tgtEl>
                                          <p:spTgt spid="108"/>
                                        </p:tgtEl>
                                        <p:attrNameLst>
                                          <p:attrName>style.visibility</p:attrName>
                                        </p:attrNameLst>
                                      </p:cBhvr>
                                      <p:to>
                                        <p:strVal val="visible"/>
                                      </p:to>
                                    </p:set>
                                    <p:anim calcmode="lin" valueType="num">
                                      <p:cBhvr additive="base">
                                        <p:cTn id="22" dur="1000" fill="hold"/>
                                        <p:tgtEl>
                                          <p:spTgt spid="108"/>
                                        </p:tgtEl>
                                        <p:attrNameLst>
                                          <p:attrName>ppt_x</p:attrName>
                                        </p:attrNameLst>
                                      </p:cBhvr>
                                      <p:tavLst>
                                        <p:tav tm="0">
                                          <p:val>
                                            <p:strVal val="0-#ppt_w/2"/>
                                          </p:val>
                                        </p:tav>
                                        <p:tav tm="100000">
                                          <p:val>
                                            <p:strVal val="#ppt_x"/>
                                          </p:val>
                                        </p:tav>
                                      </p:tavLst>
                                    </p:anim>
                                    <p:anim calcmode="lin" valueType="num">
                                      <p:cBhvr additive="base">
                                        <p:cTn id="23" dur="1000" fill="hold"/>
                                        <p:tgtEl>
                                          <p:spTgt spid="1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83113" y="775951"/>
            <a:ext cx="1875400" cy="5624849"/>
            <a:chOff x="-660400" y="-3178175"/>
            <a:chExt cx="4406900" cy="13217525"/>
          </a:xfrm>
        </p:grpSpPr>
        <p:sp>
          <p:nvSpPr>
            <p:cNvPr id="3" name="Freeform 550"/>
            <p:cNvSpPr/>
            <p:nvPr/>
          </p:nvSpPr>
          <p:spPr bwMode="auto">
            <a:xfrm>
              <a:off x="447675" y="-1882775"/>
              <a:ext cx="2190750" cy="2674938"/>
            </a:xfrm>
            <a:custGeom>
              <a:avLst/>
              <a:gdLst>
                <a:gd name="T0" fmla="*/ 253 w 584"/>
                <a:gd name="T1" fmla="*/ 653 h 713"/>
                <a:gd name="T2" fmla="*/ 230 w 584"/>
                <a:gd name="T3" fmla="*/ 591 h 713"/>
                <a:gd name="T4" fmla="*/ 4 w 584"/>
                <a:gd name="T5" fmla="*/ 313 h 713"/>
                <a:gd name="T6" fmla="*/ 260 w 584"/>
                <a:gd name="T7" fmla="*/ 4 h 713"/>
                <a:gd name="T8" fmla="*/ 575 w 584"/>
                <a:gd name="T9" fmla="*/ 357 h 713"/>
                <a:gd name="T10" fmla="*/ 457 w 584"/>
                <a:gd name="T11" fmla="*/ 579 h 713"/>
                <a:gd name="T12" fmla="*/ 449 w 584"/>
                <a:gd name="T13" fmla="*/ 645 h 713"/>
                <a:gd name="T14" fmla="*/ 253 w 584"/>
                <a:gd name="T15" fmla="*/ 653 h 7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4" h="713">
                  <a:moveTo>
                    <a:pt x="253" y="653"/>
                  </a:moveTo>
                  <a:cubicBezTo>
                    <a:pt x="230" y="591"/>
                    <a:pt x="230" y="591"/>
                    <a:pt x="230" y="591"/>
                  </a:cubicBezTo>
                  <a:cubicBezTo>
                    <a:pt x="230" y="591"/>
                    <a:pt x="0" y="509"/>
                    <a:pt x="4" y="313"/>
                  </a:cubicBezTo>
                  <a:cubicBezTo>
                    <a:pt x="8" y="117"/>
                    <a:pt x="174" y="8"/>
                    <a:pt x="260" y="4"/>
                  </a:cubicBezTo>
                  <a:cubicBezTo>
                    <a:pt x="346" y="0"/>
                    <a:pt x="584" y="28"/>
                    <a:pt x="575" y="357"/>
                  </a:cubicBezTo>
                  <a:cubicBezTo>
                    <a:pt x="575" y="357"/>
                    <a:pt x="553" y="488"/>
                    <a:pt x="457" y="579"/>
                  </a:cubicBezTo>
                  <a:cubicBezTo>
                    <a:pt x="449" y="645"/>
                    <a:pt x="449" y="645"/>
                    <a:pt x="449" y="645"/>
                  </a:cubicBezTo>
                  <a:cubicBezTo>
                    <a:pt x="449" y="645"/>
                    <a:pt x="375" y="713"/>
                    <a:pt x="253" y="653"/>
                  </a:cubicBezTo>
                  <a:close/>
                </a:path>
              </a:pathLst>
            </a:custGeom>
            <a:solidFill>
              <a:srgbClr val="FFC8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Freeform 551"/>
            <p:cNvSpPr/>
            <p:nvPr/>
          </p:nvSpPr>
          <p:spPr bwMode="auto">
            <a:xfrm>
              <a:off x="571500" y="-1778000"/>
              <a:ext cx="1552575" cy="858838"/>
            </a:xfrm>
            <a:custGeom>
              <a:avLst/>
              <a:gdLst>
                <a:gd name="T0" fmla="*/ 324 w 414"/>
                <a:gd name="T1" fmla="*/ 41 h 229"/>
                <a:gd name="T2" fmla="*/ 414 w 414"/>
                <a:gd name="T3" fmla="*/ 54 h 229"/>
                <a:gd name="T4" fmla="*/ 231 w 414"/>
                <a:gd name="T5" fmla="*/ 2 h 229"/>
                <a:gd name="T6" fmla="*/ 0 w 414"/>
                <a:gd name="T7" fmla="*/ 229 h 229"/>
                <a:gd name="T8" fmla="*/ 324 w 414"/>
                <a:gd name="T9" fmla="*/ 41 h 229"/>
              </a:gdLst>
              <a:ahLst/>
              <a:cxnLst>
                <a:cxn ang="0">
                  <a:pos x="T0" y="T1"/>
                </a:cxn>
                <a:cxn ang="0">
                  <a:pos x="T2" y="T3"/>
                </a:cxn>
                <a:cxn ang="0">
                  <a:pos x="T4" y="T5"/>
                </a:cxn>
                <a:cxn ang="0">
                  <a:pos x="T6" y="T7"/>
                </a:cxn>
                <a:cxn ang="0">
                  <a:pos x="T8" y="T9"/>
                </a:cxn>
              </a:cxnLst>
              <a:rect l="0" t="0" r="r" b="b"/>
              <a:pathLst>
                <a:path w="414" h="229">
                  <a:moveTo>
                    <a:pt x="324" y="41"/>
                  </a:moveTo>
                  <a:cubicBezTo>
                    <a:pt x="355" y="42"/>
                    <a:pt x="386" y="46"/>
                    <a:pt x="414" y="54"/>
                  </a:cubicBezTo>
                  <a:cubicBezTo>
                    <a:pt x="349" y="6"/>
                    <a:pt x="272" y="0"/>
                    <a:pt x="231" y="2"/>
                  </a:cubicBezTo>
                  <a:cubicBezTo>
                    <a:pt x="162" y="5"/>
                    <a:pt x="38" y="85"/>
                    <a:pt x="0" y="229"/>
                  </a:cubicBezTo>
                  <a:cubicBezTo>
                    <a:pt x="69" y="116"/>
                    <a:pt x="190" y="40"/>
                    <a:pt x="324" y="41"/>
                  </a:cubicBezTo>
                  <a:close/>
                </a:path>
              </a:pathLst>
            </a:custGeom>
            <a:solidFill>
              <a:srgbClr val="FFD3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552"/>
            <p:cNvSpPr/>
            <p:nvPr/>
          </p:nvSpPr>
          <p:spPr bwMode="auto">
            <a:xfrm>
              <a:off x="447675" y="-1323975"/>
              <a:ext cx="2195513" cy="2116138"/>
            </a:xfrm>
            <a:custGeom>
              <a:avLst/>
              <a:gdLst>
                <a:gd name="T0" fmla="*/ 535 w 585"/>
                <a:gd name="T1" fmla="*/ 0 h 564"/>
                <a:gd name="T2" fmla="*/ 564 w 585"/>
                <a:gd name="T3" fmla="*/ 124 h 564"/>
                <a:gd name="T4" fmla="*/ 286 w 585"/>
                <a:gd name="T5" fmla="*/ 394 h 564"/>
                <a:gd name="T6" fmla="*/ 15 w 585"/>
                <a:gd name="T7" fmla="*/ 117 h 564"/>
                <a:gd name="T8" fmla="*/ 21 w 585"/>
                <a:gd name="T9" fmla="*/ 67 h 564"/>
                <a:gd name="T10" fmla="*/ 4 w 585"/>
                <a:gd name="T11" fmla="*/ 164 h 564"/>
                <a:gd name="T12" fmla="*/ 230 w 585"/>
                <a:gd name="T13" fmla="*/ 442 h 564"/>
                <a:gd name="T14" fmla="*/ 253 w 585"/>
                <a:gd name="T15" fmla="*/ 504 h 564"/>
                <a:gd name="T16" fmla="*/ 449 w 585"/>
                <a:gd name="T17" fmla="*/ 496 h 564"/>
                <a:gd name="T18" fmla="*/ 457 w 585"/>
                <a:gd name="T19" fmla="*/ 430 h 564"/>
                <a:gd name="T20" fmla="*/ 575 w 585"/>
                <a:gd name="T21" fmla="*/ 208 h 564"/>
                <a:gd name="T22" fmla="*/ 535 w 585"/>
                <a:gd name="T23" fmla="*/ 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5" h="564">
                  <a:moveTo>
                    <a:pt x="535" y="0"/>
                  </a:moveTo>
                  <a:cubicBezTo>
                    <a:pt x="554" y="38"/>
                    <a:pt x="564" y="80"/>
                    <a:pt x="564" y="124"/>
                  </a:cubicBezTo>
                  <a:cubicBezTo>
                    <a:pt x="562" y="273"/>
                    <a:pt x="436" y="396"/>
                    <a:pt x="286" y="394"/>
                  </a:cubicBezTo>
                  <a:cubicBezTo>
                    <a:pt x="137" y="393"/>
                    <a:pt x="14" y="267"/>
                    <a:pt x="15" y="117"/>
                  </a:cubicBezTo>
                  <a:cubicBezTo>
                    <a:pt x="15" y="100"/>
                    <a:pt x="17" y="84"/>
                    <a:pt x="21" y="67"/>
                  </a:cubicBezTo>
                  <a:cubicBezTo>
                    <a:pt x="11" y="97"/>
                    <a:pt x="5" y="129"/>
                    <a:pt x="4" y="164"/>
                  </a:cubicBezTo>
                  <a:cubicBezTo>
                    <a:pt x="0" y="360"/>
                    <a:pt x="230" y="442"/>
                    <a:pt x="230" y="442"/>
                  </a:cubicBezTo>
                  <a:cubicBezTo>
                    <a:pt x="253" y="504"/>
                    <a:pt x="253" y="504"/>
                    <a:pt x="253" y="504"/>
                  </a:cubicBezTo>
                  <a:cubicBezTo>
                    <a:pt x="375" y="564"/>
                    <a:pt x="449" y="496"/>
                    <a:pt x="449" y="496"/>
                  </a:cubicBezTo>
                  <a:cubicBezTo>
                    <a:pt x="457" y="430"/>
                    <a:pt x="457" y="430"/>
                    <a:pt x="457" y="430"/>
                  </a:cubicBezTo>
                  <a:cubicBezTo>
                    <a:pt x="562" y="341"/>
                    <a:pt x="575" y="208"/>
                    <a:pt x="575" y="208"/>
                  </a:cubicBezTo>
                  <a:cubicBezTo>
                    <a:pt x="585" y="108"/>
                    <a:pt x="562" y="51"/>
                    <a:pt x="535" y="0"/>
                  </a:cubicBezTo>
                  <a:close/>
                </a:path>
              </a:pathLst>
            </a:custGeom>
            <a:solidFill>
              <a:srgbClr val="EFB8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553"/>
            <p:cNvSpPr/>
            <p:nvPr/>
          </p:nvSpPr>
          <p:spPr bwMode="auto">
            <a:xfrm>
              <a:off x="1273175" y="-817563"/>
              <a:ext cx="847725" cy="1358900"/>
            </a:xfrm>
            <a:custGeom>
              <a:avLst/>
              <a:gdLst>
                <a:gd name="T0" fmla="*/ 205 w 226"/>
                <a:gd name="T1" fmla="*/ 140 h 362"/>
                <a:gd name="T2" fmla="*/ 138 w 226"/>
                <a:gd name="T3" fmla="*/ 137 h 362"/>
                <a:gd name="T4" fmla="*/ 122 w 226"/>
                <a:gd name="T5" fmla="*/ 175 h 362"/>
                <a:gd name="T6" fmla="*/ 172 w 226"/>
                <a:gd name="T7" fmla="*/ 177 h 362"/>
                <a:gd name="T8" fmla="*/ 171 w 226"/>
                <a:gd name="T9" fmla="*/ 260 h 362"/>
                <a:gd name="T10" fmla="*/ 169 w 226"/>
                <a:gd name="T11" fmla="*/ 338 h 362"/>
                <a:gd name="T12" fmla="*/ 186 w 226"/>
                <a:gd name="T13" fmla="*/ 339 h 362"/>
                <a:gd name="T14" fmla="*/ 188 w 226"/>
                <a:gd name="T15" fmla="*/ 222 h 362"/>
                <a:gd name="T16" fmla="*/ 189 w 226"/>
                <a:gd name="T17" fmla="*/ 179 h 362"/>
                <a:gd name="T18" fmla="*/ 211 w 226"/>
                <a:gd name="T19" fmla="*/ 163 h 362"/>
                <a:gd name="T20" fmla="*/ 222 w 226"/>
                <a:gd name="T21" fmla="*/ 135 h 362"/>
                <a:gd name="T22" fmla="*/ 210 w 226"/>
                <a:gd name="T23" fmla="*/ 42 h 362"/>
                <a:gd name="T24" fmla="*/ 182 w 226"/>
                <a:gd name="T25" fmla="*/ 17 h 362"/>
                <a:gd name="T26" fmla="*/ 163 w 226"/>
                <a:gd name="T27" fmla="*/ 51 h 362"/>
                <a:gd name="T28" fmla="*/ 110 w 226"/>
                <a:gd name="T29" fmla="*/ 14 h 362"/>
                <a:gd name="T30" fmla="*/ 81 w 226"/>
                <a:gd name="T31" fmla="*/ 68 h 362"/>
                <a:gd name="T32" fmla="*/ 37 w 226"/>
                <a:gd name="T33" fmla="*/ 25 h 362"/>
                <a:gd name="T34" fmla="*/ 3 w 226"/>
                <a:gd name="T35" fmla="*/ 78 h 362"/>
                <a:gd name="T36" fmla="*/ 20 w 226"/>
                <a:gd name="T37" fmla="*/ 156 h 362"/>
                <a:gd name="T38" fmla="*/ 54 w 226"/>
                <a:gd name="T39" fmla="*/ 218 h 362"/>
                <a:gd name="T40" fmla="*/ 109 w 226"/>
                <a:gd name="T41" fmla="*/ 232 h 362"/>
                <a:gd name="T42" fmla="*/ 121 w 226"/>
                <a:gd name="T43" fmla="*/ 249 h 362"/>
                <a:gd name="T44" fmla="*/ 123 w 226"/>
                <a:gd name="T45" fmla="*/ 278 h 362"/>
                <a:gd name="T46" fmla="*/ 127 w 226"/>
                <a:gd name="T47" fmla="*/ 338 h 362"/>
                <a:gd name="T48" fmla="*/ 141 w 226"/>
                <a:gd name="T49" fmla="*/ 300 h 362"/>
                <a:gd name="T50" fmla="*/ 142 w 226"/>
                <a:gd name="T51" fmla="*/ 243 h 362"/>
                <a:gd name="T52" fmla="*/ 137 w 226"/>
                <a:gd name="T53" fmla="*/ 214 h 362"/>
                <a:gd name="T54" fmla="*/ 109 w 226"/>
                <a:gd name="T55" fmla="*/ 219 h 362"/>
                <a:gd name="T56" fmla="*/ 33 w 226"/>
                <a:gd name="T57" fmla="*/ 149 h 362"/>
                <a:gd name="T58" fmla="*/ 49 w 226"/>
                <a:gd name="T59" fmla="*/ 47 h 362"/>
                <a:gd name="T60" fmla="*/ 75 w 226"/>
                <a:gd name="T61" fmla="*/ 91 h 362"/>
                <a:gd name="T62" fmla="*/ 107 w 226"/>
                <a:gd name="T63" fmla="*/ 68 h 362"/>
                <a:gd name="T64" fmla="*/ 130 w 226"/>
                <a:gd name="T65" fmla="*/ 33 h 362"/>
                <a:gd name="T66" fmla="*/ 169 w 226"/>
                <a:gd name="T67" fmla="*/ 77 h 362"/>
                <a:gd name="T68" fmla="*/ 187 w 226"/>
                <a:gd name="T69" fmla="*/ 45 h 362"/>
                <a:gd name="T70" fmla="*/ 204 w 226"/>
                <a:gd name="T71" fmla="*/ 76 h 362"/>
                <a:gd name="T72" fmla="*/ 208 w 226"/>
                <a:gd name="T73" fmla="*/ 122 h 362"/>
                <a:gd name="T74" fmla="*/ 205 w 226"/>
                <a:gd name="T75" fmla="*/ 14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6" h="362">
                  <a:moveTo>
                    <a:pt x="205" y="140"/>
                  </a:moveTo>
                  <a:cubicBezTo>
                    <a:pt x="183" y="134"/>
                    <a:pt x="160" y="131"/>
                    <a:pt x="138" y="137"/>
                  </a:cubicBezTo>
                  <a:cubicBezTo>
                    <a:pt x="122" y="142"/>
                    <a:pt x="101" y="161"/>
                    <a:pt x="122" y="175"/>
                  </a:cubicBezTo>
                  <a:cubicBezTo>
                    <a:pt x="125" y="177"/>
                    <a:pt x="172" y="180"/>
                    <a:pt x="172" y="177"/>
                  </a:cubicBezTo>
                  <a:cubicBezTo>
                    <a:pt x="170" y="202"/>
                    <a:pt x="171" y="260"/>
                    <a:pt x="171" y="260"/>
                  </a:cubicBezTo>
                  <a:cubicBezTo>
                    <a:pt x="171" y="260"/>
                    <a:pt x="168" y="310"/>
                    <a:pt x="169" y="338"/>
                  </a:cubicBezTo>
                  <a:cubicBezTo>
                    <a:pt x="172" y="339"/>
                    <a:pt x="183" y="341"/>
                    <a:pt x="186" y="339"/>
                  </a:cubicBezTo>
                  <a:cubicBezTo>
                    <a:pt x="189" y="301"/>
                    <a:pt x="187" y="261"/>
                    <a:pt x="188" y="222"/>
                  </a:cubicBezTo>
                  <a:cubicBezTo>
                    <a:pt x="188" y="212"/>
                    <a:pt x="184" y="188"/>
                    <a:pt x="189" y="179"/>
                  </a:cubicBezTo>
                  <a:cubicBezTo>
                    <a:pt x="194" y="171"/>
                    <a:pt x="204" y="169"/>
                    <a:pt x="211" y="163"/>
                  </a:cubicBezTo>
                  <a:cubicBezTo>
                    <a:pt x="219" y="156"/>
                    <a:pt x="221" y="145"/>
                    <a:pt x="222" y="135"/>
                  </a:cubicBezTo>
                  <a:cubicBezTo>
                    <a:pt x="226" y="103"/>
                    <a:pt x="222" y="72"/>
                    <a:pt x="210" y="42"/>
                  </a:cubicBezTo>
                  <a:cubicBezTo>
                    <a:pt x="206" y="31"/>
                    <a:pt x="197" y="11"/>
                    <a:pt x="182" y="17"/>
                  </a:cubicBezTo>
                  <a:cubicBezTo>
                    <a:pt x="170" y="22"/>
                    <a:pt x="168" y="41"/>
                    <a:pt x="163" y="51"/>
                  </a:cubicBezTo>
                  <a:cubicBezTo>
                    <a:pt x="158" y="27"/>
                    <a:pt x="136" y="0"/>
                    <a:pt x="110" y="14"/>
                  </a:cubicBezTo>
                  <a:cubicBezTo>
                    <a:pt x="96" y="21"/>
                    <a:pt x="85" y="53"/>
                    <a:pt x="81" y="68"/>
                  </a:cubicBezTo>
                  <a:cubicBezTo>
                    <a:pt x="74" y="50"/>
                    <a:pt x="61" y="22"/>
                    <a:pt x="37" y="25"/>
                  </a:cubicBezTo>
                  <a:cubicBezTo>
                    <a:pt x="18" y="27"/>
                    <a:pt x="5" y="60"/>
                    <a:pt x="3" y="78"/>
                  </a:cubicBezTo>
                  <a:cubicBezTo>
                    <a:pt x="0" y="105"/>
                    <a:pt x="7" y="130"/>
                    <a:pt x="20" y="156"/>
                  </a:cubicBezTo>
                  <a:cubicBezTo>
                    <a:pt x="30" y="176"/>
                    <a:pt x="36" y="203"/>
                    <a:pt x="54" y="218"/>
                  </a:cubicBezTo>
                  <a:cubicBezTo>
                    <a:pt x="70" y="232"/>
                    <a:pt x="88" y="229"/>
                    <a:pt x="109" y="232"/>
                  </a:cubicBezTo>
                  <a:cubicBezTo>
                    <a:pt x="121" y="234"/>
                    <a:pt x="120" y="237"/>
                    <a:pt x="121" y="249"/>
                  </a:cubicBezTo>
                  <a:cubicBezTo>
                    <a:pt x="122" y="259"/>
                    <a:pt x="122" y="269"/>
                    <a:pt x="123" y="278"/>
                  </a:cubicBezTo>
                  <a:cubicBezTo>
                    <a:pt x="125" y="294"/>
                    <a:pt x="118" y="325"/>
                    <a:pt x="127" y="338"/>
                  </a:cubicBezTo>
                  <a:cubicBezTo>
                    <a:pt x="142" y="362"/>
                    <a:pt x="141" y="308"/>
                    <a:pt x="141" y="300"/>
                  </a:cubicBezTo>
                  <a:cubicBezTo>
                    <a:pt x="142" y="281"/>
                    <a:pt x="142" y="262"/>
                    <a:pt x="142" y="243"/>
                  </a:cubicBezTo>
                  <a:cubicBezTo>
                    <a:pt x="142" y="236"/>
                    <a:pt x="144" y="218"/>
                    <a:pt x="137" y="214"/>
                  </a:cubicBezTo>
                  <a:cubicBezTo>
                    <a:pt x="131" y="210"/>
                    <a:pt x="116" y="218"/>
                    <a:pt x="109" y="219"/>
                  </a:cubicBezTo>
                  <a:cubicBezTo>
                    <a:pt x="68" y="221"/>
                    <a:pt x="44" y="181"/>
                    <a:pt x="33" y="149"/>
                  </a:cubicBezTo>
                  <a:cubicBezTo>
                    <a:pt x="28" y="134"/>
                    <a:pt x="6" y="29"/>
                    <a:pt x="49" y="47"/>
                  </a:cubicBezTo>
                  <a:cubicBezTo>
                    <a:pt x="63" y="54"/>
                    <a:pt x="66" y="79"/>
                    <a:pt x="75" y="91"/>
                  </a:cubicBezTo>
                  <a:cubicBezTo>
                    <a:pt x="92" y="111"/>
                    <a:pt x="101" y="82"/>
                    <a:pt x="107" y="68"/>
                  </a:cubicBezTo>
                  <a:cubicBezTo>
                    <a:pt x="111" y="60"/>
                    <a:pt x="114" y="38"/>
                    <a:pt x="130" y="33"/>
                  </a:cubicBezTo>
                  <a:cubicBezTo>
                    <a:pt x="146" y="29"/>
                    <a:pt x="156" y="82"/>
                    <a:pt x="169" y="77"/>
                  </a:cubicBezTo>
                  <a:cubicBezTo>
                    <a:pt x="185" y="71"/>
                    <a:pt x="180" y="56"/>
                    <a:pt x="187" y="45"/>
                  </a:cubicBezTo>
                  <a:cubicBezTo>
                    <a:pt x="200" y="25"/>
                    <a:pt x="203" y="64"/>
                    <a:pt x="204" y="76"/>
                  </a:cubicBezTo>
                  <a:cubicBezTo>
                    <a:pt x="206" y="92"/>
                    <a:pt x="208" y="107"/>
                    <a:pt x="208" y="122"/>
                  </a:cubicBezTo>
                  <a:lnTo>
                    <a:pt x="205" y="140"/>
                  </a:lnTo>
                  <a:close/>
                </a:path>
              </a:pathLst>
            </a:custGeom>
            <a:solidFill>
              <a:srgbClr val="FFD3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554"/>
            <p:cNvSpPr/>
            <p:nvPr/>
          </p:nvSpPr>
          <p:spPr bwMode="auto">
            <a:xfrm>
              <a:off x="1644650" y="-814388"/>
              <a:ext cx="236538" cy="173038"/>
            </a:xfrm>
            <a:custGeom>
              <a:avLst/>
              <a:gdLst>
                <a:gd name="T0" fmla="*/ 28 w 63"/>
                <a:gd name="T1" fmla="*/ 10 h 46"/>
                <a:gd name="T2" fmla="*/ 52 w 63"/>
                <a:gd name="T3" fmla="*/ 31 h 46"/>
                <a:gd name="T4" fmla="*/ 63 w 63"/>
                <a:gd name="T5" fmla="*/ 46 h 46"/>
                <a:gd name="T6" fmla="*/ 11 w 63"/>
                <a:gd name="T7" fmla="*/ 13 h 46"/>
                <a:gd name="T8" fmla="*/ 0 w 63"/>
                <a:gd name="T9" fmla="*/ 23 h 46"/>
                <a:gd name="T10" fmla="*/ 28 w 63"/>
                <a:gd name="T11" fmla="*/ 10 h 46"/>
              </a:gdLst>
              <a:ahLst/>
              <a:cxnLst>
                <a:cxn ang="0">
                  <a:pos x="T0" y="T1"/>
                </a:cxn>
                <a:cxn ang="0">
                  <a:pos x="T2" y="T3"/>
                </a:cxn>
                <a:cxn ang="0">
                  <a:pos x="T4" y="T5"/>
                </a:cxn>
                <a:cxn ang="0">
                  <a:pos x="T6" y="T7"/>
                </a:cxn>
                <a:cxn ang="0">
                  <a:pos x="T8" y="T9"/>
                </a:cxn>
                <a:cxn ang="0">
                  <a:pos x="T10" y="T11"/>
                </a:cxn>
              </a:cxnLst>
              <a:rect l="0" t="0" r="r" b="b"/>
              <a:pathLst>
                <a:path w="63" h="46">
                  <a:moveTo>
                    <a:pt x="28" y="10"/>
                  </a:moveTo>
                  <a:cubicBezTo>
                    <a:pt x="42" y="11"/>
                    <a:pt x="47" y="20"/>
                    <a:pt x="52" y="31"/>
                  </a:cubicBezTo>
                  <a:cubicBezTo>
                    <a:pt x="53" y="32"/>
                    <a:pt x="58" y="44"/>
                    <a:pt x="63" y="46"/>
                  </a:cubicBezTo>
                  <a:cubicBezTo>
                    <a:pt x="57" y="24"/>
                    <a:pt x="36" y="0"/>
                    <a:pt x="11" y="13"/>
                  </a:cubicBezTo>
                  <a:cubicBezTo>
                    <a:pt x="7" y="15"/>
                    <a:pt x="3" y="18"/>
                    <a:pt x="0" y="23"/>
                  </a:cubicBezTo>
                  <a:cubicBezTo>
                    <a:pt x="8" y="15"/>
                    <a:pt x="18" y="10"/>
                    <a:pt x="28" y="10"/>
                  </a:cubicBezTo>
                  <a:close/>
                </a:path>
              </a:pathLst>
            </a:custGeom>
            <a:solidFill>
              <a:srgbClr val="EFC6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555"/>
            <p:cNvSpPr/>
            <p:nvPr/>
          </p:nvSpPr>
          <p:spPr bwMode="auto">
            <a:xfrm>
              <a:off x="1887538" y="-784225"/>
              <a:ext cx="184150" cy="153988"/>
            </a:xfrm>
            <a:custGeom>
              <a:avLst/>
              <a:gdLst>
                <a:gd name="T0" fmla="*/ 4 w 49"/>
                <a:gd name="T1" fmla="*/ 34 h 41"/>
                <a:gd name="T2" fmla="*/ 7 w 49"/>
                <a:gd name="T3" fmla="*/ 25 h 41"/>
                <a:gd name="T4" fmla="*/ 13 w 49"/>
                <a:gd name="T5" fmla="*/ 15 h 41"/>
                <a:gd name="T6" fmla="*/ 49 w 49"/>
                <a:gd name="T7" fmla="*/ 41 h 41"/>
                <a:gd name="T8" fmla="*/ 46 w 49"/>
                <a:gd name="T9" fmla="*/ 33 h 41"/>
                <a:gd name="T10" fmla="*/ 18 w 49"/>
                <a:gd name="T11" fmla="*/ 8 h 41"/>
                <a:gd name="T12" fmla="*/ 0 w 49"/>
                <a:gd name="T13" fmla="*/ 39 h 41"/>
                <a:gd name="T14" fmla="*/ 4 w 49"/>
                <a:gd name="T15" fmla="*/ 3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41">
                  <a:moveTo>
                    <a:pt x="4" y="34"/>
                  </a:moveTo>
                  <a:cubicBezTo>
                    <a:pt x="5" y="31"/>
                    <a:pt x="6" y="28"/>
                    <a:pt x="7" y="25"/>
                  </a:cubicBezTo>
                  <a:cubicBezTo>
                    <a:pt x="8" y="21"/>
                    <a:pt x="10" y="18"/>
                    <a:pt x="13" y="15"/>
                  </a:cubicBezTo>
                  <a:cubicBezTo>
                    <a:pt x="29" y="0"/>
                    <a:pt x="43" y="25"/>
                    <a:pt x="49" y="41"/>
                  </a:cubicBezTo>
                  <a:cubicBezTo>
                    <a:pt x="48" y="38"/>
                    <a:pt x="47" y="36"/>
                    <a:pt x="46" y="33"/>
                  </a:cubicBezTo>
                  <a:cubicBezTo>
                    <a:pt x="42" y="22"/>
                    <a:pt x="33" y="2"/>
                    <a:pt x="18" y="8"/>
                  </a:cubicBezTo>
                  <a:cubicBezTo>
                    <a:pt x="7" y="12"/>
                    <a:pt x="4" y="28"/>
                    <a:pt x="0" y="39"/>
                  </a:cubicBezTo>
                  <a:cubicBezTo>
                    <a:pt x="2" y="39"/>
                    <a:pt x="3" y="37"/>
                    <a:pt x="4" y="34"/>
                  </a:cubicBezTo>
                  <a:close/>
                </a:path>
              </a:pathLst>
            </a:custGeom>
            <a:solidFill>
              <a:srgbClr val="EFC6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556"/>
            <p:cNvSpPr/>
            <p:nvPr/>
          </p:nvSpPr>
          <p:spPr bwMode="auto">
            <a:xfrm>
              <a:off x="1273175" y="-735013"/>
              <a:ext cx="531813" cy="1276350"/>
            </a:xfrm>
            <a:custGeom>
              <a:avLst/>
              <a:gdLst>
                <a:gd name="T0" fmla="*/ 142 w 142"/>
                <a:gd name="T1" fmla="*/ 235 h 340"/>
                <a:gd name="T2" fmla="*/ 140 w 142"/>
                <a:gd name="T3" fmla="*/ 233 h 340"/>
                <a:gd name="T4" fmla="*/ 124 w 142"/>
                <a:gd name="T5" fmla="*/ 201 h 340"/>
                <a:gd name="T6" fmla="*/ 91 w 142"/>
                <a:gd name="T7" fmla="*/ 198 h 340"/>
                <a:gd name="T8" fmla="*/ 46 w 142"/>
                <a:gd name="T9" fmla="*/ 178 h 340"/>
                <a:gd name="T10" fmla="*/ 21 w 142"/>
                <a:gd name="T11" fmla="*/ 122 h 340"/>
                <a:gd name="T12" fmla="*/ 9 w 142"/>
                <a:gd name="T13" fmla="*/ 75 h 340"/>
                <a:gd name="T14" fmla="*/ 8 w 142"/>
                <a:gd name="T15" fmla="*/ 74 h 340"/>
                <a:gd name="T16" fmla="*/ 29 w 142"/>
                <a:gd name="T17" fmla="*/ 14 h 340"/>
                <a:gd name="T18" fmla="*/ 77 w 142"/>
                <a:gd name="T19" fmla="*/ 38 h 340"/>
                <a:gd name="T20" fmla="*/ 77 w 142"/>
                <a:gd name="T21" fmla="*/ 37 h 340"/>
                <a:gd name="T22" fmla="*/ 37 w 142"/>
                <a:gd name="T23" fmla="*/ 3 h 340"/>
                <a:gd name="T24" fmla="*/ 3 w 142"/>
                <a:gd name="T25" fmla="*/ 56 h 340"/>
                <a:gd name="T26" fmla="*/ 20 w 142"/>
                <a:gd name="T27" fmla="*/ 134 h 340"/>
                <a:gd name="T28" fmla="*/ 54 w 142"/>
                <a:gd name="T29" fmla="*/ 196 h 340"/>
                <a:gd name="T30" fmla="*/ 109 w 142"/>
                <a:gd name="T31" fmla="*/ 210 h 340"/>
                <a:gd name="T32" fmla="*/ 121 w 142"/>
                <a:gd name="T33" fmla="*/ 227 h 340"/>
                <a:gd name="T34" fmla="*/ 123 w 142"/>
                <a:gd name="T35" fmla="*/ 256 h 340"/>
                <a:gd name="T36" fmla="*/ 127 w 142"/>
                <a:gd name="T37" fmla="*/ 316 h 340"/>
                <a:gd name="T38" fmla="*/ 141 w 142"/>
                <a:gd name="T39" fmla="*/ 278 h 340"/>
                <a:gd name="T40" fmla="*/ 142 w 142"/>
                <a:gd name="T41" fmla="*/ 23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340">
                  <a:moveTo>
                    <a:pt x="142" y="235"/>
                  </a:moveTo>
                  <a:cubicBezTo>
                    <a:pt x="141" y="235"/>
                    <a:pt x="140" y="234"/>
                    <a:pt x="140" y="233"/>
                  </a:cubicBezTo>
                  <a:cubicBezTo>
                    <a:pt x="138" y="222"/>
                    <a:pt x="138" y="205"/>
                    <a:pt x="124" y="201"/>
                  </a:cubicBezTo>
                  <a:cubicBezTo>
                    <a:pt x="113" y="199"/>
                    <a:pt x="102" y="199"/>
                    <a:pt x="91" y="198"/>
                  </a:cubicBezTo>
                  <a:cubicBezTo>
                    <a:pt x="74" y="196"/>
                    <a:pt x="56" y="193"/>
                    <a:pt x="46" y="178"/>
                  </a:cubicBezTo>
                  <a:cubicBezTo>
                    <a:pt x="33" y="161"/>
                    <a:pt x="28" y="142"/>
                    <a:pt x="21" y="122"/>
                  </a:cubicBezTo>
                  <a:cubicBezTo>
                    <a:pt x="16" y="107"/>
                    <a:pt x="10" y="91"/>
                    <a:pt x="9" y="75"/>
                  </a:cubicBezTo>
                  <a:cubicBezTo>
                    <a:pt x="8" y="75"/>
                    <a:pt x="8" y="74"/>
                    <a:pt x="8" y="74"/>
                  </a:cubicBezTo>
                  <a:cubicBezTo>
                    <a:pt x="8" y="53"/>
                    <a:pt x="5" y="23"/>
                    <a:pt x="29" y="14"/>
                  </a:cubicBezTo>
                  <a:cubicBezTo>
                    <a:pt x="54" y="5"/>
                    <a:pt x="62" y="24"/>
                    <a:pt x="77" y="38"/>
                  </a:cubicBezTo>
                  <a:cubicBezTo>
                    <a:pt x="77" y="38"/>
                    <a:pt x="77" y="37"/>
                    <a:pt x="77" y="37"/>
                  </a:cubicBezTo>
                  <a:cubicBezTo>
                    <a:pt x="70" y="20"/>
                    <a:pt x="57" y="0"/>
                    <a:pt x="37" y="3"/>
                  </a:cubicBezTo>
                  <a:cubicBezTo>
                    <a:pt x="18" y="5"/>
                    <a:pt x="5" y="38"/>
                    <a:pt x="3" y="56"/>
                  </a:cubicBezTo>
                  <a:cubicBezTo>
                    <a:pt x="0" y="83"/>
                    <a:pt x="7" y="108"/>
                    <a:pt x="20" y="134"/>
                  </a:cubicBezTo>
                  <a:cubicBezTo>
                    <a:pt x="30" y="154"/>
                    <a:pt x="36" y="181"/>
                    <a:pt x="54" y="196"/>
                  </a:cubicBezTo>
                  <a:cubicBezTo>
                    <a:pt x="70" y="210"/>
                    <a:pt x="88" y="207"/>
                    <a:pt x="109" y="210"/>
                  </a:cubicBezTo>
                  <a:cubicBezTo>
                    <a:pt x="121" y="212"/>
                    <a:pt x="120" y="215"/>
                    <a:pt x="121" y="227"/>
                  </a:cubicBezTo>
                  <a:cubicBezTo>
                    <a:pt x="122" y="237"/>
                    <a:pt x="122" y="247"/>
                    <a:pt x="123" y="256"/>
                  </a:cubicBezTo>
                  <a:cubicBezTo>
                    <a:pt x="125" y="272"/>
                    <a:pt x="118" y="303"/>
                    <a:pt x="127" y="316"/>
                  </a:cubicBezTo>
                  <a:cubicBezTo>
                    <a:pt x="142" y="340"/>
                    <a:pt x="141" y="286"/>
                    <a:pt x="141" y="278"/>
                  </a:cubicBezTo>
                  <a:cubicBezTo>
                    <a:pt x="142" y="264"/>
                    <a:pt x="142" y="249"/>
                    <a:pt x="142" y="235"/>
                  </a:cubicBezTo>
                  <a:close/>
                </a:path>
              </a:pathLst>
            </a:custGeom>
            <a:solidFill>
              <a:srgbClr val="EFC6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557"/>
            <p:cNvSpPr/>
            <p:nvPr/>
          </p:nvSpPr>
          <p:spPr bwMode="auto">
            <a:xfrm>
              <a:off x="1903413" y="-277813"/>
              <a:ext cx="195263" cy="739775"/>
            </a:xfrm>
            <a:custGeom>
              <a:avLst/>
              <a:gdLst>
                <a:gd name="T0" fmla="*/ 8 w 52"/>
                <a:gd name="T1" fmla="*/ 33 h 197"/>
                <a:gd name="T2" fmla="*/ 4 w 52"/>
                <a:gd name="T3" fmla="*/ 34 h 197"/>
                <a:gd name="T4" fmla="*/ 4 w 52"/>
                <a:gd name="T5" fmla="*/ 37 h 197"/>
                <a:gd name="T6" fmla="*/ 8 w 52"/>
                <a:gd name="T7" fmla="*/ 41 h 197"/>
                <a:gd name="T8" fmla="*/ 10 w 52"/>
                <a:gd name="T9" fmla="*/ 153 h 197"/>
                <a:gd name="T10" fmla="*/ 2 w 52"/>
                <a:gd name="T11" fmla="*/ 153 h 197"/>
                <a:gd name="T12" fmla="*/ 2 w 52"/>
                <a:gd name="T13" fmla="*/ 134 h 197"/>
                <a:gd name="T14" fmla="*/ 1 w 52"/>
                <a:gd name="T15" fmla="*/ 194 h 197"/>
                <a:gd name="T16" fmla="*/ 18 w 52"/>
                <a:gd name="T17" fmla="*/ 195 h 197"/>
                <a:gd name="T18" fmla="*/ 20 w 52"/>
                <a:gd name="T19" fmla="*/ 78 h 197"/>
                <a:gd name="T20" fmla="*/ 21 w 52"/>
                <a:gd name="T21" fmla="*/ 35 h 197"/>
                <a:gd name="T22" fmla="*/ 43 w 52"/>
                <a:gd name="T23" fmla="*/ 19 h 197"/>
                <a:gd name="T24" fmla="*/ 52 w 52"/>
                <a:gd name="T25" fmla="*/ 0 h 197"/>
                <a:gd name="T26" fmla="*/ 8 w 52"/>
                <a:gd name="T27" fmla="*/ 3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197">
                  <a:moveTo>
                    <a:pt x="8" y="33"/>
                  </a:moveTo>
                  <a:cubicBezTo>
                    <a:pt x="7" y="33"/>
                    <a:pt x="5" y="34"/>
                    <a:pt x="4" y="34"/>
                  </a:cubicBezTo>
                  <a:cubicBezTo>
                    <a:pt x="4" y="35"/>
                    <a:pt x="4" y="36"/>
                    <a:pt x="4" y="37"/>
                  </a:cubicBezTo>
                  <a:cubicBezTo>
                    <a:pt x="6" y="37"/>
                    <a:pt x="8" y="39"/>
                    <a:pt x="8" y="41"/>
                  </a:cubicBezTo>
                  <a:cubicBezTo>
                    <a:pt x="7" y="79"/>
                    <a:pt x="10" y="116"/>
                    <a:pt x="10" y="153"/>
                  </a:cubicBezTo>
                  <a:cubicBezTo>
                    <a:pt x="10" y="158"/>
                    <a:pt x="2" y="158"/>
                    <a:pt x="2" y="153"/>
                  </a:cubicBezTo>
                  <a:cubicBezTo>
                    <a:pt x="2" y="147"/>
                    <a:pt x="2" y="140"/>
                    <a:pt x="2" y="134"/>
                  </a:cubicBezTo>
                  <a:cubicBezTo>
                    <a:pt x="1" y="150"/>
                    <a:pt x="0" y="176"/>
                    <a:pt x="1" y="194"/>
                  </a:cubicBezTo>
                  <a:cubicBezTo>
                    <a:pt x="4" y="195"/>
                    <a:pt x="15" y="197"/>
                    <a:pt x="18" y="195"/>
                  </a:cubicBezTo>
                  <a:cubicBezTo>
                    <a:pt x="21" y="157"/>
                    <a:pt x="19" y="117"/>
                    <a:pt x="20" y="78"/>
                  </a:cubicBezTo>
                  <a:cubicBezTo>
                    <a:pt x="20" y="68"/>
                    <a:pt x="16" y="44"/>
                    <a:pt x="21" y="35"/>
                  </a:cubicBezTo>
                  <a:cubicBezTo>
                    <a:pt x="26" y="27"/>
                    <a:pt x="36" y="25"/>
                    <a:pt x="43" y="19"/>
                  </a:cubicBezTo>
                  <a:cubicBezTo>
                    <a:pt x="48" y="14"/>
                    <a:pt x="51" y="7"/>
                    <a:pt x="52" y="0"/>
                  </a:cubicBezTo>
                  <a:cubicBezTo>
                    <a:pt x="46" y="17"/>
                    <a:pt x="32" y="30"/>
                    <a:pt x="8" y="33"/>
                  </a:cubicBezTo>
                  <a:close/>
                </a:path>
              </a:pathLst>
            </a:custGeom>
            <a:solidFill>
              <a:srgbClr val="EFC6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558"/>
            <p:cNvSpPr/>
            <p:nvPr/>
          </p:nvSpPr>
          <p:spPr bwMode="auto">
            <a:xfrm>
              <a:off x="1735138" y="-22225"/>
              <a:ext cx="69850" cy="63500"/>
            </a:xfrm>
            <a:custGeom>
              <a:avLst/>
              <a:gdLst>
                <a:gd name="T0" fmla="*/ 19 w 19"/>
                <a:gd name="T1" fmla="*/ 17 h 17"/>
                <a:gd name="T2" fmla="*/ 14 w 19"/>
                <a:gd name="T3" fmla="*/ 2 h 17"/>
                <a:gd name="T4" fmla="*/ 0 w 19"/>
                <a:gd name="T5" fmla="*/ 3 h 17"/>
                <a:gd name="T6" fmla="*/ 11 w 19"/>
                <a:gd name="T7" fmla="*/ 7 h 17"/>
                <a:gd name="T8" fmla="*/ 19 w 19"/>
                <a:gd name="T9" fmla="*/ 17 h 17"/>
              </a:gdLst>
              <a:ahLst/>
              <a:cxnLst>
                <a:cxn ang="0">
                  <a:pos x="T0" y="T1"/>
                </a:cxn>
                <a:cxn ang="0">
                  <a:pos x="T2" y="T3"/>
                </a:cxn>
                <a:cxn ang="0">
                  <a:pos x="T4" y="T5"/>
                </a:cxn>
                <a:cxn ang="0">
                  <a:pos x="T6" y="T7"/>
                </a:cxn>
                <a:cxn ang="0">
                  <a:pos x="T8" y="T9"/>
                </a:cxn>
              </a:cxnLst>
              <a:rect l="0" t="0" r="r" b="b"/>
              <a:pathLst>
                <a:path w="19" h="17">
                  <a:moveTo>
                    <a:pt x="19" y="17"/>
                  </a:moveTo>
                  <a:cubicBezTo>
                    <a:pt x="19" y="11"/>
                    <a:pt x="18" y="4"/>
                    <a:pt x="14" y="2"/>
                  </a:cubicBezTo>
                  <a:cubicBezTo>
                    <a:pt x="11" y="0"/>
                    <a:pt x="5" y="1"/>
                    <a:pt x="0" y="3"/>
                  </a:cubicBezTo>
                  <a:cubicBezTo>
                    <a:pt x="4" y="4"/>
                    <a:pt x="7" y="5"/>
                    <a:pt x="11" y="7"/>
                  </a:cubicBezTo>
                  <a:cubicBezTo>
                    <a:pt x="15" y="9"/>
                    <a:pt x="17" y="13"/>
                    <a:pt x="19" y="17"/>
                  </a:cubicBezTo>
                  <a:close/>
                </a:path>
              </a:pathLst>
            </a:custGeom>
            <a:solidFill>
              <a:srgbClr val="EFC6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559"/>
            <p:cNvSpPr/>
            <p:nvPr/>
          </p:nvSpPr>
          <p:spPr bwMode="auto">
            <a:xfrm>
              <a:off x="1254125" y="244475"/>
              <a:ext cx="1012825" cy="690563"/>
            </a:xfrm>
            <a:custGeom>
              <a:avLst/>
              <a:gdLst>
                <a:gd name="T0" fmla="*/ 15 w 270"/>
                <a:gd name="T1" fmla="*/ 24 h 184"/>
                <a:gd name="T2" fmla="*/ 17 w 270"/>
                <a:gd name="T3" fmla="*/ 48 h 184"/>
                <a:gd name="T4" fmla="*/ 10 w 270"/>
                <a:gd name="T5" fmla="*/ 57 h 184"/>
                <a:gd name="T6" fmla="*/ 24 w 270"/>
                <a:gd name="T7" fmla="*/ 78 h 184"/>
                <a:gd name="T8" fmla="*/ 28 w 270"/>
                <a:gd name="T9" fmla="*/ 106 h 184"/>
                <a:gd name="T10" fmla="*/ 23 w 270"/>
                <a:gd name="T11" fmla="*/ 134 h 184"/>
                <a:gd name="T12" fmla="*/ 49 w 270"/>
                <a:gd name="T13" fmla="*/ 171 h 184"/>
                <a:gd name="T14" fmla="*/ 112 w 270"/>
                <a:gd name="T15" fmla="*/ 178 h 184"/>
                <a:gd name="T16" fmla="*/ 235 w 270"/>
                <a:gd name="T17" fmla="*/ 161 h 184"/>
                <a:gd name="T18" fmla="*/ 242 w 270"/>
                <a:gd name="T19" fmla="*/ 121 h 184"/>
                <a:gd name="T20" fmla="*/ 246 w 270"/>
                <a:gd name="T21" fmla="*/ 93 h 184"/>
                <a:gd name="T22" fmla="*/ 244 w 270"/>
                <a:gd name="T23" fmla="*/ 61 h 184"/>
                <a:gd name="T24" fmla="*/ 246 w 270"/>
                <a:gd name="T25" fmla="*/ 26 h 184"/>
                <a:gd name="T26" fmla="*/ 253 w 270"/>
                <a:gd name="T27" fmla="*/ 1 h 184"/>
                <a:gd name="T28" fmla="*/ 15 w 270"/>
                <a:gd name="T29" fmla="*/ 2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184">
                  <a:moveTo>
                    <a:pt x="15" y="24"/>
                  </a:moveTo>
                  <a:cubicBezTo>
                    <a:pt x="0" y="21"/>
                    <a:pt x="5" y="44"/>
                    <a:pt x="17" y="48"/>
                  </a:cubicBezTo>
                  <a:cubicBezTo>
                    <a:pt x="15" y="48"/>
                    <a:pt x="11" y="52"/>
                    <a:pt x="10" y="57"/>
                  </a:cubicBezTo>
                  <a:cubicBezTo>
                    <a:pt x="10" y="62"/>
                    <a:pt x="9" y="79"/>
                    <a:pt x="24" y="78"/>
                  </a:cubicBezTo>
                  <a:cubicBezTo>
                    <a:pt x="9" y="83"/>
                    <a:pt x="17" y="101"/>
                    <a:pt x="28" y="106"/>
                  </a:cubicBezTo>
                  <a:cubicBezTo>
                    <a:pt x="14" y="108"/>
                    <a:pt x="12" y="126"/>
                    <a:pt x="23" y="134"/>
                  </a:cubicBezTo>
                  <a:cubicBezTo>
                    <a:pt x="4" y="145"/>
                    <a:pt x="39" y="168"/>
                    <a:pt x="49" y="171"/>
                  </a:cubicBezTo>
                  <a:cubicBezTo>
                    <a:pt x="69" y="177"/>
                    <a:pt x="90" y="177"/>
                    <a:pt x="112" y="178"/>
                  </a:cubicBezTo>
                  <a:cubicBezTo>
                    <a:pt x="152" y="178"/>
                    <a:pt x="200" y="184"/>
                    <a:pt x="235" y="161"/>
                  </a:cubicBezTo>
                  <a:cubicBezTo>
                    <a:pt x="247" y="152"/>
                    <a:pt x="270" y="128"/>
                    <a:pt x="242" y="121"/>
                  </a:cubicBezTo>
                  <a:cubicBezTo>
                    <a:pt x="251" y="117"/>
                    <a:pt x="264" y="91"/>
                    <a:pt x="246" y="93"/>
                  </a:cubicBezTo>
                  <a:cubicBezTo>
                    <a:pt x="262" y="87"/>
                    <a:pt x="256" y="68"/>
                    <a:pt x="244" y="61"/>
                  </a:cubicBezTo>
                  <a:cubicBezTo>
                    <a:pt x="257" y="58"/>
                    <a:pt x="265" y="26"/>
                    <a:pt x="246" y="26"/>
                  </a:cubicBezTo>
                  <a:cubicBezTo>
                    <a:pt x="262" y="23"/>
                    <a:pt x="261" y="0"/>
                    <a:pt x="253" y="1"/>
                  </a:cubicBezTo>
                  <a:cubicBezTo>
                    <a:pt x="245" y="2"/>
                    <a:pt x="170" y="55"/>
                    <a:pt x="15" y="24"/>
                  </a:cubicBezTo>
                  <a:close/>
                </a:path>
              </a:pathLst>
            </a:custGeom>
            <a:solidFill>
              <a:srgbClr val="D3D0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560"/>
            <p:cNvSpPr/>
            <p:nvPr/>
          </p:nvSpPr>
          <p:spPr bwMode="auto">
            <a:xfrm>
              <a:off x="1339850" y="698500"/>
              <a:ext cx="822325" cy="150813"/>
            </a:xfrm>
            <a:custGeom>
              <a:avLst/>
              <a:gdLst>
                <a:gd name="T0" fmla="*/ 0 w 219"/>
                <a:gd name="T1" fmla="*/ 13 h 40"/>
                <a:gd name="T2" fmla="*/ 47 w 219"/>
                <a:gd name="T3" fmla="*/ 30 h 40"/>
                <a:gd name="T4" fmla="*/ 219 w 219"/>
                <a:gd name="T5" fmla="*/ 0 h 40"/>
                <a:gd name="T6" fmla="*/ 0 w 219"/>
                <a:gd name="T7" fmla="*/ 13 h 40"/>
              </a:gdLst>
              <a:ahLst/>
              <a:cxnLst>
                <a:cxn ang="0">
                  <a:pos x="T0" y="T1"/>
                </a:cxn>
                <a:cxn ang="0">
                  <a:pos x="T2" y="T3"/>
                </a:cxn>
                <a:cxn ang="0">
                  <a:pos x="T4" y="T5"/>
                </a:cxn>
                <a:cxn ang="0">
                  <a:pos x="T6" y="T7"/>
                </a:cxn>
              </a:cxnLst>
              <a:rect l="0" t="0" r="r" b="b"/>
              <a:pathLst>
                <a:path w="219" h="40">
                  <a:moveTo>
                    <a:pt x="0" y="13"/>
                  </a:moveTo>
                  <a:cubicBezTo>
                    <a:pt x="0" y="13"/>
                    <a:pt x="11" y="23"/>
                    <a:pt x="47" y="30"/>
                  </a:cubicBezTo>
                  <a:cubicBezTo>
                    <a:pt x="98" y="39"/>
                    <a:pt x="184" y="40"/>
                    <a:pt x="219" y="0"/>
                  </a:cubicBezTo>
                  <a:cubicBezTo>
                    <a:pt x="219" y="0"/>
                    <a:pt x="161" y="40"/>
                    <a:pt x="0" y="13"/>
                  </a:cubicBezTo>
                  <a:close/>
                </a:path>
              </a:pathLst>
            </a:custGeom>
            <a:solidFill>
              <a:srgbClr val="B7B6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561"/>
            <p:cNvSpPr/>
            <p:nvPr/>
          </p:nvSpPr>
          <p:spPr bwMode="auto">
            <a:xfrm>
              <a:off x="1358900" y="593725"/>
              <a:ext cx="819150" cy="161925"/>
            </a:xfrm>
            <a:custGeom>
              <a:avLst/>
              <a:gdLst>
                <a:gd name="T0" fmla="*/ 0 w 218"/>
                <a:gd name="T1" fmla="*/ 13 h 43"/>
                <a:gd name="T2" fmla="*/ 218 w 218"/>
                <a:gd name="T3" fmla="*/ 0 h 43"/>
                <a:gd name="T4" fmla="*/ 0 w 218"/>
                <a:gd name="T5" fmla="*/ 13 h 43"/>
              </a:gdLst>
              <a:ahLst/>
              <a:cxnLst>
                <a:cxn ang="0">
                  <a:pos x="T0" y="T1"/>
                </a:cxn>
                <a:cxn ang="0">
                  <a:pos x="T2" y="T3"/>
                </a:cxn>
                <a:cxn ang="0">
                  <a:pos x="T4" y="T5"/>
                </a:cxn>
              </a:cxnLst>
              <a:rect l="0" t="0" r="r" b="b"/>
              <a:pathLst>
                <a:path w="218" h="43">
                  <a:moveTo>
                    <a:pt x="0" y="13"/>
                  </a:moveTo>
                  <a:cubicBezTo>
                    <a:pt x="0" y="13"/>
                    <a:pt x="154" y="43"/>
                    <a:pt x="218" y="0"/>
                  </a:cubicBezTo>
                  <a:cubicBezTo>
                    <a:pt x="218" y="0"/>
                    <a:pt x="168" y="22"/>
                    <a:pt x="0" y="13"/>
                  </a:cubicBezTo>
                  <a:close/>
                </a:path>
              </a:pathLst>
            </a:custGeom>
            <a:solidFill>
              <a:srgbClr val="B7B6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562"/>
            <p:cNvSpPr/>
            <p:nvPr/>
          </p:nvSpPr>
          <p:spPr bwMode="auto">
            <a:xfrm>
              <a:off x="1344613" y="473075"/>
              <a:ext cx="825500" cy="165100"/>
            </a:xfrm>
            <a:custGeom>
              <a:avLst/>
              <a:gdLst>
                <a:gd name="T0" fmla="*/ 0 w 220"/>
                <a:gd name="T1" fmla="*/ 17 h 44"/>
                <a:gd name="T2" fmla="*/ 220 w 220"/>
                <a:gd name="T3" fmla="*/ 0 h 44"/>
                <a:gd name="T4" fmla="*/ 127 w 220"/>
                <a:gd name="T5" fmla="*/ 15 h 44"/>
                <a:gd name="T6" fmla="*/ 0 w 220"/>
                <a:gd name="T7" fmla="*/ 17 h 44"/>
              </a:gdLst>
              <a:ahLst/>
              <a:cxnLst>
                <a:cxn ang="0">
                  <a:pos x="T0" y="T1"/>
                </a:cxn>
                <a:cxn ang="0">
                  <a:pos x="T2" y="T3"/>
                </a:cxn>
                <a:cxn ang="0">
                  <a:pos x="T4" y="T5"/>
                </a:cxn>
                <a:cxn ang="0">
                  <a:pos x="T6" y="T7"/>
                </a:cxn>
              </a:cxnLst>
              <a:rect l="0" t="0" r="r" b="b"/>
              <a:pathLst>
                <a:path w="220" h="44">
                  <a:moveTo>
                    <a:pt x="0" y="17"/>
                  </a:moveTo>
                  <a:cubicBezTo>
                    <a:pt x="0" y="17"/>
                    <a:pt x="158" y="44"/>
                    <a:pt x="220" y="0"/>
                  </a:cubicBezTo>
                  <a:cubicBezTo>
                    <a:pt x="220" y="0"/>
                    <a:pt x="168" y="11"/>
                    <a:pt x="127" y="15"/>
                  </a:cubicBezTo>
                  <a:cubicBezTo>
                    <a:pt x="87" y="18"/>
                    <a:pt x="0" y="17"/>
                    <a:pt x="0" y="17"/>
                  </a:cubicBezTo>
                  <a:close/>
                </a:path>
              </a:pathLst>
            </a:custGeom>
            <a:solidFill>
              <a:srgbClr val="B7B6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563"/>
            <p:cNvSpPr/>
            <p:nvPr/>
          </p:nvSpPr>
          <p:spPr bwMode="auto">
            <a:xfrm>
              <a:off x="1317625" y="342900"/>
              <a:ext cx="860425" cy="212725"/>
            </a:xfrm>
            <a:custGeom>
              <a:avLst/>
              <a:gdLst>
                <a:gd name="T0" fmla="*/ 0 w 229"/>
                <a:gd name="T1" fmla="*/ 22 h 57"/>
                <a:gd name="T2" fmla="*/ 229 w 229"/>
                <a:gd name="T3" fmla="*/ 0 h 57"/>
                <a:gd name="T4" fmla="*/ 0 w 229"/>
                <a:gd name="T5" fmla="*/ 22 h 57"/>
              </a:gdLst>
              <a:ahLst/>
              <a:cxnLst>
                <a:cxn ang="0">
                  <a:pos x="T0" y="T1"/>
                </a:cxn>
                <a:cxn ang="0">
                  <a:pos x="T2" y="T3"/>
                </a:cxn>
                <a:cxn ang="0">
                  <a:pos x="T4" y="T5"/>
                </a:cxn>
              </a:cxnLst>
              <a:rect l="0" t="0" r="r" b="b"/>
              <a:pathLst>
                <a:path w="229" h="57">
                  <a:moveTo>
                    <a:pt x="0" y="22"/>
                  </a:moveTo>
                  <a:cubicBezTo>
                    <a:pt x="0" y="22"/>
                    <a:pt x="159" y="57"/>
                    <a:pt x="229" y="0"/>
                  </a:cubicBezTo>
                  <a:cubicBezTo>
                    <a:pt x="229" y="0"/>
                    <a:pt x="152" y="34"/>
                    <a:pt x="0" y="22"/>
                  </a:cubicBezTo>
                  <a:close/>
                </a:path>
              </a:pathLst>
            </a:custGeom>
            <a:solidFill>
              <a:srgbClr val="B7B6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564"/>
            <p:cNvSpPr/>
            <p:nvPr/>
          </p:nvSpPr>
          <p:spPr bwMode="auto">
            <a:xfrm>
              <a:off x="-7938" y="4845050"/>
              <a:ext cx="774700" cy="1531938"/>
            </a:xfrm>
            <a:custGeom>
              <a:avLst/>
              <a:gdLst>
                <a:gd name="T0" fmla="*/ 206 w 206"/>
                <a:gd name="T1" fmla="*/ 372 h 408"/>
                <a:gd name="T2" fmla="*/ 168 w 206"/>
                <a:gd name="T3" fmla="*/ 209 h 408"/>
                <a:gd name="T4" fmla="*/ 126 w 206"/>
                <a:gd name="T5" fmla="*/ 36 h 408"/>
                <a:gd name="T6" fmla="*/ 107 w 206"/>
                <a:gd name="T7" fmla="*/ 4 h 408"/>
                <a:gd name="T8" fmla="*/ 94 w 206"/>
                <a:gd name="T9" fmla="*/ 49 h 408"/>
                <a:gd name="T10" fmla="*/ 105 w 206"/>
                <a:gd name="T11" fmla="*/ 128 h 408"/>
                <a:gd name="T12" fmla="*/ 82 w 206"/>
                <a:gd name="T13" fmla="*/ 120 h 408"/>
                <a:gd name="T14" fmla="*/ 68 w 206"/>
                <a:gd name="T15" fmla="*/ 159 h 408"/>
                <a:gd name="T16" fmla="*/ 52 w 206"/>
                <a:gd name="T17" fmla="*/ 158 h 408"/>
                <a:gd name="T18" fmla="*/ 38 w 206"/>
                <a:gd name="T19" fmla="*/ 180 h 408"/>
                <a:gd name="T20" fmla="*/ 20 w 206"/>
                <a:gd name="T21" fmla="*/ 180 h 408"/>
                <a:gd name="T22" fmla="*/ 30 w 206"/>
                <a:gd name="T23" fmla="*/ 274 h 408"/>
                <a:gd name="T24" fmla="*/ 43 w 206"/>
                <a:gd name="T25" fmla="*/ 282 h 408"/>
                <a:gd name="T26" fmla="*/ 96 w 206"/>
                <a:gd name="T27" fmla="*/ 383 h 408"/>
                <a:gd name="T28" fmla="*/ 116 w 206"/>
                <a:gd name="T29" fmla="*/ 400 h 408"/>
                <a:gd name="T30" fmla="*/ 206 w 206"/>
                <a:gd name="T31" fmla="*/ 37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6" h="408">
                  <a:moveTo>
                    <a:pt x="206" y="372"/>
                  </a:moveTo>
                  <a:cubicBezTo>
                    <a:pt x="168" y="209"/>
                    <a:pt x="168" y="209"/>
                    <a:pt x="168" y="209"/>
                  </a:cubicBezTo>
                  <a:cubicBezTo>
                    <a:pt x="168" y="209"/>
                    <a:pt x="128" y="69"/>
                    <a:pt x="126" y="36"/>
                  </a:cubicBezTo>
                  <a:cubicBezTo>
                    <a:pt x="126" y="36"/>
                    <a:pt x="127" y="0"/>
                    <a:pt x="107" y="4"/>
                  </a:cubicBezTo>
                  <a:cubicBezTo>
                    <a:pt x="87" y="8"/>
                    <a:pt x="94" y="49"/>
                    <a:pt x="94" y="49"/>
                  </a:cubicBezTo>
                  <a:cubicBezTo>
                    <a:pt x="94" y="49"/>
                    <a:pt x="97" y="99"/>
                    <a:pt x="105" y="128"/>
                  </a:cubicBezTo>
                  <a:cubicBezTo>
                    <a:pt x="105" y="128"/>
                    <a:pt x="99" y="113"/>
                    <a:pt x="82" y="120"/>
                  </a:cubicBezTo>
                  <a:cubicBezTo>
                    <a:pt x="64" y="128"/>
                    <a:pt x="68" y="159"/>
                    <a:pt x="68" y="159"/>
                  </a:cubicBezTo>
                  <a:cubicBezTo>
                    <a:pt x="68" y="159"/>
                    <a:pt x="64" y="154"/>
                    <a:pt x="52" y="158"/>
                  </a:cubicBezTo>
                  <a:cubicBezTo>
                    <a:pt x="41" y="162"/>
                    <a:pt x="38" y="180"/>
                    <a:pt x="38" y="180"/>
                  </a:cubicBezTo>
                  <a:cubicBezTo>
                    <a:pt x="38" y="180"/>
                    <a:pt x="29" y="175"/>
                    <a:pt x="20" y="180"/>
                  </a:cubicBezTo>
                  <a:cubicBezTo>
                    <a:pt x="11" y="186"/>
                    <a:pt x="0" y="203"/>
                    <a:pt x="30" y="274"/>
                  </a:cubicBezTo>
                  <a:cubicBezTo>
                    <a:pt x="30" y="274"/>
                    <a:pt x="34" y="281"/>
                    <a:pt x="43" y="282"/>
                  </a:cubicBezTo>
                  <a:cubicBezTo>
                    <a:pt x="43" y="282"/>
                    <a:pt x="74" y="377"/>
                    <a:pt x="96" y="383"/>
                  </a:cubicBezTo>
                  <a:cubicBezTo>
                    <a:pt x="96" y="383"/>
                    <a:pt x="112" y="385"/>
                    <a:pt x="116" y="400"/>
                  </a:cubicBezTo>
                  <a:cubicBezTo>
                    <a:pt x="116" y="400"/>
                    <a:pt x="170" y="408"/>
                    <a:pt x="206" y="372"/>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565"/>
            <p:cNvSpPr>
              <a:spLocks noEditPoints="1"/>
            </p:cNvSpPr>
            <p:nvPr/>
          </p:nvSpPr>
          <p:spPr bwMode="auto">
            <a:xfrm>
              <a:off x="7938" y="4875212"/>
              <a:ext cx="758825" cy="1501775"/>
            </a:xfrm>
            <a:custGeom>
              <a:avLst/>
              <a:gdLst>
                <a:gd name="T0" fmla="*/ 26 w 202"/>
                <a:gd name="T1" fmla="*/ 266 h 400"/>
                <a:gd name="T2" fmla="*/ 39 w 202"/>
                <a:gd name="T3" fmla="*/ 274 h 400"/>
                <a:gd name="T4" fmla="*/ 41 w 202"/>
                <a:gd name="T5" fmla="*/ 282 h 400"/>
                <a:gd name="T6" fmla="*/ 58 w 202"/>
                <a:gd name="T7" fmla="*/ 263 h 400"/>
                <a:gd name="T8" fmla="*/ 90 w 202"/>
                <a:gd name="T9" fmla="*/ 251 h 400"/>
                <a:gd name="T10" fmla="*/ 111 w 202"/>
                <a:gd name="T11" fmla="*/ 235 h 400"/>
                <a:gd name="T12" fmla="*/ 144 w 202"/>
                <a:gd name="T13" fmla="*/ 237 h 400"/>
                <a:gd name="T14" fmla="*/ 144 w 202"/>
                <a:gd name="T15" fmla="*/ 244 h 400"/>
                <a:gd name="T16" fmla="*/ 104 w 202"/>
                <a:gd name="T17" fmla="*/ 251 h 400"/>
                <a:gd name="T18" fmla="*/ 77 w 202"/>
                <a:gd name="T19" fmla="*/ 264 h 400"/>
                <a:gd name="T20" fmla="*/ 44 w 202"/>
                <a:gd name="T21" fmla="*/ 288 h 400"/>
                <a:gd name="T22" fmla="*/ 92 w 202"/>
                <a:gd name="T23" fmla="*/ 375 h 400"/>
                <a:gd name="T24" fmla="*/ 112 w 202"/>
                <a:gd name="T25" fmla="*/ 392 h 400"/>
                <a:gd name="T26" fmla="*/ 202 w 202"/>
                <a:gd name="T27" fmla="*/ 364 h 400"/>
                <a:gd name="T28" fmla="*/ 164 w 202"/>
                <a:gd name="T29" fmla="*/ 201 h 400"/>
                <a:gd name="T30" fmla="*/ 161 w 202"/>
                <a:gd name="T31" fmla="*/ 190 h 400"/>
                <a:gd name="T32" fmla="*/ 151 w 202"/>
                <a:gd name="T33" fmla="*/ 186 h 400"/>
                <a:gd name="T34" fmla="*/ 144 w 202"/>
                <a:gd name="T35" fmla="*/ 186 h 400"/>
                <a:gd name="T36" fmla="*/ 142 w 202"/>
                <a:gd name="T37" fmla="*/ 186 h 400"/>
                <a:gd name="T38" fmla="*/ 108 w 202"/>
                <a:gd name="T39" fmla="*/ 116 h 400"/>
                <a:gd name="T40" fmla="*/ 96 w 202"/>
                <a:gd name="T41" fmla="*/ 0 h 400"/>
                <a:gd name="T42" fmla="*/ 90 w 202"/>
                <a:gd name="T43" fmla="*/ 41 h 400"/>
                <a:gd name="T44" fmla="*/ 101 w 202"/>
                <a:gd name="T45" fmla="*/ 120 h 400"/>
                <a:gd name="T46" fmla="*/ 92 w 202"/>
                <a:gd name="T47" fmla="*/ 111 h 400"/>
                <a:gd name="T48" fmla="*/ 94 w 202"/>
                <a:gd name="T49" fmla="*/ 116 h 400"/>
                <a:gd name="T50" fmla="*/ 106 w 202"/>
                <a:gd name="T51" fmla="*/ 174 h 400"/>
                <a:gd name="T52" fmla="*/ 107 w 202"/>
                <a:gd name="T53" fmla="*/ 181 h 400"/>
                <a:gd name="T54" fmla="*/ 95 w 202"/>
                <a:gd name="T55" fmla="*/ 197 h 400"/>
                <a:gd name="T56" fmla="*/ 77 w 202"/>
                <a:gd name="T57" fmla="*/ 211 h 400"/>
                <a:gd name="T58" fmla="*/ 71 w 202"/>
                <a:gd name="T59" fmla="*/ 198 h 400"/>
                <a:gd name="T60" fmla="*/ 69 w 202"/>
                <a:gd name="T61" fmla="*/ 175 h 400"/>
                <a:gd name="T62" fmla="*/ 71 w 202"/>
                <a:gd name="T63" fmla="*/ 171 h 400"/>
                <a:gd name="T64" fmla="*/ 68 w 202"/>
                <a:gd name="T65" fmla="*/ 143 h 400"/>
                <a:gd name="T66" fmla="*/ 68 w 202"/>
                <a:gd name="T67" fmla="*/ 139 h 400"/>
                <a:gd name="T68" fmla="*/ 65 w 202"/>
                <a:gd name="T69" fmla="*/ 129 h 400"/>
                <a:gd name="T70" fmla="*/ 64 w 202"/>
                <a:gd name="T71" fmla="*/ 151 h 400"/>
                <a:gd name="T72" fmla="*/ 62 w 202"/>
                <a:gd name="T73" fmla="*/ 150 h 400"/>
                <a:gd name="T74" fmla="*/ 66 w 202"/>
                <a:gd name="T75" fmla="*/ 202 h 400"/>
                <a:gd name="T76" fmla="*/ 83 w 202"/>
                <a:gd name="T77" fmla="*/ 231 h 400"/>
                <a:gd name="T78" fmla="*/ 76 w 202"/>
                <a:gd name="T79" fmla="*/ 252 h 400"/>
                <a:gd name="T80" fmla="*/ 66 w 202"/>
                <a:gd name="T81" fmla="*/ 252 h 400"/>
                <a:gd name="T82" fmla="*/ 42 w 202"/>
                <a:gd name="T83" fmla="*/ 154 h 400"/>
                <a:gd name="T84" fmla="*/ 34 w 202"/>
                <a:gd name="T85" fmla="*/ 172 h 400"/>
                <a:gd name="T86" fmla="*/ 29 w 202"/>
                <a:gd name="T87" fmla="*/ 171 h 400"/>
                <a:gd name="T88" fmla="*/ 29 w 202"/>
                <a:gd name="T89" fmla="*/ 172 h 400"/>
                <a:gd name="T90" fmla="*/ 29 w 202"/>
                <a:gd name="T91" fmla="*/ 177 h 400"/>
                <a:gd name="T92" fmla="*/ 29 w 202"/>
                <a:gd name="T93" fmla="*/ 179 h 400"/>
                <a:gd name="T94" fmla="*/ 47 w 202"/>
                <a:gd name="T95" fmla="*/ 246 h 400"/>
                <a:gd name="T96" fmla="*/ 35 w 202"/>
                <a:gd name="T97" fmla="*/ 257 h 400"/>
                <a:gd name="T98" fmla="*/ 13 w 202"/>
                <a:gd name="T99" fmla="*/ 175 h 400"/>
                <a:gd name="T100" fmla="*/ 26 w 202"/>
                <a:gd name="T101" fmla="*/ 266 h 400"/>
                <a:gd name="T102" fmla="*/ 177 w 202"/>
                <a:gd name="T103" fmla="*/ 346 h 400"/>
                <a:gd name="T104" fmla="*/ 133 w 202"/>
                <a:gd name="T105" fmla="*/ 348 h 400"/>
                <a:gd name="T106" fmla="*/ 132 w 202"/>
                <a:gd name="T107" fmla="*/ 352 h 400"/>
                <a:gd name="T108" fmla="*/ 97 w 202"/>
                <a:gd name="T109" fmla="*/ 362 h 400"/>
                <a:gd name="T110" fmla="*/ 70 w 202"/>
                <a:gd name="T111" fmla="*/ 323 h 400"/>
                <a:gd name="T112" fmla="*/ 79 w 202"/>
                <a:gd name="T113" fmla="*/ 279 h 400"/>
                <a:gd name="T114" fmla="*/ 107 w 202"/>
                <a:gd name="T115" fmla="*/ 276 h 400"/>
                <a:gd name="T116" fmla="*/ 122 w 202"/>
                <a:gd name="T117" fmla="*/ 263 h 400"/>
                <a:gd name="T118" fmla="*/ 127 w 202"/>
                <a:gd name="T119" fmla="*/ 279 h 400"/>
                <a:gd name="T120" fmla="*/ 124 w 202"/>
                <a:gd name="T121" fmla="*/ 319 h 400"/>
                <a:gd name="T122" fmla="*/ 172 w 202"/>
                <a:gd name="T123" fmla="*/ 330 h 400"/>
                <a:gd name="T124" fmla="*/ 177 w 202"/>
                <a:gd name="T125" fmla="*/ 34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400">
                  <a:moveTo>
                    <a:pt x="26" y="266"/>
                  </a:moveTo>
                  <a:cubicBezTo>
                    <a:pt x="26" y="266"/>
                    <a:pt x="30" y="273"/>
                    <a:pt x="39" y="274"/>
                  </a:cubicBezTo>
                  <a:cubicBezTo>
                    <a:pt x="39" y="274"/>
                    <a:pt x="40" y="277"/>
                    <a:pt x="41" y="282"/>
                  </a:cubicBezTo>
                  <a:cubicBezTo>
                    <a:pt x="47" y="276"/>
                    <a:pt x="51" y="269"/>
                    <a:pt x="58" y="263"/>
                  </a:cubicBezTo>
                  <a:cubicBezTo>
                    <a:pt x="68" y="256"/>
                    <a:pt x="80" y="256"/>
                    <a:pt x="90" y="251"/>
                  </a:cubicBezTo>
                  <a:cubicBezTo>
                    <a:pt x="98" y="247"/>
                    <a:pt x="103" y="237"/>
                    <a:pt x="111" y="235"/>
                  </a:cubicBezTo>
                  <a:cubicBezTo>
                    <a:pt x="122" y="232"/>
                    <a:pt x="133" y="236"/>
                    <a:pt x="144" y="237"/>
                  </a:cubicBezTo>
                  <a:cubicBezTo>
                    <a:pt x="149" y="237"/>
                    <a:pt x="149" y="245"/>
                    <a:pt x="144" y="244"/>
                  </a:cubicBezTo>
                  <a:cubicBezTo>
                    <a:pt x="130" y="243"/>
                    <a:pt x="116" y="238"/>
                    <a:pt x="104" y="251"/>
                  </a:cubicBezTo>
                  <a:cubicBezTo>
                    <a:pt x="97" y="258"/>
                    <a:pt x="87" y="261"/>
                    <a:pt x="77" y="264"/>
                  </a:cubicBezTo>
                  <a:cubicBezTo>
                    <a:pt x="62" y="267"/>
                    <a:pt x="54" y="280"/>
                    <a:pt x="44" y="288"/>
                  </a:cubicBezTo>
                  <a:cubicBezTo>
                    <a:pt x="53" y="315"/>
                    <a:pt x="76" y="370"/>
                    <a:pt x="92" y="375"/>
                  </a:cubicBezTo>
                  <a:cubicBezTo>
                    <a:pt x="92" y="375"/>
                    <a:pt x="108" y="377"/>
                    <a:pt x="112" y="392"/>
                  </a:cubicBezTo>
                  <a:cubicBezTo>
                    <a:pt x="112" y="392"/>
                    <a:pt x="166" y="400"/>
                    <a:pt x="202" y="364"/>
                  </a:cubicBezTo>
                  <a:cubicBezTo>
                    <a:pt x="164" y="201"/>
                    <a:pt x="164" y="201"/>
                    <a:pt x="164" y="201"/>
                  </a:cubicBezTo>
                  <a:cubicBezTo>
                    <a:pt x="164" y="201"/>
                    <a:pt x="162" y="197"/>
                    <a:pt x="161" y="190"/>
                  </a:cubicBezTo>
                  <a:cubicBezTo>
                    <a:pt x="157" y="189"/>
                    <a:pt x="154" y="188"/>
                    <a:pt x="151" y="186"/>
                  </a:cubicBezTo>
                  <a:cubicBezTo>
                    <a:pt x="149" y="187"/>
                    <a:pt x="146" y="187"/>
                    <a:pt x="144" y="186"/>
                  </a:cubicBezTo>
                  <a:cubicBezTo>
                    <a:pt x="143" y="186"/>
                    <a:pt x="142" y="186"/>
                    <a:pt x="142" y="186"/>
                  </a:cubicBezTo>
                  <a:cubicBezTo>
                    <a:pt x="112" y="182"/>
                    <a:pt x="111" y="138"/>
                    <a:pt x="108" y="116"/>
                  </a:cubicBezTo>
                  <a:cubicBezTo>
                    <a:pt x="102" y="75"/>
                    <a:pt x="93" y="42"/>
                    <a:pt x="96" y="0"/>
                  </a:cubicBezTo>
                  <a:cubicBezTo>
                    <a:pt x="85" y="12"/>
                    <a:pt x="90" y="41"/>
                    <a:pt x="90" y="41"/>
                  </a:cubicBezTo>
                  <a:cubicBezTo>
                    <a:pt x="90" y="41"/>
                    <a:pt x="93" y="91"/>
                    <a:pt x="101" y="120"/>
                  </a:cubicBezTo>
                  <a:cubicBezTo>
                    <a:pt x="101" y="120"/>
                    <a:pt x="99" y="113"/>
                    <a:pt x="92" y="111"/>
                  </a:cubicBezTo>
                  <a:cubicBezTo>
                    <a:pt x="93" y="112"/>
                    <a:pt x="94" y="114"/>
                    <a:pt x="94" y="116"/>
                  </a:cubicBezTo>
                  <a:cubicBezTo>
                    <a:pt x="97" y="135"/>
                    <a:pt x="101" y="155"/>
                    <a:pt x="106" y="174"/>
                  </a:cubicBezTo>
                  <a:cubicBezTo>
                    <a:pt x="107" y="177"/>
                    <a:pt x="107" y="179"/>
                    <a:pt x="107" y="181"/>
                  </a:cubicBezTo>
                  <a:cubicBezTo>
                    <a:pt x="107" y="189"/>
                    <a:pt x="102" y="196"/>
                    <a:pt x="95" y="197"/>
                  </a:cubicBezTo>
                  <a:cubicBezTo>
                    <a:pt x="93" y="206"/>
                    <a:pt x="86" y="215"/>
                    <a:pt x="77" y="211"/>
                  </a:cubicBezTo>
                  <a:cubicBezTo>
                    <a:pt x="73" y="209"/>
                    <a:pt x="72" y="202"/>
                    <a:pt x="71" y="198"/>
                  </a:cubicBezTo>
                  <a:cubicBezTo>
                    <a:pt x="69" y="191"/>
                    <a:pt x="70" y="182"/>
                    <a:pt x="69" y="175"/>
                  </a:cubicBezTo>
                  <a:cubicBezTo>
                    <a:pt x="69" y="173"/>
                    <a:pt x="70" y="172"/>
                    <a:pt x="71" y="171"/>
                  </a:cubicBezTo>
                  <a:cubicBezTo>
                    <a:pt x="69" y="162"/>
                    <a:pt x="69" y="152"/>
                    <a:pt x="68" y="143"/>
                  </a:cubicBezTo>
                  <a:cubicBezTo>
                    <a:pt x="68" y="142"/>
                    <a:pt x="68" y="140"/>
                    <a:pt x="68" y="139"/>
                  </a:cubicBezTo>
                  <a:cubicBezTo>
                    <a:pt x="67" y="136"/>
                    <a:pt x="66" y="133"/>
                    <a:pt x="65" y="129"/>
                  </a:cubicBezTo>
                  <a:cubicBezTo>
                    <a:pt x="63" y="140"/>
                    <a:pt x="64" y="151"/>
                    <a:pt x="64" y="151"/>
                  </a:cubicBezTo>
                  <a:cubicBezTo>
                    <a:pt x="64" y="151"/>
                    <a:pt x="63" y="151"/>
                    <a:pt x="62" y="150"/>
                  </a:cubicBezTo>
                  <a:cubicBezTo>
                    <a:pt x="64" y="167"/>
                    <a:pt x="62" y="185"/>
                    <a:pt x="66" y="202"/>
                  </a:cubicBezTo>
                  <a:cubicBezTo>
                    <a:pt x="68" y="215"/>
                    <a:pt x="75" y="221"/>
                    <a:pt x="83" y="231"/>
                  </a:cubicBezTo>
                  <a:cubicBezTo>
                    <a:pt x="91" y="241"/>
                    <a:pt x="88" y="252"/>
                    <a:pt x="76" y="252"/>
                  </a:cubicBezTo>
                  <a:cubicBezTo>
                    <a:pt x="73" y="255"/>
                    <a:pt x="69" y="255"/>
                    <a:pt x="66" y="252"/>
                  </a:cubicBezTo>
                  <a:cubicBezTo>
                    <a:pt x="40" y="226"/>
                    <a:pt x="38" y="188"/>
                    <a:pt x="42" y="154"/>
                  </a:cubicBezTo>
                  <a:cubicBezTo>
                    <a:pt x="36" y="161"/>
                    <a:pt x="34" y="172"/>
                    <a:pt x="34" y="172"/>
                  </a:cubicBezTo>
                  <a:cubicBezTo>
                    <a:pt x="34" y="172"/>
                    <a:pt x="32" y="171"/>
                    <a:pt x="29" y="171"/>
                  </a:cubicBezTo>
                  <a:cubicBezTo>
                    <a:pt x="29" y="171"/>
                    <a:pt x="29" y="171"/>
                    <a:pt x="29" y="172"/>
                  </a:cubicBezTo>
                  <a:cubicBezTo>
                    <a:pt x="29" y="174"/>
                    <a:pt x="29" y="175"/>
                    <a:pt x="29" y="177"/>
                  </a:cubicBezTo>
                  <a:cubicBezTo>
                    <a:pt x="29" y="178"/>
                    <a:pt x="29" y="178"/>
                    <a:pt x="29" y="179"/>
                  </a:cubicBezTo>
                  <a:cubicBezTo>
                    <a:pt x="31" y="203"/>
                    <a:pt x="37" y="225"/>
                    <a:pt x="47" y="246"/>
                  </a:cubicBezTo>
                  <a:cubicBezTo>
                    <a:pt x="51" y="254"/>
                    <a:pt x="42" y="264"/>
                    <a:pt x="35" y="257"/>
                  </a:cubicBezTo>
                  <a:cubicBezTo>
                    <a:pt x="15" y="235"/>
                    <a:pt x="12" y="204"/>
                    <a:pt x="13" y="175"/>
                  </a:cubicBezTo>
                  <a:cubicBezTo>
                    <a:pt x="5" y="183"/>
                    <a:pt x="0" y="204"/>
                    <a:pt x="26" y="266"/>
                  </a:cubicBezTo>
                  <a:close/>
                  <a:moveTo>
                    <a:pt x="177" y="346"/>
                  </a:moveTo>
                  <a:cubicBezTo>
                    <a:pt x="163" y="352"/>
                    <a:pt x="146" y="353"/>
                    <a:pt x="133" y="348"/>
                  </a:cubicBezTo>
                  <a:cubicBezTo>
                    <a:pt x="133" y="349"/>
                    <a:pt x="133" y="351"/>
                    <a:pt x="132" y="352"/>
                  </a:cubicBezTo>
                  <a:cubicBezTo>
                    <a:pt x="125" y="365"/>
                    <a:pt x="110" y="367"/>
                    <a:pt x="97" y="362"/>
                  </a:cubicBezTo>
                  <a:cubicBezTo>
                    <a:pt x="81" y="357"/>
                    <a:pt x="74" y="338"/>
                    <a:pt x="70" y="323"/>
                  </a:cubicBezTo>
                  <a:cubicBezTo>
                    <a:pt x="67" y="307"/>
                    <a:pt x="67" y="291"/>
                    <a:pt x="79" y="279"/>
                  </a:cubicBezTo>
                  <a:cubicBezTo>
                    <a:pt x="87" y="271"/>
                    <a:pt x="99" y="269"/>
                    <a:pt x="107" y="276"/>
                  </a:cubicBezTo>
                  <a:cubicBezTo>
                    <a:pt x="110" y="270"/>
                    <a:pt x="115" y="265"/>
                    <a:pt x="122" y="263"/>
                  </a:cubicBezTo>
                  <a:cubicBezTo>
                    <a:pt x="132" y="259"/>
                    <a:pt x="137" y="275"/>
                    <a:pt x="127" y="279"/>
                  </a:cubicBezTo>
                  <a:cubicBezTo>
                    <a:pt x="114" y="283"/>
                    <a:pt x="120" y="310"/>
                    <a:pt x="124" y="319"/>
                  </a:cubicBezTo>
                  <a:cubicBezTo>
                    <a:pt x="131" y="339"/>
                    <a:pt x="156" y="337"/>
                    <a:pt x="172" y="330"/>
                  </a:cubicBezTo>
                  <a:cubicBezTo>
                    <a:pt x="182" y="326"/>
                    <a:pt x="186" y="342"/>
                    <a:pt x="177" y="346"/>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566"/>
            <p:cNvSpPr/>
            <p:nvPr/>
          </p:nvSpPr>
          <p:spPr bwMode="auto">
            <a:xfrm>
              <a:off x="274638" y="5592762"/>
              <a:ext cx="533400" cy="668338"/>
            </a:xfrm>
            <a:custGeom>
              <a:avLst/>
              <a:gdLst>
                <a:gd name="T0" fmla="*/ 54 w 142"/>
                <a:gd name="T1" fmla="*/ 153 h 178"/>
                <a:gd name="T2" fmla="*/ 141 w 142"/>
                <a:gd name="T3" fmla="*/ 126 h 178"/>
                <a:gd name="T4" fmla="*/ 108 w 142"/>
                <a:gd name="T5" fmla="*/ 19 h 178"/>
                <a:gd name="T6" fmla="*/ 47 w 142"/>
                <a:gd name="T7" fmla="*/ 8 h 178"/>
                <a:gd name="T8" fmla="*/ 24 w 142"/>
                <a:gd name="T9" fmla="*/ 12 h 178"/>
                <a:gd name="T10" fmla="*/ 80 w 142"/>
                <a:gd name="T11" fmla="*/ 52 h 178"/>
                <a:gd name="T12" fmla="*/ 54 w 142"/>
                <a:gd name="T13" fmla="*/ 153 h 178"/>
              </a:gdLst>
              <a:ahLst/>
              <a:cxnLst>
                <a:cxn ang="0">
                  <a:pos x="T0" y="T1"/>
                </a:cxn>
                <a:cxn ang="0">
                  <a:pos x="T2" y="T3"/>
                </a:cxn>
                <a:cxn ang="0">
                  <a:pos x="T4" y="T5"/>
                </a:cxn>
                <a:cxn ang="0">
                  <a:pos x="T6" y="T7"/>
                </a:cxn>
                <a:cxn ang="0">
                  <a:pos x="T8" y="T9"/>
                </a:cxn>
                <a:cxn ang="0">
                  <a:pos x="T10" y="T11"/>
                </a:cxn>
                <a:cxn ang="0">
                  <a:pos x="T12" y="T13"/>
                </a:cxn>
              </a:cxnLst>
              <a:rect l="0" t="0" r="r" b="b"/>
              <a:pathLst>
                <a:path w="142" h="178">
                  <a:moveTo>
                    <a:pt x="54" y="153"/>
                  </a:moveTo>
                  <a:cubicBezTo>
                    <a:pt x="54" y="153"/>
                    <a:pt x="122" y="178"/>
                    <a:pt x="141" y="126"/>
                  </a:cubicBezTo>
                  <a:cubicBezTo>
                    <a:pt x="141" y="126"/>
                    <a:pt x="142" y="42"/>
                    <a:pt x="108" y="19"/>
                  </a:cubicBezTo>
                  <a:cubicBezTo>
                    <a:pt x="108" y="19"/>
                    <a:pt x="61" y="16"/>
                    <a:pt x="47" y="8"/>
                  </a:cubicBezTo>
                  <a:cubicBezTo>
                    <a:pt x="33" y="0"/>
                    <a:pt x="27" y="5"/>
                    <a:pt x="24" y="12"/>
                  </a:cubicBezTo>
                  <a:cubicBezTo>
                    <a:pt x="20" y="18"/>
                    <a:pt x="48" y="60"/>
                    <a:pt x="80" y="52"/>
                  </a:cubicBezTo>
                  <a:cubicBezTo>
                    <a:pt x="80" y="52"/>
                    <a:pt x="0" y="96"/>
                    <a:pt x="54" y="153"/>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567"/>
            <p:cNvSpPr/>
            <p:nvPr/>
          </p:nvSpPr>
          <p:spPr bwMode="auto">
            <a:xfrm>
              <a:off x="398463" y="5670550"/>
              <a:ext cx="404813" cy="525463"/>
            </a:xfrm>
            <a:custGeom>
              <a:avLst/>
              <a:gdLst>
                <a:gd name="T0" fmla="*/ 38 w 108"/>
                <a:gd name="T1" fmla="*/ 132 h 140"/>
                <a:gd name="T2" fmla="*/ 37 w 108"/>
                <a:gd name="T3" fmla="*/ 62 h 140"/>
                <a:gd name="T4" fmla="*/ 38 w 108"/>
                <a:gd name="T5" fmla="*/ 49 h 140"/>
                <a:gd name="T6" fmla="*/ 47 w 108"/>
                <a:gd name="T7" fmla="*/ 41 h 140"/>
                <a:gd name="T8" fmla="*/ 43 w 108"/>
                <a:gd name="T9" fmla="*/ 26 h 140"/>
                <a:gd name="T10" fmla="*/ 39 w 108"/>
                <a:gd name="T11" fmla="*/ 24 h 140"/>
                <a:gd name="T12" fmla="*/ 13 w 108"/>
                <a:gd name="T13" fmla="*/ 23 h 140"/>
                <a:gd name="T14" fmla="*/ 1 w 108"/>
                <a:gd name="T15" fmla="*/ 12 h 140"/>
                <a:gd name="T16" fmla="*/ 1 w 108"/>
                <a:gd name="T17" fmla="*/ 9 h 140"/>
                <a:gd name="T18" fmla="*/ 5 w 108"/>
                <a:gd name="T19" fmla="*/ 1 h 140"/>
                <a:gd name="T20" fmla="*/ 16 w 108"/>
                <a:gd name="T21" fmla="*/ 1 h 140"/>
                <a:gd name="T22" fmla="*/ 19 w 108"/>
                <a:gd name="T23" fmla="*/ 0 h 140"/>
                <a:gd name="T24" fmla="*/ 65 w 108"/>
                <a:gd name="T25" fmla="*/ 15 h 140"/>
                <a:gd name="T26" fmla="*/ 94 w 108"/>
                <a:gd name="T27" fmla="*/ 64 h 140"/>
                <a:gd name="T28" fmla="*/ 108 w 108"/>
                <a:gd name="T29" fmla="*/ 87 h 140"/>
                <a:gd name="T30" fmla="*/ 108 w 108"/>
                <a:gd name="T31" fmla="*/ 105 h 140"/>
                <a:gd name="T32" fmla="*/ 40 w 108"/>
                <a:gd name="T33" fmla="*/ 137 h 140"/>
                <a:gd name="T34" fmla="*/ 38 w 108"/>
                <a:gd name="T35"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8" h="140">
                  <a:moveTo>
                    <a:pt x="38" y="132"/>
                  </a:moveTo>
                  <a:cubicBezTo>
                    <a:pt x="25" y="114"/>
                    <a:pt x="24" y="80"/>
                    <a:pt x="37" y="62"/>
                  </a:cubicBezTo>
                  <a:cubicBezTo>
                    <a:pt x="40" y="57"/>
                    <a:pt x="40" y="52"/>
                    <a:pt x="38" y="49"/>
                  </a:cubicBezTo>
                  <a:cubicBezTo>
                    <a:pt x="41" y="46"/>
                    <a:pt x="44" y="44"/>
                    <a:pt x="47" y="41"/>
                  </a:cubicBezTo>
                  <a:cubicBezTo>
                    <a:pt x="54" y="36"/>
                    <a:pt x="49" y="26"/>
                    <a:pt x="43" y="26"/>
                  </a:cubicBezTo>
                  <a:cubicBezTo>
                    <a:pt x="42" y="25"/>
                    <a:pt x="41" y="24"/>
                    <a:pt x="39" y="24"/>
                  </a:cubicBezTo>
                  <a:cubicBezTo>
                    <a:pt x="31" y="27"/>
                    <a:pt x="21" y="26"/>
                    <a:pt x="13" y="23"/>
                  </a:cubicBezTo>
                  <a:cubicBezTo>
                    <a:pt x="9" y="19"/>
                    <a:pt x="5" y="16"/>
                    <a:pt x="1" y="12"/>
                  </a:cubicBezTo>
                  <a:cubicBezTo>
                    <a:pt x="1" y="11"/>
                    <a:pt x="1" y="10"/>
                    <a:pt x="1" y="9"/>
                  </a:cubicBezTo>
                  <a:cubicBezTo>
                    <a:pt x="0" y="5"/>
                    <a:pt x="1" y="3"/>
                    <a:pt x="5" y="1"/>
                  </a:cubicBezTo>
                  <a:cubicBezTo>
                    <a:pt x="9" y="0"/>
                    <a:pt x="13" y="0"/>
                    <a:pt x="16" y="1"/>
                  </a:cubicBezTo>
                  <a:cubicBezTo>
                    <a:pt x="18" y="1"/>
                    <a:pt x="19" y="0"/>
                    <a:pt x="19" y="0"/>
                  </a:cubicBezTo>
                  <a:cubicBezTo>
                    <a:pt x="35" y="4"/>
                    <a:pt x="52" y="7"/>
                    <a:pt x="65" y="15"/>
                  </a:cubicBezTo>
                  <a:cubicBezTo>
                    <a:pt x="81" y="25"/>
                    <a:pt x="87" y="47"/>
                    <a:pt x="94" y="64"/>
                  </a:cubicBezTo>
                  <a:cubicBezTo>
                    <a:pt x="98" y="73"/>
                    <a:pt x="102" y="81"/>
                    <a:pt x="108" y="87"/>
                  </a:cubicBezTo>
                  <a:cubicBezTo>
                    <a:pt x="108" y="98"/>
                    <a:pt x="108" y="105"/>
                    <a:pt x="108" y="105"/>
                  </a:cubicBezTo>
                  <a:cubicBezTo>
                    <a:pt x="95" y="139"/>
                    <a:pt x="61" y="140"/>
                    <a:pt x="40" y="137"/>
                  </a:cubicBezTo>
                  <a:cubicBezTo>
                    <a:pt x="40" y="135"/>
                    <a:pt x="39" y="133"/>
                    <a:pt x="38" y="132"/>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568"/>
            <p:cNvSpPr/>
            <p:nvPr/>
          </p:nvSpPr>
          <p:spPr bwMode="auto">
            <a:xfrm>
              <a:off x="431800" y="5618162"/>
              <a:ext cx="1160463" cy="1449388"/>
            </a:xfrm>
            <a:custGeom>
              <a:avLst/>
              <a:gdLst>
                <a:gd name="T0" fmla="*/ 309 w 309"/>
                <a:gd name="T1" fmla="*/ 57 h 386"/>
                <a:gd name="T2" fmla="*/ 261 w 309"/>
                <a:gd name="T3" fmla="*/ 3 h 386"/>
                <a:gd name="T4" fmla="*/ 195 w 309"/>
                <a:gd name="T5" fmla="*/ 140 h 386"/>
                <a:gd name="T6" fmla="*/ 156 w 309"/>
                <a:gd name="T7" fmla="*/ 284 h 386"/>
                <a:gd name="T8" fmla="*/ 81 w 309"/>
                <a:gd name="T9" fmla="*/ 166 h 386"/>
                <a:gd name="T10" fmla="*/ 0 w 309"/>
                <a:gd name="T11" fmla="*/ 211 h 386"/>
                <a:gd name="T12" fmla="*/ 78 w 309"/>
                <a:gd name="T13" fmla="*/ 348 h 386"/>
                <a:gd name="T14" fmla="*/ 168 w 309"/>
                <a:gd name="T15" fmla="*/ 383 h 386"/>
                <a:gd name="T16" fmla="*/ 309 w 309"/>
                <a:gd name="T17" fmla="*/ 57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386">
                  <a:moveTo>
                    <a:pt x="309" y="57"/>
                  </a:moveTo>
                  <a:cubicBezTo>
                    <a:pt x="309" y="57"/>
                    <a:pt x="297" y="8"/>
                    <a:pt x="261" y="3"/>
                  </a:cubicBezTo>
                  <a:cubicBezTo>
                    <a:pt x="246" y="0"/>
                    <a:pt x="195" y="64"/>
                    <a:pt x="195" y="140"/>
                  </a:cubicBezTo>
                  <a:cubicBezTo>
                    <a:pt x="194" y="224"/>
                    <a:pt x="178" y="277"/>
                    <a:pt x="156" y="284"/>
                  </a:cubicBezTo>
                  <a:cubicBezTo>
                    <a:pt x="117" y="297"/>
                    <a:pt x="81" y="166"/>
                    <a:pt x="81" y="166"/>
                  </a:cubicBezTo>
                  <a:cubicBezTo>
                    <a:pt x="0" y="211"/>
                    <a:pt x="0" y="211"/>
                    <a:pt x="0" y="211"/>
                  </a:cubicBezTo>
                  <a:cubicBezTo>
                    <a:pt x="0" y="211"/>
                    <a:pt x="29" y="297"/>
                    <a:pt x="78" y="348"/>
                  </a:cubicBezTo>
                  <a:cubicBezTo>
                    <a:pt x="103" y="373"/>
                    <a:pt x="147" y="386"/>
                    <a:pt x="168" y="383"/>
                  </a:cubicBezTo>
                  <a:cubicBezTo>
                    <a:pt x="262" y="372"/>
                    <a:pt x="309" y="57"/>
                    <a:pt x="309" y="57"/>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569"/>
            <p:cNvSpPr/>
            <p:nvPr/>
          </p:nvSpPr>
          <p:spPr bwMode="auto">
            <a:xfrm>
              <a:off x="431800" y="5622925"/>
              <a:ext cx="1160463" cy="1444625"/>
            </a:xfrm>
            <a:custGeom>
              <a:avLst/>
              <a:gdLst>
                <a:gd name="T0" fmla="*/ 261 w 309"/>
                <a:gd name="T1" fmla="*/ 2 h 385"/>
                <a:gd name="T2" fmla="*/ 215 w 309"/>
                <a:gd name="T3" fmla="*/ 56 h 385"/>
                <a:gd name="T4" fmla="*/ 242 w 309"/>
                <a:gd name="T5" fmla="*/ 80 h 385"/>
                <a:gd name="T6" fmla="*/ 236 w 309"/>
                <a:gd name="T7" fmla="*/ 219 h 385"/>
                <a:gd name="T8" fmla="*/ 161 w 309"/>
                <a:gd name="T9" fmla="*/ 346 h 385"/>
                <a:gd name="T10" fmla="*/ 30 w 309"/>
                <a:gd name="T11" fmla="*/ 193 h 385"/>
                <a:gd name="T12" fmla="*/ 0 w 309"/>
                <a:gd name="T13" fmla="*/ 210 h 385"/>
                <a:gd name="T14" fmla="*/ 78 w 309"/>
                <a:gd name="T15" fmla="*/ 347 h 385"/>
                <a:gd name="T16" fmla="*/ 168 w 309"/>
                <a:gd name="T17" fmla="*/ 382 h 385"/>
                <a:gd name="T18" fmla="*/ 309 w 309"/>
                <a:gd name="T19" fmla="*/ 56 h 385"/>
                <a:gd name="T20" fmla="*/ 261 w 309"/>
                <a:gd name="T21" fmla="*/ 2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385">
                  <a:moveTo>
                    <a:pt x="261" y="2"/>
                  </a:moveTo>
                  <a:cubicBezTo>
                    <a:pt x="252" y="0"/>
                    <a:pt x="231" y="22"/>
                    <a:pt x="215" y="56"/>
                  </a:cubicBezTo>
                  <a:cubicBezTo>
                    <a:pt x="226" y="59"/>
                    <a:pt x="236" y="67"/>
                    <a:pt x="242" y="80"/>
                  </a:cubicBezTo>
                  <a:cubicBezTo>
                    <a:pt x="262" y="121"/>
                    <a:pt x="239" y="176"/>
                    <a:pt x="236" y="219"/>
                  </a:cubicBezTo>
                  <a:cubicBezTo>
                    <a:pt x="234" y="267"/>
                    <a:pt x="220" y="338"/>
                    <a:pt x="161" y="346"/>
                  </a:cubicBezTo>
                  <a:cubicBezTo>
                    <a:pt x="88" y="356"/>
                    <a:pt x="48" y="259"/>
                    <a:pt x="30" y="193"/>
                  </a:cubicBezTo>
                  <a:cubicBezTo>
                    <a:pt x="0" y="210"/>
                    <a:pt x="0" y="210"/>
                    <a:pt x="0" y="210"/>
                  </a:cubicBezTo>
                  <a:cubicBezTo>
                    <a:pt x="0" y="210"/>
                    <a:pt x="29" y="296"/>
                    <a:pt x="78" y="347"/>
                  </a:cubicBezTo>
                  <a:cubicBezTo>
                    <a:pt x="103" y="372"/>
                    <a:pt x="147" y="385"/>
                    <a:pt x="168" y="382"/>
                  </a:cubicBezTo>
                  <a:cubicBezTo>
                    <a:pt x="262" y="371"/>
                    <a:pt x="309" y="56"/>
                    <a:pt x="309" y="56"/>
                  </a:cubicBezTo>
                  <a:cubicBezTo>
                    <a:pt x="309" y="56"/>
                    <a:pt x="297" y="7"/>
                    <a:pt x="261" y="2"/>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570"/>
            <p:cNvSpPr/>
            <p:nvPr/>
          </p:nvSpPr>
          <p:spPr bwMode="auto">
            <a:xfrm>
              <a:off x="365125" y="6167437"/>
              <a:ext cx="434975" cy="284163"/>
            </a:xfrm>
            <a:custGeom>
              <a:avLst/>
              <a:gdLst>
                <a:gd name="T0" fmla="*/ 103 w 116"/>
                <a:gd name="T1" fmla="*/ 0 h 76"/>
                <a:gd name="T2" fmla="*/ 116 w 116"/>
                <a:gd name="T3" fmla="*/ 30 h 76"/>
                <a:gd name="T4" fmla="*/ 13 w 116"/>
                <a:gd name="T5" fmla="*/ 76 h 76"/>
                <a:gd name="T6" fmla="*/ 0 w 116"/>
                <a:gd name="T7" fmla="*/ 47 h 76"/>
                <a:gd name="T8" fmla="*/ 103 w 116"/>
                <a:gd name="T9" fmla="*/ 0 h 76"/>
              </a:gdLst>
              <a:ahLst/>
              <a:cxnLst>
                <a:cxn ang="0">
                  <a:pos x="T0" y="T1"/>
                </a:cxn>
                <a:cxn ang="0">
                  <a:pos x="T2" y="T3"/>
                </a:cxn>
                <a:cxn ang="0">
                  <a:pos x="T4" y="T5"/>
                </a:cxn>
                <a:cxn ang="0">
                  <a:pos x="T6" y="T7"/>
                </a:cxn>
                <a:cxn ang="0">
                  <a:pos x="T8" y="T9"/>
                </a:cxn>
              </a:cxnLst>
              <a:rect l="0" t="0" r="r" b="b"/>
              <a:pathLst>
                <a:path w="116" h="76">
                  <a:moveTo>
                    <a:pt x="103" y="0"/>
                  </a:moveTo>
                  <a:cubicBezTo>
                    <a:pt x="116" y="30"/>
                    <a:pt x="116" y="30"/>
                    <a:pt x="116" y="30"/>
                  </a:cubicBezTo>
                  <a:cubicBezTo>
                    <a:pt x="116" y="30"/>
                    <a:pt x="73" y="72"/>
                    <a:pt x="13" y="76"/>
                  </a:cubicBezTo>
                  <a:cubicBezTo>
                    <a:pt x="0" y="47"/>
                    <a:pt x="0" y="47"/>
                    <a:pt x="0" y="47"/>
                  </a:cubicBezTo>
                  <a:lnTo>
                    <a:pt x="103" y="0"/>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571"/>
            <p:cNvSpPr/>
            <p:nvPr/>
          </p:nvSpPr>
          <p:spPr bwMode="auto">
            <a:xfrm>
              <a:off x="1427163" y="7394575"/>
              <a:ext cx="1317625" cy="2520950"/>
            </a:xfrm>
            <a:custGeom>
              <a:avLst/>
              <a:gdLst>
                <a:gd name="T0" fmla="*/ 18 w 351"/>
                <a:gd name="T1" fmla="*/ 1 h 672"/>
                <a:gd name="T2" fmla="*/ 94 w 351"/>
                <a:gd name="T3" fmla="*/ 184 h 672"/>
                <a:gd name="T4" fmla="*/ 90 w 351"/>
                <a:gd name="T5" fmla="*/ 643 h 672"/>
                <a:gd name="T6" fmla="*/ 163 w 351"/>
                <a:gd name="T7" fmla="*/ 672 h 672"/>
                <a:gd name="T8" fmla="*/ 160 w 351"/>
                <a:gd name="T9" fmla="*/ 203 h 672"/>
                <a:gd name="T10" fmla="*/ 206 w 351"/>
                <a:gd name="T11" fmla="*/ 200 h 672"/>
                <a:gd name="T12" fmla="*/ 239 w 351"/>
                <a:gd name="T13" fmla="*/ 657 h 672"/>
                <a:gd name="T14" fmla="*/ 290 w 351"/>
                <a:gd name="T15" fmla="*/ 618 h 672"/>
                <a:gd name="T16" fmla="*/ 323 w 351"/>
                <a:gd name="T17" fmla="*/ 586 h 672"/>
                <a:gd name="T18" fmla="*/ 269 w 351"/>
                <a:gd name="T19" fmla="*/ 192 h 672"/>
                <a:gd name="T20" fmla="*/ 324 w 351"/>
                <a:gd name="T21" fmla="*/ 0 h 672"/>
                <a:gd name="T22" fmla="*/ 18 w 351"/>
                <a:gd name="T23" fmla="*/ 1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1" h="672">
                  <a:moveTo>
                    <a:pt x="18" y="1"/>
                  </a:moveTo>
                  <a:cubicBezTo>
                    <a:pt x="18" y="1"/>
                    <a:pt x="0" y="165"/>
                    <a:pt x="94" y="184"/>
                  </a:cubicBezTo>
                  <a:cubicBezTo>
                    <a:pt x="90" y="643"/>
                    <a:pt x="90" y="643"/>
                    <a:pt x="90" y="643"/>
                  </a:cubicBezTo>
                  <a:cubicBezTo>
                    <a:pt x="163" y="672"/>
                    <a:pt x="163" y="672"/>
                    <a:pt x="163" y="672"/>
                  </a:cubicBezTo>
                  <a:cubicBezTo>
                    <a:pt x="160" y="203"/>
                    <a:pt x="160" y="203"/>
                    <a:pt x="160" y="203"/>
                  </a:cubicBezTo>
                  <a:cubicBezTo>
                    <a:pt x="160" y="203"/>
                    <a:pt x="192" y="208"/>
                    <a:pt x="206" y="200"/>
                  </a:cubicBezTo>
                  <a:cubicBezTo>
                    <a:pt x="239" y="657"/>
                    <a:pt x="239" y="657"/>
                    <a:pt x="239" y="657"/>
                  </a:cubicBezTo>
                  <a:cubicBezTo>
                    <a:pt x="290" y="618"/>
                    <a:pt x="290" y="618"/>
                    <a:pt x="290" y="618"/>
                  </a:cubicBezTo>
                  <a:cubicBezTo>
                    <a:pt x="323" y="586"/>
                    <a:pt x="323" y="586"/>
                    <a:pt x="323" y="586"/>
                  </a:cubicBezTo>
                  <a:cubicBezTo>
                    <a:pt x="269" y="192"/>
                    <a:pt x="269" y="192"/>
                    <a:pt x="269" y="192"/>
                  </a:cubicBezTo>
                  <a:cubicBezTo>
                    <a:pt x="269" y="192"/>
                    <a:pt x="351" y="144"/>
                    <a:pt x="324" y="0"/>
                  </a:cubicBezTo>
                  <a:lnTo>
                    <a:pt x="18" y="1"/>
                  </a:lnTo>
                  <a:close/>
                </a:path>
              </a:pathLst>
            </a:custGeom>
            <a:solidFill>
              <a:srgbClr val="1F46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572"/>
            <p:cNvSpPr/>
            <p:nvPr/>
          </p:nvSpPr>
          <p:spPr bwMode="auto">
            <a:xfrm>
              <a:off x="1512888" y="7397750"/>
              <a:ext cx="1231900" cy="2517775"/>
            </a:xfrm>
            <a:custGeom>
              <a:avLst/>
              <a:gdLst>
                <a:gd name="T0" fmla="*/ 217 w 328"/>
                <a:gd name="T1" fmla="*/ 236 h 671"/>
                <a:gd name="T2" fmla="*/ 247 w 328"/>
                <a:gd name="T3" fmla="*/ 202 h 671"/>
                <a:gd name="T4" fmla="*/ 246 w 328"/>
                <a:gd name="T5" fmla="*/ 191 h 671"/>
                <a:gd name="T6" fmla="*/ 301 w 328"/>
                <a:gd name="T7" fmla="*/ 0 h 671"/>
                <a:gd name="T8" fmla="*/ 301 w 328"/>
                <a:gd name="T9" fmla="*/ 9 h 671"/>
                <a:gd name="T10" fmla="*/ 138 w 328"/>
                <a:gd name="T11" fmla="*/ 169 h 671"/>
                <a:gd name="T12" fmla="*/ 14 w 328"/>
                <a:gd name="T13" fmla="*/ 109 h 671"/>
                <a:gd name="T14" fmla="*/ 0 w 328"/>
                <a:gd name="T15" fmla="*/ 95 h 671"/>
                <a:gd name="T16" fmla="*/ 71 w 328"/>
                <a:gd name="T17" fmla="*/ 183 h 671"/>
                <a:gd name="T18" fmla="*/ 71 w 328"/>
                <a:gd name="T19" fmla="*/ 198 h 671"/>
                <a:gd name="T20" fmla="*/ 100 w 328"/>
                <a:gd name="T21" fmla="*/ 226 h 671"/>
                <a:gd name="T22" fmla="*/ 103 w 328"/>
                <a:gd name="T23" fmla="*/ 239 h 671"/>
                <a:gd name="T24" fmla="*/ 106 w 328"/>
                <a:gd name="T25" fmla="*/ 254 h 671"/>
                <a:gd name="T26" fmla="*/ 104 w 328"/>
                <a:gd name="T27" fmla="*/ 657 h 671"/>
                <a:gd name="T28" fmla="*/ 140 w 328"/>
                <a:gd name="T29" fmla="*/ 671 h 671"/>
                <a:gd name="T30" fmla="*/ 137 w 328"/>
                <a:gd name="T31" fmla="*/ 202 h 671"/>
                <a:gd name="T32" fmla="*/ 183 w 328"/>
                <a:gd name="T33" fmla="*/ 199 h 671"/>
                <a:gd name="T34" fmla="*/ 216 w 328"/>
                <a:gd name="T35" fmla="*/ 656 h 671"/>
                <a:gd name="T36" fmla="*/ 260 w 328"/>
                <a:gd name="T37" fmla="*/ 622 h 671"/>
                <a:gd name="T38" fmla="*/ 256 w 328"/>
                <a:gd name="T39" fmla="*/ 607 h 671"/>
                <a:gd name="T40" fmla="*/ 217 w 328"/>
                <a:gd name="T41" fmla="*/ 236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671">
                  <a:moveTo>
                    <a:pt x="217" y="236"/>
                  </a:moveTo>
                  <a:cubicBezTo>
                    <a:pt x="218" y="217"/>
                    <a:pt x="232" y="205"/>
                    <a:pt x="247" y="202"/>
                  </a:cubicBezTo>
                  <a:cubicBezTo>
                    <a:pt x="246" y="191"/>
                    <a:pt x="246" y="191"/>
                    <a:pt x="246" y="191"/>
                  </a:cubicBezTo>
                  <a:cubicBezTo>
                    <a:pt x="246" y="191"/>
                    <a:pt x="328" y="143"/>
                    <a:pt x="301" y="0"/>
                  </a:cubicBezTo>
                  <a:cubicBezTo>
                    <a:pt x="301" y="3"/>
                    <a:pt x="301" y="6"/>
                    <a:pt x="301" y="9"/>
                  </a:cubicBezTo>
                  <a:cubicBezTo>
                    <a:pt x="301" y="97"/>
                    <a:pt x="226" y="170"/>
                    <a:pt x="138" y="169"/>
                  </a:cubicBezTo>
                  <a:cubicBezTo>
                    <a:pt x="88" y="169"/>
                    <a:pt x="44" y="145"/>
                    <a:pt x="14" y="109"/>
                  </a:cubicBezTo>
                  <a:cubicBezTo>
                    <a:pt x="9" y="105"/>
                    <a:pt x="4" y="100"/>
                    <a:pt x="0" y="95"/>
                  </a:cubicBezTo>
                  <a:cubicBezTo>
                    <a:pt x="9" y="135"/>
                    <a:pt x="28" y="174"/>
                    <a:pt x="71" y="183"/>
                  </a:cubicBezTo>
                  <a:cubicBezTo>
                    <a:pt x="71" y="198"/>
                    <a:pt x="71" y="198"/>
                    <a:pt x="71" y="198"/>
                  </a:cubicBezTo>
                  <a:cubicBezTo>
                    <a:pt x="86" y="199"/>
                    <a:pt x="99" y="209"/>
                    <a:pt x="100" y="226"/>
                  </a:cubicBezTo>
                  <a:cubicBezTo>
                    <a:pt x="102" y="230"/>
                    <a:pt x="102" y="235"/>
                    <a:pt x="103" y="239"/>
                  </a:cubicBezTo>
                  <a:cubicBezTo>
                    <a:pt x="104" y="244"/>
                    <a:pt x="106" y="249"/>
                    <a:pt x="106" y="254"/>
                  </a:cubicBezTo>
                  <a:cubicBezTo>
                    <a:pt x="105" y="388"/>
                    <a:pt x="105" y="523"/>
                    <a:pt x="104" y="657"/>
                  </a:cubicBezTo>
                  <a:cubicBezTo>
                    <a:pt x="140" y="671"/>
                    <a:pt x="140" y="671"/>
                    <a:pt x="140" y="671"/>
                  </a:cubicBezTo>
                  <a:cubicBezTo>
                    <a:pt x="137" y="202"/>
                    <a:pt x="137" y="202"/>
                    <a:pt x="137" y="202"/>
                  </a:cubicBezTo>
                  <a:cubicBezTo>
                    <a:pt x="137" y="202"/>
                    <a:pt x="169" y="207"/>
                    <a:pt x="183" y="199"/>
                  </a:cubicBezTo>
                  <a:cubicBezTo>
                    <a:pt x="216" y="656"/>
                    <a:pt x="216" y="656"/>
                    <a:pt x="216" y="656"/>
                  </a:cubicBezTo>
                  <a:cubicBezTo>
                    <a:pt x="260" y="622"/>
                    <a:pt x="260" y="622"/>
                    <a:pt x="260" y="622"/>
                  </a:cubicBezTo>
                  <a:cubicBezTo>
                    <a:pt x="258" y="618"/>
                    <a:pt x="256" y="613"/>
                    <a:pt x="256" y="607"/>
                  </a:cubicBezTo>
                  <a:cubicBezTo>
                    <a:pt x="249" y="482"/>
                    <a:pt x="211" y="362"/>
                    <a:pt x="217" y="236"/>
                  </a:cubicBezTo>
                  <a:close/>
                </a:path>
              </a:pathLst>
            </a:custGeom>
            <a:solidFill>
              <a:srgbClr val="1B32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573"/>
            <p:cNvSpPr/>
            <p:nvPr/>
          </p:nvSpPr>
          <p:spPr bwMode="auto">
            <a:xfrm>
              <a:off x="1490663" y="7258050"/>
              <a:ext cx="1155700" cy="360363"/>
            </a:xfrm>
            <a:custGeom>
              <a:avLst/>
              <a:gdLst>
                <a:gd name="T0" fmla="*/ 1 w 308"/>
                <a:gd name="T1" fmla="*/ 29 h 96"/>
                <a:gd name="T2" fmla="*/ 0 w 308"/>
                <a:gd name="T3" fmla="*/ 49 h 96"/>
                <a:gd name="T4" fmla="*/ 99 w 308"/>
                <a:gd name="T5" fmla="*/ 50 h 96"/>
                <a:gd name="T6" fmla="*/ 151 w 308"/>
                <a:gd name="T7" fmla="*/ 96 h 96"/>
                <a:gd name="T8" fmla="*/ 200 w 308"/>
                <a:gd name="T9" fmla="*/ 51 h 96"/>
                <a:gd name="T10" fmla="*/ 308 w 308"/>
                <a:gd name="T11" fmla="*/ 43 h 96"/>
                <a:gd name="T12" fmla="*/ 306 w 308"/>
                <a:gd name="T13" fmla="*/ 28 h 96"/>
                <a:gd name="T14" fmla="*/ 1 w 308"/>
                <a:gd name="T15" fmla="*/ 29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8" h="96">
                  <a:moveTo>
                    <a:pt x="1" y="29"/>
                  </a:moveTo>
                  <a:cubicBezTo>
                    <a:pt x="0" y="49"/>
                    <a:pt x="0" y="49"/>
                    <a:pt x="0" y="49"/>
                  </a:cubicBezTo>
                  <a:cubicBezTo>
                    <a:pt x="0" y="49"/>
                    <a:pt x="47" y="47"/>
                    <a:pt x="99" y="50"/>
                  </a:cubicBezTo>
                  <a:cubicBezTo>
                    <a:pt x="119" y="51"/>
                    <a:pt x="129" y="95"/>
                    <a:pt x="151" y="96"/>
                  </a:cubicBezTo>
                  <a:cubicBezTo>
                    <a:pt x="173" y="96"/>
                    <a:pt x="180" y="52"/>
                    <a:pt x="200" y="51"/>
                  </a:cubicBezTo>
                  <a:cubicBezTo>
                    <a:pt x="237" y="49"/>
                    <a:pt x="291" y="52"/>
                    <a:pt x="308" y="43"/>
                  </a:cubicBezTo>
                  <a:cubicBezTo>
                    <a:pt x="306" y="28"/>
                    <a:pt x="306" y="28"/>
                    <a:pt x="306" y="28"/>
                  </a:cubicBezTo>
                  <a:cubicBezTo>
                    <a:pt x="306" y="28"/>
                    <a:pt x="134" y="0"/>
                    <a:pt x="1" y="29"/>
                  </a:cubicBezTo>
                  <a:close/>
                </a:path>
              </a:pathLst>
            </a:custGeom>
            <a:solidFill>
              <a:srgbClr val="1B32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574"/>
            <p:cNvSpPr/>
            <p:nvPr/>
          </p:nvSpPr>
          <p:spPr bwMode="auto">
            <a:xfrm>
              <a:off x="866775" y="9409112"/>
              <a:ext cx="1243013" cy="630238"/>
            </a:xfrm>
            <a:custGeom>
              <a:avLst/>
              <a:gdLst>
                <a:gd name="T0" fmla="*/ 36 w 331"/>
                <a:gd name="T1" fmla="*/ 166 h 168"/>
                <a:gd name="T2" fmla="*/ 317 w 331"/>
                <a:gd name="T3" fmla="*/ 146 h 168"/>
                <a:gd name="T4" fmla="*/ 166 w 331"/>
                <a:gd name="T5" fmla="*/ 3 h 168"/>
                <a:gd name="T6" fmla="*/ 36 w 331"/>
                <a:gd name="T7" fmla="*/ 166 h 168"/>
              </a:gdLst>
              <a:ahLst/>
              <a:cxnLst>
                <a:cxn ang="0">
                  <a:pos x="T0" y="T1"/>
                </a:cxn>
                <a:cxn ang="0">
                  <a:pos x="T2" y="T3"/>
                </a:cxn>
                <a:cxn ang="0">
                  <a:pos x="T4" y="T5"/>
                </a:cxn>
                <a:cxn ang="0">
                  <a:pos x="T6" y="T7"/>
                </a:cxn>
              </a:cxnLst>
              <a:rect l="0" t="0" r="r" b="b"/>
              <a:pathLst>
                <a:path w="331" h="168">
                  <a:moveTo>
                    <a:pt x="36" y="166"/>
                  </a:moveTo>
                  <a:cubicBezTo>
                    <a:pt x="36" y="166"/>
                    <a:pt x="249" y="168"/>
                    <a:pt x="317" y="146"/>
                  </a:cubicBezTo>
                  <a:cubicBezTo>
                    <a:pt x="317" y="146"/>
                    <a:pt x="331" y="7"/>
                    <a:pt x="166" y="3"/>
                  </a:cubicBezTo>
                  <a:cubicBezTo>
                    <a:pt x="0" y="0"/>
                    <a:pt x="6" y="156"/>
                    <a:pt x="36" y="166"/>
                  </a:cubicBezTo>
                  <a:close/>
                </a:path>
              </a:pathLst>
            </a:custGeom>
            <a:solidFill>
              <a:srgbClr val="2A28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575"/>
            <p:cNvSpPr/>
            <p:nvPr/>
          </p:nvSpPr>
          <p:spPr bwMode="auto">
            <a:xfrm>
              <a:off x="965200" y="9417050"/>
              <a:ext cx="982663" cy="539750"/>
            </a:xfrm>
            <a:custGeom>
              <a:avLst/>
              <a:gdLst>
                <a:gd name="T0" fmla="*/ 262 w 262"/>
                <a:gd name="T1" fmla="*/ 50 h 144"/>
                <a:gd name="T2" fmla="*/ 140 w 262"/>
                <a:gd name="T3" fmla="*/ 1 h 144"/>
                <a:gd name="T4" fmla="*/ 0 w 262"/>
                <a:gd name="T5" fmla="*/ 82 h 144"/>
                <a:gd name="T6" fmla="*/ 262 w 262"/>
                <a:gd name="T7" fmla="*/ 50 h 144"/>
              </a:gdLst>
              <a:ahLst/>
              <a:cxnLst>
                <a:cxn ang="0">
                  <a:pos x="T0" y="T1"/>
                </a:cxn>
                <a:cxn ang="0">
                  <a:pos x="T2" y="T3"/>
                </a:cxn>
                <a:cxn ang="0">
                  <a:pos x="T4" y="T5"/>
                </a:cxn>
                <a:cxn ang="0">
                  <a:pos x="T6" y="T7"/>
                </a:cxn>
              </a:cxnLst>
              <a:rect l="0" t="0" r="r" b="b"/>
              <a:pathLst>
                <a:path w="262" h="144">
                  <a:moveTo>
                    <a:pt x="262" y="50"/>
                  </a:moveTo>
                  <a:cubicBezTo>
                    <a:pt x="240" y="24"/>
                    <a:pt x="203" y="3"/>
                    <a:pt x="140" y="1"/>
                  </a:cubicBezTo>
                  <a:cubicBezTo>
                    <a:pt x="54" y="0"/>
                    <a:pt x="14" y="41"/>
                    <a:pt x="0" y="82"/>
                  </a:cubicBezTo>
                  <a:cubicBezTo>
                    <a:pt x="47" y="144"/>
                    <a:pt x="241" y="134"/>
                    <a:pt x="262" y="50"/>
                  </a:cubicBezTo>
                  <a:close/>
                </a:path>
              </a:pathLst>
            </a:custGeom>
            <a:solidFill>
              <a:srgbClr val="353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576"/>
            <p:cNvSpPr/>
            <p:nvPr/>
          </p:nvSpPr>
          <p:spPr bwMode="auto">
            <a:xfrm>
              <a:off x="1182688" y="9532937"/>
              <a:ext cx="161925" cy="85725"/>
            </a:xfrm>
            <a:custGeom>
              <a:avLst/>
              <a:gdLst>
                <a:gd name="T0" fmla="*/ 43 w 43"/>
                <a:gd name="T1" fmla="*/ 12 h 23"/>
                <a:gd name="T2" fmla="*/ 22 w 43"/>
                <a:gd name="T3" fmla="*/ 23 h 23"/>
                <a:gd name="T4" fmla="*/ 0 w 43"/>
                <a:gd name="T5" fmla="*/ 12 h 23"/>
                <a:gd name="T6" fmla="*/ 22 w 43"/>
                <a:gd name="T7" fmla="*/ 0 h 23"/>
                <a:gd name="T8" fmla="*/ 43 w 43"/>
                <a:gd name="T9" fmla="*/ 12 h 23"/>
              </a:gdLst>
              <a:ahLst/>
              <a:cxnLst>
                <a:cxn ang="0">
                  <a:pos x="T0" y="T1"/>
                </a:cxn>
                <a:cxn ang="0">
                  <a:pos x="T2" y="T3"/>
                </a:cxn>
                <a:cxn ang="0">
                  <a:pos x="T4" y="T5"/>
                </a:cxn>
                <a:cxn ang="0">
                  <a:pos x="T6" y="T7"/>
                </a:cxn>
                <a:cxn ang="0">
                  <a:pos x="T8" y="T9"/>
                </a:cxn>
              </a:cxnLst>
              <a:rect l="0" t="0" r="r" b="b"/>
              <a:pathLst>
                <a:path w="43" h="23">
                  <a:moveTo>
                    <a:pt x="43" y="12"/>
                  </a:moveTo>
                  <a:cubicBezTo>
                    <a:pt x="43" y="18"/>
                    <a:pt x="34" y="23"/>
                    <a:pt x="22" y="23"/>
                  </a:cubicBezTo>
                  <a:cubicBezTo>
                    <a:pt x="10" y="23"/>
                    <a:pt x="0" y="18"/>
                    <a:pt x="0" y="12"/>
                  </a:cubicBezTo>
                  <a:cubicBezTo>
                    <a:pt x="0" y="5"/>
                    <a:pt x="10" y="0"/>
                    <a:pt x="22" y="0"/>
                  </a:cubicBezTo>
                  <a:cubicBezTo>
                    <a:pt x="34" y="1"/>
                    <a:pt x="43" y="6"/>
                    <a:pt x="43" y="12"/>
                  </a:cubicBezTo>
                  <a:close/>
                </a:path>
              </a:pathLst>
            </a:custGeom>
            <a:solidFill>
              <a:srgbClr val="4848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577"/>
            <p:cNvSpPr/>
            <p:nvPr/>
          </p:nvSpPr>
          <p:spPr bwMode="auto">
            <a:xfrm>
              <a:off x="2236788" y="9409112"/>
              <a:ext cx="1243013" cy="630238"/>
            </a:xfrm>
            <a:custGeom>
              <a:avLst/>
              <a:gdLst>
                <a:gd name="T0" fmla="*/ 295 w 331"/>
                <a:gd name="T1" fmla="*/ 166 h 168"/>
                <a:gd name="T2" fmla="*/ 14 w 331"/>
                <a:gd name="T3" fmla="*/ 146 h 168"/>
                <a:gd name="T4" fmla="*/ 165 w 331"/>
                <a:gd name="T5" fmla="*/ 3 h 168"/>
                <a:gd name="T6" fmla="*/ 295 w 331"/>
                <a:gd name="T7" fmla="*/ 166 h 168"/>
              </a:gdLst>
              <a:ahLst/>
              <a:cxnLst>
                <a:cxn ang="0">
                  <a:pos x="T0" y="T1"/>
                </a:cxn>
                <a:cxn ang="0">
                  <a:pos x="T2" y="T3"/>
                </a:cxn>
                <a:cxn ang="0">
                  <a:pos x="T4" y="T5"/>
                </a:cxn>
                <a:cxn ang="0">
                  <a:pos x="T6" y="T7"/>
                </a:cxn>
              </a:cxnLst>
              <a:rect l="0" t="0" r="r" b="b"/>
              <a:pathLst>
                <a:path w="331" h="168">
                  <a:moveTo>
                    <a:pt x="295" y="166"/>
                  </a:moveTo>
                  <a:cubicBezTo>
                    <a:pt x="295" y="166"/>
                    <a:pt x="82" y="168"/>
                    <a:pt x="14" y="146"/>
                  </a:cubicBezTo>
                  <a:cubicBezTo>
                    <a:pt x="14" y="146"/>
                    <a:pt x="0" y="7"/>
                    <a:pt x="165" y="3"/>
                  </a:cubicBezTo>
                  <a:cubicBezTo>
                    <a:pt x="331" y="0"/>
                    <a:pt x="325" y="156"/>
                    <a:pt x="295" y="166"/>
                  </a:cubicBezTo>
                  <a:close/>
                </a:path>
              </a:pathLst>
            </a:custGeom>
            <a:solidFill>
              <a:srgbClr val="2A28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578"/>
            <p:cNvSpPr/>
            <p:nvPr/>
          </p:nvSpPr>
          <p:spPr bwMode="auto">
            <a:xfrm>
              <a:off x="2398713" y="9417050"/>
              <a:ext cx="984250" cy="539750"/>
            </a:xfrm>
            <a:custGeom>
              <a:avLst/>
              <a:gdLst>
                <a:gd name="T0" fmla="*/ 0 w 262"/>
                <a:gd name="T1" fmla="*/ 50 h 144"/>
                <a:gd name="T2" fmla="*/ 122 w 262"/>
                <a:gd name="T3" fmla="*/ 1 h 144"/>
                <a:gd name="T4" fmla="*/ 262 w 262"/>
                <a:gd name="T5" fmla="*/ 82 h 144"/>
                <a:gd name="T6" fmla="*/ 0 w 262"/>
                <a:gd name="T7" fmla="*/ 50 h 144"/>
              </a:gdLst>
              <a:ahLst/>
              <a:cxnLst>
                <a:cxn ang="0">
                  <a:pos x="T0" y="T1"/>
                </a:cxn>
                <a:cxn ang="0">
                  <a:pos x="T2" y="T3"/>
                </a:cxn>
                <a:cxn ang="0">
                  <a:pos x="T4" y="T5"/>
                </a:cxn>
                <a:cxn ang="0">
                  <a:pos x="T6" y="T7"/>
                </a:cxn>
              </a:cxnLst>
              <a:rect l="0" t="0" r="r" b="b"/>
              <a:pathLst>
                <a:path w="262" h="144">
                  <a:moveTo>
                    <a:pt x="0" y="50"/>
                  </a:moveTo>
                  <a:cubicBezTo>
                    <a:pt x="22" y="24"/>
                    <a:pt x="59" y="3"/>
                    <a:pt x="122" y="1"/>
                  </a:cubicBezTo>
                  <a:cubicBezTo>
                    <a:pt x="208" y="0"/>
                    <a:pt x="248" y="41"/>
                    <a:pt x="262" y="82"/>
                  </a:cubicBezTo>
                  <a:cubicBezTo>
                    <a:pt x="215" y="144"/>
                    <a:pt x="21" y="134"/>
                    <a:pt x="0" y="50"/>
                  </a:cubicBezTo>
                  <a:close/>
                </a:path>
              </a:pathLst>
            </a:custGeom>
            <a:solidFill>
              <a:srgbClr val="353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579"/>
            <p:cNvSpPr/>
            <p:nvPr/>
          </p:nvSpPr>
          <p:spPr bwMode="auto">
            <a:xfrm>
              <a:off x="2998788" y="9532937"/>
              <a:ext cx="165100" cy="85725"/>
            </a:xfrm>
            <a:custGeom>
              <a:avLst/>
              <a:gdLst>
                <a:gd name="T0" fmla="*/ 1 w 44"/>
                <a:gd name="T1" fmla="*/ 12 h 23"/>
                <a:gd name="T2" fmla="*/ 22 w 44"/>
                <a:gd name="T3" fmla="*/ 23 h 23"/>
                <a:gd name="T4" fmla="*/ 44 w 44"/>
                <a:gd name="T5" fmla="*/ 12 h 23"/>
                <a:gd name="T6" fmla="*/ 22 w 44"/>
                <a:gd name="T7" fmla="*/ 0 h 23"/>
                <a:gd name="T8" fmla="*/ 1 w 44"/>
                <a:gd name="T9" fmla="*/ 12 h 23"/>
              </a:gdLst>
              <a:ahLst/>
              <a:cxnLst>
                <a:cxn ang="0">
                  <a:pos x="T0" y="T1"/>
                </a:cxn>
                <a:cxn ang="0">
                  <a:pos x="T2" y="T3"/>
                </a:cxn>
                <a:cxn ang="0">
                  <a:pos x="T4" y="T5"/>
                </a:cxn>
                <a:cxn ang="0">
                  <a:pos x="T6" y="T7"/>
                </a:cxn>
                <a:cxn ang="0">
                  <a:pos x="T8" y="T9"/>
                </a:cxn>
              </a:cxnLst>
              <a:rect l="0" t="0" r="r" b="b"/>
              <a:pathLst>
                <a:path w="44" h="23">
                  <a:moveTo>
                    <a:pt x="1" y="12"/>
                  </a:moveTo>
                  <a:cubicBezTo>
                    <a:pt x="1" y="18"/>
                    <a:pt x="10" y="23"/>
                    <a:pt x="22" y="23"/>
                  </a:cubicBezTo>
                  <a:cubicBezTo>
                    <a:pt x="34" y="23"/>
                    <a:pt x="44" y="18"/>
                    <a:pt x="44" y="12"/>
                  </a:cubicBezTo>
                  <a:cubicBezTo>
                    <a:pt x="44" y="5"/>
                    <a:pt x="34" y="0"/>
                    <a:pt x="22" y="0"/>
                  </a:cubicBezTo>
                  <a:cubicBezTo>
                    <a:pt x="10" y="1"/>
                    <a:pt x="0" y="6"/>
                    <a:pt x="1" y="12"/>
                  </a:cubicBezTo>
                  <a:close/>
                </a:path>
              </a:pathLst>
            </a:custGeom>
            <a:solidFill>
              <a:srgbClr val="4848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580"/>
            <p:cNvSpPr/>
            <p:nvPr/>
          </p:nvSpPr>
          <p:spPr bwMode="auto">
            <a:xfrm>
              <a:off x="2425700" y="5468937"/>
              <a:ext cx="584200" cy="1714500"/>
            </a:xfrm>
            <a:custGeom>
              <a:avLst/>
              <a:gdLst>
                <a:gd name="T0" fmla="*/ 0 w 156"/>
                <a:gd name="T1" fmla="*/ 55 h 457"/>
                <a:gd name="T2" fmla="*/ 76 w 156"/>
                <a:gd name="T3" fmla="*/ 63 h 457"/>
                <a:gd name="T4" fmla="*/ 150 w 156"/>
                <a:gd name="T5" fmla="*/ 298 h 457"/>
                <a:gd name="T6" fmla="*/ 47 w 156"/>
                <a:gd name="T7" fmla="*/ 449 h 457"/>
                <a:gd name="T8" fmla="*/ 0 w 156"/>
                <a:gd name="T9" fmla="*/ 55 h 457"/>
              </a:gdLst>
              <a:ahLst/>
              <a:cxnLst>
                <a:cxn ang="0">
                  <a:pos x="T0" y="T1"/>
                </a:cxn>
                <a:cxn ang="0">
                  <a:pos x="T2" y="T3"/>
                </a:cxn>
                <a:cxn ang="0">
                  <a:pos x="T4" y="T5"/>
                </a:cxn>
                <a:cxn ang="0">
                  <a:pos x="T6" y="T7"/>
                </a:cxn>
                <a:cxn ang="0">
                  <a:pos x="T8" y="T9"/>
                </a:cxn>
              </a:cxnLst>
              <a:rect l="0" t="0" r="r" b="b"/>
              <a:pathLst>
                <a:path w="156" h="457">
                  <a:moveTo>
                    <a:pt x="0" y="55"/>
                  </a:moveTo>
                  <a:cubicBezTo>
                    <a:pt x="0" y="55"/>
                    <a:pt x="37" y="0"/>
                    <a:pt x="76" y="63"/>
                  </a:cubicBezTo>
                  <a:cubicBezTo>
                    <a:pt x="115" y="126"/>
                    <a:pt x="144" y="248"/>
                    <a:pt x="150" y="298"/>
                  </a:cubicBezTo>
                  <a:cubicBezTo>
                    <a:pt x="156" y="349"/>
                    <a:pt x="93" y="457"/>
                    <a:pt x="47" y="449"/>
                  </a:cubicBezTo>
                  <a:lnTo>
                    <a:pt x="0" y="55"/>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581"/>
            <p:cNvSpPr/>
            <p:nvPr/>
          </p:nvSpPr>
          <p:spPr bwMode="auto">
            <a:xfrm>
              <a:off x="2420938" y="5570537"/>
              <a:ext cx="588963" cy="1612900"/>
            </a:xfrm>
            <a:custGeom>
              <a:avLst/>
              <a:gdLst>
                <a:gd name="T0" fmla="*/ 77 w 157"/>
                <a:gd name="T1" fmla="*/ 36 h 430"/>
                <a:gd name="T2" fmla="*/ 78 w 157"/>
                <a:gd name="T3" fmla="*/ 38 h 430"/>
                <a:gd name="T4" fmla="*/ 36 w 157"/>
                <a:gd name="T5" fmla="*/ 88 h 430"/>
                <a:gd name="T6" fmla="*/ 40 w 157"/>
                <a:gd name="T7" fmla="*/ 149 h 430"/>
                <a:gd name="T8" fmla="*/ 46 w 157"/>
                <a:gd name="T9" fmla="*/ 212 h 430"/>
                <a:gd name="T10" fmla="*/ 97 w 157"/>
                <a:gd name="T11" fmla="*/ 261 h 430"/>
                <a:gd name="T12" fmla="*/ 68 w 157"/>
                <a:gd name="T13" fmla="*/ 307 h 430"/>
                <a:gd name="T14" fmla="*/ 76 w 157"/>
                <a:gd name="T15" fmla="*/ 390 h 430"/>
                <a:gd name="T16" fmla="*/ 109 w 157"/>
                <a:gd name="T17" fmla="*/ 361 h 430"/>
                <a:gd name="T18" fmla="*/ 126 w 157"/>
                <a:gd name="T19" fmla="*/ 330 h 430"/>
                <a:gd name="T20" fmla="*/ 138 w 157"/>
                <a:gd name="T21" fmla="*/ 290 h 430"/>
                <a:gd name="T22" fmla="*/ 151 w 157"/>
                <a:gd name="T23" fmla="*/ 271 h 430"/>
                <a:gd name="T24" fmla="*/ 48 w 157"/>
                <a:gd name="T25" fmla="*/ 422 h 430"/>
                <a:gd name="T26" fmla="*/ 1 w 157"/>
                <a:gd name="T27" fmla="*/ 28 h 430"/>
                <a:gd name="T28" fmla="*/ 25 w 157"/>
                <a:gd name="T29" fmla="*/ 8 h 430"/>
                <a:gd name="T30" fmla="*/ 77 w 157"/>
                <a:gd name="T31" fmla="*/ 36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430">
                  <a:moveTo>
                    <a:pt x="77" y="36"/>
                  </a:moveTo>
                  <a:cubicBezTo>
                    <a:pt x="77" y="37"/>
                    <a:pt x="77" y="38"/>
                    <a:pt x="78" y="38"/>
                  </a:cubicBezTo>
                  <a:cubicBezTo>
                    <a:pt x="41" y="1"/>
                    <a:pt x="30" y="61"/>
                    <a:pt x="36" y="88"/>
                  </a:cubicBezTo>
                  <a:cubicBezTo>
                    <a:pt x="41" y="107"/>
                    <a:pt x="40" y="128"/>
                    <a:pt x="40" y="149"/>
                  </a:cubicBezTo>
                  <a:cubicBezTo>
                    <a:pt x="40" y="171"/>
                    <a:pt x="42" y="191"/>
                    <a:pt x="46" y="212"/>
                  </a:cubicBezTo>
                  <a:cubicBezTo>
                    <a:pt x="51" y="237"/>
                    <a:pt x="75" y="254"/>
                    <a:pt x="97" y="261"/>
                  </a:cubicBezTo>
                  <a:cubicBezTo>
                    <a:pt x="83" y="275"/>
                    <a:pt x="72" y="288"/>
                    <a:pt x="68" y="307"/>
                  </a:cubicBezTo>
                  <a:cubicBezTo>
                    <a:pt x="65" y="318"/>
                    <a:pt x="67" y="380"/>
                    <a:pt x="76" y="390"/>
                  </a:cubicBezTo>
                  <a:cubicBezTo>
                    <a:pt x="86" y="401"/>
                    <a:pt x="102" y="370"/>
                    <a:pt x="109" y="361"/>
                  </a:cubicBezTo>
                  <a:cubicBezTo>
                    <a:pt x="117" y="353"/>
                    <a:pt x="123" y="341"/>
                    <a:pt x="126" y="330"/>
                  </a:cubicBezTo>
                  <a:cubicBezTo>
                    <a:pt x="129" y="317"/>
                    <a:pt x="135" y="304"/>
                    <a:pt x="138" y="290"/>
                  </a:cubicBezTo>
                  <a:cubicBezTo>
                    <a:pt x="140" y="280"/>
                    <a:pt x="147" y="239"/>
                    <a:pt x="151" y="271"/>
                  </a:cubicBezTo>
                  <a:cubicBezTo>
                    <a:pt x="157" y="322"/>
                    <a:pt x="94" y="430"/>
                    <a:pt x="48" y="422"/>
                  </a:cubicBezTo>
                  <a:cubicBezTo>
                    <a:pt x="48" y="422"/>
                    <a:pt x="1" y="28"/>
                    <a:pt x="1" y="28"/>
                  </a:cubicBezTo>
                  <a:cubicBezTo>
                    <a:pt x="0" y="22"/>
                    <a:pt x="21" y="10"/>
                    <a:pt x="25" y="8"/>
                  </a:cubicBezTo>
                  <a:cubicBezTo>
                    <a:pt x="48" y="0"/>
                    <a:pt x="66" y="18"/>
                    <a:pt x="77" y="36"/>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582"/>
            <p:cNvSpPr/>
            <p:nvPr/>
          </p:nvSpPr>
          <p:spPr bwMode="auto">
            <a:xfrm>
              <a:off x="1325563" y="5581650"/>
              <a:ext cx="1425575" cy="1816100"/>
            </a:xfrm>
            <a:custGeom>
              <a:avLst/>
              <a:gdLst>
                <a:gd name="T0" fmla="*/ 41 w 380"/>
                <a:gd name="T1" fmla="*/ 24 h 484"/>
                <a:gd name="T2" fmla="*/ 285 w 380"/>
                <a:gd name="T3" fmla="*/ 6 h 484"/>
                <a:gd name="T4" fmla="*/ 316 w 380"/>
                <a:gd name="T5" fmla="*/ 41 h 484"/>
                <a:gd name="T6" fmla="*/ 360 w 380"/>
                <a:gd name="T7" fmla="*/ 337 h 484"/>
                <a:gd name="T8" fmla="*/ 355 w 380"/>
                <a:gd name="T9" fmla="*/ 484 h 484"/>
                <a:gd name="T10" fmla="*/ 38 w 380"/>
                <a:gd name="T11" fmla="*/ 483 h 484"/>
                <a:gd name="T12" fmla="*/ 41 w 380"/>
                <a:gd name="T13" fmla="*/ 24 h 484"/>
              </a:gdLst>
              <a:ahLst/>
              <a:cxnLst>
                <a:cxn ang="0">
                  <a:pos x="T0" y="T1"/>
                </a:cxn>
                <a:cxn ang="0">
                  <a:pos x="T2" y="T3"/>
                </a:cxn>
                <a:cxn ang="0">
                  <a:pos x="T4" y="T5"/>
                </a:cxn>
                <a:cxn ang="0">
                  <a:pos x="T6" y="T7"/>
                </a:cxn>
                <a:cxn ang="0">
                  <a:pos x="T8" y="T9"/>
                </a:cxn>
                <a:cxn ang="0">
                  <a:pos x="T10" y="T11"/>
                </a:cxn>
                <a:cxn ang="0">
                  <a:pos x="T12" y="T13"/>
                </a:cxn>
              </a:cxnLst>
              <a:rect l="0" t="0" r="r" b="b"/>
              <a:pathLst>
                <a:path w="380" h="484">
                  <a:moveTo>
                    <a:pt x="41" y="24"/>
                  </a:moveTo>
                  <a:cubicBezTo>
                    <a:pt x="41" y="24"/>
                    <a:pt x="94" y="0"/>
                    <a:pt x="285" y="6"/>
                  </a:cubicBezTo>
                  <a:cubicBezTo>
                    <a:pt x="285" y="6"/>
                    <a:pt x="309" y="13"/>
                    <a:pt x="316" y="41"/>
                  </a:cubicBezTo>
                  <a:cubicBezTo>
                    <a:pt x="320" y="57"/>
                    <a:pt x="328" y="200"/>
                    <a:pt x="360" y="337"/>
                  </a:cubicBezTo>
                  <a:cubicBezTo>
                    <a:pt x="380" y="423"/>
                    <a:pt x="355" y="484"/>
                    <a:pt x="355" y="484"/>
                  </a:cubicBezTo>
                  <a:cubicBezTo>
                    <a:pt x="38" y="483"/>
                    <a:pt x="38" y="483"/>
                    <a:pt x="38" y="483"/>
                  </a:cubicBezTo>
                  <a:cubicBezTo>
                    <a:pt x="38" y="483"/>
                    <a:pt x="0" y="72"/>
                    <a:pt x="41" y="24"/>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583"/>
            <p:cNvSpPr/>
            <p:nvPr/>
          </p:nvSpPr>
          <p:spPr bwMode="auto">
            <a:xfrm>
              <a:off x="2289175" y="5603875"/>
              <a:ext cx="409575" cy="1430338"/>
            </a:xfrm>
            <a:custGeom>
              <a:avLst/>
              <a:gdLst>
                <a:gd name="T0" fmla="*/ 107 w 109"/>
                <a:gd name="T1" fmla="*/ 347 h 381"/>
                <a:gd name="T2" fmla="*/ 61 w 109"/>
                <a:gd name="T3" fmla="*/ 36 h 381"/>
                <a:gd name="T4" fmla="*/ 28 w 109"/>
                <a:gd name="T5" fmla="*/ 0 h 381"/>
                <a:gd name="T6" fmla="*/ 0 w 109"/>
                <a:gd name="T7" fmla="*/ 0 h 381"/>
                <a:gd name="T8" fmla="*/ 6 w 109"/>
                <a:gd name="T9" fmla="*/ 33 h 381"/>
                <a:gd name="T10" fmla="*/ 33 w 109"/>
                <a:gd name="T11" fmla="*/ 51 h 381"/>
                <a:gd name="T12" fmla="*/ 45 w 109"/>
                <a:gd name="T13" fmla="*/ 83 h 381"/>
                <a:gd name="T14" fmla="*/ 53 w 109"/>
                <a:gd name="T15" fmla="*/ 156 h 381"/>
                <a:gd name="T16" fmla="*/ 96 w 109"/>
                <a:gd name="T17" fmla="*/ 345 h 381"/>
                <a:gd name="T18" fmla="*/ 109 w 109"/>
                <a:gd name="T19" fmla="*/ 381 h 381"/>
                <a:gd name="T20" fmla="*/ 107 w 109"/>
                <a:gd name="T21" fmla="*/ 347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381">
                  <a:moveTo>
                    <a:pt x="107" y="347"/>
                  </a:moveTo>
                  <a:cubicBezTo>
                    <a:pt x="75" y="205"/>
                    <a:pt x="65" y="53"/>
                    <a:pt x="61" y="36"/>
                  </a:cubicBezTo>
                  <a:cubicBezTo>
                    <a:pt x="54" y="6"/>
                    <a:pt x="28" y="0"/>
                    <a:pt x="28" y="0"/>
                  </a:cubicBezTo>
                  <a:cubicBezTo>
                    <a:pt x="18" y="0"/>
                    <a:pt x="9" y="0"/>
                    <a:pt x="0" y="0"/>
                  </a:cubicBezTo>
                  <a:cubicBezTo>
                    <a:pt x="2" y="11"/>
                    <a:pt x="4" y="22"/>
                    <a:pt x="6" y="33"/>
                  </a:cubicBezTo>
                  <a:cubicBezTo>
                    <a:pt x="5" y="31"/>
                    <a:pt x="31" y="48"/>
                    <a:pt x="33" y="51"/>
                  </a:cubicBezTo>
                  <a:cubicBezTo>
                    <a:pt x="40" y="60"/>
                    <a:pt x="43" y="72"/>
                    <a:pt x="45" y="83"/>
                  </a:cubicBezTo>
                  <a:cubicBezTo>
                    <a:pt x="50" y="107"/>
                    <a:pt x="48" y="132"/>
                    <a:pt x="53" y="156"/>
                  </a:cubicBezTo>
                  <a:cubicBezTo>
                    <a:pt x="67" y="221"/>
                    <a:pt x="73" y="282"/>
                    <a:pt x="96" y="345"/>
                  </a:cubicBezTo>
                  <a:cubicBezTo>
                    <a:pt x="101" y="357"/>
                    <a:pt x="105" y="369"/>
                    <a:pt x="109" y="381"/>
                  </a:cubicBezTo>
                  <a:cubicBezTo>
                    <a:pt x="107" y="370"/>
                    <a:pt x="109" y="360"/>
                    <a:pt x="107" y="347"/>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584"/>
            <p:cNvSpPr/>
            <p:nvPr/>
          </p:nvSpPr>
          <p:spPr bwMode="auto">
            <a:xfrm>
              <a:off x="1430338" y="5318125"/>
              <a:ext cx="461963" cy="514350"/>
            </a:xfrm>
            <a:custGeom>
              <a:avLst/>
              <a:gdLst>
                <a:gd name="T0" fmla="*/ 11 w 123"/>
                <a:gd name="T1" fmla="*/ 0 h 137"/>
                <a:gd name="T2" fmla="*/ 5 w 123"/>
                <a:gd name="T3" fmla="*/ 96 h 137"/>
                <a:gd name="T4" fmla="*/ 48 w 123"/>
                <a:gd name="T5" fmla="*/ 129 h 137"/>
                <a:gd name="T6" fmla="*/ 121 w 123"/>
                <a:gd name="T7" fmla="*/ 114 h 137"/>
                <a:gd name="T8" fmla="*/ 123 w 123"/>
                <a:gd name="T9" fmla="*/ 86 h 137"/>
                <a:gd name="T10" fmla="*/ 11 w 123"/>
                <a:gd name="T11" fmla="*/ 0 h 137"/>
              </a:gdLst>
              <a:ahLst/>
              <a:cxnLst>
                <a:cxn ang="0">
                  <a:pos x="T0" y="T1"/>
                </a:cxn>
                <a:cxn ang="0">
                  <a:pos x="T2" y="T3"/>
                </a:cxn>
                <a:cxn ang="0">
                  <a:pos x="T4" y="T5"/>
                </a:cxn>
                <a:cxn ang="0">
                  <a:pos x="T6" y="T7"/>
                </a:cxn>
                <a:cxn ang="0">
                  <a:pos x="T8" y="T9"/>
                </a:cxn>
                <a:cxn ang="0">
                  <a:pos x="T10" y="T11"/>
                </a:cxn>
              </a:cxnLst>
              <a:rect l="0" t="0" r="r" b="b"/>
              <a:pathLst>
                <a:path w="123" h="137">
                  <a:moveTo>
                    <a:pt x="11" y="0"/>
                  </a:moveTo>
                  <a:cubicBezTo>
                    <a:pt x="11" y="0"/>
                    <a:pt x="0" y="81"/>
                    <a:pt x="5" y="96"/>
                  </a:cubicBezTo>
                  <a:cubicBezTo>
                    <a:pt x="11" y="112"/>
                    <a:pt x="27" y="127"/>
                    <a:pt x="48" y="129"/>
                  </a:cubicBezTo>
                  <a:cubicBezTo>
                    <a:pt x="101" y="137"/>
                    <a:pt x="121" y="114"/>
                    <a:pt x="121" y="114"/>
                  </a:cubicBezTo>
                  <a:cubicBezTo>
                    <a:pt x="123" y="86"/>
                    <a:pt x="123" y="86"/>
                    <a:pt x="123" y="86"/>
                  </a:cubicBezTo>
                  <a:lnTo>
                    <a:pt x="11" y="0"/>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585"/>
            <p:cNvSpPr/>
            <p:nvPr/>
          </p:nvSpPr>
          <p:spPr bwMode="auto">
            <a:xfrm>
              <a:off x="1403350" y="5246687"/>
              <a:ext cx="481013" cy="511175"/>
            </a:xfrm>
            <a:custGeom>
              <a:avLst/>
              <a:gdLst>
                <a:gd name="T0" fmla="*/ 11 w 128"/>
                <a:gd name="T1" fmla="*/ 0 h 136"/>
                <a:gd name="T2" fmla="*/ 6 w 128"/>
                <a:gd name="T3" fmla="*/ 96 h 136"/>
                <a:gd name="T4" fmla="*/ 48 w 128"/>
                <a:gd name="T5" fmla="*/ 129 h 136"/>
                <a:gd name="T6" fmla="*/ 117 w 128"/>
                <a:gd name="T7" fmla="*/ 131 h 136"/>
                <a:gd name="T8" fmla="*/ 128 w 128"/>
                <a:gd name="T9" fmla="*/ 76 h 136"/>
                <a:gd name="T10" fmla="*/ 11 w 128"/>
                <a:gd name="T11" fmla="*/ 0 h 136"/>
              </a:gdLst>
              <a:ahLst/>
              <a:cxnLst>
                <a:cxn ang="0">
                  <a:pos x="T0" y="T1"/>
                </a:cxn>
                <a:cxn ang="0">
                  <a:pos x="T2" y="T3"/>
                </a:cxn>
                <a:cxn ang="0">
                  <a:pos x="T4" y="T5"/>
                </a:cxn>
                <a:cxn ang="0">
                  <a:pos x="T6" y="T7"/>
                </a:cxn>
                <a:cxn ang="0">
                  <a:pos x="T8" y="T9"/>
                </a:cxn>
                <a:cxn ang="0">
                  <a:pos x="T10" y="T11"/>
                </a:cxn>
              </a:cxnLst>
              <a:rect l="0" t="0" r="r" b="b"/>
              <a:pathLst>
                <a:path w="128" h="136">
                  <a:moveTo>
                    <a:pt x="11" y="0"/>
                  </a:moveTo>
                  <a:cubicBezTo>
                    <a:pt x="11" y="0"/>
                    <a:pt x="0" y="81"/>
                    <a:pt x="6" y="96"/>
                  </a:cubicBezTo>
                  <a:cubicBezTo>
                    <a:pt x="11" y="111"/>
                    <a:pt x="27" y="126"/>
                    <a:pt x="48" y="129"/>
                  </a:cubicBezTo>
                  <a:cubicBezTo>
                    <a:pt x="101" y="136"/>
                    <a:pt x="117" y="131"/>
                    <a:pt x="117" y="131"/>
                  </a:cubicBezTo>
                  <a:cubicBezTo>
                    <a:pt x="128" y="76"/>
                    <a:pt x="128" y="76"/>
                    <a:pt x="128" y="76"/>
                  </a:cubicBezTo>
                  <a:lnTo>
                    <a:pt x="11" y="0"/>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586"/>
            <p:cNvSpPr/>
            <p:nvPr/>
          </p:nvSpPr>
          <p:spPr bwMode="auto">
            <a:xfrm>
              <a:off x="2046288" y="5340350"/>
              <a:ext cx="479425" cy="406400"/>
            </a:xfrm>
            <a:custGeom>
              <a:avLst/>
              <a:gdLst>
                <a:gd name="T0" fmla="*/ 128 w 128"/>
                <a:gd name="T1" fmla="*/ 0 h 108"/>
                <a:gd name="T2" fmla="*/ 119 w 128"/>
                <a:gd name="T3" fmla="*/ 74 h 108"/>
                <a:gd name="T4" fmla="*/ 0 w 128"/>
                <a:gd name="T5" fmla="*/ 108 h 108"/>
                <a:gd name="T6" fmla="*/ 18 w 128"/>
                <a:gd name="T7" fmla="*/ 25 h 108"/>
                <a:gd name="T8" fmla="*/ 128 w 128"/>
                <a:gd name="T9" fmla="*/ 0 h 108"/>
              </a:gdLst>
              <a:ahLst/>
              <a:cxnLst>
                <a:cxn ang="0">
                  <a:pos x="T0" y="T1"/>
                </a:cxn>
                <a:cxn ang="0">
                  <a:pos x="T2" y="T3"/>
                </a:cxn>
                <a:cxn ang="0">
                  <a:pos x="T4" y="T5"/>
                </a:cxn>
                <a:cxn ang="0">
                  <a:pos x="T6" y="T7"/>
                </a:cxn>
                <a:cxn ang="0">
                  <a:pos x="T8" y="T9"/>
                </a:cxn>
              </a:cxnLst>
              <a:rect l="0" t="0" r="r" b="b"/>
              <a:pathLst>
                <a:path w="128" h="108">
                  <a:moveTo>
                    <a:pt x="128" y="0"/>
                  </a:moveTo>
                  <a:cubicBezTo>
                    <a:pt x="128" y="0"/>
                    <a:pt x="124" y="67"/>
                    <a:pt x="119" y="74"/>
                  </a:cubicBezTo>
                  <a:cubicBezTo>
                    <a:pt x="114" y="81"/>
                    <a:pt x="104" y="104"/>
                    <a:pt x="0" y="108"/>
                  </a:cubicBezTo>
                  <a:cubicBezTo>
                    <a:pt x="18" y="25"/>
                    <a:pt x="18" y="25"/>
                    <a:pt x="18" y="25"/>
                  </a:cubicBezTo>
                  <a:lnTo>
                    <a:pt x="128" y="0"/>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587"/>
            <p:cNvSpPr/>
            <p:nvPr/>
          </p:nvSpPr>
          <p:spPr bwMode="auto">
            <a:xfrm>
              <a:off x="2095500" y="5287962"/>
              <a:ext cx="460375" cy="406400"/>
            </a:xfrm>
            <a:custGeom>
              <a:avLst/>
              <a:gdLst>
                <a:gd name="T0" fmla="*/ 123 w 123"/>
                <a:gd name="T1" fmla="*/ 0 h 108"/>
                <a:gd name="T2" fmla="*/ 113 w 123"/>
                <a:gd name="T3" fmla="*/ 74 h 108"/>
                <a:gd name="T4" fmla="*/ 0 w 123"/>
                <a:gd name="T5" fmla="*/ 108 h 108"/>
                <a:gd name="T6" fmla="*/ 19 w 123"/>
                <a:gd name="T7" fmla="*/ 24 h 108"/>
                <a:gd name="T8" fmla="*/ 123 w 123"/>
                <a:gd name="T9" fmla="*/ 0 h 108"/>
              </a:gdLst>
              <a:ahLst/>
              <a:cxnLst>
                <a:cxn ang="0">
                  <a:pos x="T0" y="T1"/>
                </a:cxn>
                <a:cxn ang="0">
                  <a:pos x="T2" y="T3"/>
                </a:cxn>
                <a:cxn ang="0">
                  <a:pos x="T4" y="T5"/>
                </a:cxn>
                <a:cxn ang="0">
                  <a:pos x="T6" y="T7"/>
                </a:cxn>
                <a:cxn ang="0">
                  <a:pos x="T8" y="T9"/>
                </a:cxn>
              </a:cxnLst>
              <a:rect l="0" t="0" r="r" b="b"/>
              <a:pathLst>
                <a:path w="123" h="108">
                  <a:moveTo>
                    <a:pt x="123" y="0"/>
                  </a:moveTo>
                  <a:cubicBezTo>
                    <a:pt x="123" y="0"/>
                    <a:pt x="118" y="67"/>
                    <a:pt x="113" y="74"/>
                  </a:cubicBezTo>
                  <a:cubicBezTo>
                    <a:pt x="109" y="81"/>
                    <a:pt x="104" y="104"/>
                    <a:pt x="0" y="108"/>
                  </a:cubicBezTo>
                  <a:cubicBezTo>
                    <a:pt x="19" y="24"/>
                    <a:pt x="19" y="24"/>
                    <a:pt x="19" y="24"/>
                  </a:cubicBezTo>
                  <a:lnTo>
                    <a:pt x="123" y="0"/>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588"/>
            <p:cNvSpPr/>
            <p:nvPr/>
          </p:nvSpPr>
          <p:spPr bwMode="auto">
            <a:xfrm>
              <a:off x="1427163" y="5265737"/>
              <a:ext cx="495300" cy="428625"/>
            </a:xfrm>
            <a:custGeom>
              <a:avLst/>
              <a:gdLst>
                <a:gd name="T0" fmla="*/ 4 w 132"/>
                <a:gd name="T1" fmla="*/ 25 h 114"/>
                <a:gd name="T2" fmla="*/ 1 w 132"/>
                <a:gd name="T3" fmla="*/ 17 h 114"/>
                <a:gd name="T4" fmla="*/ 10 w 132"/>
                <a:gd name="T5" fmla="*/ 2 h 114"/>
                <a:gd name="T6" fmla="*/ 33 w 132"/>
                <a:gd name="T7" fmla="*/ 15 h 114"/>
                <a:gd name="T8" fmla="*/ 77 w 132"/>
                <a:gd name="T9" fmla="*/ 44 h 114"/>
                <a:gd name="T10" fmla="*/ 117 w 132"/>
                <a:gd name="T11" fmla="*/ 74 h 114"/>
                <a:gd name="T12" fmla="*/ 117 w 132"/>
                <a:gd name="T13" fmla="*/ 111 h 114"/>
                <a:gd name="T14" fmla="*/ 93 w 132"/>
                <a:gd name="T15" fmla="*/ 83 h 114"/>
                <a:gd name="T16" fmla="*/ 73 w 132"/>
                <a:gd name="T17" fmla="*/ 71 h 114"/>
                <a:gd name="T18" fmla="*/ 48 w 132"/>
                <a:gd name="T19" fmla="*/ 58 h 114"/>
                <a:gd name="T20" fmla="*/ 14 w 132"/>
                <a:gd name="T21" fmla="*/ 35 h 114"/>
                <a:gd name="T22" fmla="*/ 4 w 132"/>
                <a:gd name="T23" fmla="*/ 2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2" h="114">
                  <a:moveTo>
                    <a:pt x="4" y="25"/>
                  </a:moveTo>
                  <a:cubicBezTo>
                    <a:pt x="2" y="22"/>
                    <a:pt x="1" y="20"/>
                    <a:pt x="1" y="17"/>
                  </a:cubicBezTo>
                  <a:cubicBezTo>
                    <a:pt x="0" y="10"/>
                    <a:pt x="0" y="0"/>
                    <a:pt x="10" y="2"/>
                  </a:cubicBezTo>
                  <a:cubicBezTo>
                    <a:pt x="18" y="3"/>
                    <a:pt x="26" y="11"/>
                    <a:pt x="33" y="15"/>
                  </a:cubicBezTo>
                  <a:cubicBezTo>
                    <a:pt x="49" y="24"/>
                    <a:pt x="63" y="33"/>
                    <a:pt x="77" y="44"/>
                  </a:cubicBezTo>
                  <a:cubicBezTo>
                    <a:pt x="90" y="54"/>
                    <a:pt x="105" y="62"/>
                    <a:pt x="117" y="74"/>
                  </a:cubicBezTo>
                  <a:cubicBezTo>
                    <a:pt x="120" y="77"/>
                    <a:pt x="132" y="108"/>
                    <a:pt x="117" y="111"/>
                  </a:cubicBezTo>
                  <a:cubicBezTo>
                    <a:pt x="100" y="114"/>
                    <a:pt x="106" y="90"/>
                    <a:pt x="93" y="83"/>
                  </a:cubicBezTo>
                  <a:cubicBezTo>
                    <a:pt x="85" y="79"/>
                    <a:pt x="80" y="76"/>
                    <a:pt x="73" y="71"/>
                  </a:cubicBezTo>
                  <a:cubicBezTo>
                    <a:pt x="65" y="66"/>
                    <a:pt x="56" y="64"/>
                    <a:pt x="48" y="58"/>
                  </a:cubicBezTo>
                  <a:cubicBezTo>
                    <a:pt x="37" y="50"/>
                    <a:pt x="26" y="42"/>
                    <a:pt x="14" y="35"/>
                  </a:cubicBezTo>
                  <a:cubicBezTo>
                    <a:pt x="10" y="32"/>
                    <a:pt x="6" y="29"/>
                    <a:pt x="4" y="25"/>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589"/>
            <p:cNvSpPr/>
            <p:nvPr/>
          </p:nvSpPr>
          <p:spPr bwMode="auto">
            <a:xfrm>
              <a:off x="2098675" y="5311775"/>
              <a:ext cx="454025" cy="269875"/>
            </a:xfrm>
            <a:custGeom>
              <a:avLst/>
              <a:gdLst>
                <a:gd name="T0" fmla="*/ 111 w 121"/>
                <a:gd name="T1" fmla="*/ 3 h 72"/>
                <a:gd name="T2" fmla="*/ 76 w 121"/>
                <a:gd name="T3" fmla="*/ 15 h 72"/>
                <a:gd name="T4" fmla="*/ 39 w 121"/>
                <a:gd name="T5" fmla="*/ 26 h 72"/>
                <a:gd name="T6" fmla="*/ 7 w 121"/>
                <a:gd name="T7" fmla="*/ 56 h 72"/>
                <a:gd name="T8" fmla="*/ 0 w 121"/>
                <a:gd name="T9" fmla="*/ 72 h 72"/>
                <a:gd name="T10" fmla="*/ 39 w 121"/>
                <a:gd name="T11" fmla="*/ 50 h 72"/>
                <a:gd name="T12" fmla="*/ 99 w 121"/>
                <a:gd name="T13" fmla="*/ 27 h 72"/>
                <a:gd name="T14" fmla="*/ 120 w 121"/>
                <a:gd name="T15" fmla="*/ 8 h 72"/>
                <a:gd name="T16" fmla="*/ 111 w 121"/>
                <a:gd name="T17" fmla="*/ 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72">
                  <a:moveTo>
                    <a:pt x="111" y="3"/>
                  </a:moveTo>
                  <a:cubicBezTo>
                    <a:pt x="98" y="1"/>
                    <a:pt x="86" y="10"/>
                    <a:pt x="76" y="15"/>
                  </a:cubicBezTo>
                  <a:cubicBezTo>
                    <a:pt x="64" y="22"/>
                    <a:pt x="53" y="23"/>
                    <a:pt x="39" y="26"/>
                  </a:cubicBezTo>
                  <a:cubicBezTo>
                    <a:pt x="24" y="29"/>
                    <a:pt x="12" y="42"/>
                    <a:pt x="7" y="56"/>
                  </a:cubicBezTo>
                  <a:cubicBezTo>
                    <a:pt x="5" y="61"/>
                    <a:pt x="4" y="67"/>
                    <a:pt x="0" y="72"/>
                  </a:cubicBezTo>
                  <a:cubicBezTo>
                    <a:pt x="14" y="69"/>
                    <a:pt x="27" y="58"/>
                    <a:pt x="39" y="50"/>
                  </a:cubicBezTo>
                  <a:cubicBezTo>
                    <a:pt x="56" y="37"/>
                    <a:pt x="77" y="28"/>
                    <a:pt x="99" y="27"/>
                  </a:cubicBezTo>
                  <a:cubicBezTo>
                    <a:pt x="110" y="27"/>
                    <a:pt x="121" y="22"/>
                    <a:pt x="120" y="8"/>
                  </a:cubicBezTo>
                  <a:cubicBezTo>
                    <a:pt x="120" y="0"/>
                    <a:pt x="120" y="4"/>
                    <a:pt x="111" y="3"/>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590"/>
            <p:cNvSpPr/>
            <p:nvPr/>
          </p:nvSpPr>
          <p:spPr bwMode="auto">
            <a:xfrm>
              <a:off x="1622425" y="5648325"/>
              <a:ext cx="779463" cy="1746250"/>
            </a:xfrm>
            <a:custGeom>
              <a:avLst/>
              <a:gdLst>
                <a:gd name="T0" fmla="*/ 139 w 491"/>
                <a:gd name="T1" fmla="*/ 3 h 1100"/>
                <a:gd name="T2" fmla="*/ 0 w 491"/>
                <a:gd name="T3" fmla="*/ 806 h 1100"/>
                <a:gd name="T4" fmla="*/ 167 w 491"/>
                <a:gd name="T5" fmla="*/ 1100 h 1100"/>
                <a:gd name="T6" fmla="*/ 364 w 491"/>
                <a:gd name="T7" fmla="*/ 1100 h 1100"/>
                <a:gd name="T8" fmla="*/ 491 w 491"/>
                <a:gd name="T9" fmla="*/ 849 h 1100"/>
                <a:gd name="T10" fmla="*/ 290 w 491"/>
                <a:gd name="T11" fmla="*/ 0 h 1100"/>
                <a:gd name="T12" fmla="*/ 139 w 491"/>
                <a:gd name="T13" fmla="*/ 3 h 1100"/>
              </a:gdLst>
              <a:ahLst/>
              <a:cxnLst>
                <a:cxn ang="0">
                  <a:pos x="T0" y="T1"/>
                </a:cxn>
                <a:cxn ang="0">
                  <a:pos x="T2" y="T3"/>
                </a:cxn>
                <a:cxn ang="0">
                  <a:pos x="T4" y="T5"/>
                </a:cxn>
                <a:cxn ang="0">
                  <a:pos x="T6" y="T7"/>
                </a:cxn>
                <a:cxn ang="0">
                  <a:pos x="T8" y="T9"/>
                </a:cxn>
                <a:cxn ang="0">
                  <a:pos x="T10" y="T11"/>
                </a:cxn>
                <a:cxn ang="0">
                  <a:pos x="T12" y="T13"/>
                </a:cxn>
              </a:cxnLst>
              <a:rect l="0" t="0" r="r" b="b"/>
              <a:pathLst>
                <a:path w="491" h="1100">
                  <a:moveTo>
                    <a:pt x="139" y="3"/>
                  </a:moveTo>
                  <a:lnTo>
                    <a:pt x="0" y="806"/>
                  </a:lnTo>
                  <a:lnTo>
                    <a:pt x="167" y="1100"/>
                  </a:lnTo>
                  <a:lnTo>
                    <a:pt x="364" y="1100"/>
                  </a:lnTo>
                  <a:lnTo>
                    <a:pt x="491" y="849"/>
                  </a:lnTo>
                  <a:lnTo>
                    <a:pt x="290" y="0"/>
                  </a:lnTo>
                  <a:lnTo>
                    <a:pt x="139" y="3"/>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591"/>
            <p:cNvSpPr/>
            <p:nvPr/>
          </p:nvSpPr>
          <p:spPr bwMode="auto">
            <a:xfrm>
              <a:off x="1677988" y="5653087"/>
              <a:ext cx="671513" cy="1857375"/>
            </a:xfrm>
            <a:custGeom>
              <a:avLst/>
              <a:gdLst>
                <a:gd name="T0" fmla="*/ 53 w 179"/>
                <a:gd name="T1" fmla="*/ 2 h 495"/>
                <a:gd name="T2" fmla="*/ 0 w 179"/>
                <a:gd name="T3" fmla="*/ 344 h 495"/>
                <a:gd name="T4" fmla="*/ 100 w 179"/>
                <a:gd name="T5" fmla="*/ 495 h 495"/>
                <a:gd name="T6" fmla="*/ 179 w 179"/>
                <a:gd name="T7" fmla="*/ 359 h 495"/>
                <a:gd name="T8" fmla="*/ 89 w 179"/>
                <a:gd name="T9" fmla="*/ 0 h 495"/>
                <a:gd name="T10" fmla="*/ 53 w 179"/>
                <a:gd name="T11" fmla="*/ 2 h 495"/>
              </a:gdLst>
              <a:ahLst/>
              <a:cxnLst>
                <a:cxn ang="0">
                  <a:pos x="T0" y="T1"/>
                </a:cxn>
                <a:cxn ang="0">
                  <a:pos x="T2" y="T3"/>
                </a:cxn>
                <a:cxn ang="0">
                  <a:pos x="T4" y="T5"/>
                </a:cxn>
                <a:cxn ang="0">
                  <a:pos x="T6" y="T7"/>
                </a:cxn>
                <a:cxn ang="0">
                  <a:pos x="T8" y="T9"/>
                </a:cxn>
                <a:cxn ang="0">
                  <a:pos x="T10" y="T11"/>
                </a:cxn>
              </a:cxnLst>
              <a:rect l="0" t="0" r="r" b="b"/>
              <a:pathLst>
                <a:path w="179" h="495">
                  <a:moveTo>
                    <a:pt x="53" y="2"/>
                  </a:moveTo>
                  <a:cubicBezTo>
                    <a:pt x="53" y="2"/>
                    <a:pt x="18" y="180"/>
                    <a:pt x="0" y="344"/>
                  </a:cubicBezTo>
                  <a:cubicBezTo>
                    <a:pt x="100" y="495"/>
                    <a:pt x="100" y="495"/>
                    <a:pt x="100" y="495"/>
                  </a:cubicBezTo>
                  <a:cubicBezTo>
                    <a:pt x="179" y="359"/>
                    <a:pt x="179" y="359"/>
                    <a:pt x="179" y="359"/>
                  </a:cubicBezTo>
                  <a:cubicBezTo>
                    <a:pt x="179" y="359"/>
                    <a:pt x="150" y="168"/>
                    <a:pt x="89" y="0"/>
                  </a:cubicBezTo>
                  <a:lnTo>
                    <a:pt x="53" y="2"/>
                  </a:lnTo>
                  <a:close/>
                </a:path>
              </a:pathLst>
            </a:custGeom>
            <a:solidFill>
              <a:srgbClr val="9D9D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592"/>
            <p:cNvSpPr/>
            <p:nvPr/>
          </p:nvSpPr>
          <p:spPr bwMode="auto">
            <a:xfrm>
              <a:off x="1974850" y="5653087"/>
              <a:ext cx="374650" cy="1857375"/>
            </a:xfrm>
            <a:custGeom>
              <a:avLst/>
              <a:gdLst>
                <a:gd name="T0" fmla="*/ 10 w 100"/>
                <a:gd name="T1" fmla="*/ 0 h 495"/>
                <a:gd name="T2" fmla="*/ 4 w 100"/>
                <a:gd name="T3" fmla="*/ 1 h 495"/>
                <a:gd name="T4" fmla="*/ 0 w 100"/>
                <a:gd name="T5" fmla="*/ 3 h 495"/>
                <a:gd name="T6" fmla="*/ 21 w 100"/>
                <a:gd name="T7" fmla="*/ 495 h 495"/>
                <a:gd name="T8" fmla="*/ 100 w 100"/>
                <a:gd name="T9" fmla="*/ 359 h 495"/>
                <a:gd name="T10" fmla="*/ 10 w 100"/>
                <a:gd name="T11" fmla="*/ 0 h 495"/>
              </a:gdLst>
              <a:ahLst/>
              <a:cxnLst>
                <a:cxn ang="0">
                  <a:pos x="T0" y="T1"/>
                </a:cxn>
                <a:cxn ang="0">
                  <a:pos x="T2" y="T3"/>
                </a:cxn>
                <a:cxn ang="0">
                  <a:pos x="T4" y="T5"/>
                </a:cxn>
                <a:cxn ang="0">
                  <a:pos x="T6" y="T7"/>
                </a:cxn>
                <a:cxn ang="0">
                  <a:pos x="T8" y="T9"/>
                </a:cxn>
                <a:cxn ang="0">
                  <a:pos x="T10" y="T11"/>
                </a:cxn>
              </a:cxnLst>
              <a:rect l="0" t="0" r="r" b="b"/>
              <a:pathLst>
                <a:path w="100" h="495">
                  <a:moveTo>
                    <a:pt x="10" y="0"/>
                  </a:moveTo>
                  <a:cubicBezTo>
                    <a:pt x="4" y="1"/>
                    <a:pt x="4" y="1"/>
                    <a:pt x="4" y="1"/>
                  </a:cubicBezTo>
                  <a:cubicBezTo>
                    <a:pt x="0" y="3"/>
                    <a:pt x="0" y="3"/>
                    <a:pt x="0" y="3"/>
                  </a:cubicBezTo>
                  <a:cubicBezTo>
                    <a:pt x="21" y="495"/>
                    <a:pt x="21" y="495"/>
                    <a:pt x="21" y="495"/>
                  </a:cubicBezTo>
                  <a:cubicBezTo>
                    <a:pt x="100" y="359"/>
                    <a:pt x="100" y="359"/>
                    <a:pt x="100" y="359"/>
                  </a:cubicBezTo>
                  <a:cubicBezTo>
                    <a:pt x="100" y="359"/>
                    <a:pt x="71" y="168"/>
                    <a:pt x="10" y="0"/>
                  </a:cubicBez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593"/>
            <p:cNvSpPr/>
            <p:nvPr/>
          </p:nvSpPr>
          <p:spPr bwMode="auto">
            <a:xfrm>
              <a:off x="1776413" y="5799137"/>
              <a:ext cx="341313" cy="434975"/>
            </a:xfrm>
            <a:custGeom>
              <a:avLst/>
              <a:gdLst>
                <a:gd name="T0" fmla="*/ 77 w 91"/>
                <a:gd name="T1" fmla="*/ 0 h 116"/>
                <a:gd name="T2" fmla="*/ 77 w 91"/>
                <a:gd name="T3" fmla="*/ 0 h 116"/>
                <a:gd name="T4" fmla="*/ 9 w 91"/>
                <a:gd name="T5" fmla="*/ 65 h 116"/>
                <a:gd name="T6" fmla="*/ 0 w 91"/>
                <a:gd name="T7" fmla="*/ 116 h 116"/>
                <a:gd name="T8" fmla="*/ 0 w 91"/>
                <a:gd name="T9" fmla="*/ 116 h 116"/>
                <a:gd name="T10" fmla="*/ 91 w 91"/>
                <a:gd name="T11" fmla="*/ 46 h 116"/>
                <a:gd name="T12" fmla="*/ 77 w 9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91" h="116">
                  <a:moveTo>
                    <a:pt x="77" y="0"/>
                  </a:moveTo>
                  <a:cubicBezTo>
                    <a:pt x="77" y="0"/>
                    <a:pt x="77" y="0"/>
                    <a:pt x="77" y="0"/>
                  </a:cubicBezTo>
                  <a:cubicBezTo>
                    <a:pt x="77" y="0"/>
                    <a:pt x="62" y="30"/>
                    <a:pt x="9" y="65"/>
                  </a:cubicBezTo>
                  <a:cubicBezTo>
                    <a:pt x="6" y="81"/>
                    <a:pt x="3" y="98"/>
                    <a:pt x="0" y="116"/>
                  </a:cubicBezTo>
                  <a:cubicBezTo>
                    <a:pt x="0" y="116"/>
                    <a:pt x="0" y="116"/>
                    <a:pt x="0" y="116"/>
                  </a:cubicBezTo>
                  <a:cubicBezTo>
                    <a:pt x="0" y="116"/>
                    <a:pt x="63" y="96"/>
                    <a:pt x="91" y="46"/>
                  </a:cubicBezTo>
                  <a:cubicBezTo>
                    <a:pt x="87" y="31"/>
                    <a:pt x="82" y="15"/>
                    <a:pt x="77" y="0"/>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594"/>
            <p:cNvSpPr/>
            <p:nvPr/>
          </p:nvSpPr>
          <p:spPr bwMode="auto">
            <a:xfrm>
              <a:off x="1704975" y="6211887"/>
              <a:ext cx="525463" cy="514350"/>
            </a:xfrm>
            <a:custGeom>
              <a:avLst/>
              <a:gdLst>
                <a:gd name="T0" fmla="*/ 140 w 140"/>
                <a:gd name="T1" fmla="*/ 51 h 137"/>
                <a:gd name="T2" fmla="*/ 140 w 140"/>
                <a:gd name="T3" fmla="*/ 51 h 137"/>
                <a:gd name="T4" fmla="*/ 128 w 140"/>
                <a:gd name="T5" fmla="*/ 0 h 137"/>
                <a:gd name="T6" fmla="*/ 128 w 140"/>
                <a:gd name="T7" fmla="*/ 0 h 137"/>
                <a:gd name="T8" fmla="*/ 7 w 140"/>
                <a:gd name="T9" fmla="*/ 82 h 137"/>
                <a:gd name="T10" fmla="*/ 7 w 140"/>
                <a:gd name="T11" fmla="*/ 82 h 137"/>
                <a:gd name="T12" fmla="*/ 0 w 140"/>
                <a:gd name="T13" fmla="*/ 137 h 137"/>
                <a:gd name="T14" fmla="*/ 140 w 140"/>
                <a:gd name="T15" fmla="*/ 51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37">
                  <a:moveTo>
                    <a:pt x="140" y="51"/>
                  </a:moveTo>
                  <a:cubicBezTo>
                    <a:pt x="140" y="51"/>
                    <a:pt x="140" y="51"/>
                    <a:pt x="140" y="51"/>
                  </a:cubicBezTo>
                  <a:cubicBezTo>
                    <a:pt x="136" y="34"/>
                    <a:pt x="132" y="17"/>
                    <a:pt x="128" y="0"/>
                  </a:cubicBezTo>
                  <a:cubicBezTo>
                    <a:pt x="128" y="0"/>
                    <a:pt x="128" y="0"/>
                    <a:pt x="128" y="0"/>
                  </a:cubicBezTo>
                  <a:cubicBezTo>
                    <a:pt x="64" y="56"/>
                    <a:pt x="7" y="82"/>
                    <a:pt x="7" y="82"/>
                  </a:cubicBezTo>
                  <a:cubicBezTo>
                    <a:pt x="7" y="82"/>
                    <a:pt x="7" y="82"/>
                    <a:pt x="7" y="82"/>
                  </a:cubicBezTo>
                  <a:cubicBezTo>
                    <a:pt x="5" y="100"/>
                    <a:pt x="2" y="119"/>
                    <a:pt x="0" y="137"/>
                  </a:cubicBezTo>
                  <a:cubicBezTo>
                    <a:pt x="81" y="129"/>
                    <a:pt x="140" y="51"/>
                    <a:pt x="140" y="51"/>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595"/>
            <p:cNvSpPr/>
            <p:nvPr/>
          </p:nvSpPr>
          <p:spPr bwMode="auto">
            <a:xfrm>
              <a:off x="1790700" y="6650037"/>
              <a:ext cx="525463" cy="590550"/>
            </a:xfrm>
            <a:custGeom>
              <a:avLst/>
              <a:gdLst>
                <a:gd name="T0" fmla="*/ 22 w 140"/>
                <a:gd name="T1" fmla="*/ 157 h 157"/>
                <a:gd name="T2" fmla="*/ 140 w 140"/>
                <a:gd name="T3" fmla="*/ 43 h 157"/>
                <a:gd name="T4" fmla="*/ 140 w 140"/>
                <a:gd name="T5" fmla="*/ 43 h 157"/>
                <a:gd name="T6" fmla="*/ 132 w 140"/>
                <a:gd name="T7" fmla="*/ 0 h 157"/>
                <a:gd name="T8" fmla="*/ 132 w 140"/>
                <a:gd name="T9" fmla="*/ 0 h 157"/>
                <a:gd name="T10" fmla="*/ 0 w 140"/>
                <a:gd name="T11" fmla="*/ 124 h 157"/>
                <a:gd name="T12" fmla="*/ 22 w 140"/>
                <a:gd name="T13" fmla="*/ 157 h 157"/>
              </a:gdLst>
              <a:ahLst/>
              <a:cxnLst>
                <a:cxn ang="0">
                  <a:pos x="T0" y="T1"/>
                </a:cxn>
                <a:cxn ang="0">
                  <a:pos x="T2" y="T3"/>
                </a:cxn>
                <a:cxn ang="0">
                  <a:pos x="T4" y="T5"/>
                </a:cxn>
                <a:cxn ang="0">
                  <a:pos x="T6" y="T7"/>
                </a:cxn>
                <a:cxn ang="0">
                  <a:pos x="T8" y="T9"/>
                </a:cxn>
                <a:cxn ang="0">
                  <a:pos x="T10" y="T11"/>
                </a:cxn>
                <a:cxn ang="0">
                  <a:pos x="T12" y="T13"/>
                </a:cxn>
              </a:cxnLst>
              <a:rect l="0" t="0" r="r" b="b"/>
              <a:pathLst>
                <a:path w="140" h="157">
                  <a:moveTo>
                    <a:pt x="22" y="157"/>
                  </a:moveTo>
                  <a:cubicBezTo>
                    <a:pt x="83" y="133"/>
                    <a:pt x="140" y="43"/>
                    <a:pt x="140" y="43"/>
                  </a:cubicBezTo>
                  <a:cubicBezTo>
                    <a:pt x="140" y="43"/>
                    <a:pt x="140" y="43"/>
                    <a:pt x="140" y="43"/>
                  </a:cubicBezTo>
                  <a:cubicBezTo>
                    <a:pt x="138" y="31"/>
                    <a:pt x="135" y="16"/>
                    <a:pt x="132" y="0"/>
                  </a:cubicBezTo>
                  <a:cubicBezTo>
                    <a:pt x="132" y="0"/>
                    <a:pt x="132" y="0"/>
                    <a:pt x="132" y="0"/>
                  </a:cubicBezTo>
                  <a:cubicBezTo>
                    <a:pt x="84" y="73"/>
                    <a:pt x="1" y="124"/>
                    <a:pt x="0" y="124"/>
                  </a:cubicBezTo>
                  <a:lnTo>
                    <a:pt x="22" y="157"/>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596"/>
            <p:cNvSpPr/>
            <p:nvPr/>
          </p:nvSpPr>
          <p:spPr bwMode="auto">
            <a:xfrm>
              <a:off x="1812925" y="5487987"/>
              <a:ext cx="315913" cy="209550"/>
            </a:xfrm>
            <a:custGeom>
              <a:avLst/>
              <a:gdLst>
                <a:gd name="T0" fmla="*/ 2 w 84"/>
                <a:gd name="T1" fmla="*/ 4 h 56"/>
                <a:gd name="T2" fmla="*/ 15 w 84"/>
                <a:gd name="T3" fmla="*/ 53 h 56"/>
                <a:gd name="T4" fmla="*/ 53 w 84"/>
                <a:gd name="T5" fmla="*/ 53 h 56"/>
                <a:gd name="T6" fmla="*/ 74 w 84"/>
                <a:gd name="T7" fmla="*/ 0 h 56"/>
                <a:gd name="T8" fmla="*/ 2 w 84"/>
                <a:gd name="T9" fmla="*/ 4 h 56"/>
              </a:gdLst>
              <a:ahLst/>
              <a:cxnLst>
                <a:cxn ang="0">
                  <a:pos x="T0" y="T1"/>
                </a:cxn>
                <a:cxn ang="0">
                  <a:pos x="T2" y="T3"/>
                </a:cxn>
                <a:cxn ang="0">
                  <a:pos x="T4" y="T5"/>
                </a:cxn>
                <a:cxn ang="0">
                  <a:pos x="T6" y="T7"/>
                </a:cxn>
                <a:cxn ang="0">
                  <a:pos x="T8" y="T9"/>
                </a:cxn>
              </a:cxnLst>
              <a:rect l="0" t="0" r="r" b="b"/>
              <a:pathLst>
                <a:path w="84" h="56">
                  <a:moveTo>
                    <a:pt x="2" y="4"/>
                  </a:moveTo>
                  <a:cubicBezTo>
                    <a:pt x="0" y="13"/>
                    <a:pt x="2" y="47"/>
                    <a:pt x="15" y="53"/>
                  </a:cubicBezTo>
                  <a:cubicBezTo>
                    <a:pt x="22" y="56"/>
                    <a:pt x="37" y="56"/>
                    <a:pt x="53" y="53"/>
                  </a:cubicBezTo>
                  <a:cubicBezTo>
                    <a:pt x="84" y="46"/>
                    <a:pt x="74" y="0"/>
                    <a:pt x="74" y="0"/>
                  </a:cubicBezTo>
                  <a:lnTo>
                    <a:pt x="2" y="4"/>
                  </a:ln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597"/>
            <p:cNvSpPr/>
            <p:nvPr/>
          </p:nvSpPr>
          <p:spPr bwMode="auto">
            <a:xfrm>
              <a:off x="338138" y="1573212"/>
              <a:ext cx="2913063" cy="4030663"/>
            </a:xfrm>
            <a:custGeom>
              <a:avLst/>
              <a:gdLst>
                <a:gd name="T0" fmla="*/ 18 w 776"/>
                <a:gd name="T1" fmla="*/ 518 h 1074"/>
                <a:gd name="T2" fmla="*/ 49 w 776"/>
                <a:gd name="T3" fmla="*/ 888 h 1074"/>
                <a:gd name="T4" fmla="*/ 136 w 776"/>
                <a:gd name="T5" fmla="*/ 994 h 1074"/>
                <a:gd name="T6" fmla="*/ 335 w 776"/>
                <a:gd name="T7" fmla="*/ 1018 h 1074"/>
                <a:gd name="T8" fmla="*/ 429 w 776"/>
                <a:gd name="T9" fmla="*/ 1068 h 1074"/>
                <a:gd name="T10" fmla="*/ 468 w 776"/>
                <a:gd name="T11" fmla="*/ 1059 h 1074"/>
                <a:gd name="T12" fmla="*/ 514 w 776"/>
                <a:gd name="T13" fmla="*/ 1024 h 1074"/>
                <a:gd name="T14" fmla="*/ 721 w 776"/>
                <a:gd name="T15" fmla="*/ 975 h 1074"/>
                <a:gd name="T16" fmla="*/ 766 w 776"/>
                <a:gd name="T17" fmla="*/ 878 h 1074"/>
                <a:gd name="T18" fmla="*/ 745 w 776"/>
                <a:gd name="T19" fmla="*/ 437 h 1074"/>
                <a:gd name="T20" fmla="*/ 615 w 776"/>
                <a:gd name="T21" fmla="*/ 169 h 1074"/>
                <a:gd name="T22" fmla="*/ 18 w 776"/>
                <a:gd name="T23" fmla="*/ 518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6" h="1074">
                  <a:moveTo>
                    <a:pt x="18" y="518"/>
                  </a:moveTo>
                  <a:cubicBezTo>
                    <a:pt x="18" y="518"/>
                    <a:pt x="28" y="801"/>
                    <a:pt x="49" y="888"/>
                  </a:cubicBezTo>
                  <a:cubicBezTo>
                    <a:pt x="69" y="975"/>
                    <a:pt x="85" y="983"/>
                    <a:pt x="136" y="994"/>
                  </a:cubicBezTo>
                  <a:cubicBezTo>
                    <a:pt x="187" y="1004"/>
                    <a:pt x="311" y="1004"/>
                    <a:pt x="335" y="1018"/>
                  </a:cubicBezTo>
                  <a:cubicBezTo>
                    <a:pt x="359" y="1032"/>
                    <a:pt x="394" y="1074"/>
                    <a:pt x="429" y="1068"/>
                  </a:cubicBezTo>
                  <a:cubicBezTo>
                    <a:pt x="443" y="1065"/>
                    <a:pt x="459" y="1067"/>
                    <a:pt x="468" y="1059"/>
                  </a:cubicBezTo>
                  <a:cubicBezTo>
                    <a:pt x="481" y="1047"/>
                    <a:pt x="502" y="1028"/>
                    <a:pt x="514" y="1024"/>
                  </a:cubicBezTo>
                  <a:cubicBezTo>
                    <a:pt x="534" y="1018"/>
                    <a:pt x="694" y="985"/>
                    <a:pt x="721" y="975"/>
                  </a:cubicBezTo>
                  <a:cubicBezTo>
                    <a:pt x="747" y="965"/>
                    <a:pt x="766" y="941"/>
                    <a:pt x="766" y="878"/>
                  </a:cubicBezTo>
                  <a:cubicBezTo>
                    <a:pt x="766" y="815"/>
                    <a:pt x="776" y="559"/>
                    <a:pt x="745" y="437"/>
                  </a:cubicBezTo>
                  <a:cubicBezTo>
                    <a:pt x="715" y="315"/>
                    <a:pt x="694" y="214"/>
                    <a:pt x="615" y="169"/>
                  </a:cubicBezTo>
                  <a:cubicBezTo>
                    <a:pt x="591" y="147"/>
                    <a:pt x="0" y="0"/>
                    <a:pt x="18" y="518"/>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598"/>
            <p:cNvSpPr/>
            <p:nvPr/>
          </p:nvSpPr>
          <p:spPr bwMode="auto">
            <a:xfrm>
              <a:off x="3036888" y="3490912"/>
              <a:ext cx="596900" cy="841375"/>
            </a:xfrm>
            <a:custGeom>
              <a:avLst/>
              <a:gdLst>
                <a:gd name="T0" fmla="*/ 27 w 159"/>
                <a:gd name="T1" fmla="*/ 224 h 224"/>
                <a:gd name="T2" fmla="*/ 99 w 159"/>
                <a:gd name="T3" fmla="*/ 34 h 224"/>
                <a:gd name="T4" fmla="*/ 0 w 159"/>
                <a:gd name="T5" fmla="*/ 76 h 224"/>
                <a:gd name="T6" fmla="*/ 27 w 159"/>
                <a:gd name="T7" fmla="*/ 224 h 224"/>
              </a:gdLst>
              <a:ahLst/>
              <a:cxnLst>
                <a:cxn ang="0">
                  <a:pos x="T0" y="T1"/>
                </a:cxn>
                <a:cxn ang="0">
                  <a:pos x="T2" y="T3"/>
                </a:cxn>
                <a:cxn ang="0">
                  <a:pos x="T4" y="T5"/>
                </a:cxn>
                <a:cxn ang="0">
                  <a:pos x="T6" y="T7"/>
                </a:cxn>
              </a:cxnLst>
              <a:rect l="0" t="0" r="r" b="b"/>
              <a:pathLst>
                <a:path w="159" h="224">
                  <a:moveTo>
                    <a:pt x="27" y="224"/>
                  </a:moveTo>
                  <a:cubicBezTo>
                    <a:pt x="156" y="218"/>
                    <a:pt x="159" y="67"/>
                    <a:pt x="99" y="34"/>
                  </a:cubicBezTo>
                  <a:cubicBezTo>
                    <a:pt x="39" y="0"/>
                    <a:pt x="0" y="76"/>
                    <a:pt x="0" y="76"/>
                  </a:cubicBezTo>
                  <a:lnTo>
                    <a:pt x="27" y="224"/>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599"/>
            <p:cNvSpPr/>
            <p:nvPr/>
          </p:nvSpPr>
          <p:spPr bwMode="auto">
            <a:xfrm>
              <a:off x="-30163" y="3683000"/>
              <a:ext cx="566738" cy="754063"/>
            </a:xfrm>
            <a:custGeom>
              <a:avLst/>
              <a:gdLst>
                <a:gd name="T0" fmla="*/ 142 w 151"/>
                <a:gd name="T1" fmla="*/ 190 h 201"/>
                <a:gd name="T2" fmla="*/ 45 w 151"/>
                <a:gd name="T3" fmla="*/ 161 h 201"/>
                <a:gd name="T4" fmla="*/ 78 w 151"/>
                <a:gd name="T5" fmla="*/ 6 h 201"/>
                <a:gd name="T6" fmla="*/ 150 w 151"/>
                <a:gd name="T7" fmla="*/ 82 h 201"/>
                <a:gd name="T8" fmla="*/ 142 w 151"/>
                <a:gd name="T9" fmla="*/ 190 h 201"/>
              </a:gdLst>
              <a:ahLst/>
              <a:cxnLst>
                <a:cxn ang="0">
                  <a:pos x="T0" y="T1"/>
                </a:cxn>
                <a:cxn ang="0">
                  <a:pos x="T2" y="T3"/>
                </a:cxn>
                <a:cxn ang="0">
                  <a:pos x="T4" y="T5"/>
                </a:cxn>
                <a:cxn ang="0">
                  <a:pos x="T6" y="T7"/>
                </a:cxn>
                <a:cxn ang="0">
                  <a:pos x="T8" y="T9"/>
                </a:cxn>
              </a:cxnLst>
              <a:rect l="0" t="0" r="r" b="b"/>
              <a:pathLst>
                <a:path w="151" h="201">
                  <a:moveTo>
                    <a:pt x="142" y="190"/>
                  </a:moveTo>
                  <a:cubicBezTo>
                    <a:pt x="142" y="190"/>
                    <a:pt x="89" y="201"/>
                    <a:pt x="45" y="161"/>
                  </a:cubicBezTo>
                  <a:cubicBezTo>
                    <a:pt x="0" y="122"/>
                    <a:pt x="4" y="12"/>
                    <a:pt x="78" y="6"/>
                  </a:cubicBezTo>
                  <a:cubicBezTo>
                    <a:pt x="151" y="0"/>
                    <a:pt x="150" y="82"/>
                    <a:pt x="150" y="82"/>
                  </a:cubicBezTo>
                  <a:lnTo>
                    <a:pt x="142" y="190"/>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600"/>
            <p:cNvSpPr/>
            <p:nvPr/>
          </p:nvSpPr>
          <p:spPr bwMode="auto">
            <a:xfrm>
              <a:off x="398463" y="1438275"/>
              <a:ext cx="2754313" cy="4033838"/>
            </a:xfrm>
            <a:custGeom>
              <a:avLst/>
              <a:gdLst>
                <a:gd name="T0" fmla="*/ 18 w 734"/>
                <a:gd name="T1" fmla="*/ 518 h 1075"/>
                <a:gd name="T2" fmla="*/ 23 w 734"/>
                <a:gd name="T3" fmla="*/ 801 h 1075"/>
                <a:gd name="T4" fmla="*/ 35 w 734"/>
                <a:gd name="T5" fmla="*/ 900 h 1075"/>
                <a:gd name="T6" fmla="*/ 131 w 734"/>
                <a:gd name="T7" fmla="*/ 993 h 1075"/>
                <a:gd name="T8" fmla="*/ 287 w 734"/>
                <a:gd name="T9" fmla="*/ 1034 h 1075"/>
                <a:gd name="T10" fmla="*/ 424 w 734"/>
                <a:gd name="T11" fmla="*/ 1073 h 1075"/>
                <a:gd name="T12" fmla="*/ 529 w 734"/>
                <a:gd name="T13" fmla="*/ 1034 h 1075"/>
                <a:gd name="T14" fmla="*/ 691 w 734"/>
                <a:gd name="T15" fmla="*/ 975 h 1075"/>
                <a:gd name="T16" fmla="*/ 734 w 734"/>
                <a:gd name="T17" fmla="*/ 877 h 1075"/>
                <a:gd name="T18" fmla="*/ 702 w 734"/>
                <a:gd name="T19" fmla="*/ 437 h 1075"/>
                <a:gd name="T20" fmla="*/ 590 w 734"/>
                <a:gd name="T21" fmla="*/ 168 h 1075"/>
                <a:gd name="T22" fmla="*/ 18 w 734"/>
                <a:gd name="T23" fmla="*/ 518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4" h="1075">
                  <a:moveTo>
                    <a:pt x="18" y="518"/>
                  </a:moveTo>
                  <a:cubicBezTo>
                    <a:pt x="18" y="518"/>
                    <a:pt x="11" y="684"/>
                    <a:pt x="23" y="801"/>
                  </a:cubicBezTo>
                  <a:cubicBezTo>
                    <a:pt x="26" y="836"/>
                    <a:pt x="30" y="879"/>
                    <a:pt x="35" y="900"/>
                  </a:cubicBezTo>
                  <a:cubicBezTo>
                    <a:pt x="54" y="987"/>
                    <a:pt x="82" y="983"/>
                    <a:pt x="131" y="993"/>
                  </a:cubicBezTo>
                  <a:cubicBezTo>
                    <a:pt x="145" y="996"/>
                    <a:pt x="216" y="1011"/>
                    <a:pt x="287" y="1034"/>
                  </a:cubicBezTo>
                  <a:cubicBezTo>
                    <a:pt x="334" y="1048"/>
                    <a:pt x="374" y="1075"/>
                    <a:pt x="424" y="1073"/>
                  </a:cubicBezTo>
                  <a:cubicBezTo>
                    <a:pt x="463" y="1072"/>
                    <a:pt x="495" y="1045"/>
                    <a:pt x="529" y="1034"/>
                  </a:cubicBezTo>
                  <a:cubicBezTo>
                    <a:pt x="614" y="1006"/>
                    <a:pt x="682" y="979"/>
                    <a:pt x="691" y="975"/>
                  </a:cubicBezTo>
                  <a:cubicBezTo>
                    <a:pt x="717" y="965"/>
                    <a:pt x="734" y="940"/>
                    <a:pt x="734" y="877"/>
                  </a:cubicBezTo>
                  <a:cubicBezTo>
                    <a:pt x="734" y="814"/>
                    <a:pt x="732" y="558"/>
                    <a:pt x="702" y="437"/>
                  </a:cubicBezTo>
                  <a:cubicBezTo>
                    <a:pt x="673" y="315"/>
                    <a:pt x="666" y="213"/>
                    <a:pt x="590" y="168"/>
                  </a:cubicBezTo>
                  <a:cubicBezTo>
                    <a:pt x="567" y="146"/>
                    <a:pt x="0" y="0"/>
                    <a:pt x="18" y="518"/>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601"/>
            <p:cNvSpPr/>
            <p:nvPr/>
          </p:nvSpPr>
          <p:spPr bwMode="auto">
            <a:xfrm>
              <a:off x="465138" y="1474787"/>
              <a:ext cx="2492375" cy="1854200"/>
            </a:xfrm>
            <a:custGeom>
              <a:avLst/>
              <a:gdLst>
                <a:gd name="T0" fmla="*/ 362 w 664"/>
                <a:gd name="T1" fmla="*/ 479 h 494"/>
                <a:gd name="T2" fmla="*/ 664 w 664"/>
                <a:gd name="T3" fmla="*/ 332 h 494"/>
                <a:gd name="T4" fmla="*/ 572 w 664"/>
                <a:gd name="T5" fmla="*/ 158 h 494"/>
                <a:gd name="T6" fmla="*/ 0 w 664"/>
                <a:gd name="T7" fmla="*/ 457 h 494"/>
                <a:gd name="T8" fmla="*/ 261 w 664"/>
                <a:gd name="T9" fmla="*/ 494 h 494"/>
                <a:gd name="T10" fmla="*/ 362 w 664"/>
                <a:gd name="T11" fmla="*/ 479 h 494"/>
              </a:gdLst>
              <a:ahLst/>
              <a:cxnLst>
                <a:cxn ang="0">
                  <a:pos x="T0" y="T1"/>
                </a:cxn>
                <a:cxn ang="0">
                  <a:pos x="T2" y="T3"/>
                </a:cxn>
                <a:cxn ang="0">
                  <a:pos x="T4" y="T5"/>
                </a:cxn>
                <a:cxn ang="0">
                  <a:pos x="T6" y="T7"/>
                </a:cxn>
                <a:cxn ang="0">
                  <a:pos x="T8" y="T9"/>
                </a:cxn>
                <a:cxn ang="0">
                  <a:pos x="T10" y="T11"/>
                </a:cxn>
              </a:cxnLst>
              <a:rect l="0" t="0" r="r" b="b"/>
              <a:pathLst>
                <a:path w="664" h="494">
                  <a:moveTo>
                    <a:pt x="362" y="479"/>
                  </a:moveTo>
                  <a:cubicBezTo>
                    <a:pt x="468" y="444"/>
                    <a:pt x="571" y="392"/>
                    <a:pt x="664" y="332"/>
                  </a:cubicBezTo>
                  <a:cubicBezTo>
                    <a:pt x="646" y="253"/>
                    <a:pt x="627" y="191"/>
                    <a:pt x="572" y="158"/>
                  </a:cubicBezTo>
                  <a:cubicBezTo>
                    <a:pt x="549" y="137"/>
                    <a:pt x="20" y="0"/>
                    <a:pt x="0" y="457"/>
                  </a:cubicBezTo>
                  <a:cubicBezTo>
                    <a:pt x="87" y="473"/>
                    <a:pt x="173" y="488"/>
                    <a:pt x="261" y="494"/>
                  </a:cubicBezTo>
                  <a:cubicBezTo>
                    <a:pt x="294" y="490"/>
                    <a:pt x="328" y="483"/>
                    <a:pt x="362" y="479"/>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602"/>
            <p:cNvSpPr/>
            <p:nvPr/>
          </p:nvSpPr>
          <p:spPr bwMode="auto">
            <a:xfrm>
              <a:off x="123825" y="2459037"/>
              <a:ext cx="577850" cy="2030413"/>
            </a:xfrm>
            <a:custGeom>
              <a:avLst/>
              <a:gdLst>
                <a:gd name="T0" fmla="*/ 4 w 154"/>
                <a:gd name="T1" fmla="*/ 0 h 541"/>
                <a:gd name="T2" fmla="*/ 16 w 154"/>
                <a:gd name="T3" fmla="*/ 337 h 541"/>
                <a:gd name="T4" fmla="*/ 50 w 154"/>
                <a:gd name="T5" fmla="*/ 332 h 541"/>
                <a:gd name="T6" fmla="*/ 108 w 154"/>
                <a:gd name="T7" fmla="*/ 394 h 541"/>
                <a:gd name="T8" fmla="*/ 104 w 154"/>
                <a:gd name="T9" fmla="*/ 532 h 541"/>
                <a:gd name="T10" fmla="*/ 130 w 154"/>
                <a:gd name="T11" fmla="*/ 541 h 541"/>
                <a:gd name="T12" fmla="*/ 154 w 154"/>
                <a:gd name="T13" fmla="*/ 529 h 541"/>
                <a:gd name="T14" fmla="*/ 151 w 154"/>
                <a:gd name="T15" fmla="*/ 45 h 541"/>
                <a:gd name="T16" fmla="*/ 4 w 154"/>
                <a:gd name="T17" fmla="*/ 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541">
                  <a:moveTo>
                    <a:pt x="4" y="0"/>
                  </a:moveTo>
                  <a:cubicBezTo>
                    <a:pt x="4" y="0"/>
                    <a:pt x="0" y="248"/>
                    <a:pt x="16" y="337"/>
                  </a:cubicBezTo>
                  <a:cubicBezTo>
                    <a:pt x="16" y="337"/>
                    <a:pt x="31" y="331"/>
                    <a:pt x="50" y="332"/>
                  </a:cubicBezTo>
                  <a:cubicBezTo>
                    <a:pt x="67" y="333"/>
                    <a:pt x="100" y="343"/>
                    <a:pt x="108" y="394"/>
                  </a:cubicBezTo>
                  <a:cubicBezTo>
                    <a:pt x="124" y="492"/>
                    <a:pt x="104" y="532"/>
                    <a:pt x="104" y="532"/>
                  </a:cubicBezTo>
                  <a:cubicBezTo>
                    <a:pt x="104" y="532"/>
                    <a:pt x="107" y="541"/>
                    <a:pt x="130" y="541"/>
                  </a:cubicBezTo>
                  <a:cubicBezTo>
                    <a:pt x="153" y="540"/>
                    <a:pt x="154" y="529"/>
                    <a:pt x="154" y="529"/>
                  </a:cubicBezTo>
                  <a:cubicBezTo>
                    <a:pt x="151" y="45"/>
                    <a:pt x="151" y="45"/>
                    <a:pt x="151" y="45"/>
                  </a:cubicBezTo>
                  <a:lnTo>
                    <a:pt x="4" y="0"/>
                  </a:ln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603"/>
            <p:cNvSpPr/>
            <p:nvPr/>
          </p:nvSpPr>
          <p:spPr bwMode="auto">
            <a:xfrm>
              <a:off x="153988" y="3460750"/>
              <a:ext cx="304800" cy="311150"/>
            </a:xfrm>
            <a:custGeom>
              <a:avLst/>
              <a:gdLst>
                <a:gd name="T0" fmla="*/ 81 w 81"/>
                <a:gd name="T1" fmla="*/ 83 h 83"/>
                <a:gd name="T2" fmla="*/ 76 w 81"/>
                <a:gd name="T3" fmla="*/ 42 h 83"/>
                <a:gd name="T4" fmla="*/ 65 w 81"/>
                <a:gd name="T5" fmla="*/ 27 h 83"/>
                <a:gd name="T6" fmla="*/ 10 w 81"/>
                <a:gd name="T7" fmla="*/ 0 h 83"/>
                <a:gd name="T8" fmla="*/ 0 w 81"/>
                <a:gd name="T9" fmla="*/ 0 h 83"/>
                <a:gd name="T10" fmla="*/ 8 w 81"/>
                <a:gd name="T11" fmla="*/ 70 h 83"/>
                <a:gd name="T12" fmla="*/ 42 w 81"/>
                <a:gd name="T13" fmla="*/ 65 h 83"/>
                <a:gd name="T14" fmla="*/ 81 w 81"/>
                <a:gd name="T15" fmla="*/ 83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83">
                  <a:moveTo>
                    <a:pt x="81" y="83"/>
                  </a:moveTo>
                  <a:cubicBezTo>
                    <a:pt x="79" y="70"/>
                    <a:pt x="77" y="57"/>
                    <a:pt x="76" y="42"/>
                  </a:cubicBezTo>
                  <a:cubicBezTo>
                    <a:pt x="72" y="37"/>
                    <a:pt x="68" y="32"/>
                    <a:pt x="65" y="27"/>
                  </a:cubicBezTo>
                  <a:cubicBezTo>
                    <a:pt x="46" y="19"/>
                    <a:pt x="29" y="8"/>
                    <a:pt x="10" y="0"/>
                  </a:cubicBezTo>
                  <a:cubicBezTo>
                    <a:pt x="7" y="0"/>
                    <a:pt x="4" y="0"/>
                    <a:pt x="0" y="0"/>
                  </a:cubicBezTo>
                  <a:cubicBezTo>
                    <a:pt x="2" y="27"/>
                    <a:pt x="5" y="52"/>
                    <a:pt x="8" y="70"/>
                  </a:cubicBezTo>
                  <a:cubicBezTo>
                    <a:pt x="8" y="70"/>
                    <a:pt x="23" y="64"/>
                    <a:pt x="42" y="65"/>
                  </a:cubicBezTo>
                  <a:cubicBezTo>
                    <a:pt x="52" y="65"/>
                    <a:pt x="68" y="69"/>
                    <a:pt x="81" y="83"/>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604"/>
            <p:cNvSpPr/>
            <p:nvPr/>
          </p:nvSpPr>
          <p:spPr bwMode="auto">
            <a:xfrm>
              <a:off x="131763" y="2632075"/>
              <a:ext cx="558800" cy="487363"/>
            </a:xfrm>
            <a:custGeom>
              <a:avLst/>
              <a:gdLst>
                <a:gd name="T0" fmla="*/ 0 w 149"/>
                <a:gd name="T1" fmla="*/ 0 h 130"/>
                <a:gd name="T2" fmla="*/ 2 w 149"/>
                <a:gd name="T3" fmla="*/ 73 h 130"/>
                <a:gd name="T4" fmla="*/ 149 w 149"/>
                <a:gd name="T5" fmla="*/ 126 h 130"/>
                <a:gd name="T6" fmla="*/ 149 w 149"/>
                <a:gd name="T7" fmla="*/ 63 h 130"/>
                <a:gd name="T8" fmla="*/ 0 w 149"/>
                <a:gd name="T9" fmla="*/ 0 h 130"/>
              </a:gdLst>
              <a:ahLst/>
              <a:cxnLst>
                <a:cxn ang="0">
                  <a:pos x="T0" y="T1"/>
                </a:cxn>
                <a:cxn ang="0">
                  <a:pos x="T2" y="T3"/>
                </a:cxn>
                <a:cxn ang="0">
                  <a:pos x="T4" y="T5"/>
                </a:cxn>
                <a:cxn ang="0">
                  <a:pos x="T6" y="T7"/>
                </a:cxn>
                <a:cxn ang="0">
                  <a:pos x="T8" y="T9"/>
                </a:cxn>
              </a:cxnLst>
              <a:rect l="0" t="0" r="r" b="b"/>
              <a:pathLst>
                <a:path w="149" h="130">
                  <a:moveTo>
                    <a:pt x="0" y="0"/>
                  </a:moveTo>
                  <a:cubicBezTo>
                    <a:pt x="2" y="73"/>
                    <a:pt x="2" y="73"/>
                    <a:pt x="2" y="73"/>
                  </a:cubicBezTo>
                  <a:cubicBezTo>
                    <a:pt x="2" y="73"/>
                    <a:pt x="76" y="130"/>
                    <a:pt x="149" y="126"/>
                  </a:cubicBezTo>
                  <a:cubicBezTo>
                    <a:pt x="149" y="63"/>
                    <a:pt x="149" y="63"/>
                    <a:pt x="149" y="63"/>
                  </a:cubicBezTo>
                  <a:lnTo>
                    <a:pt x="0" y="0"/>
                  </a:ln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605"/>
            <p:cNvSpPr/>
            <p:nvPr/>
          </p:nvSpPr>
          <p:spPr bwMode="auto">
            <a:xfrm>
              <a:off x="-209550" y="1452562"/>
              <a:ext cx="3956050" cy="2894013"/>
            </a:xfrm>
            <a:custGeom>
              <a:avLst/>
              <a:gdLst>
                <a:gd name="T0" fmla="*/ 164 w 1054"/>
                <a:gd name="T1" fmla="*/ 39 h 771"/>
                <a:gd name="T2" fmla="*/ 367 w 1054"/>
                <a:gd name="T3" fmla="*/ 108 h 771"/>
                <a:gd name="T4" fmla="*/ 703 w 1054"/>
                <a:gd name="T5" fmla="*/ 0 h 771"/>
                <a:gd name="T6" fmla="*/ 898 w 1054"/>
                <a:gd name="T7" fmla="*/ 165 h 771"/>
                <a:gd name="T8" fmla="*/ 1026 w 1054"/>
                <a:gd name="T9" fmla="*/ 217 h 771"/>
                <a:gd name="T10" fmla="*/ 969 w 1054"/>
                <a:gd name="T11" fmla="*/ 580 h 771"/>
                <a:gd name="T12" fmla="*/ 959 w 1054"/>
                <a:gd name="T13" fmla="*/ 575 h 771"/>
                <a:gd name="T14" fmla="*/ 887 w 1054"/>
                <a:gd name="T15" fmla="*/ 595 h 771"/>
                <a:gd name="T16" fmla="*/ 897 w 1054"/>
                <a:gd name="T17" fmla="*/ 755 h 771"/>
                <a:gd name="T18" fmla="*/ 871 w 1054"/>
                <a:gd name="T19" fmla="*/ 769 h 771"/>
                <a:gd name="T20" fmla="*/ 843 w 1054"/>
                <a:gd name="T21" fmla="*/ 746 h 771"/>
                <a:gd name="T22" fmla="*/ 828 w 1054"/>
                <a:gd name="T23" fmla="*/ 446 h 771"/>
                <a:gd name="T24" fmla="*/ 816 w 1054"/>
                <a:gd name="T25" fmla="*/ 314 h 771"/>
                <a:gd name="T26" fmla="*/ 319 w 1054"/>
                <a:gd name="T27" fmla="*/ 446 h 771"/>
                <a:gd name="T28" fmla="*/ 0 w 1054"/>
                <a:gd name="T29" fmla="*/ 129 h 771"/>
                <a:gd name="T30" fmla="*/ 91 w 1054"/>
                <a:gd name="T31" fmla="*/ 217 h 771"/>
                <a:gd name="T32" fmla="*/ 91 w 1054"/>
                <a:gd name="T33" fmla="*/ 36 h 771"/>
                <a:gd name="T34" fmla="*/ 149 w 1054"/>
                <a:gd name="T35" fmla="*/ 129 h 771"/>
                <a:gd name="T36" fmla="*/ 164 w 1054"/>
                <a:gd name="T37" fmla="*/ 39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4" h="771">
                  <a:moveTo>
                    <a:pt x="164" y="39"/>
                  </a:moveTo>
                  <a:cubicBezTo>
                    <a:pt x="164" y="39"/>
                    <a:pt x="172" y="150"/>
                    <a:pt x="367" y="108"/>
                  </a:cubicBezTo>
                  <a:cubicBezTo>
                    <a:pt x="500" y="78"/>
                    <a:pt x="593" y="0"/>
                    <a:pt x="703" y="0"/>
                  </a:cubicBezTo>
                  <a:cubicBezTo>
                    <a:pt x="812" y="0"/>
                    <a:pt x="894" y="96"/>
                    <a:pt x="898" y="165"/>
                  </a:cubicBezTo>
                  <a:cubicBezTo>
                    <a:pt x="898" y="165"/>
                    <a:pt x="979" y="107"/>
                    <a:pt x="1026" y="217"/>
                  </a:cubicBezTo>
                  <a:cubicBezTo>
                    <a:pt x="1054" y="285"/>
                    <a:pt x="1023" y="404"/>
                    <a:pt x="969" y="580"/>
                  </a:cubicBezTo>
                  <a:cubicBezTo>
                    <a:pt x="969" y="580"/>
                    <a:pt x="965" y="577"/>
                    <a:pt x="959" y="575"/>
                  </a:cubicBezTo>
                  <a:cubicBezTo>
                    <a:pt x="945" y="568"/>
                    <a:pt x="917" y="562"/>
                    <a:pt x="887" y="595"/>
                  </a:cubicBezTo>
                  <a:cubicBezTo>
                    <a:pt x="863" y="622"/>
                    <a:pt x="897" y="755"/>
                    <a:pt x="897" y="755"/>
                  </a:cubicBezTo>
                  <a:cubicBezTo>
                    <a:pt x="897" y="755"/>
                    <a:pt x="900" y="767"/>
                    <a:pt x="871" y="769"/>
                  </a:cubicBezTo>
                  <a:cubicBezTo>
                    <a:pt x="841" y="771"/>
                    <a:pt x="843" y="746"/>
                    <a:pt x="843" y="746"/>
                  </a:cubicBezTo>
                  <a:cubicBezTo>
                    <a:pt x="843" y="746"/>
                    <a:pt x="833" y="613"/>
                    <a:pt x="828" y="446"/>
                  </a:cubicBezTo>
                  <a:cubicBezTo>
                    <a:pt x="826" y="376"/>
                    <a:pt x="828" y="334"/>
                    <a:pt x="816" y="314"/>
                  </a:cubicBezTo>
                  <a:cubicBezTo>
                    <a:pt x="816" y="314"/>
                    <a:pt x="577" y="488"/>
                    <a:pt x="319" y="446"/>
                  </a:cubicBezTo>
                  <a:cubicBezTo>
                    <a:pt x="61" y="403"/>
                    <a:pt x="20" y="242"/>
                    <a:pt x="0" y="129"/>
                  </a:cubicBezTo>
                  <a:cubicBezTo>
                    <a:pt x="0" y="129"/>
                    <a:pt x="29" y="198"/>
                    <a:pt x="91" y="217"/>
                  </a:cubicBezTo>
                  <a:cubicBezTo>
                    <a:pt x="91" y="217"/>
                    <a:pt x="32" y="129"/>
                    <a:pt x="91" y="36"/>
                  </a:cubicBezTo>
                  <a:cubicBezTo>
                    <a:pt x="91" y="36"/>
                    <a:pt x="113" y="108"/>
                    <a:pt x="149" y="129"/>
                  </a:cubicBezTo>
                  <a:cubicBezTo>
                    <a:pt x="149" y="129"/>
                    <a:pt x="132" y="114"/>
                    <a:pt x="164" y="39"/>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606"/>
            <p:cNvSpPr/>
            <p:nvPr/>
          </p:nvSpPr>
          <p:spPr bwMode="auto">
            <a:xfrm>
              <a:off x="3078163" y="3422650"/>
              <a:ext cx="409575" cy="285750"/>
            </a:xfrm>
            <a:custGeom>
              <a:avLst/>
              <a:gdLst>
                <a:gd name="T0" fmla="*/ 109 w 109"/>
                <a:gd name="T1" fmla="*/ 0 h 76"/>
                <a:gd name="T2" fmla="*/ 12 w 109"/>
                <a:gd name="T3" fmla="*/ 22 h 76"/>
                <a:gd name="T4" fmla="*/ 10 w 109"/>
                <a:gd name="T5" fmla="*/ 25 h 76"/>
                <a:gd name="T6" fmla="*/ 8 w 109"/>
                <a:gd name="T7" fmla="*/ 76 h 76"/>
                <a:gd name="T8" fmla="*/ 8 w 109"/>
                <a:gd name="T9" fmla="*/ 76 h 76"/>
                <a:gd name="T10" fmla="*/ 11 w 109"/>
                <a:gd name="T11" fmla="*/ 70 h 76"/>
                <a:gd name="T12" fmla="*/ 83 w 109"/>
                <a:gd name="T13" fmla="*/ 50 h 76"/>
                <a:gd name="T14" fmla="*/ 93 w 109"/>
                <a:gd name="T15" fmla="*/ 55 h 76"/>
                <a:gd name="T16" fmla="*/ 109 w 109"/>
                <a:gd name="T17" fmla="*/ 0 h 76"/>
                <a:gd name="T18" fmla="*/ 109 w 109"/>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76">
                  <a:moveTo>
                    <a:pt x="109" y="0"/>
                  </a:moveTo>
                  <a:cubicBezTo>
                    <a:pt x="74" y="1"/>
                    <a:pt x="41" y="6"/>
                    <a:pt x="12" y="22"/>
                  </a:cubicBezTo>
                  <a:cubicBezTo>
                    <a:pt x="11" y="23"/>
                    <a:pt x="10" y="24"/>
                    <a:pt x="10" y="25"/>
                  </a:cubicBezTo>
                  <a:cubicBezTo>
                    <a:pt x="5" y="39"/>
                    <a:pt x="0" y="59"/>
                    <a:pt x="8" y="76"/>
                  </a:cubicBezTo>
                  <a:cubicBezTo>
                    <a:pt x="8" y="76"/>
                    <a:pt x="8" y="76"/>
                    <a:pt x="8" y="76"/>
                  </a:cubicBezTo>
                  <a:cubicBezTo>
                    <a:pt x="9" y="73"/>
                    <a:pt x="10" y="72"/>
                    <a:pt x="11" y="70"/>
                  </a:cubicBezTo>
                  <a:cubicBezTo>
                    <a:pt x="41" y="37"/>
                    <a:pt x="69" y="43"/>
                    <a:pt x="83" y="50"/>
                  </a:cubicBezTo>
                  <a:cubicBezTo>
                    <a:pt x="89" y="52"/>
                    <a:pt x="93" y="55"/>
                    <a:pt x="93" y="55"/>
                  </a:cubicBezTo>
                  <a:cubicBezTo>
                    <a:pt x="99" y="36"/>
                    <a:pt x="104" y="18"/>
                    <a:pt x="109" y="0"/>
                  </a:cubicBezTo>
                  <a:cubicBezTo>
                    <a:pt x="109" y="0"/>
                    <a:pt x="109" y="0"/>
                    <a:pt x="109" y="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608"/>
            <p:cNvSpPr/>
            <p:nvPr/>
          </p:nvSpPr>
          <p:spPr bwMode="auto">
            <a:xfrm>
              <a:off x="739775" y="3216275"/>
              <a:ext cx="481013" cy="387350"/>
            </a:xfrm>
            <a:custGeom>
              <a:avLst/>
              <a:gdLst>
                <a:gd name="T0" fmla="*/ 128 w 128"/>
                <a:gd name="T1" fmla="*/ 25 h 103"/>
                <a:gd name="T2" fmla="*/ 44 w 128"/>
                <a:gd name="T3" fmla="*/ 6 h 103"/>
                <a:gd name="T4" fmla="*/ 0 w 128"/>
                <a:gd name="T5" fmla="*/ 65 h 103"/>
                <a:gd name="T6" fmla="*/ 0 w 128"/>
                <a:gd name="T7" fmla="*/ 103 h 103"/>
                <a:gd name="T8" fmla="*/ 128 w 128"/>
                <a:gd name="T9" fmla="*/ 25 h 103"/>
              </a:gdLst>
              <a:ahLst/>
              <a:cxnLst>
                <a:cxn ang="0">
                  <a:pos x="T0" y="T1"/>
                </a:cxn>
                <a:cxn ang="0">
                  <a:pos x="T2" y="T3"/>
                </a:cxn>
                <a:cxn ang="0">
                  <a:pos x="T4" y="T5"/>
                </a:cxn>
                <a:cxn ang="0">
                  <a:pos x="T6" y="T7"/>
                </a:cxn>
                <a:cxn ang="0">
                  <a:pos x="T8" y="T9"/>
                </a:cxn>
              </a:cxnLst>
              <a:rect l="0" t="0" r="r" b="b"/>
              <a:pathLst>
                <a:path w="128" h="103">
                  <a:moveTo>
                    <a:pt x="128" y="25"/>
                  </a:moveTo>
                  <a:cubicBezTo>
                    <a:pt x="128" y="25"/>
                    <a:pt x="77" y="0"/>
                    <a:pt x="44" y="6"/>
                  </a:cubicBezTo>
                  <a:cubicBezTo>
                    <a:pt x="12" y="12"/>
                    <a:pt x="0" y="65"/>
                    <a:pt x="0" y="65"/>
                  </a:cubicBezTo>
                  <a:cubicBezTo>
                    <a:pt x="0" y="103"/>
                    <a:pt x="0" y="103"/>
                    <a:pt x="0" y="103"/>
                  </a:cubicBezTo>
                  <a:cubicBezTo>
                    <a:pt x="0" y="103"/>
                    <a:pt x="71" y="23"/>
                    <a:pt x="128" y="25"/>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609"/>
            <p:cNvSpPr/>
            <p:nvPr/>
          </p:nvSpPr>
          <p:spPr bwMode="auto">
            <a:xfrm>
              <a:off x="2417763" y="3232150"/>
              <a:ext cx="382588" cy="341313"/>
            </a:xfrm>
            <a:custGeom>
              <a:avLst/>
              <a:gdLst>
                <a:gd name="T0" fmla="*/ 26 w 102"/>
                <a:gd name="T1" fmla="*/ 1 h 91"/>
                <a:gd name="T2" fmla="*/ 3 w 102"/>
                <a:gd name="T3" fmla="*/ 27 h 91"/>
                <a:gd name="T4" fmla="*/ 97 w 102"/>
                <a:gd name="T5" fmla="*/ 91 h 91"/>
                <a:gd name="T6" fmla="*/ 96 w 102"/>
                <a:gd name="T7" fmla="*/ 40 h 91"/>
                <a:gd name="T8" fmla="*/ 26 w 102"/>
                <a:gd name="T9" fmla="*/ 1 h 91"/>
              </a:gdLst>
              <a:ahLst/>
              <a:cxnLst>
                <a:cxn ang="0">
                  <a:pos x="T0" y="T1"/>
                </a:cxn>
                <a:cxn ang="0">
                  <a:pos x="T2" y="T3"/>
                </a:cxn>
                <a:cxn ang="0">
                  <a:pos x="T4" y="T5"/>
                </a:cxn>
                <a:cxn ang="0">
                  <a:pos x="T6" y="T7"/>
                </a:cxn>
                <a:cxn ang="0">
                  <a:pos x="T8" y="T9"/>
                </a:cxn>
              </a:cxnLst>
              <a:rect l="0" t="0" r="r" b="b"/>
              <a:pathLst>
                <a:path w="102" h="91">
                  <a:moveTo>
                    <a:pt x="26" y="1"/>
                  </a:moveTo>
                  <a:cubicBezTo>
                    <a:pt x="26" y="1"/>
                    <a:pt x="0" y="0"/>
                    <a:pt x="3" y="27"/>
                  </a:cubicBezTo>
                  <a:cubicBezTo>
                    <a:pt x="3" y="27"/>
                    <a:pt x="71" y="41"/>
                    <a:pt x="97" y="91"/>
                  </a:cubicBezTo>
                  <a:cubicBezTo>
                    <a:pt x="97" y="91"/>
                    <a:pt x="102" y="59"/>
                    <a:pt x="96" y="40"/>
                  </a:cubicBezTo>
                  <a:cubicBezTo>
                    <a:pt x="90" y="21"/>
                    <a:pt x="65" y="0"/>
                    <a:pt x="26" y="1"/>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10"/>
            <p:cNvSpPr/>
            <p:nvPr/>
          </p:nvSpPr>
          <p:spPr bwMode="auto">
            <a:xfrm>
              <a:off x="1366838" y="3854450"/>
              <a:ext cx="1009650" cy="1138238"/>
            </a:xfrm>
            <a:custGeom>
              <a:avLst/>
              <a:gdLst>
                <a:gd name="T0" fmla="*/ 63 w 269"/>
                <a:gd name="T1" fmla="*/ 35 h 303"/>
                <a:gd name="T2" fmla="*/ 71 w 269"/>
                <a:gd name="T3" fmla="*/ 247 h 303"/>
                <a:gd name="T4" fmla="*/ 245 w 269"/>
                <a:gd name="T5" fmla="*/ 224 h 303"/>
                <a:gd name="T6" fmla="*/ 189 w 269"/>
                <a:gd name="T7" fmla="*/ 26 h 303"/>
                <a:gd name="T8" fmla="*/ 129 w 269"/>
                <a:gd name="T9" fmla="*/ 0 h 303"/>
                <a:gd name="T10" fmla="*/ 63 w 269"/>
                <a:gd name="T11" fmla="*/ 35 h 303"/>
              </a:gdLst>
              <a:ahLst/>
              <a:cxnLst>
                <a:cxn ang="0">
                  <a:pos x="T0" y="T1"/>
                </a:cxn>
                <a:cxn ang="0">
                  <a:pos x="T2" y="T3"/>
                </a:cxn>
                <a:cxn ang="0">
                  <a:pos x="T4" y="T5"/>
                </a:cxn>
                <a:cxn ang="0">
                  <a:pos x="T6" y="T7"/>
                </a:cxn>
                <a:cxn ang="0">
                  <a:pos x="T8" y="T9"/>
                </a:cxn>
                <a:cxn ang="0">
                  <a:pos x="T10" y="T11"/>
                </a:cxn>
              </a:cxnLst>
              <a:rect l="0" t="0" r="r" b="b"/>
              <a:pathLst>
                <a:path w="269" h="303">
                  <a:moveTo>
                    <a:pt x="63" y="35"/>
                  </a:moveTo>
                  <a:cubicBezTo>
                    <a:pt x="63" y="35"/>
                    <a:pt x="0" y="191"/>
                    <a:pt x="71" y="247"/>
                  </a:cubicBezTo>
                  <a:cubicBezTo>
                    <a:pt x="142" y="303"/>
                    <a:pt x="231" y="266"/>
                    <a:pt x="245" y="224"/>
                  </a:cubicBezTo>
                  <a:cubicBezTo>
                    <a:pt x="269" y="148"/>
                    <a:pt x="205" y="127"/>
                    <a:pt x="189" y="26"/>
                  </a:cubicBezTo>
                  <a:cubicBezTo>
                    <a:pt x="189" y="26"/>
                    <a:pt x="169" y="0"/>
                    <a:pt x="129" y="0"/>
                  </a:cubicBezTo>
                  <a:cubicBezTo>
                    <a:pt x="89" y="1"/>
                    <a:pt x="63" y="35"/>
                    <a:pt x="63" y="35"/>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11"/>
            <p:cNvSpPr/>
            <p:nvPr/>
          </p:nvSpPr>
          <p:spPr bwMode="auto">
            <a:xfrm>
              <a:off x="1411288" y="3840163"/>
              <a:ext cx="901700" cy="1004888"/>
            </a:xfrm>
            <a:custGeom>
              <a:avLst/>
              <a:gdLst>
                <a:gd name="T0" fmla="*/ 57 w 240"/>
                <a:gd name="T1" fmla="*/ 33 h 268"/>
                <a:gd name="T2" fmla="*/ 64 w 240"/>
                <a:gd name="T3" fmla="*/ 216 h 268"/>
                <a:gd name="T4" fmla="*/ 219 w 240"/>
                <a:gd name="T5" fmla="*/ 195 h 268"/>
                <a:gd name="T6" fmla="*/ 170 w 240"/>
                <a:gd name="T7" fmla="*/ 20 h 268"/>
                <a:gd name="T8" fmla="*/ 116 w 240"/>
                <a:gd name="T9" fmla="*/ 1 h 268"/>
                <a:gd name="T10" fmla="*/ 57 w 240"/>
                <a:gd name="T11" fmla="*/ 33 h 268"/>
              </a:gdLst>
              <a:ahLst/>
              <a:cxnLst>
                <a:cxn ang="0">
                  <a:pos x="T0" y="T1"/>
                </a:cxn>
                <a:cxn ang="0">
                  <a:pos x="T2" y="T3"/>
                </a:cxn>
                <a:cxn ang="0">
                  <a:pos x="T4" y="T5"/>
                </a:cxn>
                <a:cxn ang="0">
                  <a:pos x="T6" y="T7"/>
                </a:cxn>
                <a:cxn ang="0">
                  <a:pos x="T8" y="T9"/>
                </a:cxn>
                <a:cxn ang="0">
                  <a:pos x="T10" y="T11"/>
                </a:cxn>
              </a:cxnLst>
              <a:rect l="0" t="0" r="r" b="b"/>
              <a:pathLst>
                <a:path w="240" h="268">
                  <a:moveTo>
                    <a:pt x="57" y="33"/>
                  </a:moveTo>
                  <a:cubicBezTo>
                    <a:pt x="57" y="33"/>
                    <a:pt x="0" y="165"/>
                    <a:pt x="64" y="216"/>
                  </a:cubicBezTo>
                  <a:cubicBezTo>
                    <a:pt x="127" y="268"/>
                    <a:pt x="207" y="234"/>
                    <a:pt x="219" y="195"/>
                  </a:cubicBezTo>
                  <a:cubicBezTo>
                    <a:pt x="240" y="126"/>
                    <a:pt x="184" y="113"/>
                    <a:pt x="170" y="20"/>
                  </a:cubicBezTo>
                  <a:cubicBezTo>
                    <a:pt x="170" y="20"/>
                    <a:pt x="151" y="0"/>
                    <a:pt x="116" y="1"/>
                  </a:cubicBezTo>
                  <a:cubicBezTo>
                    <a:pt x="80" y="1"/>
                    <a:pt x="57" y="33"/>
                    <a:pt x="57" y="33"/>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12"/>
            <p:cNvSpPr/>
            <p:nvPr/>
          </p:nvSpPr>
          <p:spPr bwMode="auto">
            <a:xfrm>
              <a:off x="3141663" y="3686175"/>
              <a:ext cx="315913" cy="396875"/>
            </a:xfrm>
            <a:custGeom>
              <a:avLst/>
              <a:gdLst>
                <a:gd name="T0" fmla="*/ 24 w 84"/>
                <a:gd name="T1" fmla="*/ 106 h 106"/>
                <a:gd name="T2" fmla="*/ 52 w 84"/>
                <a:gd name="T3" fmla="*/ 14 h 106"/>
                <a:gd name="T4" fmla="*/ 65 w 84"/>
                <a:gd name="T5" fmla="*/ 82 h 106"/>
                <a:gd name="T6" fmla="*/ 24 w 84"/>
                <a:gd name="T7" fmla="*/ 106 h 106"/>
              </a:gdLst>
              <a:ahLst/>
              <a:cxnLst>
                <a:cxn ang="0">
                  <a:pos x="T0" y="T1"/>
                </a:cxn>
                <a:cxn ang="0">
                  <a:pos x="T2" y="T3"/>
                </a:cxn>
                <a:cxn ang="0">
                  <a:pos x="T4" y="T5"/>
                </a:cxn>
                <a:cxn ang="0">
                  <a:pos x="T6" y="T7"/>
                </a:cxn>
              </a:cxnLst>
              <a:rect l="0" t="0" r="r" b="b"/>
              <a:pathLst>
                <a:path w="84" h="106">
                  <a:moveTo>
                    <a:pt x="24" y="106"/>
                  </a:moveTo>
                  <a:cubicBezTo>
                    <a:pt x="24" y="106"/>
                    <a:pt x="0" y="0"/>
                    <a:pt x="52" y="14"/>
                  </a:cubicBezTo>
                  <a:cubicBezTo>
                    <a:pt x="84" y="22"/>
                    <a:pt x="82" y="58"/>
                    <a:pt x="65" y="82"/>
                  </a:cubicBezTo>
                  <a:cubicBezTo>
                    <a:pt x="55" y="96"/>
                    <a:pt x="37" y="106"/>
                    <a:pt x="24" y="106"/>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13"/>
            <p:cNvSpPr/>
            <p:nvPr/>
          </p:nvSpPr>
          <p:spPr bwMode="auto">
            <a:xfrm>
              <a:off x="3217863" y="3746500"/>
              <a:ext cx="231775" cy="333375"/>
            </a:xfrm>
            <a:custGeom>
              <a:avLst/>
              <a:gdLst>
                <a:gd name="T0" fmla="*/ 4 w 62"/>
                <a:gd name="T1" fmla="*/ 89 h 89"/>
                <a:gd name="T2" fmla="*/ 0 w 62"/>
                <a:gd name="T3" fmla="*/ 61 h 89"/>
                <a:gd name="T4" fmla="*/ 55 w 62"/>
                <a:gd name="T5" fmla="*/ 43 h 89"/>
                <a:gd name="T6" fmla="*/ 4 w 62"/>
                <a:gd name="T7" fmla="*/ 89 h 89"/>
              </a:gdLst>
              <a:ahLst/>
              <a:cxnLst>
                <a:cxn ang="0">
                  <a:pos x="T0" y="T1"/>
                </a:cxn>
                <a:cxn ang="0">
                  <a:pos x="T2" y="T3"/>
                </a:cxn>
                <a:cxn ang="0">
                  <a:pos x="T4" y="T5"/>
                </a:cxn>
                <a:cxn ang="0">
                  <a:pos x="T6" y="T7"/>
                </a:cxn>
              </a:cxnLst>
              <a:rect l="0" t="0" r="r" b="b"/>
              <a:pathLst>
                <a:path w="62" h="89">
                  <a:moveTo>
                    <a:pt x="4" y="89"/>
                  </a:moveTo>
                  <a:cubicBezTo>
                    <a:pt x="0" y="61"/>
                    <a:pt x="0" y="61"/>
                    <a:pt x="0" y="61"/>
                  </a:cubicBezTo>
                  <a:cubicBezTo>
                    <a:pt x="0" y="61"/>
                    <a:pt x="62" y="0"/>
                    <a:pt x="55" y="43"/>
                  </a:cubicBezTo>
                  <a:cubicBezTo>
                    <a:pt x="49" y="87"/>
                    <a:pt x="4" y="89"/>
                    <a:pt x="4" y="89"/>
                  </a:cubicBezTo>
                  <a:close/>
                </a:path>
              </a:pathLst>
            </a:custGeom>
            <a:solidFill>
              <a:srgbClr val="E5BE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614"/>
            <p:cNvSpPr/>
            <p:nvPr/>
          </p:nvSpPr>
          <p:spPr bwMode="auto">
            <a:xfrm>
              <a:off x="93663" y="3798888"/>
              <a:ext cx="368300" cy="457200"/>
            </a:xfrm>
            <a:custGeom>
              <a:avLst/>
              <a:gdLst>
                <a:gd name="T0" fmla="*/ 87 w 98"/>
                <a:gd name="T1" fmla="*/ 119 h 122"/>
                <a:gd name="T2" fmla="*/ 37 w 98"/>
                <a:gd name="T3" fmla="*/ 26 h 122"/>
                <a:gd name="T4" fmla="*/ 33 w 98"/>
                <a:gd name="T5" fmla="*/ 101 h 122"/>
                <a:gd name="T6" fmla="*/ 87 w 98"/>
                <a:gd name="T7" fmla="*/ 119 h 122"/>
              </a:gdLst>
              <a:ahLst/>
              <a:cxnLst>
                <a:cxn ang="0">
                  <a:pos x="T0" y="T1"/>
                </a:cxn>
                <a:cxn ang="0">
                  <a:pos x="T2" y="T3"/>
                </a:cxn>
                <a:cxn ang="0">
                  <a:pos x="T4" y="T5"/>
                </a:cxn>
                <a:cxn ang="0">
                  <a:pos x="T6" y="T7"/>
                </a:cxn>
              </a:cxnLst>
              <a:rect l="0" t="0" r="r" b="b"/>
              <a:pathLst>
                <a:path w="98" h="122">
                  <a:moveTo>
                    <a:pt x="87" y="119"/>
                  </a:moveTo>
                  <a:cubicBezTo>
                    <a:pt x="87" y="119"/>
                    <a:pt x="98" y="0"/>
                    <a:pt x="37" y="26"/>
                  </a:cubicBezTo>
                  <a:cubicBezTo>
                    <a:pt x="0" y="41"/>
                    <a:pt x="9" y="79"/>
                    <a:pt x="33" y="101"/>
                  </a:cubicBezTo>
                  <a:cubicBezTo>
                    <a:pt x="48" y="115"/>
                    <a:pt x="71" y="122"/>
                    <a:pt x="87" y="119"/>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615"/>
            <p:cNvSpPr/>
            <p:nvPr/>
          </p:nvSpPr>
          <p:spPr bwMode="auto">
            <a:xfrm>
              <a:off x="98425" y="3925888"/>
              <a:ext cx="322263" cy="338138"/>
            </a:xfrm>
            <a:custGeom>
              <a:avLst/>
              <a:gdLst>
                <a:gd name="T0" fmla="*/ 86 w 86"/>
                <a:gd name="T1" fmla="*/ 84 h 90"/>
                <a:gd name="T2" fmla="*/ 86 w 86"/>
                <a:gd name="T3" fmla="*/ 53 h 90"/>
                <a:gd name="T4" fmla="*/ 16 w 86"/>
                <a:gd name="T5" fmla="*/ 45 h 90"/>
                <a:gd name="T6" fmla="*/ 86 w 86"/>
                <a:gd name="T7" fmla="*/ 84 h 90"/>
              </a:gdLst>
              <a:ahLst/>
              <a:cxnLst>
                <a:cxn ang="0">
                  <a:pos x="T0" y="T1"/>
                </a:cxn>
                <a:cxn ang="0">
                  <a:pos x="T2" y="T3"/>
                </a:cxn>
                <a:cxn ang="0">
                  <a:pos x="T4" y="T5"/>
                </a:cxn>
                <a:cxn ang="0">
                  <a:pos x="T6" y="T7"/>
                </a:cxn>
              </a:cxnLst>
              <a:rect l="0" t="0" r="r" b="b"/>
              <a:pathLst>
                <a:path w="86" h="90">
                  <a:moveTo>
                    <a:pt x="86" y="84"/>
                  </a:moveTo>
                  <a:cubicBezTo>
                    <a:pt x="86" y="53"/>
                    <a:pt x="86" y="53"/>
                    <a:pt x="86" y="53"/>
                  </a:cubicBezTo>
                  <a:cubicBezTo>
                    <a:pt x="86" y="53"/>
                    <a:pt x="0" y="0"/>
                    <a:pt x="16" y="45"/>
                  </a:cubicBezTo>
                  <a:cubicBezTo>
                    <a:pt x="32" y="90"/>
                    <a:pt x="86" y="84"/>
                    <a:pt x="86" y="84"/>
                  </a:cubicBezTo>
                  <a:close/>
                </a:path>
              </a:pathLst>
            </a:custGeom>
            <a:solidFill>
              <a:srgbClr val="E5BE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Oval 616"/>
            <p:cNvSpPr>
              <a:spLocks noChangeArrowheads="1"/>
            </p:cNvSpPr>
            <p:nvPr/>
          </p:nvSpPr>
          <p:spPr bwMode="auto">
            <a:xfrm>
              <a:off x="1831975" y="5326063"/>
              <a:ext cx="266700" cy="82550"/>
            </a:xfrm>
            <a:prstGeom prst="ellipse">
              <a:avLst/>
            </a:prstGeom>
            <a:solidFill>
              <a:srgbClr val="FFE9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617"/>
            <p:cNvSpPr/>
            <p:nvPr/>
          </p:nvSpPr>
          <p:spPr bwMode="auto">
            <a:xfrm>
              <a:off x="3141663" y="3892550"/>
              <a:ext cx="484188" cy="454025"/>
            </a:xfrm>
            <a:custGeom>
              <a:avLst/>
              <a:gdLst>
                <a:gd name="T0" fmla="*/ 15 w 129"/>
                <a:gd name="T1" fmla="*/ 121 h 121"/>
                <a:gd name="T2" fmla="*/ 0 w 129"/>
                <a:gd name="T3" fmla="*/ 112 h 121"/>
                <a:gd name="T4" fmla="*/ 101 w 129"/>
                <a:gd name="T5" fmla="*/ 0 h 121"/>
                <a:gd name="T6" fmla="*/ 15 w 129"/>
                <a:gd name="T7" fmla="*/ 121 h 121"/>
              </a:gdLst>
              <a:ahLst/>
              <a:cxnLst>
                <a:cxn ang="0">
                  <a:pos x="T0" y="T1"/>
                </a:cxn>
                <a:cxn ang="0">
                  <a:pos x="T2" y="T3"/>
                </a:cxn>
                <a:cxn ang="0">
                  <a:pos x="T4" y="T5"/>
                </a:cxn>
                <a:cxn ang="0">
                  <a:pos x="T6" y="T7"/>
                </a:cxn>
              </a:cxnLst>
              <a:rect l="0" t="0" r="r" b="b"/>
              <a:pathLst>
                <a:path w="129" h="121">
                  <a:moveTo>
                    <a:pt x="15" y="121"/>
                  </a:moveTo>
                  <a:cubicBezTo>
                    <a:pt x="0" y="112"/>
                    <a:pt x="0" y="112"/>
                    <a:pt x="0" y="112"/>
                  </a:cubicBezTo>
                  <a:cubicBezTo>
                    <a:pt x="0" y="112"/>
                    <a:pt x="103" y="72"/>
                    <a:pt x="101" y="0"/>
                  </a:cubicBezTo>
                  <a:cubicBezTo>
                    <a:pt x="101" y="0"/>
                    <a:pt x="129" y="78"/>
                    <a:pt x="15" y="121"/>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618"/>
            <p:cNvSpPr/>
            <p:nvPr/>
          </p:nvSpPr>
          <p:spPr bwMode="auto">
            <a:xfrm>
              <a:off x="1362075" y="4789488"/>
              <a:ext cx="1168400" cy="415925"/>
            </a:xfrm>
            <a:custGeom>
              <a:avLst/>
              <a:gdLst>
                <a:gd name="T0" fmla="*/ 310 w 311"/>
                <a:gd name="T1" fmla="*/ 0 h 111"/>
                <a:gd name="T2" fmla="*/ 0 w 311"/>
                <a:gd name="T3" fmla="*/ 52 h 111"/>
                <a:gd name="T4" fmla="*/ 0 w 311"/>
                <a:gd name="T5" fmla="*/ 65 h 111"/>
                <a:gd name="T6" fmla="*/ 251 w 311"/>
                <a:gd name="T7" fmla="*/ 111 h 111"/>
                <a:gd name="T8" fmla="*/ 311 w 311"/>
                <a:gd name="T9" fmla="*/ 74 h 111"/>
                <a:gd name="T10" fmla="*/ 310 w 311"/>
                <a:gd name="T11" fmla="*/ 0 h 111"/>
              </a:gdLst>
              <a:ahLst/>
              <a:cxnLst>
                <a:cxn ang="0">
                  <a:pos x="T0" y="T1"/>
                </a:cxn>
                <a:cxn ang="0">
                  <a:pos x="T2" y="T3"/>
                </a:cxn>
                <a:cxn ang="0">
                  <a:pos x="T4" y="T5"/>
                </a:cxn>
                <a:cxn ang="0">
                  <a:pos x="T6" y="T7"/>
                </a:cxn>
                <a:cxn ang="0">
                  <a:pos x="T8" y="T9"/>
                </a:cxn>
                <a:cxn ang="0">
                  <a:pos x="T10" y="T11"/>
                </a:cxn>
              </a:cxnLst>
              <a:rect l="0" t="0" r="r" b="b"/>
              <a:pathLst>
                <a:path w="311" h="111">
                  <a:moveTo>
                    <a:pt x="310" y="0"/>
                  </a:moveTo>
                  <a:cubicBezTo>
                    <a:pt x="310" y="0"/>
                    <a:pt x="197" y="81"/>
                    <a:pt x="0" y="52"/>
                  </a:cubicBezTo>
                  <a:cubicBezTo>
                    <a:pt x="0" y="65"/>
                    <a:pt x="0" y="65"/>
                    <a:pt x="0" y="65"/>
                  </a:cubicBezTo>
                  <a:cubicBezTo>
                    <a:pt x="251" y="111"/>
                    <a:pt x="251" y="111"/>
                    <a:pt x="251" y="111"/>
                  </a:cubicBezTo>
                  <a:cubicBezTo>
                    <a:pt x="251" y="111"/>
                    <a:pt x="311" y="108"/>
                    <a:pt x="311" y="74"/>
                  </a:cubicBezTo>
                  <a:cubicBezTo>
                    <a:pt x="311" y="40"/>
                    <a:pt x="310" y="0"/>
                    <a:pt x="310" y="0"/>
                  </a:cubicBezTo>
                  <a:close/>
                </a:path>
              </a:pathLst>
            </a:custGeom>
            <a:solidFill>
              <a:srgbClr val="331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619"/>
            <p:cNvSpPr/>
            <p:nvPr/>
          </p:nvSpPr>
          <p:spPr bwMode="auto">
            <a:xfrm>
              <a:off x="74613" y="1978025"/>
              <a:ext cx="461963" cy="454025"/>
            </a:xfrm>
            <a:custGeom>
              <a:avLst/>
              <a:gdLst>
                <a:gd name="T0" fmla="*/ 2 w 123"/>
                <a:gd name="T1" fmla="*/ 4 h 121"/>
                <a:gd name="T2" fmla="*/ 13 w 123"/>
                <a:gd name="T3" fmla="*/ 38 h 121"/>
                <a:gd name="T4" fmla="*/ 36 w 123"/>
                <a:gd name="T5" fmla="*/ 76 h 121"/>
                <a:gd name="T6" fmla="*/ 108 w 123"/>
                <a:gd name="T7" fmla="*/ 119 h 121"/>
                <a:gd name="T8" fmla="*/ 123 w 123"/>
                <a:gd name="T9" fmla="*/ 121 h 121"/>
                <a:gd name="T10" fmla="*/ 107 w 123"/>
                <a:gd name="T11" fmla="*/ 113 h 121"/>
                <a:gd name="T12" fmla="*/ 91 w 123"/>
                <a:gd name="T13" fmla="*/ 102 h 121"/>
                <a:gd name="T14" fmla="*/ 53 w 123"/>
                <a:gd name="T15" fmla="*/ 74 h 121"/>
                <a:gd name="T16" fmla="*/ 26 w 123"/>
                <a:gd name="T17" fmla="*/ 38 h 121"/>
                <a:gd name="T18" fmla="*/ 8 w 123"/>
                <a:gd name="T19" fmla="*/ 9 h 121"/>
                <a:gd name="T20" fmla="*/ 4 w 123"/>
                <a:gd name="T21" fmla="*/ 0 h 121"/>
                <a:gd name="T22" fmla="*/ 2 w 123"/>
                <a:gd name="T23" fmla="*/ 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 h="121">
                  <a:moveTo>
                    <a:pt x="2" y="4"/>
                  </a:moveTo>
                  <a:cubicBezTo>
                    <a:pt x="0" y="13"/>
                    <a:pt x="10" y="31"/>
                    <a:pt x="13" y="38"/>
                  </a:cubicBezTo>
                  <a:cubicBezTo>
                    <a:pt x="19" y="52"/>
                    <a:pt x="26" y="64"/>
                    <a:pt x="36" y="76"/>
                  </a:cubicBezTo>
                  <a:cubicBezTo>
                    <a:pt x="54" y="98"/>
                    <a:pt x="80" y="113"/>
                    <a:pt x="108" y="119"/>
                  </a:cubicBezTo>
                  <a:cubicBezTo>
                    <a:pt x="113" y="120"/>
                    <a:pt x="117" y="121"/>
                    <a:pt x="123" y="121"/>
                  </a:cubicBezTo>
                  <a:cubicBezTo>
                    <a:pt x="119" y="117"/>
                    <a:pt x="112" y="116"/>
                    <a:pt x="107" y="113"/>
                  </a:cubicBezTo>
                  <a:cubicBezTo>
                    <a:pt x="101" y="110"/>
                    <a:pt x="96" y="106"/>
                    <a:pt x="91" y="102"/>
                  </a:cubicBezTo>
                  <a:cubicBezTo>
                    <a:pt x="78" y="93"/>
                    <a:pt x="64" y="85"/>
                    <a:pt x="53" y="74"/>
                  </a:cubicBezTo>
                  <a:cubicBezTo>
                    <a:pt x="43" y="63"/>
                    <a:pt x="33" y="50"/>
                    <a:pt x="26" y="38"/>
                  </a:cubicBezTo>
                  <a:cubicBezTo>
                    <a:pt x="20" y="28"/>
                    <a:pt x="13" y="20"/>
                    <a:pt x="8" y="9"/>
                  </a:cubicBezTo>
                  <a:cubicBezTo>
                    <a:pt x="6" y="6"/>
                    <a:pt x="5" y="4"/>
                    <a:pt x="4" y="0"/>
                  </a:cubicBezTo>
                  <a:cubicBezTo>
                    <a:pt x="3" y="1"/>
                    <a:pt x="2" y="2"/>
                    <a:pt x="2" y="4"/>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620"/>
            <p:cNvSpPr/>
            <p:nvPr/>
          </p:nvSpPr>
          <p:spPr bwMode="auto">
            <a:xfrm>
              <a:off x="334963" y="1798637"/>
              <a:ext cx="277813" cy="363538"/>
            </a:xfrm>
            <a:custGeom>
              <a:avLst/>
              <a:gdLst>
                <a:gd name="T0" fmla="*/ 10 w 74"/>
                <a:gd name="T1" fmla="*/ 0 h 97"/>
                <a:gd name="T2" fmla="*/ 74 w 74"/>
                <a:gd name="T3" fmla="*/ 97 h 97"/>
                <a:gd name="T4" fmla="*/ 10 w 74"/>
                <a:gd name="T5" fmla="*/ 0 h 97"/>
              </a:gdLst>
              <a:ahLst/>
              <a:cxnLst>
                <a:cxn ang="0">
                  <a:pos x="T0" y="T1"/>
                </a:cxn>
                <a:cxn ang="0">
                  <a:pos x="T2" y="T3"/>
                </a:cxn>
                <a:cxn ang="0">
                  <a:pos x="T4" y="T5"/>
                </a:cxn>
              </a:cxnLst>
              <a:rect l="0" t="0" r="r" b="b"/>
              <a:pathLst>
                <a:path w="74" h="97">
                  <a:moveTo>
                    <a:pt x="10" y="0"/>
                  </a:moveTo>
                  <a:cubicBezTo>
                    <a:pt x="10" y="0"/>
                    <a:pt x="0" y="78"/>
                    <a:pt x="74" y="97"/>
                  </a:cubicBezTo>
                  <a:cubicBezTo>
                    <a:pt x="74" y="97"/>
                    <a:pt x="23" y="64"/>
                    <a:pt x="10" y="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621"/>
            <p:cNvSpPr/>
            <p:nvPr/>
          </p:nvSpPr>
          <p:spPr bwMode="auto">
            <a:xfrm>
              <a:off x="2833688" y="2098675"/>
              <a:ext cx="454025" cy="503238"/>
            </a:xfrm>
            <a:custGeom>
              <a:avLst/>
              <a:gdLst>
                <a:gd name="T0" fmla="*/ 82 w 121"/>
                <a:gd name="T1" fmla="*/ 0 h 134"/>
                <a:gd name="T2" fmla="*/ 0 w 121"/>
                <a:gd name="T3" fmla="*/ 134 h 134"/>
                <a:gd name="T4" fmla="*/ 82 w 121"/>
                <a:gd name="T5" fmla="*/ 0 h 134"/>
              </a:gdLst>
              <a:ahLst/>
              <a:cxnLst>
                <a:cxn ang="0">
                  <a:pos x="T0" y="T1"/>
                </a:cxn>
                <a:cxn ang="0">
                  <a:pos x="T2" y="T3"/>
                </a:cxn>
                <a:cxn ang="0">
                  <a:pos x="T4" y="T5"/>
                </a:cxn>
              </a:cxnLst>
              <a:rect l="0" t="0" r="r" b="b"/>
              <a:pathLst>
                <a:path w="121" h="134">
                  <a:moveTo>
                    <a:pt x="82" y="0"/>
                  </a:moveTo>
                  <a:cubicBezTo>
                    <a:pt x="82" y="0"/>
                    <a:pt x="121" y="106"/>
                    <a:pt x="0" y="134"/>
                  </a:cubicBezTo>
                  <a:cubicBezTo>
                    <a:pt x="0" y="134"/>
                    <a:pt x="64" y="81"/>
                    <a:pt x="82" y="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622"/>
            <p:cNvSpPr/>
            <p:nvPr/>
          </p:nvSpPr>
          <p:spPr bwMode="auto">
            <a:xfrm>
              <a:off x="1554163" y="1430337"/>
              <a:ext cx="1339850" cy="404813"/>
            </a:xfrm>
            <a:custGeom>
              <a:avLst/>
              <a:gdLst>
                <a:gd name="T0" fmla="*/ 357 w 357"/>
                <a:gd name="T1" fmla="*/ 83 h 108"/>
                <a:gd name="T2" fmla="*/ 194 w 357"/>
                <a:gd name="T3" fmla="*/ 38 h 108"/>
                <a:gd name="T4" fmla="*/ 45 w 357"/>
                <a:gd name="T5" fmla="*/ 105 h 108"/>
                <a:gd name="T6" fmla="*/ 243 w 357"/>
                <a:gd name="T7" fmla="*/ 80 h 108"/>
                <a:gd name="T8" fmla="*/ 357 w 357"/>
                <a:gd name="T9" fmla="*/ 83 h 108"/>
              </a:gdLst>
              <a:ahLst/>
              <a:cxnLst>
                <a:cxn ang="0">
                  <a:pos x="T0" y="T1"/>
                </a:cxn>
                <a:cxn ang="0">
                  <a:pos x="T2" y="T3"/>
                </a:cxn>
                <a:cxn ang="0">
                  <a:pos x="T4" y="T5"/>
                </a:cxn>
                <a:cxn ang="0">
                  <a:pos x="T6" y="T7"/>
                </a:cxn>
                <a:cxn ang="0">
                  <a:pos x="T8" y="T9"/>
                </a:cxn>
              </a:cxnLst>
              <a:rect l="0" t="0" r="r" b="b"/>
              <a:pathLst>
                <a:path w="357" h="108">
                  <a:moveTo>
                    <a:pt x="357" y="83"/>
                  </a:moveTo>
                  <a:cubicBezTo>
                    <a:pt x="357" y="83"/>
                    <a:pt x="300" y="0"/>
                    <a:pt x="194" y="38"/>
                  </a:cubicBezTo>
                  <a:cubicBezTo>
                    <a:pt x="88" y="76"/>
                    <a:pt x="89" y="102"/>
                    <a:pt x="45" y="105"/>
                  </a:cubicBezTo>
                  <a:cubicBezTo>
                    <a:pt x="0" y="108"/>
                    <a:pt x="159" y="106"/>
                    <a:pt x="243" y="80"/>
                  </a:cubicBezTo>
                  <a:cubicBezTo>
                    <a:pt x="328" y="55"/>
                    <a:pt x="342" y="102"/>
                    <a:pt x="357" y="83"/>
                  </a:cubicBezTo>
                  <a:close/>
                </a:path>
              </a:pathLst>
            </a:custGeom>
            <a:solidFill>
              <a:srgbClr val="5139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623"/>
            <p:cNvSpPr/>
            <p:nvPr/>
          </p:nvSpPr>
          <p:spPr bwMode="auto">
            <a:xfrm>
              <a:off x="3092450" y="2266950"/>
              <a:ext cx="500063" cy="742950"/>
            </a:xfrm>
            <a:custGeom>
              <a:avLst/>
              <a:gdLst>
                <a:gd name="T0" fmla="*/ 0 w 133"/>
                <a:gd name="T1" fmla="*/ 118 h 198"/>
                <a:gd name="T2" fmla="*/ 77 w 133"/>
                <a:gd name="T3" fmla="*/ 0 h 198"/>
                <a:gd name="T4" fmla="*/ 121 w 133"/>
                <a:gd name="T5" fmla="*/ 77 h 198"/>
                <a:gd name="T6" fmla="*/ 0 w 133"/>
                <a:gd name="T7" fmla="*/ 198 h 198"/>
                <a:gd name="T8" fmla="*/ 0 w 133"/>
                <a:gd name="T9" fmla="*/ 118 h 198"/>
              </a:gdLst>
              <a:ahLst/>
              <a:cxnLst>
                <a:cxn ang="0">
                  <a:pos x="T0" y="T1"/>
                </a:cxn>
                <a:cxn ang="0">
                  <a:pos x="T2" y="T3"/>
                </a:cxn>
                <a:cxn ang="0">
                  <a:pos x="T4" y="T5"/>
                </a:cxn>
                <a:cxn ang="0">
                  <a:pos x="T6" y="T7"/>
                </a:cxn>
                <a:cxn ang="0">
                  <a:pos x="T8" y="T9"/>
                </a:cxn>
              </a:cxnLst>
              <a:rect l="0" t="0" r="r" b="b"/>
              <a:pathLst>
                <a:path w="133" h="198">
                  <a:moveTo>
                    <a:pt x="0" y="118"/>
                  </a:moveTo>
                  <a:cubicBezTo>
                    <a:pt x="0" y="118"/>
                    <a:pt x="86" y="68"/>
                    <a:pt x="77" y="0"/>
                  </a:cubicBezTo>
                  <a:cubicBezTo>
                    <a:pt x="77" y="0"/>
                    <a:pt x="133" y="12"/>
                    <a:pt x="121" y="77"/>
                  </a:cubicBezTo>
                  <a:cubicBezTo>
                    <a:pt x="109" y="141"/>
                    <a:pt x="0" y="198"/>
                    <a:pt x="0" y="198"/>
                  </a:cubicBezTo>
                  <a:lnTo>
                    <a:pt x="0" y="118"/>
                  </a:lnTo>
                  <a:close/>
                </a:path>
              </a:pathLst>
            </a:custGeom>
            <a:solidFill>
              <a:srgbClr val="5139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624"/>
            <p:cNvSpPr/>
            <p:nvPr/>
          </p:nvSpPr>
          <p:spPr bwMode="auto">
            <a:xfrm>
              <a:off x="830263" y="4151313"/>
              <a:ext cx="104775" cy="41275"/>
            </a:xfrm>
            <a:custGeom>
              <a:avLst/>
              <a:gdLst>
                <a:gd name="T0" fmla="*/ 28 w 28"/>
                <a:gd name="T1" fmla="*/ 6 h 11"/>
                <a:gd name="T2" fmla="*/ 22 w 28"/>
                <a:gd name="T3" fmla="*/ 11 h 11"/>
                <a:gd name="T4" fmla="*/ 5 w 28"/>
                <a:gd name="T5" fmla="*/ 11 h 11"/>
                <a:gd name="T6" fmla="*/ 0 w 28"/>
                <a:gd name="T7" fmla="*/ 6 h 11"/>
                <a:gd name="T8" fmla="*/ 0 w 28"/>
                <a:gd name="T9" fmla="*/ 6 h 11"/>
                <a:gd name="T10" fmla="*/ 5 w 28"/>
                <a:gd name="T11" fmla="*/ 0 h 11"/>
                <a:gd name="T12" fmla="*/ 22 w 28"/>
                <a:gd name="T13" fmla="*/ 0 h 11"/>
                <a:gd name="T14" fmla="*/ 28 w 28"/>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28" y="6"/>
                  </a:moveTo>
                  <a:cubicBezTo>
                    <a:pt x="28" y="8"/>
                    <a:pt x="25" y="11"/>
                    <a:pt x="22" y="11"/>
                  </a:cubicBezTo>
                  <a:cubicBezTo>
                    <a:pt x="5" y="11"/>
                    <a:pt x="5" y="11"/>
                    <a:pt x="5" y="11"/>
                  </a:cubicBezTo>
                  <a:cubicBezTo>
                    <a:pt x="2" y="11"/>
                    <a:pt x="0" y="8"/>
                    <a:pt x="0" y="6"/>
                  </a:cubicBezTo>
                  <a:cubicBezTo>
                    <a:pt x="0" y="6"/>
                    <a:pt x="0" y="6"/>
                    <a:pt x="0" y="6"/>
                  </a:cubicBezTo>
                  <a:cubicBezTo>
                    <a:pt x="0" y="3"/>
                    <a:pt x="2" y="0"/>
                    <a:pt x="5" y="0"/>
                  </a:cubicBezTo>
                  <a:cubicBezTo>
                    <a:pt x="22" y="0"/>
                    <a:pt x="22" y="0"/>
                    <a:pt x="22" y="0"/>
                  </a:cubicBezTo>
                  <a:cubicBezTo>
                    <a:pt x="25" y="0"/>
                    <a:pt x="28" y="3"/>
                    <a:pt x="28" y="6"/>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625"/>
            <p:cNvSpPr/>
            <p:nvPr/>
          </p:nvSpPr>
          <p:spPr bwMode="auto">
            <a:xfrm>
              <a:off x="2673350" y="4095750"/>
              <a:ext cx="88900" cy="33338"/>
            </a:xfrm>
            <a:custGeom>
              <a:avLst/>
              <a:gdLst>
                <a:gd name="T0" fmla="*/ 24 w 24"/>
                <a:gd name="T1" fmla="*/ 5 h 9"/>
                <a:gd name="T2" fmla="*/ 20 w 24"/>
                <a:gd name="T3" fmla="*/ 9 h 9"/>
                <a:gd name="T4" fmla="*/ 4 w 24"/>
                <a:gd name="T5" fmla="*/ 9 h 9"/>
                <a:gd name="T6" fmla="*/ 0 w 24"/>
                <a:gd name="T7" fmla="*/ 5 h 9"/>
                <a:gd name="T8" fmla="*/ 0 w 24"/>
                <a:gd name="T9" fmla="*/ 5 h 9"/>
                <a:gd name="T10" fmla="*/ 4 w 24"/>
                <a:gd name="T11" fmla="*/ 0 h 9"/>
                <a:gd name="T12" fmla="*/ 20 w 24"/>
                <a:gd name="T13" fmla="*/ 0 h 9"/>
                <a:gd name="T14" fmla="*/ 24 w 24"/>
                <a:gd name="T15" fmla="*/ 5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9">
                  <a:moveTo>
                    <a:pt x="24" y="5"/>
                  </a:moveTo>
                  <a:cubicBezTo>
                    <a:pt x="24" y="7"/>
                    <a:pt x="22" y="9"/>
                    <a:pt x="20" y="9"/>
                  </a:cubicBezTo>
                  <a:cubicBezTo>
                    <a:pt x="4" y="9"/>
                    <a:pt x="4" y="9"/>
                    <a:pt x="4" y="9"/>
                  </a:cubicBezTo>
                  <a:cubicBezTo>
                    <a:pt x="2" y="9"/>
                    <a:pt x="0" y="7"/>
                    <a:pt x="0" y="5"/>
                  </a:cubicBezTo>
                  <a:cubicBezTo>
                    <a:pt x="0" y="5"/>
                    <a:pt x="0" y="5"/>
                    <a:pt x="0" y="5"/>
                  </a:cubicBezTo>
                  <a:cubicBezTo>
                    <a:pt x="0" y="2"/>
                    <a:pt x="2" y="0"/>
                    <a:pt x="4" y="0"/>
                  </a:cubicBezTo>
                  <a:cubicBezTo>
                    <a:pt x="20" y="0"/>
                    <a:pt x="20" y="0"/>
                    <a:pt x="20" y="0"/>
                  </a:cubicBezTo>
                  <a:cubicBezTo>
                    <a:pt x="22" y="0"/>
                    <a:pt x="24" y="2"/>
                    <a:pt x="24" y="5"/>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Oval 626"/>
            <p:cNvSpPr>
              <a:spLocks noChangeArrowheads="1"/>
            </p:cNvSpPr>
            <p:nvPr/>
          </p:nvSpPr>
          <p:spPr bwMode="auto">
            <a:xfrm>
              <a:off x="1906588" y="4508500"/>
              <a:ext cx="169863" cy="66675"/>
            </a:xfrm>
            <a:prstGeom prst="ellipse">
              <a:avLst/>
            </a:pr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627"/>
            <p:cNvSpPr/>
            <p:nvPr/>
          </p:nvSpPr>
          <p:spPr bwMode="auto">
            <a:xfrm>
              <a:off x="976313" y="3675063"/>
              <a:ext cx="374650" cy="371475"/>
            </a:xfrm>
            <a:custGeom>
              <a:avLst/>
              <a:gdLst>
                <a:gd name="T0" fmla="*/ 99 w 100"/>
                <a:gd name="T1" fmla="*/ 50 h 99"/>
                <a:gd name="T2" fmla="*/ 50 w 100"/>
                <a:gd name="T3" fmla="*/ 99 h 99"/>
                <a:gd name="T4" fmla="*/ 0 w 100"/>
                <a:gd name="T5" fmla="*/ 49 h 99"/>
                <a:gd name="T6" fmla="*/ 50 w 100"/>
                <a:gd name="T7" fmla="*/ 0 h 99"/>
                <a:gd name="T8" fmla="*/ 99 w 100"/>
                <a:gd name="T9" fmla="*/ 50 h 99"/>
              </a:gdLst>
              <a:ahLst/>
              <a:cxnLst>
                <a:cxn ang="0">
                  <a:pos x="T0" y="T1"/>
                </a:cxn>
                <a:cxn ang="0">
                  <a:pos x="T2" y="T3"/>
                </a:cxn>
                <a:cxn ang="0">
                  <a:pos x="T4" y="T5"/>
                </a:cxn>
                <a:cxn ang="0">
                  <a:pos x="T6" y="T7"/>
                </a:cxn>
                <a:cxn ang="0">
                  <a:pos x="T8" y="T9"/>
                </a:cxn>
              </a:cxnLst>
              <a:rect l="0" t="0" r="r" b="b"/>
              <a:pathLst>
                <a:path w="100" h="99">
                  <a:moveTo>
                    <a:pt x="99" y="50"/>
                  </a:moveTo>
                  <a:cubicBezTo>
                    <a:pt x="99" y="77"/>
                    <a:pt x="77" y="99"/>
                    <a:pt x="50" y="99"/>
                  </a:cubicBezTo>
                  <a:cubicBezTo>
                    <a:pt x="22" y="99"/>
                    <a:pt x="0" y="77"/>
                    <a:pt x="0" y="49"/>
                  </a:cubicBezTo>
                  <a:cubicBezTo>
                    <a:pt x="0" y="22"/>
                    <a:pt x="23" y="0"/>
                    <a:pt x="50" y="0"/>
                  </a:cubicBezTo>
                  <a:cubicBezTo>
                    <a:pt x="77" y="0"/>
                    <a:pt x="100" y="22"/>
                    <a:pt x="99" y="50"/>
                  </a:cubicBezTo>
                  <a:close/>
                </a:path>
              </a:pathLst>
            </a:custGeom>
            <a:solidFill>
              <a:srgbClr val="4741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628"/>
            <p:cNvSpPr/>
            <p:nvPr/>
          </p:nvSpPr>
          <p:spPr bwMode="auto">
            <a:xfrm>
              <a:off x="2312988" y="3678238"/>
              <a:ext cx="371475" cy="334963"/>
            </a:xfrm>
            <a:custGeom>
              <a:avLst/>
              <a:gdLst>
                <a:gd name="T0" fmla="*/ 99 w 99"/>
                <a:gd name="T1" fmla="*/ 46 h 89"/>
                <a:gd name="T2" fmla="*/ 50 w 99"/>
                <a:gd name="T3" fmla="*/ 89 h 89"/>
                <a:gd name="T4" fmla="*/ 0 w 99"/>
                <a:gd name="T5" fmla="*/ 39 h 89"/>
                <a:gd name="T6" fmla="*/ 39 w 99"/>
                <a:gd name="T7" fmla="*/ 0 h 89"/>
                <a:gd name="T8" fmla="*/ 99 w 99"/>
                <a:gd name="T9" fmla="*/ 46 h 89"/>
              </a:gdLst>
              <a:ahLst/>
              <a:cxnLst>
                <a:cxn ang="0">
                  <a:pos x="T0" y="T1"/>
                </a:cxn>
                <a:cxn ang="0">
                  <a:pos x="T2" y="T3"/>
                </a:cxn>
                <a:cxn ang="0">
                  <a:pos x="T4" y="T5"/>
                </a:cxn>
                <a:cxn ang="0">
                  <a:pos x="T6" y="T7"/>
                </a:cxn>
                <a:cxn ang="0">
                  <a:pos x="T8" y="T9"/>
                </a:cxn>
              </a:cxnLst>
              <a:rect l="0" t="0" r="r" b="b"/>
              <a:pathLst>
                <a:path w="99" h="89">
                  <a:moveTo>
                    <a:pt x="99" y="46"/>
                  </a:moveTo>
                  <a:cubicBezTo>
                    <a:pt x="99" y="74"/>
                    <a:pt x="77" y="89"/>
                    <a:pt x="50" y="89"/>
                  </a:cubicBezTo>
                  <a:cubicBezTo>
                    <a:pt x="22" y="88"/>
                    <a:pt x="0" y="66"/>
                    <a:pt x="0" y="39"/>
                  </a:cubicBezTo>
                  <a:cubicBezTo>
                    <a:pt x="0" y="11"/>
                    <a:pt x="12" y="0"/>
                    <a:pt x="39" y="0"/>
                  </a:cubicBezTo>
                  <a:cubicBezTo>
                    <a:pt x="66" y="0"/>
                    <a:pt x="99" y="19"/>
                    <a:pt x="99" y="46"/>
                  </a:cubicBezTo>
                  <a:close/>
                </a:path>
              </a:pathLst>
            </a:custGeom>
            <a:solidFill>
              <a:srgbClr val="4741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629"/>
            <p:cNvSpPr/>
            <p:nvPr/>
          </p:nvSpPr>
          <p:spPr bwMode="auto">
            <a:xfrm>
              <a:off x="1138238" y="3746500"/>
              <a:ext cx="179388" cy="157163"/>
            </a:xfrm>
            <a:custGeom>
              <a:avLst/>
              <a:gdLst>
                <a:gd name="T0" fmla="*/ 45 w 48"/>
                <a:gd name="T1" fmla="*/ 28 h 42"/>
                <a:gd name="T2" fmla="*/ 18 w 48"/>
                <a:gd name="T3" fmla="*/ 38 h 42"/>
                <a:gd name="T4" fmla="*/ 3 w 48"/>
                <a:gd name="T5" fmla="*/ 14 h 42"/>
                <a:gd name="T6" fmla="*/ 30 w 48"/>
                <a:gd name="T7" fmla="*/ 4 h 42"/>
                <a:gd name="T8" fmla="*/ 45 w 48"/>
                <a:gd name="T9" fmla="*/ 28 h 42"/>
              </a:gdLst>
              <a:ahLst/>
              <a:cxnLst>
                <a:cxn ang="0">
                  <a:pos x="T0" y="T1"/>
                </a:cxn>
                <a:cxn ang="0">
                  <a:pos x="T2" y="T3"/>
                </a:cxn>
                <a:cxn ang="0">
                  <a:pos x="T4" y="T5"/>
                </a:cxn>
                <a:cxn ang="0">
                  <a:pos x="T6" y="T7"/>
                </a:cxn>
                <a:cxn ang="0">
                  <a:pos x="T8" y="T9"/>
                </a:cxn>
              </a:cxnLst>
              <a:rect l="0" t="0" r="r" b="b"/>
              <a:pathLst>
                <a:path w="48" h="42">
                  <a:moveTo>
                    <a:pt x="45" y="28"/>
                  </a:moveTo>
                  <a:cubicBezTo>
                    <a:pt x="41" y="38"/>
                    <a:pt x="29" y="42"/>
                    <a:pt x="18" y="38"/>
                  </a:cubicBezTo>
                  <a:cubicBezTo>
                    <a:pt x="6" y="34"/>
                    <a:pt x="0" y="23"/>
                    <a:pt x="3" y="14"/>
                  </a:cubicBezTo>
                  <a:cubicBezTo>
                    <a:pt x="6" y="4"/>
                    <a:pt x="18" y="0"/>
                    <a:pt x="30" y="4"/>
                  </a:cubicBezTo>
                  <a:cubicBezTo>
                    <a:pt x="41" y="8"/>
                    <a:pt x="48" y="19"/>
                    <a:pt x="45" y="28"/>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630"/>
            <p:cNvSpPr/>
            <p:nvPr/>
          </p:nvSpPr>
          <p:spPr bwMode="auto">
            <a:xfrm>
              <a:off x="2500313" y="3724275"/>
              <a:ext cx="149225" cy="152400"/>
            </a:xfrm>
            <a:custGeom>
              <a:avLst/>
              <a:gdLst>
                <a:gd name="T0" fmla="*/ 33 w 40"/>
                <a:gd name="T1" fmla="*/ 34 h 41"/>
                <a:gd name="T2" fmla="*/ 8 w 40"/>
                <a:gd name="T3" fmla="*/ 33 h 41"/>
                <a:gd name="T4" fmla="*/ 7 w 40"/>
                <a:gd name="T5" fmla="*/ 7 h 41"/>
                <a:gd name="T6" fmla="*/ 33 w 40"/>
                <a:gd name="T7" fmla="*/ 8 h 41"/>
                <a:gd name="T8" fmla="*/ 33 w 40"/>
                <a:gd name="T9" fmla="*/ 34 h 41"/>
              </a:gdLst>
              <a:ahLst/>
              <a:cxnLst>
                <a:cxn ang="0">
                  <a:pos x="T0" y="T1"/>
                </a:cxn>
                <a:cxn ang="0">
                  <a:pos x="T2" y="T3"/>
                </a:cxn>
                <a:cxn ang="0">
                  <a:pos x="T4" y="T5"/>
                </a:cxn>
                <a:cxn ang="0">
                  <a:pos x="T6" y="T7"/>
                </a:cxn>
                <a:cxn ang="0">
                  <a:pos x="T8" y="T9"/>
                </a:cxn>
              </a:cxnLst>
              <a:rect l="0" t="0" r="r" b="b"/>
              <a:pathLst>
                <a:path w="40" h="41">
                  <a:moveTo>
                    <a:pt x="33" y="34"/>
                  </a:moveTo>
                  <a:cubicBezTo>
                    <a:pt x="26" y="41"/>
                    <a:pt x="15" y="40"/>
                    <a:pt x="8" y="33"/>
                  </a:cubicBezTo>
                  <a:cubicBezTo>
                    <a:pt x="0" y="25"/>
                    <a:pt x="0" y="13"/>
                    <a:pt x="7" y="7"/>
                  </a:cubicBezTo>
                  <a:cubicBezTo>
                    <a:pt x="14" y="0"/>
                    <a:pt x="26" y="1"/>
                    <a:pt x="33" y="8"/>
                  </a:cubicBezTo>
                  <a:cubicBezTo>
                    <a:pt x="40" y="16"/>
                    <a:pt x="40" y="28"/>
                    <a:pt x="33" y="34"/>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631"/>
            <p:cNvSpPr/>
            <p:nvPr/>
          </p:nvSpPr>
          <p:spPr bwMode="auto">
            <a:xfrm>
              <a:off x="-660400" y="-1257300"/>
              <a:ext cx="690563" cy="500063"/>
            </a:xfrm>
            <a:custGeom>
              <a:avLst/>
              <a:gdLst>
                <a:gd name="T0" fmla="*/ 0 w 435"/>
                <a:gd name="T1" fmla="*/ 0 h 315"/>
                <a:gd name="T2" fmla="*/ 435 w 435"/>
                <a:gd name="T3" fmla="*/ 213 h 315"/>
                <a:gd name="T4" fmla="*/ 435 w 435"/>
                <a:gd name="T5" fmla="*/ 315 h 315"/>
                <a:gd name="T6" fmla="*/ 0 w 435"/>
                <a:gd name="T7" fmla="*/ 168 h 315"/>
                <a:gd name="T8" fmla="*/ 0 w 435"/>
                <a:gd name="T9" fmla="*/ 0 h 315"/>
              </a:gdLst>
              <a:ahLst/>
              <a:cxnLst>
                <a:cxn ang="0">
                  <a:pos x="T0" y="T1"/>
                </a:cxn>
                <a:cxn ang="0">
                  <a:pos x="T2" y="T3"/>
                </a:cxn>
                <a:cxn ang="0">
                  <a:pos x="T4" y="T5"/>
                </a:cxn>
                <a:cxn ang="0">
                  <a:pos x="T6" y="T7"/>
                </a:cxn>
                <a:cxn ang="0">
                  <a:pos x="T8" y="T9"/>
                </a:cxn>
              </a:cxnLst>
              <a:rect l="0" t="0" r="r" b="b"/>
              <a:pathLst>
                <a:path w="435" h="315">
                  <a:moveTo>
                    <a:pt x="0" y="0"/>
                  </a:moveTo>
                  <a:lnTo>
                    <a:pt x="435" y="213"/>
                  </a:lnTo>
                  <a:lnTo>
                    <a:pt x="435" y="315"/>
                  </a:lnTo>
                  <a:lnTo>
                    <a:pt x="0" y="168"/>
                  </a:lnTo>
                  <a:lnTo>
                    <a:pt x="0" y="0"/>
                  </a:lnTo>
                  <a:close/>
                </a:path>
              </a:pathLst>
            </a:custGeom>
            <a:solidFill>
              <a:srgbClr val="FFDC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632"/>
            <p:cNvSpPr/>
            <p:nvPr/>
          </p:nvSpPr>
          <p:spPr bwMode="auto">
            <a:xfrm>
              <a:off x="-119063" y="-2471738"/>
              <a:ext cx="581025" cy="701675"/>
            </a:xfrm>
            <a:custGeom>
              <a:avLst/>
              <a:gdLst>
                <a:gd name="T0" fmla="*/ 0 w 366"/>
                <a:gd name="T1" fmla="*/ 85 h 442"/>
                <a:gd name="T2" fmla="*/ 92 w 366"/>
                <a:gd name="T3" fmla="*/ 0 h 442"/>
                <a:gd name="T4" fmla="*/ 366 w 366"/>
                <a:gd name="T5" fmla="*/ 380 h 442"/>
                <a:gd name="T6" fmla="*/ 307 w 366"/>
                <a:gd name="T7" fmla="*/ 442 h 442"/>
                <a:gd name="T8" fmla="*/ 0 w 366"/>
                <a:gd name="T9" fmla="*/ 85 h 442"/>
              </a:gdLst>
              <a:ahLst/>
              <a:cxnLst>
                <a:cxn ang="0">
                  <a:pos x="T0" y="T1"/>
                </a:cxn>
                <a:cxn ang="0">
                  <a:pos x="T2" y="T3"/>
                </a:cxn>
                <a:cxn ang="0">
                  <a:pos x="T4" y="T5"/>
                </a:cxn>
                <a:cxn ang="0">
                  <a:pos x="T6" y="T7"/>
                </a:cxn>
                <a:cxn ang="0">
                  <a:pos x="T8" y="T9"/>
                </a:cxn>
              </a:cxnLst>
              <a:rect l="0" t="0" r="r" b="b"/>
              <a:pathLst>
                <a:path w="366" h="442">
                  <a:moveTo>
                    <a:pt x="0" y="85"/>
                  </a:moveTo>
                  <a:lnTo>
                    <a:pt x="92" y="0"/>
                  </a:lnTo>
                  <a:lnTo>
                    <a:pt x="366" y="380"/>
                  </a:lnTo>
                  <a:lnTo>
                    <a:pt x="307" y="442"/>
                  </a:lnTo>
                  <a:lnTo>
                    <a:pt x="0" y="85"/>
                  </a:lnTo>
                  <a:close/>
                </a:path>
              </a:pathLst>
            </a:custGeom>
            <a:solidFill>
              <a:srgbClr val="FFDC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633"/>
            <p:cNvSpPr/>
            <p:nvPr/>
          </p:nvSpPr>
          <p:spPr bwMode="auto">
            <a:xfrm>
              <a:off x="1119188" y="-3178175"/>
              <a:ext cx="239713" cy="912813"/>
            </a:xfrm>
            <a:custGeom>
              <a:avLst/>
              <a:gdLst>
                <a:gd name="T0" fmla="*/ 0 w 151"/>
                <a:gd name="T1" fmla="*/ 0 h 575"/>
                <a:gd name="T2" fmla="*/ 125 w 151"/>
                <a:gd name="T3" fmla="*/ 80 h 575"/>
                <a:gd name="T4" fmla="*/ 151 w 151"/>
                <a:gd name="T5" fmla="*/ 575 h 575"/>
                <a:gd name="T6" fmla="*/ 97 w 151"/>
                <a:gd name="T7" fmla="*/ 575 h 575"/>
                <a:gd name="T8" fmla="*/ 0 w 151"/>
                <a:gd name="T9" fmla="*/ 0 h 575"/>
              </a:gdLst>
              <a:ahLst/>
              <a:cxnLst>
                <a:cxn ang="0">
                  <a:pos x="T0" y="T1"/>
                </a:cxn>
                <a:cxn ang="0">
                  <a:pos x="T2" y="T3"/>
                </a:cxn>
                <a:cxn ang="0">
                  <a:pos x="T4" y="T5"/>
                </a:cxn>
                <a:cxn ang="0">
                  <a:pos x="T6" y="T7"/>
                </a:cxn>
                <a:cxn ang="0">
                  <a:pos x="T8" y="T9"/>
                </a:cxn>
              </a:cxnLst>
              <a:rect l="0" t="0" r="r" b="b"/>
              <a:pathLst>
                <a:path w="151" h="575">
                  <a:moveTo>
                    <a:pt x="0" y="0"/>
                  </a:moveTo>
                  <a:lnTo>
                    <a:pt x="125" y="80"/>
                  </a:lnTo>
                  <a:lnTo>
                    <a:pt x="151" y="575"/>
                  </a:lnTo>
                  <a:lnTo>
                    <a:pt x="97" y="575"/>
                  </a:lnTo>
                  <a:lnTo>
                    <a:pt x="0" y="0"/>
                  </a:lnTo>
                  <a:close/>
                </a:path>
              </a:pathLst>
            </a:custGeom>
            <a:solidFill>
              <a:srgbClr val="FFDC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634"/>
            <p:cNvSpPr/>
            <p:nvPr/>
          </p:nvSpPr>
          <p:spPr bwMode="auto">
            <a:xfrm>
              <a:off x="2225675" y="-2930525"/>
              <a:ext cx="447675" cy="915988"/>
            </a:xfrm>
            <a:custGeom>
              <a:avLst/>
              <a:gdLst>
                <a:gd name="T0" fmla="*/ 17 w 282"/>
                <a:gd name="T1" fmla="*/ 577 h 577"/>
                <a:gd name="T2" fmla="*/ 282 w 282"/>
                <a:gd name="T3" fmla="*/ 130 h 577"/>
                <a:gd name="T4" fmla="*/ 220 w 282"/>
                <a:gd name="T5" fmla="*/ 0 h 577"/>
                <a:gd name="T6" fmla="*/ 0 w 282"/>
                <a:gd name="T7" fmla="*/ 419 h 577"/>
                <a:gd name="T8" fmla="*/ 17 w 282"/>
                <a:gd name="T9" fmla="*/ 577 h 577"/>
              </a:gdLst>
              <a:ahLst/>
              <a:cxnLst>
                <a:cxn ang="0">
                  <a:pos x="T0" y="T1"/>
                </a:cxn>
                <a:cxn ang="0">
                  <a:pos x="T2" y="T3"/>
                </a:cxn>
                <a:cxn ang="0">
                  <a:pos x="T4" y="T5"/>
                </a:cxn>
                <a:cxn ang="0">
                  <a:pos x="T6" y="T7"/>
                </a:cxn>
                <a:cxn ang="0">
                  <a:pos x="T8" y="T9"/>
                </a:cxn>
              </a:cxnLst>
              <a:rect l="0" t="0" r="r" b="b"/>
              <a:pathLst>
                <a:path w="282" h="577">
                  <a:moveTo>
                    <a:pt x="17" y="577"/>
                  </a:moveTo>
                  <a:lnTo>
                    <a:pt x="282" y="130"/>
                  </a:lnTo>
                  <a:lnTo>
                    <a:pt x="220" y="0"/>
                  </a:lnTo>
                  <a:lnTo>
                    <a:pt x="0" y="419"/>
                  </a:lnTo>
                  <a:lnTo>
                    <a:pt x="17" y="577"/>
                  </a:lnTo>
                  <a:close/>
                </a:path>
              </a:pathLst>
            </a:custGeom>
            <a:solidFill>
              <a:srgbClr val="FFDC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635"/>
            <p:cNvSpPr/>
            <p:nvPr/>
          </p:nvSpPr>
          <p:spPr bwMode="auto">
            <a:xfrm>
              <a:off x="2762250" y="-2014538"/>
              <a:ext cx="668338" cy="806450"/>
            </a:xfrm>
            <a:custGeom>
              <a:avLst/>
              <a:gdLst>
                <a:gd name="T0" fmla="*/ 0 w 421"/>
                <a:gd name="T1" fmla="*/ 435 h 508"/>
                <a:gd name="T2" fmla="*/ 372 w 421"/>
                <a:gd name="T3" fmla="*/ 0 h 508"/>
                <a:gd name="T4" fmla="*/ 421 w 421"/>
                <a:gd name="T5" fmla="*/ 154 h 508"/>
                <a:gd name="T6" fmla="*/ 34 w 421"/>
                <a:gd name="T7" fmla="*/ 508 h 508"/>
                <a:gd name="T8" fmla="*/ 0 w 421"/>
                <a:gd name="T9" fmla="*/ 435 h 508"/>
              </a:gdLst>
              <a:ahLst/>
              <a:cxnLst>
                <a:cxn ang="0">
                  <a:pos x="T0" y="T1"/>
                </a:cxn>
                <a:cxn ang="0">
                  <a:pos x="T2" y="T3"/>
                </a:cxn>
                <a:cxn ang="0">
                  <a:pos x="T4" y="T5"/>
                </a:cxn>
                <a:cxn ang="0">
                  <a:pos x="T6" y="T7"/>
                </a:cxn>
                <a:cxn ang="0">
                  <a:pos x="T8" y="T9"/>
                </a:cxn>
              </a:cxnLst>
              <a:rect l="0" t="0" r="r" b="b"/>
              <a:pathLst>
                <a:path w="421" h="508">
                  <a:moveTo>
                    <a:pt x="0" y="435"/>
                  </a:moveTo>
                  <a:lnTo>
                    <a:pt x="372" y="0"/>
                  </a:lnTo>
                  <a:lnTo>
                    <a:pt x="421" y="154"/>
                  </a:lnTo>
                  <a:lnTo>
                    <a:pt x="34" y="508"/>
                  </a:lnTo>
                  <a:lnTo>
                    <a:pt x="0" y="435"/>
                  </a:lnTo>
                  <a:close/>
                </a:path>
              </a:pathLst>
            </a:custGeom>
            <a:solidFill>
              <a:srgbClr val="FFDC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8" name="矩形 87"/>
          <p:cNvSpPr/>
          <p:nvPr/>
        </p:nvSpPr>
        <p:spPr>
          <a:xfrm>
            <a:off x="0" y="6400800"/>
            <a:ext cx="12192000" cy="457200"/>
          </a:xfrm>
          <a:prstGeom prst="rect">
            <a:avLst/>
          </a:prstGeom>
          <a:solidFill>
            <a:srgbClr val="ED9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文本框 88"/>
          <p:cNvSpPr txBox="1"/>
          <p:nvPr/>
        </p:nvSpPr>
        <p:spPr>
          <a:xfrm>
            <a:off x="3253083" y="776471"/>
            <a:ext cx="3306918" cy="923330"/>
          </a:xfrm>
          <a:prstGeom prst="rect">
            <a:avLst/>
          </a:prstGeom>
          <a:noFill/>
        </p:spPr>
        <p:txBody>
          <a:bodyPr wrap="square" rtlCol="0">
            <a:spAutoFit/>
          </a:bodyPr>
          <a:lstStyle/>
          <a:p>
            <a:r>
              <a:rPr lang="zh-CN" altLang="en-US" sz="5400" spc="600" dirty="0">
                <a:solidFill>
                  <a:srgbClr val="F04D14"/>
                </a:solidFill>
                <a:effectLst>
                  <a:outerShdw blurRad="50800" dist="38100" dir="2700000" algn="tl" rotWithShape="0">
                    <a:prstClr val="black">
                      <a:alpha val="5000"/>
                    </a:prstClr>
                  </a:outerShdw>
                </a:effectLst>
              </a:rPr>
              <a:t>需求岗位</a:t>
            </a:r>
          </a:p>
        </p:txBody>
      </p:sp>
      <p:grpSp>
        <p:nvGrpSpPr>
          <p:cNvPr id="97" name="组合 96"/>
          <p:cNvGrpSpPr/>
          <p:nvPr/>
        </p:nvGrpSpPr>
        <p:grpSpPr>
          <a:xfrm>
            <a:off x="4690561" y="2048019"/>
            <a:ext cx="1350023" cy="1566027"/>
            <a:chOff x="4690561" y="2048019"/>
            <a:chExt cx="1350023" cy="1566027"/>
          </a:xfrm>
        </p:grpSpPr>
        <p:sp>
          <p:nvSpPr>
            <p:cNvPr id="90" name="六边形 89"/>
            <p:cNvSpPr/>
            <p:nvPr/>
          </p:nvSpPr>
          <p:spPr>
            <a:xfrm rot="16200000">
              <a:off x="4582559" y="2156021"/>
              <a:ext cx="1566027" cy="1350023"/>
            </a:xfrm>
            <a:prstGeom prst="hexagon">
              <a:avLst/>
            </a:prstGeom>
            <a:solidFill>
              <a:srgbClr val="ED9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6" name="文本框 95"/>
            <p:cNvSpPr txBox="1"/>
            <p:nvPr/>
          </p:nvSpPr>
          <p:spPr>
            <a:xfrm>
              <a:off x="4783680" y="2538646"/>
              <a:ext cx="1164538" cy="584775"/>
            </a:xfrm>
            <a:prstGeom prst="rect">
              <a:avLst/>
            </a:prstGeom>
            <a:noFill/>
          </p:spPr>
          <p:txBody>
            <a:bodyPr wrap="square" rtlCol="0">
              <a:spAutoFit/>
            </a:bodyPr>
            <a:lstStyle/>
            <a:p>
              <a:r>
                <a:rPr lang="zh-CN" altLang="en-US" sz="3200" spc="600" dirty="0">
                  <a:solidFill>
                    <a:schemeClr val="bg1"/>
                  </a:solidFill>
                </a:rPr>
                <a:t>人事</a:t>
              </a:r>
            </a:p>
          </p:txBody>
        </p:sp>
      </p:grpSp>
      <p:grpSp>
        <p:nvGrpSpPr>
          <p:cNvPr id="98" name="组合 97"/>
          <p:cNvGrpSpPr/>
          <p:nvPr/>
        </p:nvGrpSpPr>
        <p:grpSpPr>
          <a:xfrm>
            <a:off x="6981185" y="2048019"/>
            <a:ext cx="1350023" cy="1566027"/>
            <a:chOff x="4690561" y="2048019"/>
            <a:chExt cx="1350023" cy="1566027"/>
          </a:xfrm>
        </p:grpSpPr>
        <p:sp>
          <p:nvSpPr>
            <p:cNvPr id="99" name="六边形 98"/>
            <p:cNvSpPr/>
            <p:nvPr/>
          </p:nvSpPr>
          <p:spPr>
            <a:xfrm rot="16200000">
              <a:off x="4582559" y="2156021"/>
              <a:ext cx="1566027" cy="1350023"/>
            </a:xfrm>
            <a:prstGeom prst="hexagon">
              <a:avLst/>
            </a:prstGeom>
            <a:solidFill>
              <a:srgbClr val="ED9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0" name="文本框 99"/>
            <p:cNvSpPr txBox="1"/>
            <p:nvPr/>
          </p:nvSpPr>
          <p:spPr>
            <a:xfrm>
              <a:off x="4783679" y="2538646"/>
              <a:ext cx="1237675" cy="584775"/>
            </a:xfrm>
            <a:prstGeom prst="rect">
              <a:avLst/>
            </a:prstGeom>
            <a:noFill/>
          </p:spPr>
          <p:txBody>
            <a:bodyPr wrap="square" rtlCol="0">
              <a:spAutoFit/>
            </a:bodyPr>
            <a:lstStyle/>
            <a:p>
              <a:r>
                <a:rPr lang="zh-CN" altLang="en-US" sz="3200" spc="600" dirty="0">
                  <a:solidFill>
                    <a:schemeClr val="bg1"/>
                  </a:solidFill>
                </a:rPr>
                <a:t>综合</a:t>
              </a:r>
            </a:p>
          </p:txBody>
        </p:sp>
      </p:grpSp>
      <p:grpSp>
        <p:nvGrpSpPr>
          <p:cNvPr id="101" name="组合 100"/>
          <p:cNvGrpSpPr/>
          <p:nvPr/>
        </p:nvGrpSpPr>
        <p:grpSpPr>
          <a:xfrm>
            <a:off x="9271809" y="2048019"/>
            <a:ext cx="1350023" cy="1566027"/>
            <a:chOff x="4690561" y="2048019"/>
            <a:chExt cx="1350023" cy="1566027"/>
          </a:xfrm>
        </p:grpSpPr>
        <p:sp>
          <p:nvSpPr>
            <p:cNvPr id="102" name="六边形 101"/>
            <p:cNvSpPr/>
            <p:nvPr/>
          </p:nvSpPr>
          <p:spPr>
            <a:xfrm rot="16200000">
              <a:off x="4582559" y="2156021"/>
              <a:ext cx="1566027" cy="1350023"/>
            </a:xfrm>
            <a:prstGeom prst="hexagon">
              <a:avLst/>
            </a:prstGeom>
            <a:solidFill>
              <a:srgbClr val="ED9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3" name="文本框 102"/>
            <p:cNvSpPr txBox="1"/>
            <p:nvPr/>
          </p:nvSpPr>
          <p:spPr>
            <a:xfrm>
              <a:off x="4783679" y="2538646"/>
              <a:ext cx="1237675" cy="584775"/>
            </a:xfrm>
            <a:prstGeom prst="rect">
              <a:avLst/>
            </a:prstGeom>
            <a:noFill/>
          </p:spPr>
          <p:txBody>
            <a:bodyPr wrap="square" rtlCol="0">
              <a:spAutoFit/>
            </a:bodyPr>
            <a:lstStyle/>
            <a:p>
              <a:r>
                <a:rPr lang="zh-CN" altLang="en-US" sz="3200" spc="600" dirty="0">
                  <a:solidFill>
                    <a:schemeClr val="bg1"/>
                  </a:solidFill>
                </a:rPr>
                <a:t>行政</a:t>
              </a:r>
            </a:p>
          </p:txBody>
        </p:sp>
      </p:grpSp>
      <p:grpSp>
        <p:nvGrpSpPr>
          <p:cNvPr id="104" name="组合 103"/>
          <p:cNvGrpSpPr/>
          <p:nvPr/>
        </p:nvGrpSpPr>
        <p:grpSpPr>
          <a:xfrm>
            <a:off x="4690561" y="4098491"/>
            <a:ext cx="1350023" cy="1566027"/>
            <a:chOff x="4690561" y="2048019"/>
            <a:chExt cx="1350023" cy="1566027"/>
          </a:xfrm>
        </p:grpSpPr>
        <p:sp>
          <p:nvSpPr>
            <p:cNvPr id="105" name="六边形 104"/>
            <p:cNvSpPr/>
            <p:nvPr/>
          </p:nvSpPr>
          <p:spPr>
            <a:xfrm rot="16200000">
              <a:off x="4582559" y="2156021"/>
              <a:ext cx="1566027" cy="1350023"/>
            </a:xfrm>
            <a:prstGeom prst="hexagon">
              <a:avLst/>
            </a:prstGeom>
            <a:solidFill>
              <a:srgbClr val="ED9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6" name="文本框 105"/>
            <p:cNvSpPr txBox="1"/>
            <p:nvPr/>
          </p:nvSpPr>
          <p:spPr>
            <a:xfrm>
              <a:off x="4783679" y="2538646"/>
              <a:ext cx="1237675" cy="584775"/>
            </a:xfrm>
            <a:prstGeom prst="rect">
              <a:avLst/>
            </a:prstGeom>
            <a:noFill/>
          </p:spPr>
          <p:txBody>
            <a:bodyPr wrap="square" rtlCol="0">
              <a:spAutoFit/>
            </a:bodyPr>
            <a:lstStyle/>
            <a:p>
              <a:r>
                <a:rPr lang="zh-CN" altLang="en-US" sz="3200" spc="600" dirty="0">
                  <a:solidFill>
                    <a:schemeClr val="bg1"/>
                  </a:solidFill>
                </a:rPr>
                <a:t>策划</a:t>
              </a:r>
            </a:p>
          </p:txBody>
        </p:sp>
      </p:grpSp>
      <p:grpSp>
        <p:nvGrpSpPr>
          <p:cNvPr id="107" name="组合 106"/>
          <p:cNvGrpSpPr/>
          <p:nvPr/>
        </p:nvGrpSpPr>
        <p:grpSpPr>
          <a:xfrm>
            <a:off x="6981185" y="4098491"/>
            <a:ext cx="1350023" cy="1566027"/>
            <a:chOff x="4690561" y="2048019"/>
            <a:chExt cx="1350023" cy="1566027"/>
          </a:xfrm>
        </p:grpSpPr>
        <p:sp>
          <p:nvSpPr>
            <p:cNvPr id="108" name="六边形 107"/>
            <p:cNvSpPr/>
            <p:nvPr/>
          </p:nvSpPr>
          <p:spPr>
            <a:xfrm rot="16200000">
              <a:off x="4582559" y="2156021"/>
              <a:ext cx="1566027" cy="1350023"/>
            </a:xfrm>
            <a:prstGeom prst="hexagon">
              <a:avLst/>
            </a:prstGeom>
            <a:solidFill>
              <a:srgbClr val="ED9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9" name="文本框 108"/>
            <p:cNvSpPr txBox="1"/>
            <p:nvPr/>
          </p:nvSpPr>
          <p:spPr>
            <a:xfrm>
              <a:off x="4783679" y="2538646"/>
              <a:ext cx="1237675" cy="584775"/>
            </a:xfrm>
            <a:prstGeom prst="rect">
              <a:avLst/>
            </a:prstGeom>
            <a:noFill/>
          </p:spPr>
          <p:txBody>
            <a:bodyPr wrap="square" rtlCol="0">
              <a:spAutoFit/>
            </a:bodyPr>
            <a:lstStyle/>
            <a:p>
              <a:r>
                <a:rPr lang="zh-CN" altLang="en-US" sz="3200" spc="600" dirty="0">
                  <a:solidFill>
                    <a:schemeClr val="bg1"/>
                  </a:solidFill>
                </a:rPr>
                <a:t>行政</a:t>
              </a:r>
            </a:p>
          </p:txBody>
        </p:sp>
      </p:grpSp>
      <p:grpSp>
        <p:nvGrpSpPr>
          <p:cNvPr id="110" name="组合 109"/>
          <p:cNvGrpSpPr/>
          <p:nvPr/>
        </p:nvGrpSpPr>
        <p:grpSpPr>
          <a:xfrm>
            <a:off x="9271809" y="4098491"/>
            <a:ext cx="1350023" cy="1566027"/>
            <a:chOff x="4690561" y="2048019"/>
            <a:chExt cx="1350023" cy="1566027"/>
          </a:xfrm>
        </p:grpSpPr>
        <p:sp>
          <p:nvSpPr>
            <p:cNvPr id="111" name="六边形 110"/>
            <p:cNvSpPr/>
            <p:nvPr/>
          </p:nvSpPr>
          <p:spPr>
            <a:xfrm rot="16200000">
              <a:off x="4582559" y="2156021"/>
              <a:ext cx="1566027" cy="1350023"/>
            </a:xfrm>
            <a:prstGeom prst="hexagon">
              <a:avLst/>
            </a:prstGeom>
            <a:solidFill>
              <a:srgbClr val="ED9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2" name="文本框 111"/>
            <p:cNvSpPr txBox="1"/>
            <p:nvPr/>
          </p:nvSpPr>
          <p:spPr>
            <a:xfrm>
              <a:off x="4783679" y="2538646"/>
              <a:ext cx="1237675" cy="584775"/>
            </a:xfrm>
            <a:prstGeom prst="rect">
              <a:avLst/>
            </a:prstGeom>
            <a:noFill/>
          </p:spPr>
          <p:txBody>
            <a:bodyPr wrap="square" rtlCol="0">
              <a:spAutoFit/>
            </a:bodyPr>
            <a:lstStyle/>
            <a:p>
              <a:r>
                <a:rPr lang="zh-CN" altLang="en-US" sz="3200" spc="600" dirty="0">
                  <a:solidFill>
                    <a:schemeClr val="bg1"/>
                  </a:solidFill>
                </a:rPr>
                <a:t>技术</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left)">
                                      <p:cBhvr>
                                        <p:cTn id="7" dur="500"/>
                                        <p:tgtEl>
                                          <p:spTgt spid="8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97"/>
                                        </p:tgtEl>
                                        <p:attrNameLst>
                                          <p:attrName>style.visibility</p:attrName>
                                        </p:attrNameLst>
                                      </p:cBhvr>
                                      <p:to>
                                        <p:strVal val="visible"/>
                                      </p:to>
                                    </p:set>
                                    <p:animEffect transition="in" filter="fade">
                                      <p:cBhvr>
                                        <p:cTn id="17" dur="750"/>
                                        <p:tgtEl>
                                          <p:spTgt spid="97"/>
                                        </p:tgtEl>
                                      </p:cBhvr>
                                    </p:animEffect>
                                  </p:childTnLst>
                                </p:cTn>
                              </p:par>
                            </p:childTnLst>
                          </p:cTn>
                        </p:par>
                        <p:par>
                          <p:cTn id="18" fill="hold">
                            <p:stCondLst>
                              <p:cond delay="2500"/>
                            </p:stCondLst>
                            <p:childTnLst>
                              <p:par>
                                <p:cTn id="19" presetID="10" presetClass="entr" presetSubtype="0"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750"/>
                                        <p:tgtEl>
                                          <p:spTgt spid="98"/>
                                        </p:tgtEl>
                                      </p:cBhvr>
                                    </p:animEffect>
                                  </p:childTnLst>
                                </p:cTn>
                              </p:par>
                            </p:childTnLst>
                          </p:cTn>
                        </p:par>
                        <p:par>
                          <p:cTn id="22" fill="hold">
                            <p:stCondLst>
                              <p:cond delay="3500"/>
                            </p:stCondLst>
                            <p:childTnLst>
                              <p:par>
                                <p:cTn id="23" presetID="10" presetClass="entr" presetSubtype="0" fill="hold" nodeType="afterEffect">
                                  <p:stCondLst>
                                    <p:cond delay="0"/>
                                  </p:stCondLst>
                                  <p:childTnLst>
                                    <p:set>
                                      <p:cBhvr>
                                        <p:cTn id="24" dur="1" fill="hold">
                                          <p:stCondLst>
                                            <p:cond delay="0"/>
                                          </p:stCondLst>
                                        </p:cTn>
                                        <p:tgtEl>
                                          <p:spTgt spid="101"/>
                                        </p:tgtEl>
                                        <p:attrNameLst>
                                          <p:attrName>style.visibility</p:attrName>
                                        </p:attrNameLst>
                                      </p:cBhvr>
                                      <p:to>
                                        <p:strVal val="visible"/>
                                      </p:to>
                                    </p:set>
                                    <p:animEffect transition="in" filter="fade">
                                      <p:cBhvr>
                                        <p:cTn id="25" dur="750"/>
                                        <p:tgtEl>
                                          <p:spTgt spid="101"/>
                                        </p:tgtEl>
                                      </p:cBhvr>
                                    </p:animEffect>
                                  </p:childTnLst>
                                </p:cTn>
                              </p:par>
                            </p:childTnLst>
                          </p:cTn>
                        </p:par>
                        <p:par>
                          <p:cTn id="26" fill="hold">
                            <p:stCondLst>
                              <p:cond delay="4500"/>
                            </p:stCondLst>
                            <p:childTnLst>
                              <p:par>
                                <p:cTn id="27" presetID="10" presetClass="entr" presetSubtype="0" fill="hold" nodeType="after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750"/>
                                        <p:tgtEl>
                                          <p:spTgt spid="104"/>
                                        </p:tgtEl>
                                      </p:cBhvr>
                                    </p:animEffect>
                                  </p:childTnLst>
                                </p:cTn>
                              </p:par>
                            </p:childTnLst>
                          </p:cTn>
                        </p:par>
                        <p:par>
                          <p:cTn id="30" fill="hold">
                            <p:stCondLst>
                              <p:cond delay="5500"/>
                            </p:stCondLst>
                            <p:childTnLst>
                              <p:par>
                                <p:cTn id="31" presetID="10" presetClass="entr" presetSubtype="0" fill="hold" nodeType="afterEffect">
                                  <p:stCondLst>
                                    <p:cond delay="0"/>
                                  </p:stCondLst>
                                  <p:childTnLst>
                                    <p:set>
                                      <p:cBhvr>
                                        <p:cTn id="32" dur="1" fill="hold">
                                          <p:stCondLst>
                                            <p:cond delay="0"/>
                                          </p:stCondLst>
                                        </p:cTn>
                                        <p:tgtEl>
                                          <p:spTgt spid="107"/>
                                        </p:tgtEl>
                                        <p:attrNameLst>
                                          <p:attrName>style.visibility</p:attrName>
                                        </p:attrNameLst>
                                      </p:cBhvr>
                                      <p:to>
                                        <p:strVal val="visible"/>
                                      </p:to>
                                    </p:set>
                                    <p:animEffect transition="in" filter="fade">
                                      <p:cBhvr>
                                        <p:cTn id="33" dur="750"/>
                                        <p:tgtEl>
                                          <p:spTgt spid="107"/>
                                        </p:tgtEl>
                                      </p:cBhvr>
                                    </p:animEffect>
                                  </p:childTnLst>
                                </p:cTn>
                              </p:par>
                            </p:childTnLst>
                          </p:cTn>
                        </p:par>
                        <p:par>
                          <p:cTn id="34" fill="hold">
                            <p:stCondLst>
                              <p:cond delay="6500"/>
                            </p:stCondLst>
                            <p:childTnLst>
                              <p:par>
                                <p:cTn id="35" presetID="10" presetClass="entr" presetSubtype="0" fill="hold" nodeType="afterEffect">
                                  <p:stCondLst>
                                    <p:cond delay="0"/>
                                  </p:stCondLst>
                                  <p:childTnLst>
                                    <p:set>
                                      <p:cBhvr>
                                        <p:cTn id="36" dur="1" fill="hold">
                                          <p:stCondLst>
                                            <p:cond delay="0"/>
                                          </p:stCondLst>
                                        </p:cTn>
                                        <p:tgtEl>
                                          <p:spTgt spid="110"/>
                                        </p:tgtEl>
                                        <p:attrNameLst>
                                          <p:attrName>style.visibility</p:attrName>
                                        </p:attrNameLst>
                                      </p:cBhvr>
                                      <p:to>
                                        <p:strVal val="visible"/>
                                      </p:to>
                                    </p:set>
                                    <p:animEffect transition="in" filter="fade">
                                      <p:cBhvr>
                                        <p:cTn id="37" dur="75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442541" y="407020"/>
            <a:ext cx="3306918" cy="923330"/>
          </a:xfrm>
          <a:prstGeom prst="rect">
            <a:avLst/>
          </a:prstGeom>
          <a:noFill/>
        </p:spPr>
        <p:txBody>
          <a:bodyPr wrap="square" rtlCol="0">
            <a:spAutoFit/>
          </a:bodyPr>
          <a:lstStyle/>
          <a:p>
            <a:r>
              <a:rPr lang="zh-CN" altLang="en-US" sz="5400" spc="600" dirty="0">
                <a:solidFill>
                  <a:srgbClr val="F04D14"/>
                </a:solidFill>
                <a:effectLst>
                  <a:outerShdw blurRad="50800" dist="38100" dir="2700000" algn="tl" rotWithShape="0">
                    <a:prstClr val="black">
                      <a:alpha val="5000"/>
                    </a:prstClr>
                  </a:outerShdw>
                </a:effectLst>
              </a:rPr>
              <a:t>岗位描述</a:t>
            </a:r>
          </a:p>
        </p:txBody>
      </p:sp>
      <p:sp>
        <p:nvSpPr>
          <p:cNvPr id="3" name="矩形 2"/>
          <p:cNvSpPr/>
          <p:nvPr/>
        </p:nvSpPr>
        <p:spPr>
          <a:xfrm>
            <a:off x="-1159164" y="1911928"/>
            <a:ext cx="2318327" cy="3971636"/>
          </a:xfrm>
          <a:prstGeom prst="rect">
            <a:avLst/>
          </a:prstGeom>
          <a:noFill/>
          <a:ln w="19050">
            <a:solidFill>
              <a:srgbClr val="ED92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1044973" y="1911928"/>
            <a:ext cx="2318327" cy="3971636"/>
          </a:xfrm>
          <a:prstGeom prst="rect">
            <a:avLst/>
          </a:prstGeom>
          <a:noFill/>
          <a:ln w="19050">
            <a:solidFill>
              <a:srgbClr val="ED92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891870" y="1911928"/>
            <a:ext cx="2318327" cy="3971636"/>
            <a:chOff x="1891870" y="1911928"/>
            <a:chExt cx="2318327" cy="3971636"/>
          </a:xfrm>
        </p:grpSpPr>
        <p:sp>
          <p:nvSpPr>
            <p:cNvPr id="4" name="矩形 3"/>
            <p:cNvSpPr/>
            <p:nvPr/>
          </p:nvSpPr>
          <p:spPr>
            <a:xfrm>
              <a:off x="1891870" y="1911928"/>
              <a:ext cx="2318327" cy="3971636"/>
            </a:xfrm>
            <a:prstGeom prst="rect">
              <a:avLst/>
            </a:prstGeom>
            <a:noFill/>
            <a:ln w="19050">
              <a:solidFill>
                <a:srgbClr val="ED92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891870" y="2377440"/>
              <a:ext cx="2318327" cy="579120"/>
            </a:xfrm>
            <a:prstGeom prst="rect">
              <a:avLst/>
            </a:prstGeom>
            <a:solidFill>
              <a:srgbClr val="ED9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spc="600" dirty="0"/>
                <a:t>人事岗位</a:t>
              </a:r>
            </a:p>
          </p:txBody>
        </p:sp>
        <p:grpSp>
          <p:nvGrpSpPr>
            <p:cNvPr id="94" name="组合 93"/>
            <p:cNvGrpSpPr/>
            <p:nvPr/>
          </p:nvGrpSpPr>
          <p:grpSpPr>
            <a:xfrm>
              <a:off x="1960007" y="2995320"/>
              <a:ext cx="2229869" cy="2888244"/>
              <a:chOff x="1960007" y="2995320"/>
              <a:chExt cx="2229869" cy="2888244"/>
            </a:xfrm>
          </p:grpSpPr>
          <p:sp>
            <p:nvSpPr>
              <p:cNvPr id="13" name="文本框 12"/>
              <p:cNvSpPr txBox="1"/>
              <p:nvPr/>
            </p:nvSpPr>
            <p:spPr>
              <a:xfrm>
                <a:off x="1960007" y="2995320"/>
                <a:ext cx="2229869" cy="2328523"/>
              </a:xfrm>
              <a:prstGeom prst="rect">
                <a:avLst/>
              </a:prstGeom>
              <a:noFill/>
            </p:spPr>
            <p:txBody>
              <a:bodyPr wrap="square" rtlCol="0">
                <a:spAutoFit/>
              </a:bodyPr>
              <a:lstStyle>
                <a:defPPr>
                  <a:defRPr lang="zh-CN"/>
                </a:defPPr>
                <a:lvl1pPr>
                  <a:lnSpc>
                    <a:spcPct val="130000"/>
                  </a:lnSpc>
                  <a:defRPr sz="2000">
                    <a:solidFill>
                      <a:schemeClr val="bg1"/>
                    </a:solidFill>
                    <a:latin typeface="+mn-ea"/>
                  </a:defRPr>
                </a:lvl1pPr>
              </a:lstStyle>
              <a:p>
                <a:pPr>
                  <a:lnSpc>
                    <a:spcPct val="150000"/>
                  </a:lnSpc>
                </a:pPr>
                <a:r>
                  <a:rPr lang="zh-CN" altLang="en-US" dirty="0">
                    <a:solidFill>
                      <a:schemeClr val="tx1"/>
                    </a:solidFill>
                    <a:latin typeface="黑体" panose="02010609060101010101" pitchFamily="49" charset="-122"/>
                    <a:ea typeface="黑体" panose="02010609060101010101" pitchFamily="49" charset="-122"/>
                  </a:rPr>
                  <a:t>点击此处添加文本内容点击此处添加文本内容点击此处添加文本内容点击此处添加文本内容</a:t>
                </a:r>
              </a:p>
            </p:txBody>
          </p:sp>
          <p:grpSp>
            <p:nvGrpSpPr>
              <p:cNvPr id="14" name="组合 13"/>
              <p:cNvGrpSpPr/>
              <p:nvPr/>
            </p:nvGrpSpPr>
            <p:grpSpPr>
              <a:xfrm flipH="1">
                <a:off x="3307058" y="4724400"/>
                <a:ext cx="590921" cy="1159164"/>
                <a:chOff x="7397750" y="1309687"/>
                <a:chExt cx="2151063" cy="4219575"/>
              </a:xfrm>
            </p:grpSpPr>
            <p:sp>
              <p:nvSpPr>
                <p:cNvPr id="15" name="Freeform 271"/>
                <p:cNvSpPr/>
                <p:nvPr/>
              </p:nvSpPr>
              <p:spPr bwMode="auto">
                <a:xfrm>
                  <a:off x="7773988" y="4038600"/>
                  <a:ext cx="682625" cy="1444625"/>
                </a:xfrm>
                <a:custGeom>
                  <a:avLst/>
                  <a:gdLst>
                    <a:gd name="T0" fmla="*/ 9 w 182"/>
                    <a:gd name="T1" fmla="*/ 0 h 385"/>
                    <a:gd name="T2" fmla="*/ 18 w 182"/>
                    <a:gd name="T3" fmla="*/ 81 h 385"/>
                    <a:gd name="T4" fmla="*/ 51 w 182"/>
                    <a:gd name="T5" fmla="*/ 106 h 385"/>
                    <a:gd name="T6" fmla="*/ 38 w 182"/>
                    <a:gd name="T7" fmla="*/ 368 h 385"/>
                    <a:gd name="T8" fmla="*/ 77 w 182"/>
                    <a:gd name="T9" fmla="*/ 385 h 385"/>
                    <a:gd name="T10" fmla="*/ 83 w 182"/>
                    <a:gd name="T11" fmla="*/ 109 h 385"/>
                    <a:gd name="T12" fmla="*/ 109 w 182"/>
                    <a:gd name="T13" fmla="*/ 108 h 385"/>
                    <a:gd name="T14" fmla="*/ 119 w 182"/>
                    <a:gd name="T15" fmla="*/ 378 h 385"/>
                    <a:gd name="T16" fmla="*/ 147 w 182"/>
                    <a:gd name="T17" fmla="*/ 358 h 385"/>
                    <a:gd name="T18" fmla="*/ 160 w 182"/>
                    <a:gd name="T19" fmla="*/ 347 h 385"/>
                    <a:gd name="T20" fmla="*/ 138 w 182"/>
                    <a:gd name="T21" fmla="*/ 103 h 385"/>
                    <a:gd name="T22" fmla="*/ 170 w 182"/>
                    <a:gd name="T23" fmla="*/ 83 h 385"/>
                    <a:gd name="T24" fmla="*/ 176 w 182"/>
                    <a:gd name="T25" fmla="*/ 5 h 385"/>
                    <a:gd name="T26" fmla="*/ 9 w 182"/>
                    <a:gd name="T27"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 h="385">
                      <a:moveTo>
                        <a:pt x="9" y="0"/>
                      </a:moveTo>
                      <a:cubicBezTo>
                        <a:pt x="9" y="0"/>
                        <a:pt x="0" y="50"/>
                        <a:pt x="18" y="81"/>
                      </a:cubicBezTo>
                      <a:cubicBezTo>
                        <a:pt x="24" y="93"/>
                        <a:pt x="38" y="103"/>
                        <a:pt x="51" y="106"/>
                      </a:cubicBezTo>
                      <a:cubicBezTo>
                        <a:pt x="38" y="368"/>
                        <a:pt x="38" y="368"/>
                        <a:pt x="38" y="368"/>
                      </a:cubicBezTo>
                      <a:cubicBezTo>
                        <a:pt x="77" y="385"/>
                        <a:pt x="77" y="385"/>
                        <a:pt x="77" y="385"/>
                      </a:cubicBezTo>
                      <a:cubicBezTo>
                        <a:pt x="83" y="109"/>
                        <a:pt x="83" y="109"/>
                        <a:pt x="83" y="109"/>
                      </a:cubicBezTo>
                      <a:cubicBezTo>
                        <a:pt x="83" y="109"/>
                        <a:pt x="97" y="111"/>
                        <a:pt x="109" y="108"/>
                      </a:cubicBezTo>
                      <a:cubicBezTo>
                        <a:pt x="119" y="378"/>
                        <a:pt x="119" y="378"/>
                        <a:pt x="119" y="378"/>
                      </a:cubicBezTo>
                      <a:cubicBezTo>
                        <a:pt x="147" y="358"/>
                        <a:pt x="147" y="358"/>
                        <a:pt x="147" y="358"/>
                      </a:cubicBezTo>
                      <a:cubicBezTo>
                        <a:pt x="160" y="347"/>
                        <a:pt x="160" y="347"/>
                        <a:pt x="160" y="347"/>
                      </a:cubicBezTo>
                      <a:cubicBezTo>
                        <a:pt x="138" y="103"/>
                        <a:pt x="138" y="103"/>
                        <a:pt x="138" y="103"/>
                      </a:cubicBezTo>
                      <a:cubicBezTo>
                        <a:pt x="138" y="103"/>
                        <a:pt x="158" y="102"/>
                        <a:pt x="170" y="83"/>
                      </a:cubicBezTo>
                      <a:cubicBezTo>
                        <a:pt x="180" y="67"/>
                        <a:pt x="182" y="40"/>
                        <a:pt x="176" y="5"/>
                      </a:cubicBezTo>
                      <a:lnTo>
                        <a:pt x="9" y="0"/>
                      </a:lnTo>
                      <a:close/>
                    </a:path>
                  </a:pathLst>
                </a:custGeom>
                <a:solidFill>
                  <a:srgbClr val="1F46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272"/>
                <p:cNvSpPr/>
                <p:nvPr/>
              </p:nvSpPr>
              <p:spPr bwMode="auto">
                <a:xfrm>
                  <a:off x="7799388" y="4192587"/>
                  <a:ext cx="646113" cy="1290638"/>
                </a:xfrm>
                <a:custGeom>
                  <a:avLst/>
                  <a:gdLst>
                    <a:gd name="T0" fmla="*/ 149 w 172"/>
                    <a:gd name="T1" fmla="*/ 34 h 344"/>
                    <a:gd name="T2" fmla="*/ 89 w 172"/>
                    <a:gd name="T3" fmla="*/ 53 h 344"/>
                    <a:gd name="T4" fmla="*/ 28 w 172"/>
                    <a:gd name="T5" fmla="*/ 32 h 344"/>
                    <a:gd name="T6" fmla="*/ 6 w 172"/>
                    <a:gd name="T7" fmla="*/ 6 h 344"/>
                    <a:gd name="T8" fmla="*/ 0 w 172"/>
                    <a:gd name="T9" fmla="*/ 0 h 344"/>
                    <a:gd name="T10" fmla="*/ 11 w 172"/>
                    <a:gd name="T11" fmla="*/ 40 h 344"/>
                    <a:gd name="T12" fmla="*/ 44 w 172"/>
                    <a:gd name="T13" fmla="*/ 65 h 344"/>
                    <a:gd name="T14" fmla="*/ 44 w 172"/>
                    <a:gd name="T15" fmla="*/ 72 h 344"/>
                    <a:gd name="T16" fmla="*/ 59 w 172"/>
                    <a:gd name="T17" fmla="*/ 73 h 344"/>
                    <a:gd name="T18" fmla="*/ 60 w 172"/>
                    <a:gd name="T19" fmla="*/ 75 h 344"/>
                    <a:gd name="T20" fmla="*/ 54 w 172"/>
                    <a:gd name="T21" fmla="*/ 230 h 344"/>
                    <a:gd name="T22" fmla="*/ 51 w 172"/>
                    <a:gd name="T23" fmla="*/ 309 h 344"/>
                    <a:gd name="T24" fmla="*/ 50 w 172"/>
                    <a:gd name="T25" fmla="*/ 335 h 344"/>
                    <a:gd name="T26" fmla="*/ 70 w 172"/>
                    <a:gd name="T27" fmla="*/ 344 h 344"/>
                    <a:gd name="T28" fmla="*/ 76 w 172"/>
                    <a:gd name="T29" fmla="*/ 68 h 344"/>
                    <a:gd name="T30" fmla="*/ 102 w 172"/>
                    <a:gd name="T31" fmla="*/ 67 h 344"/>
                    <a:gd name="T32" fmla="*/ 112 w 172"/>
                    <a:gd name="T33" fmla="*/ 337 h 344"/>
                    <a:gd name="T34" fmla="*/ 129 w 172"/>
                    <a:gd name="T35" fmla="*/ 325 h 344"/>
                    <a:gd name="T36" fmla="*/ 127 w 172"/>
                    <a:gd name="T37" fmla="*/ 258 h 344"/>
                    <a:gd name="T38" fmla="*/ 122 w 172"/>
                    <a:gd name="T39" fmla="*/ 168 h 344"/>
                    <a:gd name="T40" fmla="*/ 117 w 172"/>
                    <a:gd name="T41" fmla="*/ 123 h 344"/>
                    <a:gd name="T42" fmla="*/ 116 w 172"/>
                    <a:gd name="T43" fmla="*/ 84 h 344"/>
                    <a:gd name="T44" fmla="*/ 122 w 172"/>
                    <a:gd name="T45" fmla="*/ 72 h 344"/>
                    <a:gd name="T46" fmla="*/ 131 w 172"/>
                    <a:gd name="T47" fmla="*/ 71 h 344"/>
                    <a:gd name="T48" fmla="*/ 131 w 172"/>
                    <a:gd name="T49" fmla="*/ 62 h 344"/>
                    <a:gd name="T50" fmla="*/ 163 w 172"/>
                    <a:gd name="T51" fmla="*/ 42 h 344"/>
                    <a:gd name="T52" fmla="*/ 172 w 172"/>
                    <a:gd name="T53" fmla="*/ 8 h 344"/>
                    <a:gd name="T54" fmla="*/ 149 w 172"/>
                    <a:gd name="T55" fmla="*/ 3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2" h="344">
                      <a:moveTo>
                        <a:pt x="149" y="34"/>
                      </a:moveTo>
                      <a:cubicBezTo>
                        <a:pt x="132" y="46"/>
                        <a:pt x="110" y="52"/>
                        <a:pt x="89" y="53"/>
                      </a:cubicBezTo>
                      <a:cubicBezTo>
                        <a:pt x="66" y="54"/>
                        <a:pt x="46" y="47"/>
                        <a:pt x="28" y="32"/>
                      </a:cubicBezTo>
                      <a:cubicBezTo>
                        <a:pt x="20" y="24"/>
                        <a:pt x="12" y="16"/>
                        <a:pt x="6" y="6"/>
                      </a:cubicBezTo>
                      <a:cubicBezTo>
                        <a:pt x="4" y="4"/>
                        <a:pt x="2" y="2"/>
                        <a:pt x="0" y="0"/>
                      </a:cubicBezTo>
                      <a:cubicBezTo>
                        <a:pt x="1" y="13"/>
                        <a:pt x="4" y="28"/>
                        <a:pt x="11" y="40"/>
                      </a:cubicBezTo>
                      <a:cubicBezTo>
                        <a:pt x="17" y="52"/>
                        <a:pt x="31" y="62"/>
                        <a:pt x="44" y="65"/>
                      </a:cubicBezTo>
                      <a:cubicBezTo>
                        <a:pt x="44" y="72"/>
                        <a:pt x="44" y="72"/>
                        <a:pt x="44" y="72"/>
                      </a:cubicBezTo>
                      <a:cubicBezTo>
                        <a:pt x="49" y="72"/>
                        <a:pt x="54" y="72"/>
                        <a:pt x="59" y="73"/>
                      </a:cubicBezTo>
                      <a:cubicBezTo>
                        <a:pt x="59" y="73"/>
                        <a:pt x="60" y="74"/>
                        <a:pt x="60" y="75"/>
                      </a:cubicBezTo>
                      <a:cubicBezTo>
                        <a:pt x="62" y="126"/>
                        <a:pt x="57" y="179"/>
                        <a:pt x="54" y="230"/>
                      </a:cubicBezTo>
                      <a:cubicBezTo>
                        <a:pt x="52" y="257"/>
                        <a:pt x="52" y="283"/>
                        <a:pt x="51" y="309"/>
                      </a:cubicBezTo>
                      <a:cubicBezTo>
                        <a:pt x="51" y="318"/>
                        <a:pt x="50" y="326"/>
                        <a:pt x="50" y="335"/>
                      </a:cubicBezTo>
                      <a:cubicBezTo>
                        <a:pt x="70" y="344"/>
                        <a:pt x="70" y="344"/>
                        <a:pt x="70" y="344"/>
                      </a:cubicBezTo>
                      <a:cubicBezTo>
                        <a:pt x="76" y="68"/>
                        <a:pt x="76" y="68"/>
                        <a:pt x="76" y="68"/>
                      </a:cubicBezTo>
                      <a:cubicBezTo>
                        <a:pt x="76" y="68"/>
                        <a:pt x="90" y="70"/>
                        <a:pt x="102" y="67"/>
                      </a:cubicBezTo>
                      <a:cubicBezTo>
                        <a:pt x="112" y="337"/>
                        <a:pt x="112" y="337"/>
                        <a:pt x="112" y="337"/>
                      </a:cubicBezTo>
                      <a:cubicBezTo>
                        <a:pt x="129" y="325"/>
                        <a:pt x="129" y="325"/>
                        <a:pt x="129" y="325"/>
                      </a:cubicBezTo>
                      <a:cubicBezTo>
                        <a:pt x="126" y="303"/>
                        <a:pt x="126" y="280"/>
                        <a:pt x="127" y="258"/>
                      </a:cubicBezTo>
                      <a:cubicBezTo>
                        <a:pt x="127" y="228"/>
                        <a:pt x="126" y="198"/>
                        <a:pt x="122" y="168"/>
                      </a:cubicBezTo>
                      <a:cubicBezTo>
                        <a:pt x="120" y="153"/>
                        <a:pt x="118" y="138"/>
                        <a:pt x="117" y="123"/>
                      </a:cubicBezTo>
                      <a:cubicBezTo>
                        <a:pt x="117" y="110"/>
                        <a:pt x="118" y="97"/>
                        <a:pt x="116" y="84"/>
                      </a:cubicBezTo>
                      <a:cubicBezTo>
                        <a:pt x="114" y="78"/>
                        <a:pt x="115" y="74"/>
                        <a:pt x="122" y="72"/>
                      </a:cubicBezTo>
                      <a:cubicBezTo>
                        <a:pt x="125" y="72"/>
                        <a:pt x="128" y="72"/>
                        <a:pt x="131" y="71"/>
                      </a:cubicBezTo>
                      <a:cubicBezTo>
                        <a:pt x="131" y="62"/>
                        <a:pt x="131" y="62"/>
                        <a:pt x="131" y="62"/>
                      </a:cubicBezTo>
                      <a:cubicBezTo>
                        <a:pt x="131" y="62"/>
                        <a:pt x="151" y="61"/>
                        <a:pt x="163" y="42"/>
                      </a:cubicBezTo>
                      <a:cubicBezTo>
                        <a:pt x="168" y="34"/>
                        <a:pt x="171" y="22"/>
                        <a:pt x="172" y="8"/>
                      </a:cubicBezTo>
                      <a:cubicBezTo>
                        <a:pt x="166" y="18"/>
                        <a:pt x="159" y="28"/>
                        <a:pt x="149" y="34"/>
                      </a:cubicBezTo>
                      <a:close/>
                    </a:path>
                  </a:pathLst>
                </a:custGeom>
                <a:solidFill>
                  <a:srgbClr val="1B32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73"/>
                <p:cNvSpPr/>
                <p:nvPr/>
              </p:nvSpPr>
              <p:spPr bwMode="auto">
                <a:xfrm>
                  <a:off x="7807325" y="3975100"/>
                  <a:ext cx="630238" cy="190500"/>
                </a:xfrm>
                <a:custGeom>
                  <a:avLst/>
                  <a:gdLst>
                    <a:gd name="T0" fmla="*/ 0 w 168"/>
                    <a:gd name="T1" fmla="*/ 14 h 51"/>
                    <a:gd name="T2" fmla="*/ 0 w 168"/>
                    <a:gd name="T3" fmla="*/ 24 h 51"/>
                    <a:gd name="T4" fmla="*/ 54 w 168"/>
                    <a:gd name="T5" fmla="*/ 26 h 51"/>
                    <a:gd name="T6" fmla="*/ 81 w 168"/>
                    <a:gd name="T7" fmla="*/ 51 h 51"/>
                    <a:gd name="T8" fmla="*/ 109 w 168"/>
                    <a:gd name="T9" fmla="*/ 28 h 51"/>
                    <a:gd name="T10" fmla="*/ 168 w 168"/>
                    <a:gd name="T11" fmla="*/ 26 h 51"/>
                    <a:gd name="T12" fmla="*/ 167 w 168"/>
                    <a:gd name="T13" fmla="*/ 18 h 51"/>
                    <a:gd name="T14" fmla="*/ 0 w 168"/>
                    <a:gd name="T15" fmla="*/ 14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51">
                      <a:moveTo>
                        <a:pt x="0" y="14"/>
                      </a:moveTo>
                      <a:cubicBezTo>
                        <a:pt x="0" y="24"/>
                        <a:pt x="0" y="24"/>
                        <a:pt x="0" y="24"/>
                      </a:cubicBezTo>
                      <a:cubicBezTo>
                        <a:pt x="0" y="24"/>
                        <a:pt x="25" y="24"/>
                        <a:pt x="54" y="26"/>
                      </a:cubicBezTo>
                      <a:cubicBezTo>
                        <a:pt x="65" y="27"/>
                        <a:pt x="69" y="50"/>
                        <a:pt x="81" y="51"/>
                      </a:cubicBezTo>
                      <a:cubicBezTo>
                        <a:pt x="93" y="51"/>
                        <a:pt x="98" y="28"/>
                        <a:pt x="109" y="28"/>
                      </a:cubicBezTo>
                      <a:cubicBezTo>
                        <a:pt x="129" y="28"/>
                        <a:pt x="158" y="30"/>
                        <a:pt x="168" y="26"/>
                      </a:cubicBezTo>
                      <a:cubicBezTo>
                        <a:pt x="167" y="18"/>
                        <a:pt x="167" y="18"/>
                        <a:pt x="167" y="18"/>
                      </a:cubicBezTo>
                      <a:cubicBezTo>
                        <a:pt x="167" y="18"/>
                        <a:pt x="73" y="0"/>
                        <a:pt x="0" y="14"/>
                      </a:cubicBezTo>
                      <a:close/>
                    </a:path>
                  </a:pathLst>
                </a:custGeom>
                <a:solidFill>
                  <a:srgbClr val="1B32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74"/>
                <p:cNvSpPr/>
                <p:nvPr/>
              </p:nvSpPr>
              <p:spPr bwMode="auto">
                <a:xfrm>
                  <a:off x="7597775" y="5235575"/>
                  <a:ext cx="520700" cy="277813"/>
                </a:xfrm>
                <a:custGeom>
                  <a:avLst/>
                  <a:gdLst>
                    <a:gd name="T0" fmla="*/ 12 w 139"/>
                    <a:gd name="T1" fmla="*/ 70 h 74"/>
                    <a:gd name="T2" fmla="*/ 131 w 139"/>
                    <a:gd name="T3" fmla="*/ 65 h 74"/>
                    <a:gd name="T4" fmla="*/ 69 w 139"/>
                    <a:gd name="T5" fmla="*/ 3 h 74"/>
                    <a:gd name="T6" fmla="*/ 12 w 139"/>
                    <a:gd name="T7" fmla="*/ 70 h 74"/>
                  </a:gdLst>
                  <a:ahLst/>
                  <a:cxnLst>
                    <a:cxn ang="0">
                      <a:pos x="T0" y="T1"/>
                    </a:cxn>
                    <a:cxn ang="0">
                      <a:pos x="T2" y="T3"/>
                    </a:cxn>
                    <a:cxn ang="0">
                      <a:pos x="T4" y="T5"/>
                    </a:cxn>
                    <a:cxn ang="0">
                      <a:pos x="T6" y="T7"/>
                    </a:cxn>
                  </a:cxnLst>
                  <a:rect l="0" t="0" r="r" b="b"/>
                  <a:pathLst>
                    <a:path w="139" h="74">
                      <a:moveTo>
                        <a:pt x="12" y="70"/>
                      </a:moveTo>
                      <a:cubicBezTo>
                        <a:pt x="12" y="70"/>
                        <a:pt x="102" y="74"/>
                        <a:pt x="131" y="65"/>
                      </a:cubicBezTo>
                      <a:cubicBezTo>
                        <a:pt x="131" y="65"/>
                        <a:pt x="139" y="7"/>
                        <a:pt x="69" y="3"/>
                      </a:cubicBezTo>
                      <a:cubicBezTo>
                        <a:pt x="0" y="0"/>
                        <a:pt x="0" y="65"/>
                        <a:pt x="12" y="70"/>
                      </a:cubicBezTo>
                      <a:close/>
                    </a:path>
                  </a:pathLst>
                </a:custGeom>
                <a:solidFill>
                  <a:srgbClr val="2A28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75"/>
                <p:cNvSpPr/>
                <p:nvPr/>
              </p:nvSpPr>
              <p:spPr bwMode="auto">
                <a:xfrm>
                  <a:off x="7631113" y="5240337"/>
                  <a:ext cx="417513" cy="228600"/>
                </a:xfrm>
                <a:custGeom>
                  <a:avLst/>
                  <a:gdLst>
                    <a:gd name="T0" fmla="*/ 111 w 111"/>
                    <a:gd name="T1" fmla="*/ 24 h 61"/>
                    <a:gd name="T2" fmla="*/ 60 w 111"/>
                    <a:gd name="T3" fmla="*/ 2 h 61"/>
                    <a:gd name="T4" fmla="*/ 0 w 111"/>
                    <a:gd name="T5" fmla="*/ 34 h 61"/>
                    <a:gd name="T6" fmla="*/ 111 w 111"/>
                    <a:gd name="T7" fmla="*/ 24 h 61"/>
                  </a:gdLst>
                  <a:ahLst/>
                  <a:cxnLst>
                    <a:cxn ang="0">
                      <a:pos x="T0" y="T1"/>
                    </a:cxn>
                    <a:cxn ang="0">
                      <a:pos x="T2" y="T3"/>
                    </a:cxn>
                    <a:cxn ang="0">
                      <a:pos x="T4" y="T5"/>
                    </a:cxn>
                    <a:cxn ang="0">
                      <a:pos x="T6" y="T7"/>
                    </a:cxn>
                  </a:cxnLst>
                  <a:rect l="0" t="0" r="r" b="b"/>
                  <a:pathLst>
                    <a:path w="111" h="61">
                      <a:moveTo>
                        <a:pt x="111" y="24"/>
                      </a:moveTo>
                      <a:cubicBezTo>
                        <a:pt x="102" y="13"/>
                        <a:pt x="87" y="4"/>
                        <a:pt x="60" y="2"/>
                      </a:cubicBezTo>
                      <a:cubicBezTo>
                        <a:pt x="24" y="0"/>
                        <a:pt x="7" y="17"/>
                        <a:pt x="0" y="34"/>
                      </a:cubicBezTo>
                      <a:cubicBezTo>
                        <a:pt x="19" y="61"/>
                        <a:pt x="101" y="59"/>
                        <a:pt x="111" y="24"/>
                      </a:cubicBezTo>
                      <a:close/>
                    </a:path>
                  </a:pathLst>
                </a:custGeom>
                <a:solidFill>
                  <a:srgbClr val="353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76"/>
                <p:cNvSpPr/>
                <p:nvPr/>
              </p:nvSpPr>
              <p:spPr bwMode="auto">
                <a:xfrm>
                  <a:off x="7724775" y="5292725"/>
                  <a:ext cx="71438" cy="36513"/>
                </a:xfrm>
                <a:custGeom>
                  <a:avLst/>
                  <a:gdLst>
                    <a:gd name="T0" fmla="*/ 19 w 19"/>
                    <a:gd name="T1" fmla="*/ 5 h 10"/>
                    <a:gd name="T2" fmla="*/ 9 w 19"/>
                    <a:gd name="T3" fmla="*/ 10 h 10"/>
                    <a:gd name="T4" fmla="*/ 0 w 19"/>
                    <a:gd name="T5" fmla="*/ 5 h 10"/>
                    <a:gd name="T6" fmla="*/ 10 w 19"/>
                    <a:gd name="T7" fmla="*/ 0 h 10"/>
                    <a:gd name="T8" fmla="*/ 19 w 19"/>
                    <a:gd name="T9" fmla="*/ 5 h 10"/>
                  </a:gdLst>
                  <a:ahLst/>
                  <a:cxnLst>
                    <a:cxn ang="0">
                      <a:pos x="T0" y="T1"/>
                    </a:cxn>
                    <a:cxn ang="0">
                      <a:pos x="T2" y="T3"/>
                    </a:cxn>
                    <a:cxn ang="0">
                      <a:pos x="T4" y="T5"/>
                    </a:cxn>
                    <a:cxn ang="0">
                      <a:pos x="T6" y="T7"/>
                    </a:cxn>
                    <a:cxn ang="0">
                      <a:pos x="T8" y="T9"/>
                    </a:cxn>
                  </a:cxnLst>
                  <a:rect l="0" t="0" r="r" b="b"/>
                  <a:pathLst>
                    <a:path w="19" h="10">
                      <a:moveTo>
                        <a:pt x="19" y="5"/>
                      </a:moveTo>
                      <a:cubicBezTo>
                        <a:pt x="18" y="8"/>
                        <a:pt x="14" y="10"/>
                        <a:pt x="9" y="10"/>
                      </a:cubicBezTo>
                      <a:cubicBezTo>
                        <a:pt x="4" y="9"/>
                        <a:pt x="0" y="7"/>
                        <a:pt x="0" y="5"/>
                      </a:cubicBezTo>
                      <a:cubicBezTo>
                        <a:pt x="0" y="2"/>
                        <a:pt x="5" y="0"/>
                        <a:pt x="10" y="0"/>
                      </a:cubicBezTo>
                      <a:cubicBezTo>
                        <a:pt x="15" y="0"/>
                        <a:pt x="19" y="3"/>
                        <a:pt x="19" y="5"/>
                      </a:cubicBezTo>
                      <a:close/>
                    </a:path>
                  </a:pathLst>
                </a:custGeom>
                <a:solidFill>
                  <a:srgbClr val="4848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77"/>
                <p:cNvSpPr/>
                <p:nvPr/>
              </p:nvSpPr>
              <p:spPr bwMode="auto">
                <a:xfrm>
                  <a:off x="8172450" y="5262562"/>
                  <a:ext cx="525463" cy="266700"/>
                </a:xfrm>
                <a:custGeom>
                  <a:avLst/>
                  <a:gdLst>
                    <a:gd name="T0" fmla="*/ 123 w 140"/>
                    <a:gd name="T1" fmla="*/ 71 h 71"/>
                    <a:gd name="T2" fmla="*/ 4 w 140"/>
                    <a:gd name="T3" fmla="*/ 59 h 71"/>
                    <a:gd name="T4" fmla="*/ 70 w 140"/>
                    <a:gd name="T5" fmla="*/ 1 h 71"/>
                    <a:gd name="T6" fmla="*/ 123 w 140"/>
                    <a:gd name="T7" fmla="*/ 71 h 71"/>
                  </a:gdLst>
                  <a:ahLst/>
                  <a:cxnLst>
                    <a:cxn ang="0">
                      <a:pos x="T0" y="T1"/>
                    </a:cxn>
                    <a:cxn ang="0">
                      <a:pos x="T2" y="T3"/>
                    </a:cxn>
                    <a:cxn ang="0">
                      <a:pos x="T4" y="T5"/>
                    </a:cxn>
                    <a:cxn ang="0">
                      <a:pos x="T6" y="T7"/>
                    </a:cxn>
                  </a:cxnLst>
                  <a:rect l="0" t="0" r="r" b="b"/>
                  <a:pathLst>
                    <a:path w="140" h="71">
                      <a:moveTo>
                        <a:pt x="123" y="71"/>
                      </a:moveTo>
                      <a:cubicBezTo>
                        <a:pt x="123" y="71"/>
                        <a:pt x="33" y="69"/>
                        <a:pt x="4" y="59"/>
                      </a:cubicBezTo>
                      <a:cubicBezTo>
                        <a:pt x="4" y="59"/>
                        <a:pt x="0" y="0"/>
                        <a:pt x="70" y="1"/>
                      </a:cubicBezTo>
                      <a:cubicBezTo>
                        <a:pt x="140" y="2"/>
                        <a:pt x="135" y="67"/>
                        <a:pt x="123" y="71"/>
                      </a:cubicBezTo>
                      <a:close/>
                    </a:path>
                  </a:pathLst>
                </a:custGeom>
                <a:solidFill>
                  <a:srgbClr val="2A28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78"/>
                <p:cNvSpPr/>
                <p:nvPr/>
              </p:nvSpPr>
              <p:spPr bwMode="auto">
                <a:xfrm>
                  <a:off x="8239125" y="5265737"/>
                  <a:ext cx="412750" cy="228600"/>
                </a:xfrm>
                <a:custGeom>
                  <a:avLst/>
                  <a:gdLst>
                    <a:gd name="T0" fmla="*/ 0 w 110"/>
                    <a:gd name="T1" fmla="*/ 19 h 61"/>
                    <a:gd name="T2" fmla="*/ 52 w 110"/>
                    <a:gd name="T3" fmla="*/ 0 h 61"/>
                    <a:gd name="T4" fmla="*/ 110 w 110"/>
                    <a:gd name="T5" fmla="*/ 36 h 61"/>
                    <a:gd name="T6" fmla="*/ 0 w 110"/>
                    <a:gd name="T7" fmla="*/ 19 h 61"/>
                  </a:gdLst>
                  <a:ahLst/>
                  <a:cxnLst>
                    <a:cxn ang="0">
                      <a:pos x="T0" y="T1"/>
                    </a:cxn>
                    <a:cxn ang="0">
                      <a:pos x="T2" y="T3"/>
                    </a:cxn>
                    <a:cxn ang="0">
                      <a:pos x="T4" y="T5"/>
                    </a:cxn>
                    <a:cxn ang="0">
                      <a:pos x="T6" y="T7"/>
                    </a:cxn>
                  </a:cxnLst>
                  <a:rect l="0" t="0" r="r" b="b"/>
                  <a:pathLst>
                    <a:path w="110" h="61">
                      <a:moveTo>
                        <a:pt x="0" y="19"/>
                      </a:moveTo>
                      <a:cubicBezTo>
                        <a:pt x="9" y="8"/>
                        <a:pt x="25" y="0"/>
                        <a:pt x="52" y="0"/>
                      </a:cubicBezTo>
                      <a:cubicBezTo>
                        <a:pt x="88" y="0"/>
                        <a:pt x="104" y="18"/>
                        <a:pt x="110" y="36"/>
                      </a:cubicBezTo>
                      <a:cubicBezTo>
                        <a:pt x="89" y="61"/>
                        <a:pt x="8" y="54"/>
                        <a:pt x="0" y="19"/>
                      </a:cubicBezTo>
                      <a:close/>
                    </a:path>
                  </a:pathLst>
                </a:custGeom>
                <a:solidFill>
                  <a:srgbClr val="353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79"/>
                <p:cNvSpPr/>
                <p:nvPr/>
              </p:nvSpPr>
              <p:spPr bwMode="auto">
                <a:xfrm>
                  <a:off x="8494713" y="5314950"/>
                  <a:ext cx="66675" cy="38100"/>
                </a:xfrm>
                <a:custGeom>
                  <a:avLst/>
                  <a:gdLst>
                    <a:gd name="T0" fmla="*/ 0 w 18"/>
                    <a:gd name="T1" fmla="*/ 5 h 10"/>
                    <a:gd name="T2" fmla="*/ 9 w 18"/>
                    <a:gd name="T3" fmla="*/ 10 h 10"/>
                    <a:gd name="T4" fmla="*/ 18 w 18"/>
                    <a:gd name="T5" fmla="*/ 5 h 10"/>
                    <a:gd name="T6" fmla="*/ 9 w 18"/>
                    <a:gd name="T7" fmla="*/ 0 h 10"/>
                    <a:gd name="T8" fmla="*/ 0 w 18"/>
                    <a:gd name="T9" fmla="*/ 5 h 10"/>
                  </a:gdLst>
                  <a:ahLst/>
                  <a:cxnLst>
                    <a:cxn ang="0">
                      <a:pos x="T0" y="T1"/>
                    </a:cxn>
                    <a:cxn ang="0">
                      <a:pos x="T2" y="T3"/>
                    </a:cxn>
                    <a:cxn ang="0">
                      <a:pos x="T4" y="T5"/>
                    </a:cxn>
                    <a:cxn ang="0">
                      <a:pos x="T6" y="T7"/>
                    </a:cxn>
                    <a:cxn ang="0">
                      <a:pos x="T8" y="T9"/>
                    </a:cxn>
                  </a:cxnLst>
                  <a:rect l="0" t="0" r="r" b="b"/>
                  <a:pathLst>
                    <a:path w="18" h="10">
                      <a:moveTo>
                        <a:pt x="0" y="5"/>
                      </a:moveTo>
                      <a:cubicBezTo>
                        <a:pt x="0" y="8"/>
                        <a:pt x="4" y="10"/>
                        <a:pt x="9" y="10"/>
                      </a:cubicBezTo>
                      <a:cubicBezTo>
                        <a:pt x="14" y="10"/>
                        <a:pt x="18" y="8"/>
                        <a:pt x="18" y="5"/>
                      </a:cubicBezTo>
                      <a:cubicBezTo>
                        <a:pt x="18" y="3"/>
                        <a:pt x="14" y="0"/>
                        <a:pt x="9" y="0"/>
                      </a:cubicBezTo>
                      <a:cubicBezTo>
                        <a:pt x="4" y="0"/>
                        <a:pt x="0" y="2"/>
                        <a:pt x="0" y="5"/>
                      </a:cubicBezTo>
                      <a:close/>
                    </a:path>
                  </a:pathLst>
                </a:custGeom>
                <a:solidFill>
                  <a:srgbClr val="4848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80"/>
                <p:cNvSpPr/>
                <p:nvPr/>
              </p:nvSpPr>
              <p:spPr bwMode="auto">
                <a:xfrm>
                  <a:off x="7724775" y="3089275"/>
                  <a:ext cx="762000" cy="968375"/>
                </a:xfrm>
                <a:custGeom>
                  <a:avLst/>
                  <a:gdLst>
                    <a:gd name="T0" fmla="*/ 31 w 203"/>
                    <a:gd name="T1" fmla="*/ 11 h 258"/>
                    <a:gd name="T2" fmla="*/ 160 w 203"/>
                    <a:gd name="T3" fmla="*/ 6 h 258"/>
                    <a:gd name="T4" fmla="*/ 201 w 203"/>
                    <a:gd name="T5" fmla="*/ 25 h 258"/>
                    <a:gd name="T6" fmla="*/ 194 w 203"/>
                    <a:gd name="T7" fmla="*/ 181 h 258"/>
                    <a:gd name="T8" fmla="*/ 189 w 203"/>
                    <a:gd name="T9" fmla="*/ 258 h 258"/>
                    <a:gd name="T10" fmla="*/ 22 w 203"/>
                    <a:gd name="T11" fmla="*/ 253 h 258"/>
                    <a:gd name="T12" fmla="*/ 5 w 203"/>
                    <a:gd name="T13" fmla="*/ 92 h 258"/>
                    <a:gd name="T14" fmla="*/ 31 w 203"/>
                    <a:gd name="T15" fmla="*/ 11 h 2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3" h="258">
                      <a:moveTo>
                        <a:pt x="31" y="11"/>
                      </a:moveTo>
                      <a:cubicBezTo>
                        <a:pt x="31" y="11"/>
                        <a:pt x="60" y="0"/>
                        <a:pt x="160" y="6"/>
                      </a:cubicBezTo>
                      <a:cubicBezTo>
                        <a:pt x="160" y="6"/>
                        <a:pt x="197" y="10"/>
                        <a:pt x="201" y="25"/>
                      </a:cubicBezTo>
                      <a:cubicBezTo>
                        <a:pt x="203" y="33"/>
                        <a:pt x="203" y="103"/>
                        <a:pt x="194" y="181"/>
                      </a:cubicBezTo>
                      <a:cubicBezTo>
                        <a:pt x="189" y="227"/>
                        <a:pt x="189" y="258"/>
                        <a:pt x="189" y="258"/>
                      </a:cubicBezTo>
                      <a:cubicBezTo>
                        <a:pt x="22" y="253"/>
                        <a:pt x="22" y="253"/>
                        <a:pt x="22" y="253"/>
                      </a:cubicBezTo>
                      <a:cubicBezTo>
                        <a:pt x="22" y="253"/>
                        <a:pt x="0" y="164"/>
                        <a:pt x="5" y="92"/>
                      </a:cubicBezTo>
                      <a:cubicBezTo>
                        <a:pt x="6" y="63"/>
                        <a:pt x="23" y="11"/>
                        <a:pt x="31" y="11"/>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81"/>
                <p:cNvSpPr/>
                <p:nvPr/>
              </p:nvSpPr>
              <p:spPr bwMode="auto">
                <a:xfrm>
                  <a:off x="8359775" y="3152775"/>
                  <a:ext cx="127000" cy="904875"/>
                </a:xfrm>
                <a:custGeom>
                  <a:avLst/>
                  <a:gdLst>
                    <a:gd name="T0" fmla="*/ 32 w 34"/>
                    <a:gd name="T1" fmla="*/ 8 h 241"/>
                    <a:gd name="T2" fmla="*/ 26 w 34"/>
                    <a:gd name="T3" fmla="*/ 0 h 241"/>
                    <a:gd name="T4" fmla="*/ 22 w 34"/>
                    <a:gd name="T5" fmla="*/ 53 h 241"/>
                    <a:gd name="T6" fmla="*/ 15 w 34"/>
                    <a:gd name="T7" fmla="*/ 126 h 241"/>
                    <a:gd name="T8" fmla="*/ 7 w 34"/>
                    <a:gd name="T9" fmla="*/ 195 h 241"/>
                    <a:gd name="T10" fmla="*/ 0 w 34"/>
                    <a:gd name="T11" fmla="*/ 241 h 241"/>
                    <a:gd name="T12" fmla="*/ 20 w 34"/>
                    <a:gd name="T13" fmla="*/ 241 h 241"/>
                    <a:gd name="T14" fmla="*/ 25 w 34"/>
                    <a:gd name="T15" fmla="*/ 164 h 241"/>
                    <a:gd name="T16" fmla="*/ 32 w 34"/>
                    <a:gd name="T17" fmla="*/ 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41">
                      <a:moveTo>
                        <a:pt x="32" y="8"/>
                      </a:moveTo>
                      <a:cubicBezTo>
                        <a:pt x="31" y="5"/>
                        <a:pt x="29" y="2"/>
                        <a:pt x="26" y="0"/>
                      </a:cubicBezTo>
                      <a:cubicBezTo>
                        <a:pt x="26" y="18"/>
                        <a:pt x="24" y="35"/>
                        <a:pt x="22" y="53"/>
                      </a:cubicBezTo>
                      <a:cubicBezTo>
                        <a:pt x="20" y="77"/>
                        <a:pt x="18" y="102"/>
                        <a:pt x="15" y="126"/>
                      </a:cubicBezTo>
                      <a:cubicBezTo>
                        <a:pt x="13" y="149"/>
                        <a:pt x="11" y="172"/>
                        <a:pt x="7" y="195"/>
                      </a:cubicBezTo>
                      <a:cubicBezTo>
                        <a:pt x="4" y="210"/>
                        <a:pt x="2" y="225"/>
                        <a:pt x="0" y="241"/>
                      </a:cubicBezTo>
                      <a:cubicBezTo>
                        <a:pt x="20" y="241"/>
                        <a:pt x="20" y="241"/>
                        <a:pt x="20" y="241"/>
                      </a:cubicBezTo>
                      <a:cubicBezTo>
                        <a:pt x="20" y="241"/>
                        <a:pt x="20" y="210"/>
                        <a:pt x="25" y="164"/>
                      </a:cubicBezTo>
                      <a:cubicBezTo>
                        <a:pt x="34" y="86"/>
                        <a:pt x="34" y="16"/>
                        <a:pt x="32" y="8"/>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82"/>
                <p:cNvSpPr/>
                <p:nvPr/>
              </p:nvSpPr>
              <p:spPr bwMode="auto">
                <a:xfrm>
                  <a:off x="7732713" y="3336925"/>
                  <a:ext cx="731838" cy="615950"/>
                </a:xfrm>
                <a:custGeom>
                  <a:avLst/>
                  <a:gdLst>
                    <a:gd name="T0" fmla="*/ 158 w 195"/>
                    <a:gd name="T1" fmla="*/ 101 h 164"/>
                    <a:gd name="T2" fmla="*/ 153 w 195"/>
                    <a:gd name="T3" fmla="*/ 96 h 164"/>
                    <a:gd name="T4" fmla="*/ 162 w 195"/>
                    <a:gd name="T5" fmla="*/ 90 h 164"/>
                    <a:gd name="T6" fmla="*/ 146 w 195"/>
                    <a:gd name="T7" fmla="*/ 62 h 164"/>
                    <a:gd name="T8" fmla="*/ 135 w 195"/>
                    <a:gd name="T9" fmla="*/ 54 h 164"/>
                    <a:gd name="T10" fmla="*/ 118 w 195"/>
                    <a:gd name="T11" fmla="*/ 55 h 164"/>
                    <a:gd name="T12" fmla="*/ 98 w 195"/>
                    <a:gd name="T13" fmla="*/ 64 h 164"/>
                    <a:gd name="T14" fmla="*/ 97 w 195"/>
                    <a:gd name="T15" fmla="*/ 65 h 164"/>
                    <a:gd name="T16" fmla="*/ 96 w 195"/>
                    <a:gd name="T17" fmla="*/ 65 h 164"/>
                    <a:gd name="T18" fmla="*/ 94 w 195"/>
                    <a:gd name="T19" fmla="*/ 65 h 164"/>
                    <a:gd name="T20" fmla="*/ 92 w 195"/>
                    <a:gd name="T21" fmla="*/ 64 h 164"/>
                    <a:gd name="T22" fmla="*/ 67 w 195"/>
                    <a:gd name="T23" fmla="*/ 66 h 164"/>
                    <a:gd name="T24" fmla="*/ 41 w 195"/>
                    <a:gd name="T25" fmla="*/ 75 h 164"/>
                    <a:gd name="T26" fmla="*/ 23 w 195"/>
                    <a:gd name="T27" fmla="*/ 82 h 164"/>
                    <a:gd name="T28" fmla="*/ 17 w 195"/>
                    <a:gd name="T29" fmla="*/ 81 h 164"/>
                    <a:gd name="T30" fmla="*/ 14 w 195"/>
                    <a:gd name="T31" fmla="*/ 65 h 164"/>
                    <a:gd name="T32" fmla="*/ 13 w 195"/>
                    <a:gd name="T33" fmla="*/ 40 h 164"/>
                    <a:gd name="T34" fmla="*/ 16 w 195"/>
                    <a:gd name="T35" fmla="*/ 4 h 164"/>
                    <a:gd name="T36" fmla="*/ 7 w 195"/>
                    <a:gd name="T37" fmla="*/ 0 h 164"/>
                    <a:gd name="T38" fmla="*/ 3 w 195"/>
                    <a:gd name="T39" fmla="*/ 26 h 164"/>
                    <a:gd name="T40" fmla="*/ 13 w 195"/>
                    <a:gd name="T41" fmla="*/ 152 h 164"/>
                    <a:gd name="T42" fmla="*/ 35 w 195"/>
                    <a:gd name="T43" fmla="*/ 149 h 164"/>
                    <a:gd name="T44" fmla="*/ 67 w 195"/>
                    <a:gd name="T45" fmla="*/ 144 h 164"/>
                    <a:gd name="T46" fmla="*/ 94 w 195"/>
                    <a:gd name="T47" fmla="*/ 145 h 164"/>
                    <a:gd name="T48" fmla="*/ 116 w 195"/>
                    <a:gd name="T49" fmla="*/ 157 h 164"/>
                    <a:gd name="T50" fmla="*/ 134 w 195"/>
                    <a:gd name="T51" fmla="*/ 163 h 164"/>
                    <a:gd name="T52" fmla="*/ 145 w 195"/>
                    <a:gd name="T53" fmla="*/ 158 h 164"/>
                    <a:gd name="T54" fmla="*/ 169 w 195"/>
                    <a:gd name="T55" fmla="*/ 155 h 164"/>
                    <a:gd name="T56" fmla="*/ 189 w 195"/>
                    <a:gd name="T57" fmla="*/ 157 h 164"/>
                    <a:gd name="T58" fmla="*/ 192 w 195"/>
                    <a:gd name="T59" fmla="*/ 115 h 164"/>
                    <a:gd name="T60" fmla="*/ 195 w 195"/>
                    <a:gd name="T61" fmla="*/ 94 h 164"/>
                    <a:gd name="T62" fmla="*/ 175 w 195"/>
                    <a:gd name="T63" fmla="*/ 98 h 164"/>
                    <a:gd name="T64" fmla="*/ 158 w 195"/>
                    <a:gd name="T65" fmla="*/ 10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5" h="164">
                      <a:moveTo>
                        <a:pt x="158" y="101"/>
                      </a:moveTo>
                      <a:cubicBezTo>
                        <a:pt x="155" y="100"/>
                        <a:pt x="152" y="99"/>
                        <a:pt x="153" y="96"/>
                      </a:cubicBezTo>
                      <a:cubicBezTo>
                        <a:pt x="154" y="92"/>
                        <a:pt x="160" y="91"/>
                        <a:pt x="162" y="90"/>
                      </a:cubicBezTo>
                      <a:cubicBezTo>
                        <a:pt x="178" y="80"/>
                        <a:pt x="152" y="67"/>
                        <a:pt x="146" y="62"/>
                      </a:cubicBezTo>
                      <a:cubicBezTo>
                        <a:pt x="142" y="59"/>
                        <a:pt x="139" y="55"/>
                        <a:pt x="135" y="54"/>
                      </a:cubicBezTo>
                      <a:cubicBezTo>
                        <a:pt x="129" y="53"/>
                        <a:pt x="123" y="53"/>
                        <a:pt x="118" y="55"/>
                      </a:cubicBezTo>
                      <a:cubicBezTo>
                        <a:pt x="111" y="57"/>
                        <a:pt x="105" y="62"/>
                        <a:pt x="98" y="64"/>
                      </a:cubicBezTo>
                      <a:cubicBezTo>
                        <a:pt x="98" y="64"/>
                        <a:pt x="97" y="65"/>
                        <a:pt x="97" y="65"/>
                      </a:cubicBezTo>
                      <a:cubicBezTo>
                        <a:pt x="96" y="65"/>
                        <a:pt x="96" y="65"/>
                        <a:pt x="96" y="65"/>
                      </a:cubicBezTo>
                      <a:cubicBezTo>
                        <a:pt x="95" y="65"/>
                        <a:pt x="94" y="65"/>
                        <a:pt x="94" y="65"/>
                      </a:cubicBezTo>
                      <a:cubicBezTo>
                        <a:pt x="93" y="65"/>
                        <a:pt x="93" y="65"/>
                        <a:pt x="92" y="64"/>
                      </a:cubicBezTo>
                      <a:cubicBezTo>
                        <a:pt x="84" y="64"/>
                        <a:pt x="75" y="64"/>
                        <a:pt x="67" y="66"/>
                      </a:cubicBezTo>
                      <a:cubicBezTo>
                        <a:pt x="58" y="68"/>
                        <a:pt x="49" y="71"/>
                        <a:pt x="41" y="75"/>
                      </a:cubicBezTo>
                      <a:cubicBezTo>
                        <a:pt x="35" y="77"/>
                        <a:pt x="29" y="80"/>
                        <a:pt x="23" y="82"/>
                      </a:cubicBezTo>
                      <a:cubicBezTo>
                        <a:pt x="21" y="83"/>
                        <a:pt x="18" y="84"/>
                        <a:pt x="17" y="81"/>
                      </a:cubicBezTo>
                      <a:cubicBezTo>
                        <a:pt x="13" y="78"/>
                        <a:pt x="14" y="69"/>
                        <a:pt x="14" y="65"/>
                      </a:cubicBezTo>
                      <a:cubicBezTo>
                        <a:pt x="14" y="57"/>
                        <a:pt x="13" y="48"/>
                        <a:pt x="13" y="40"/>
                      </a:cubicBezTo>
                      <a:cubicBezTo>
                        <a:pt x="13" y="28"/>
                        <a:pt x="11" y="15"/>
                        <a:pt x="16" y="4"/>
                      </a:cubicBezTo>
                      <a:cubicBezTo>
                        <a:pt x="13" y="3"/>
                        <a:pt x="10" y="1"/>
                        <a:pt x="7" y="0"/>
                      </a:cubicBezTo>
                      <a:cubicBezTo>
                        <a:pt x="5" y="9"/>
                        <a:pt x="3" y="18"/>
                        <a:pt x="3" y="26"/>
                      </a:cubicBezTo>
                      <a:cubicBezTo>
                        <a:pt x="0" y="69"/>
                        <a:pt x="7" y="119"/>
                        <a:pt x="13" y="152"/>
                      </a:cubicBezTo>
                      <a:cubicBezTo>
                        <a:pt x="20" y="150"/>
                        <a:pt x="27" y="150"/>
                        <a:pt x="35" y="149"/>
                      </a:cubicBezTo>
                      <a:cubicBezTo>
                        <a:pt x="46" y="148"/>
                        <a:pt x="56" y="145"/>
                        <a:pt x="67" y="144"/>
                      </a:cubicBezTo>
                      <a:cubicBezTo>
                        <a:pt x="77" y="142"/>
                        <a:pt x="85" y="141"/>
                        <a:pt x="94" y="145"/>
                      </a:cubicBezTo>
                      <a:cubicBezTo>
                        <a:pt x="102" y="148"/>
                        <a:pt x="109" y="152"/>
                        <a:pt x="116" y="157"/>
                      </a:cubicBezTo>
                      <a:cubicBezTo>
                        <a:pt x="121" y="161"/>
                        <a:pt x="127" y="164"/>
                        <a:pt x="134" y="163"/>
                      </a:cubicBezTo>
                      <a:cubicBezTo>
                        <a:pt x="138" y="162"/>
                        <a:pt x="141" y="160"/>
                        <a:pt x="145" y="158"/>
                      </a:cubicBezTo>
                      <a:cubicBezTo>
                        <a:pt x="153" y="155"/>
                        <a:pt x="161" y="154"/>
                        <a:pt x="169" y="155"/>
                      </a:cubicBezTo>
                      <a:cubicBezTo>
                        <a:pt x="176" y="155"/>
                        <a:pt x="182" y="156"/>
                        <a:pt x="189" y="157"/>
                      </a:cubicBezTo>
                      <a:cubicBezTo>
                        <a:pt x="189" y="146"/>
                        <a:pt x="191" y="131"/>
                        <a:pt x="192" y="115"/>
                      </a:cubicBezTo>
                      <a:cubicBezTo>
                        <a:pt x="193" y="108"/>
                        <a:pt x="194" y="101"/>
                        <a:pt x="195" y="94"/>
                      </a:cubicBezTo>
                      <a:cubicBezTo>
                        <a:pt x="188" y="95"/>
                        <a:pt x="181" y="97"/>
                        <a:pt x="175" y="98"/>
                      </a:cubicBezTo>
                      <a:cubicBezTo>
                        <a:pt x="170" y="99"/>
                        <a:pt x="163" y="102"/>
                        <a:pt x="158" y="101"/>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83"/>
                <p:cNvSpPr/>
                <p:nvPr/>
              </p:nvSpPr>
              <p:spPr bwMode="auto">
                <a:xfrm>
                  <a:off x="7818438" y="2946400"/>
                  <a:ext cx="241300" cy="274638"/>
                </a:xfrm>
                <a:custGeom>
                  <a:avLst/>
                  <a:gdLst>
                    <a:gd name="T0" fmla="*/ 6 w 64"/>
                    <a:gd name="T1" fmla="*/ 0 h 73"/>
                    <a:gd name="T2" fmla="*/ 2 w 64"/>
                    <a:gd name="T3" fmla="*/ 50 h 73"/>
                    <a:gd name="T4" fmla="*/ 24 w 64"/>
                    <a:gd name="T5" fmla="*/ 68 h 73"/>
                    <a:gd name="T6" fmla="*/ 63 w 64"/>
                    <a:gd name="T7" fmla="*/ 61 h 73"/>
                    <a:gd name="T8" fmla="*/ 64 w 64"/>
                    <a:gd name="T9" fmla="*/ 47 h 73"/>
                    <a:gd name="T10" fmla="*/ 6 w 64"/>
                    <a:gd name="T11" fmla="*/ 0 h 73"/>
                  </a:gdLst>
                  <a:ahLst/>
                  <a:cxnLst>
                    <a:cxn ang="0">
                      <a:pos x="T0" y="T1"/>
                    </a:cxn>
                    <a:cxn ang="0">
                      <a:pos x="T2" y="T3"/>
                    </a:cxn>
                    <a:cxn ang="0">
                      <a:pos x="T4" y="T5"/>
                    </a:cxn>
                    <a:cxn ang="0">
                      <a:pos x="T6" y="T7"/>
                    </a:cxn>
                    <a:cxn ang="0">
                      <a:pos x="T8" y="T9"/>
                    </a:cxn>
                    <a:cxn ang="0">
                      <a:pos x="T10" y="T11"/>
                    </a:cxn>
                  </a:cxnLst>
                  <a:rect l="0" t="0" r="r" b="b"/>
                  <a:pathLst>
                    <a:path w="64" h="73">
                      <a:moveTo>
                        <a:pt x="6" y="0"/>
                      </a:moveTo>
                      <a:cubicBezTo>
                        <a:pt x="6" y="0"/>
                        <a:pt x="0" y="42"/>
                        <a:pt x="2" y="50"/>
                      </a:cubicBezTo>
                      <a:cubicBezTo>
                        <a:pt x="5" y="58"/>
                        <a:pt x="13" y="67"/>
                        <a:pt x="24" y="68"/>
                      </a:cubicBezTo>
                      <a:cubicBezTo>
                        <a:pt x="52" y="73"/>
                        <a:pt x="63" y="61"/>
                        <a:pt x="63" y="61"/>
                      </a:cubicBezTo>
                      <a:cubicBezTo>
                        <a:pt x="64" y="47"/>
                        <a:pt x="64" y="47"/>
                        <a:pt x="64" y="47"/>
                      </a:cubicBezTo>
                      <a:lnTo>
                        <a:pt x="6" y="0"/>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84"/>
                <p:cNvSpPr/>
                <p:nvPr/>
              </p:nvSpPr>
              <p:spPr bwMode="auto">
                <a:xfrm>
                  <a:off x="7804150" y="2905125"/>
                  <a:ext cx="255588" cy="277813"/>
                </a:xfrm>
                <a:custGeom>
                  <a:avLst/>
                  <a:gdLst>
                    <a:gd name="T0" fmla="*/ 7 w 68"/>
                    <a:gd name="T1" fmla="*/ 0 h 74"/>
                    <a:gd name="T2" fmla="*/ 3 w 68"/>
                    <a:gd name="T3" fmla="*/ 51 h 74"/>
                    <a:gd name="T4" fmla="*/ 25 w 68"/>
                    <a:gd name="T5" fmla="*/ 69 h 74"/>
                    <a:gd name="T6" fmla="*/ 61 w 68"/>
                    <a:gd name="T7" fmla="*/ 71 h 74"/>
                    <a:gd name="T8" fmla="*/ 68 w 68"/>
                    <a:gd name="T9" fmla="*/ 42 h 74"/>
                    <a:gd name="T10" fmla="*/ 7 w 68"/>
                    <a:gd name="T11" fmla="*/ 0 h 74"/>
                  </a:gdLst>
                  <a:ahLst/>
                  <a:cxnLst>
                    <a:cxn ang="0">
                      <a:pos x="T0" y="T1"/>
                    </a:cxn>
                    <a:cxn ang="0">
                      <a:pos x="T2" y="T3"/>
                    </a:cxn>
                    <a:cxn ang="0">
                      <a:pos x="T4" y="T5"/>
                    </a:cxn>
                    <a:cxn ang="0">
                      <a:pos x="T6" y="T7"/>
                    </a:cxn>
                    <a:cxn ang="0">
                      <a:pos x="T8" y="T9"/>
                    </a:cxn>
                    <a:cxn ang="0">
                      <a:pos x="T10" y="T11"/>
                    </a:cxn>
                  </a:cxnLst>
                  <a:rect l="0" t="0" r="r" b="b"/>
                  <a:pathLst>
                    <a:path w="68" h="74">
                      <a:moveTo>
                        <a:pt x="7" y="0"/>
                      </a:moveTo>
                      <a:cubicBezTo>
                        <a:pt x="7" y="0"/>
                        <a:pt x="0" y="43"/>
                        <a:pt x="3" y="51"/>
                      </a:cubicBezTo>
                      <a:cubicBezTo>
                        <a:pt x="5" y="59"/>
                        <a:pt x="13" y="67"/>
                        <a:pt x="25" y="69"/>
                      </a:cubicBezTo>
                      <a:cubicBezTo>
                        <a:pt x="53" y="74"/>
                        <a:pt x="61" y="71"/>
                        <a:pt x="61" y="71"/>
                      </a:cubicBezTo>
                      <a:cubicBezTo>
                        <a:pt x="68" y="42"/>
                        <a:pt x="68" y="42"/>
                        <a:pt x="68" y="42"/>
                      </a:cubicBezTo>
                      <a:lnTo>
                        <a:pt x="7" y="0"/>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85"/>
                <p:cNvSpPr/>
                <p:nvPr/>
              </p:nvSpPr>
              <p:spPr bwMode="auto">
                <a:xfrm>
                  <a:off x="8137525" y="2973387"/>
                  <a:ext cx="263525" cy="206375"/>
                </a:xfrm>
                <a:custGeom>
                  <a:avLst/>
                  <a:gdLst>
                    <a:gd name="T0" fmla="*/ 70 w 70"/>
                    <a:gd name="T1" fmla="*/ 0 h 55"/>
                    <a:gd name="T2" fmla="*/ 64 w 70"/>
                    <a:gd name="T3" fmla="*/ 39 h 55"/>
                    <a:gd name="T4" fmla="*/ 0 w 70"/>
                    <a:gd name="T5" fmla="*/ 55 h 55"/>
                    <a:gd name="T6" fmla="*/ 11 w 70"/>
                    <a:gd name="T7" fmla="*/ 12 h 55"/>
                    <a:gd name="T8" fmla="*/ 70 w 70"/>
                    <a:gd name="T9" fmla="*/ 0 h 55"/>
                  </a:gdLst>
                  <a:ahLst/>
                  <a:cxnLst>
                    <a:cxn ang="0">
                      <a:pos x="T0" y="T1"/>
                    </a:cxn>
                    <a:cxn ang="0">
                      <a:pos x="T2" y="T3"/>
                    </a:cxn>
                    <a:cxn ang="0">
                      <a:pos x="T4" y="T5"/>
                    </a:cxn>
                    <a:cxn ang="0">
                      <a:pos x="T6" y="T7"/>
                    </a:cxn>
                    <a:cxn ang="0">
                      <a:pos x="T8" y="T9"/>
                    </a:cxn>
                  </a:cxnLst>
                  <a:rect l="0" t="0" r="r" b="b"/>
                  <a:pathLst>
                    <a:path w="70" h="55">
                      <a:moveTo>
                        <a:pt x="70" y="0"/>
                      </a:moveTo>
                      <a:cubicBezTo>
                        <a:pt x="70" y="0"/>
                        <a:pt x="66" y="36"/>
                        <a:pt x="64" y="39"/>
                      </a:cubicBezTo>
                      <a:cubicBezTo>
                        <a:pt x="61" y="43"/>
                        <a:pt x="55" y="55"/>
                        <a:pt x="0" y="55"/>
                      </a:cubicBezTo>
                      <a:cubicBezTo>
                        <a:pt x="11" y="12"/>
                        <a:pt x="11" y="12"/>
                        <a:pt x="11" y="12"/>
                      </a:cubicBezTo>
                      <a:lnTo>
                        <a:pt x="70" y="0"/>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86"/>
                <p:cNvSpPr/>
                <p:nvPr/>
              </p:nvSpPr>
              <p:spPr bwMode="auto">
                <a:xfrm>
                  <a:off x="8164513" y="2946400"/>
                  <a:ext cx="250825" cy="206375"/>
                </a:xfrm>
                <a:custGeom>
                  <a:avLst/>
                  <a:gdLst>
                    <a:gd name="T0" fmla="*/ 67 w 67"/>
                    <a:gd name="T1" fmla="*/ 0 h 55"/>
                    <a:gd name="T2" fmla="*/ 61 w 67"/>
                    <a:gd name="T3" fmla="*/ 39 h 55"/>
                    <a:gd name="T4" fmla="*/ 0 w 67"/>
                    <a:gd name="T5" fmla="*/ 55 h 55"/>
                    <a:gd name="T6" fmla="*/ 12 w 67"/>
                    <a:gd name="T7" fmla="*/ 11 h 55"/>
                    <a:gd name="T8" fmla="*/ 67 w 67"/>
                    <a:gd name="T9" fmla="*/ 0 h 55"/>
                  </a:gdLst>
                  <a:ahLst/>
                  <a:cxnLst>
                    <a:cxn ang="0">
                      <a:pos x="T0" y="T1"/>
                    </a:cxn>
                    <a:cxn ang="0">
                      <a:pos x="T2" y="T3"/>
                    </a:cxn>
                    <a:cxn ang="0">
                      <a:pos x="T4" y="T5"/>
                    </a:cxn>
                    <a:cxn ang="0">
                      <a:pos x="T6" y="T7"/>
                    </a:cxn>
                    <a:cxn ang="0">
                      <a:pos x="T8" y="T9"/>
                    </a:cxn>
                  </a:cxnLst>
                  <a:rect l="0" t="0" r="r" b="b"/>
                  <a:pathLst>
                    <a:path w="67" h="55">
                      <a:moveTo>
                        <a:pt x="67" y="0"/>
                      </a:moveTo>
                      <a:cubicBezTo>
                        <a:pt x="67" y="0"/>
                        <a:pt x="63" y="35"/>
                        <a:pt x="61" y="39"/>
                      </a:cubicBezTo>
                      <a:cubicBezTo>
                        <a:pt x="58" y="43"/>
                        <a:pt x="55" y="54"/>
                        <a:pt x="0" y="55"/>
                      </a:cubicBezTo>
                      <a:cubicBezTo>
                        <a:pt x="12" y="11"/>
                        <a:pt x="12" y="11"/>
                        <a:pt x="12" y="11"/>
                      </a:cubicBezTo>
                      <a:lnTo>
                        <a:pt x="67" y="0"/>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87"/>
                <p:cNvSpPr/>
                <p:nvPr/>
              </p:nvSpPr>
              <p:spPr bwMode="auto">
                <a:xfrm>
                  <a:off x="7818438" y="2905125"/>
                  <a:ext cx="241300" cy="255588"/>
                </a:xfrm>
                <a:custGeom>
                  <a:avLst/>
                  <a:gdLst>
                    <a:gd name="T0" fmla="*/ 39 w 64"/>
                    <a:gd name="T1" fmla="*/ 36 h 68"/>
                    <a:gd name="T2" fmla="*/ 52 w 64"/>
                    <a:gd name="T3" fmla="*/ 60 h 68"/>
                    <a:gd name="T4" fmla="*/ 58 w 64"/>
                    <a:gd name="T5" fmla="*/ 68 h 68"/>
                    <a:gd name="T6" fmla="*/ 64 w 64"/>
                    <a:gd name="T7" fmla="*/ 42 h 68"/>
                    <a:gd name="T8" fmla="*/ 3 w 64"/>
                    <a:gd name="T9" fmla="*/ 0 h 68"/>
                    <a:gd name="T10" fmla="*/ 0 w 64"/>
                    <a:gd name="T11" fmla="*/ 22 h 68"/>
                    <a:gd name="T12" fmla="*/ 39 w 64"/>
                    <a:gd name="T13" fmla="*/ 36 h 68"/>
                  </a:gdLst>
                  <a:ahLst/>
                  <a:cxnLst>
                    <a:cxn ang="0">
                      <a:pos x="T0" y="T1"/>
                    </a:cxn>
                    <a:cxn ang="0">
                      <a:pos x="T2" y="T3"/>
                    </a:cxn>
                    <a:cxn ang="0">
                      <a:pos x="T4" y="T5"/>
                    </a:cxn>
                    <a:cxn ang="0">
                      <a:pos x="T6" y="T7"/>
                    </a:cxn>
                    <a:cxn ang="0">
                      <a:pos x="T8" y="T9"/>
                    </a:cxn>
                    <a:cxn ang="0">
                      <a:pos x="T10" y="T11"/>
                    </a:cxn>
                    <a:cxn ang="0">
                      <a:pos x="T12" y="T13"/>
                    </a:cxn>
                  </a:cxnLst>
                  <a:rect l="0" t="0" r="r" b="b"/>
                  <a:pathLst>
                    <a:path w="64" h="68">
                      <a:moveTo>
                        <a:pt x="39" y="36"/>
                      </a:moveTo>
                      <a:cubicBezTo>
                        <a:pt x="46" y="43"/>
                        <a:pt x="48" y="52"/>
                        <a:pt x="52" y="60"/>
                      </a:cubicBezTo>
                      <a:cubicBezTo>
                        <a:pt x="54" y="63"/>
                        <a:pt x="56" y="65"/>
                        <a:pt x="58" y="68"/>
                      </a:cubicBezTo>
                      <a:cubicBezTo>
                        <a:pt x="64" y="42"/>
                        <a:pt x="64" y="42"/>
                        <a:pt x="64" y="42"/>
                      </a:cubicBezTo>
                      <a:cubicBezTo>
                        <a:pt x="3" y="0"/>
                        <a:pt x="3" y="0"/>
                        <a:pt x="3" y="0"/>
                      </a:cubicBezTo>
                      <a:cubicBezTo>
                        <a:pt x="3" y="0"/>
                        <a:pt x="1" y="11"/>
                        <a:pt x="0" y="22"/>
                      </a:cubicBezTo>
                      <a:cubicBezTo>
                        <a:pt x="14" y="22"/>
                        <a:pt x="30" y="26"/>
                        <a:pt x="39" y="36"/>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88"/>
                <p:cNvSpPr/>
                <p:nvPr/>
              </p:nvSpPr>
              <p:spPr bwMode="auto">
                <a:xfrm>
                  <a:off x="8164513" y="2946400"/>
                  <a:ext cx="250825" cy="206375"/>
                </a:xfrm>
                <a:custGeom>
                  <a:avLst/>
                  <a:gdLst>
                    <a:gd name="T0" fmla="*/ 29 w 67"/>
                    <a:gd name="T1" fmla="*/ 22 h 55"/>
                    <a:gd name="T2" fmla="*/ 65 w 67"/>
                    <a:gd name="T3" fmla="*/ 19 h 55"/>
                    <a:gd name="T4" fmla="*/ 67 w 67"/>
                    <a:gd name="T5" fmla="*/ 0 h 55"/>
                    <a:gd name="T6" fmla="*/ 12 w 67"/>
                    <a:gd name="T7" fmla="*/ 11 h 55"/>
                    <a:gd name="T8" fmla="*/ 0 w 67"/>
                    <a:gd name="T9" fmla="*/ 55 h 55"/>
                    <a:gd name="T10" fmla="*/ 2 w 67"/>
                    <a:gd name="T11" fmla="*/ 55 h 55"/>
                    <a:gd name="T12" fmla="*/ 29 w 67"/>
                    <a:gd name="T13" fmla="*/ 22 h 55"/>
                  </a:gdLst>
                  <a:ahLst/>
                  <a:cxnLst>
                    <a:cxn ang="0">
                      <a:pos x="T0" y="T1"/>
                    </a:cxn>
                    <a:cxn ang="0">
                      <a:pos x="T2" y="T3"/>
                    </a:cxn>
                    <a:cxn ang="0">
                      <a:pos x="T4" y="T5"/>
                    </a:cxn>
                    <a:cxn ang="0">
                      <a:pos x="T6" y="T7"/>
                    </a:cxn>
                    <a:cxn ang="0">
                      <a:pos x="T8" y="T9"/>
                    </a:cxn>
                    <a:cxn ang="0">
                      <a:pos x="T10" y="T11"/>
                    </a:cxn>
                    <a:cxn ang="0">
                      <a:pos x="T12" y="T13"/>
                    </a:cxn>
                  </a:cxnLst>
                  <a:rect l="0" t="0" r="r" b="b"/>
                  <a:pathLst>
                    <a:path w="67" h="55">
                      <a:moveTo>
                        <a:pt x="29" y="22"/>
                      </a:moveTo>
                      <a:cubicBezTo>
                        <a:pt x="40" y="17"/>
                        <a:pt x="53" y="19"/>
                        <a:pt x="65" y="19"/>
                      </a:cubicBezTo>
                      <a:cubicBezTo>
                        <a:pt x="66" y="9"/>
                        <a:pt x="67" y="0"/>
                        <a:pt x="67" y="0"/>
                      </a:cubicBezTo>
                      <a:cubicBezTo>
                        <a:pt x="12" y="11"/>
                        <a:pt x="12" y="11"/>
                        <a:pt x="12" y="11"/>
                      </a:cubicBezTo>
                      <a:cubicBezTo>
                        <a:pt x="0" y="55"/>
                        <a:pt x="0" y="55"/>
                        <a:pt x="0" y="55"/>
                      </a:cubicBezTo>
                      <a:cubicBezTo>
                        <a:pt x="1" y="55"/>
                        <a:pt x="1" y="55"/>
                        <a:pt x="2" y="55"/>
                      </a:cubicBezTo>
                      <a:cubicBezTo>
                        <a:pt x="11" y="44"/>
                        <a:pt x="15" y="28"/>
                        <a:pt x="29" y="22"/>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89"/>
                <p:cNvSpPr/>
                <p:nvPr/>
              </p:nvSpPr>
              <p:spPr bwMode="auto">
                <a:xfrm>
                  <a:off x="7897813" y="3127375"/>
                  <a:ext cx="409575" cy="922338"/>
                </a:xfrm>
                <a:custGeom>
                  <a:avLst/>
                  <a:gdLst>
                    <a:gd name="T0" fmla="*/ 85 w 258"/>
                    <a:gd name="T1" fmla="*/ 0 h 581"/>
                    <a:gd name="T2" fmla="*/ 0 w 258"/>
                    <a:gd name="T3" fmla="*/ 423 h 581"/>
                    <a:gd name="T4" fmla="*/ 83 w 258"/>
                    <a:gd name="T5" fmla="*/ 579 h 581"/>
                    <a:gd name="T6" fmla="*/ 187 w 258"/>
                    <a:gd name="T7" fmla="*/ 581 h 581"/>
                    <a:gd name="T8" fmla="*/ 258 w 258"/>
                    <a:gd name="T9" fmla="*/ 451 h 581"/>
                    <a:gd name="T10" fmla="*/ 165 w 258"/>
                    <a:gd name="T11" fmla="*/ 2 h 581"/>
                    <a:gd name="T12" fmla="*/ 85 w 258"/>
                    <a:gd name="T13" fmla="*/ 0 h 581"/>
                  </a:gdLst>
                  <a:ahLst/>
                  <a:cxnLst>
                    <a:cxn ang="0">
                      <a:pos x="T0" y="T1"/>
                    </a:cxn>
                    <a:cxn ang="0">
                      <a:pos x="T2" y="T3"/>
                    </a:cxn>
                    <a:cxn ang="0">
                      <a:pos x="T4" y="T5"/>
                    </a:cxn>
                    <a:cxn ang="0">
                      <a:pos x="T6" y="T7"/>
                    </a:cxn>
                    <a:cxn ang="0">
                      <a:pos x="T8" y="T9"/>
                    </a:cxn>
                    <a:cxn ang="0">
                      <a:pos x="T10" y="T11"/>
                    </a:cxn>
                    <a:cxn ang="0">
                      <a:pos x="T12" y="T13"/>
                    </a:cxn>
                  </a:cxnLst>
                  <a:rect l="0" t="0" r="r" b="b"/>
                  <a:pathLst>
                    <a:path w="258" h="581">
                      <a:moveTo>
                        <a:pt x="85" y="0"/>
                      </a:moveTo>
                      <a:lnTo>
                        <a:pt x="0" y="423"/>
                      </a:lnTo>
                      <a:lnTo>
                        <a:pt x="83" y="579"/>
                      </a:lnTo>
                      <a:lnTo>
                        <a:pt x="187" y="581"/>
                      </a:lnTo>
                      <a:lnTo>
                        <a:pt x="258" y="451"/>
                      </a:lnTo>
                      <a:lnTo>
                        <a:pt x="165" y="2"/>
                      </a:lnTo>
                      <a:lnTo>
                        <a:pt x="85" y="0"/>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90"/>
                <p:cNvSpPr/>
                <p:nvPr/>
              </p:nvSpPr>
              <p:spPr bwMode="auto">
                <a:xfrm>
                  <a:off x="7924800" y="3130550"/>
                  <a:ext cx="352425" cy="979488"/>
                </a:xfrm>
                <a:custGeom>
                  <a:avLst/>
                  <a:gdLst>
                    <a:gd name="T0" fmla="*/ 34 w 94"/>
                    <a:gd name="T1" fmla="*/ 0 h 261"/>
                    <a:gd name="T2" fmla="*/ 0 w 94"/>
                    <a:gd name="T3" fmla="*/ 180 h 261"/>
                    <a:gd name="T4" fmla="*/ 51 w 94"/>
                    <a:gd name="T5" fmla="*/ 261 h 261"/>
                    <a:gd name="T6" fmla="*/ 94 w 94"/>
                    <a:gd name="T7" fmla="*/ 191 h 261"/>
                    <a:gd name="T8" fmla="*/ 53 w 94"/>
                    <a:gd name="T9" fmla="*/ 0 h 261"/>
                    <a:gd name="T10" fmla="*/ 34 w 94"/>
                    <a:gd name="T11" fmla="*/ 0 h 261"/>
                  </a:gdLst>
                  <a:ahLst/>
                  <a:cxnLst>
                    <a:cxn ang="0">
                      <a:pos x="T0" y="T1"/>
                    </a:cxn>
                    <a:cxn ang="0">
                      <a:pos x="T2" y="T3"/>
                    </a:cxn>
                    <a:cxn ang="0">
                      <a:pos x="T4" y="T5"/>
                    </a:cxn>
                    <a:cxn ang="0">
                      <a:pos x="T6" y="T7"/>
                    </a:cxn>
                    <a:cxn ang="0">
                      <a:pos x="T8" y="T9"/>
                    </a:cxn>
                    <a:cxn ang="0">
                      <a:pos x="T10" y="T11"/>
                    </a:cxn>
                  </a:cxnLst>
                  <a:rect l="0" t="0" r="r" b="b"/>
                  <a:pathLst>
                    <a:path w="94" h="261">
                      <a:moveTo>
                        <a:pt x="34" y="0"/>
                      </a:moveTo>
                      <a:cubicBezTo>
                        <a:pt x="34" y="0"/>
                        <a:pt x="13" y="93"/>
                        <a:pt x="0" y="180"/>
                      </a:cubicBezTo>
                      <a:cubicBezTo>
                        <a:pt x="51" y="261"/>
                        <a:pt x="51" y="261"/>
                        <a:pt x="51" y="261"/>
                      </a:cubicBezTo>
                      <a:cubicBezTo>
                        <a:pt x="94" y="191"/>
                        <a:pt x="94" y="191"/>
                        <a:pt x="94" y="191"/>
                      </a:cubicBezTo>
                      <a:cubicBezTo>
                        <a:pt x="94" y="191"/>
                        <a:pt x="82" y="89"/>
                        <a:pt x="53" y="0"/>
                      </a:cubicBezTo>
                      <a:lnTo>
                        <a:pt x="34" y="0"/>
                      </a:lnTo>
                      <a:close/>
                    </a:path>
                  </a:pathLst>
                </a:custGeom>
                <a:solidFill>
                  <a:srgbClr val="9D9D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91"/>
                <p:cNvSpPr/>
                <p:nvPr/>
              </p:nvSpPr>
              <p:spPr bwMode="auto">
                <a:xfrm>
                  <a:off x="8104188" y="3130550"/>
                  <a:ext cx="173038" cy="979488"/>
                </a:xfrm>
                <a:custGeom>
                  <a:avLst/>
                  <a:gdLst>
                    <a:gd name="T0" fmla="*/ 5 w 46"/>
                    <a:gd name="T1" fmla="*/ 0 h 261"/>
                    <a:gd name="T2" fmla="*/ 2 w 46"/>
                    <a:gd name="T3" fmla="*/ 0 h 261"/>
                    <a:gd name="T4" fmla="*/ 0 w 46"/>
                    <a:gd name="T5" fmla="*/ 1 h 261"/>
                    <a:gd name="T6" fmla="*/ 3 w 46"/>
                    <a:gd name="T7" fmla="*/ 261 h 261"/>
                    <a:gd name="T8" fmla="*/ 46 w 46"/>
                    <a:gd name="T9" fmla="*/ 191 h 261"/>
                    <a:gd name="T10" fmla="*/ 5 w 46"/>
                    <a:gd name="T11" fmla="*/ 0 h 261"/>
                  </a:gdLst>
                  <a:ahLst/>
                  <a:cxnLst>
                    <a:cxn ang="0">
                      <a:pos x="T0" y="T1"/>
                    </a:cxn>
                    <a:cxn ang="0">
                      <a:pos x="T2" y="T3"/>
                    </a:cxn>
                    <a:cxn ang="0">
                      <a:pos x="T4" y="T5"/>
                    </a:cxn>
                    <a:cxn ang="0">
                      <a:pos x="T6" y="T7"/>
                    </a:cxn>
                    <a:cxn ang="0">
                      <a:pos x="T8" y="T9"/>
                    </a:cxn>
                    <a:cxn ang="0">
                      <a:pos x="T10" y="T11"/>
                    </a:cxn>
                  </a:cxnLst>
                  <a:rect l="0" t="0" r="r" b="b"/>
                  <a:pathLst>
                    <a:path w="46" h="261">
                      <a:moveTo>
                        <a:pt x="5" y="0"/>
                      </a:moveTo>
                      <a:cubicBezTo>
                        <a:pt x="2" y="0"/>
                        <a:pt x="2" y="0"/>
                        <a:pt x="2" y="0"/>
                      </a:cubicBezTo>
                      <a:cubicBezTo>
                        <a:pt x="0" y="1"/>
                        <a:pt x="0" y="1"/>
                        <a:pt x="0" y="1"/>
                      </a:cubicBezTo>
                      <a:cubicBezTo>
                        <a:pt x="3" y="261"/>
                        <a:pt x="3" y="261"/>
                        <a:pt x="3" y="261"/>
                      </a:cubicBezTo>
                      <a:cubicBezTo>
                        <a:pt x="46" y="191"/>
                        <a:pt x="46" y="191"/>
                        <a:pt x="46" y="191"/>
                      </a:cubicBezTo>
                      <a:cubicBezTo>
                        <a:pt x="46" y="191"/>
                        <a:pt x="34" y="89"/>
                        <a:pt x="5" y="0"/>
                      </a:cubicBez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92"/>
                <p:cNvSpPr/>
                <p:nvPr/>
              </p:nvSpPr>
              <p:spPr bwMode="auto">
                <a:xfrm>
                  <a:off x="8112125" y="3895725"/>
                  <a:ext cx="127000" cy="60325"/>
                </a:xfrm>
                <a:custGeom>
                  <a:avLst/>
                  <a:gdLst>
                    <a:gd name="T0" fmla="*/ 0 w 34"/>
                    <a:gd name="T1" fmla="*/ 0 h 16"/>
                    <a:gd name="T2" fmla="*/ 0 w 34"/>
                    <a:gd name="T3" fmla="*/ 11 h 16"/>
                    <a:gd name="T4" fmla="*/ 21 w 34"/>
                    <a:gd name="T5" fmla="*/ 15 h 16"/>
                    <a:gd name="T6" fmla="*/ 26 w 34"/>
                    <a:gd name="T7" fmla="*/ 16 h 16"/>
                    <a:gd name="T8" fmla="*/ 34 w 34"/>
                    <a:gd name="T9" fmla="*/ 3 h 16"/>
                    <a:gd name="T10" fmla="*/ 0 w 34"/>
                    <a:gd name="T11" fmla="*/ 0 h 16"/>
                  </a:gdLst>
                  <a:ahLst/>
                  <a:cxnLst>
                    <a:cxn ang="0">
                      <a:pos x="T0" y="T1"/>
                    </a:cxn>
                    <a:cxn ang="0">
                      <a:pos x="T2" y="T3"/>
                    </a:cxn>
                    <a:cxn ang="0">
                      <a:pos x="T4" y="T5"/>
                    </a:cxn>
                    <a:cxn ang="0">
                      <a:pos x="T6" y="T7"/>
                    </a:cxn>
                    <a:cxn ang="0">
                      <a:pos x="T8" y="T9"/>
                    </a:cxn>
                    <a:cxn ang="0">
                      <a:pos x="T10" y="T11"/>
                    </a:cxn>
                  </a:cxnLst>
                  <a:rect l="0" t="0" r="r" b="b"/>
                  <a:pathLst>
                    <a:path w="34" h="16">
                      <a:moveTo>
                        <a:pt x="0" y="0"/>
                      </a:moveTo>
                      <a:cubicBezTo>
                        <a:pt x="0" y="11"/>
                        <a:pt x="0" y="11"/>
                        <a:pt x="0" y="11"/>
                      </a:cubicBezTo>
                      <a:cubicBezTo>
                        <a:pt x="7" y="12"/>
                        <a:pt x="14" y="14"/>
                        <a:pt x="21" y="15"/>
                      </a:cubicBezTo>
                      <a:cubicBezTo>
                        <a:pt x="23" y="16"/>
                        <a:pt x="24" y="16"/>
                        <a:pt x="26" y="16"/>
                      </a:cubicBezTo>
                      <a:cubicBezTo>
                        <a:pt x="34" y="3"/>
                        <a:pt x="34" y="3"/>
                        <a:pt x="34" y="3"/>
                      </a:cubicBezTo>
                      <a:cubicBezTo>
                        <a:pt x="23" y="2"/>
                        <a:pt x="11" y="1"/>
                        <a:pt x="0" y="0"/>
                      </a:cubicBezTo>
                      <a:close/>
                    </a:path>
                  </a:pathLst>
                </a:custGeom>
                <a:solidFill>
                  <a:srgbClr val="7272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93"/>
                <p:cNvSpPr/>
                <p:nvPr/>
              </p:nvSpPr>
              <p:spPr bwMode="auto">
                <a:xfrm>
                  <a:off x="7988300" y="3209925"/>
                  <a:ext cx="184150" cy="225425"/>
                </a:xfrm>
                <a:custGeom>
                  <a:avLst/>
                  <a:gdLst>
                    <a:gd name="T0" fmla="*/ 43 w 49"/>
                    <a:gd name="T1" fmla="*/ 0 h 60"/>
                    <a:gd name="T2" fmla="*/ 43 w 49"/>
                    <a:gd name="T3" fmla="*/ 0 h 60"/>
                    <a:gd name="T4" fmla="*/ 6 w 49"/>
                    <a:gd name="T5" fmla="*/ 33 h 60"/>
                    <a:gd name="T6" fmla="*/ 0 w 49"/>
                    <a:gd name="T7" fmla="*/ 60 h 60"/>
                    <a:gd name="T8" fmla="*/ 0 w 49"/>
                    <a:gd name="T9" fmla="*/ 60 h 60"/>
                    <a:gd name="T10" fmla="*/ 49 w 49"/>
                    <a:gd name="T11" fmla="*/ 24 h 60"/>
                    <a:gd name="T12" fmla="*/ 43 w 49"/>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49" h="60">
                      <a:moveTo>
                        <a:pt x="43" y="0"/>
                      </a:moveTo>
                      <a:cubicBezTo>
                        <a:pt x="43" y="0"/>
                        <a:pt x="43" y="0"/>
                        <a:pt x="43" y="0"/>
                      </a:cubicBezTo>
                      <a:cubicBezTo>
                        <a:pt x="43" y="0"/>
                        <a:pt x="35" y="15"/>
                        <a:pt x="6" y="33"/>
                      </a:cubicBezTo>
                      <a:cubicBezTo>
                        <a:pt x="4" y="41"/>
                        <a:pt x="2" y="50"/>
                        <a:pt x="0" y="60"/>
                      </a:cubicBezTo>
                      <a:cubicBezTo>
                        <a:pt x="0" y="60"/>
                        <a:pt x="0" y="60"/>
                        <a:pt x="0" y="60"/>
                      </a:cubicBezTo>
                      <a:cubicBezTo>
                        <a:pt x="0" y="60"/>
                        <a:pt x="34" y="50"/>
                        <a:pt x="49" y="24"/>
                      </a:cubicBezTo>
                      <a:cubicBezTo>
                        <a:pt x="47" y="16"/>
                        <a:pt x="45" y="8"/>
                        <a:pt x="43" y="0"/>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94"/>
                <p:cNvSpPr/>
                <p:nvPr/>
              </p:nvSpPr>
              <p:spPr bwMode="auto">
                <a:xfrm>
                  <a:off x="7942263" y="3427412"/>
                  <a:ext cx="282575" cy="261938"/>
                </a:xfrm>
                <a:custGeom>
                  <a:avLst/>
                  <a:gdLst>
                    <a:gd name="T0" fmla="*/ 75 w 75"/>
                    <a:gd name="T1" fmla="*/ 27 h 70"/>
                    <a:gd name="T2" fmla="*/ 75 w 75"/>
                    <a:gd name="T3" fmla="*/ 27 h 70"/>
                    <a:gd name="T4" fmla="*/ 70 w 75"/>
                    <a:gd name="T5" fmla="*/ 0 h 70"/>
                    <a:gd name="T6" fmla="*/ 70 w 75"/>
                    <a:gd name="T7" fmla="*/ 0 h 70"/>
                    <a:gd name="T8" fmla="*/ 5 w 75"/>
                    <a:gd name="T9" fmla="*/ 41 h 70"/>
                    <a:gd name="T10" fmla="*/ 5 w 75"/>
                    <a:gd name="T11" fmla="*/ 41 h 70"/>
                    <a:gd name="T12" fmla="*/ 0 w 75"/>
                    <a:gd name="T13" fmla="*/ 70 h 70"/>
                    <a:gd name="T14" fmla="*/ 75 w 75"/>
                    <a:gd name="T15" fmla="*/ 27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70">
                      <a:moveTo>
                        <a:pt x="75" y="27"/>
                      </a:moveTo>
                      <a:cubicBezTo>
                        <a:pt x="75" y="27"/>
                        <a:pt x="75" y="27"/>
                        <a:pt x="75" y="27"/>
                      </a:cubicBezTo>
                      <a:cubicBezTo>
                        <a:pt x="74" y="18"/>
                        <a:pt x="72" y="9"/>
                        <a:pt x="70" y="0"/>
                      </a:cubicBezTo>
                      <a:cubicBezTo>
                        <a:pt x="70" y="0"/>
                        <a:pt x="70" y="0"/>
                        <a:pt x="70" y="0"/>
                      </a:cubicBezTo>
                      <a:cubicBezTo>
                        <a:pt x="35" y="28"/>
                        <a:pt x="5" y="41"/>
                        <a:pt x="5" y="41"/>
                      </a:cubicBezTo>
                      <a:cubicBezTo>
                        <a:pt x="5" y="41"/>
                        <a:pt x="5" y="41"/>
                        <a:pt x="5" y="41"/>
                      </a:cubicBezTo>
                      <a:cubicBezTo>
                        <a:pt x="3" y="51"/>
                        <a:pt x="2" y="61"/>
                        <a:pt x="0" y="70"/>
                      </a:cubicBezTo>
                      <a:cubicBezTo>
                        <a:pt x="43" y="67"/>
                        <a:pt x="75" y="27"/>
                        <a:pt x="75" y="27"/>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95"/>
                <p:cNvSpPr/>
                <p:nvPr/>
              </p:nvSpPr>
              <p:spPr bwMode="auto">
                <a:xfrm>
                  <a:off x="7942263" y="3502025"/>
                  <a:ext cx="282575" cy="187325"/>
                </a:xfrm>
                <a:custGeom>
                  <a:avLst/>
                  <a:gdLst>
                    <a:gd name="T0" fmla="*/ 66 w 75"/>
                    <a:gd name="T1" fmla="*/ 1 h 50"/>
                    <a:gd name="T2" fmla="*/ 38 w 75"/>
                    <a:gd name="T3" fmla="*/ 11 h 50"/>
                    <a:gd name="T4" fmla="*/ 4 w 75"/>
                    <a:gd name="T5" fmla="*/ 24 h 50"/>
                    <a:gd name="T6" fmla="*/ 0 w 75"/>
                    <a:gd name="T7" fmla="*/ 50 h 50"/>
                    <a:gd name="T8" fmla="*/ 75 w 75"/>
                    <a:gd name="T9" fmla="*/ 7 h 50"/>
                    <a:gd name="T10" fmla="*/ 75 w 75"/>
                    <a:gd name="T11" fmla="*/ 6 h 50"/>
                    <a:gd name="T12" fmla="*/ 66 w 75"/>
                    <a:gd name="T13" fmla="*/ 1 h 50"/>
                  </a:gdLst>
                  <a:ahLst/>
                  <a:cxnLst>
                    <a:cxn ang="0">
                      <a:pos x="T0" y="T1"/>
                    </a:cxn>
                    <a:cxn ang="0">
                      <a:pos x="T2" y="T3"/>
                    </a:cxn>
                    <a:cxn ang="0">
                      <a:pos x="T4" y="T5"/>
                    </a:cxn>
                    <a:cxn ang="0">
                      <a:pos x="T6" y="T7"/>
                    </a:cxn>
                    <a:cxn ang="0">
                      <a:pos x="T8" y="T9"/>
                    </a:cxn>
                    <a:cxn ang="0">
                      <a:pos x="T10" y="T11"/>
                    </a:cxn>
                    <a:cxn ang="0">
                      <a:pos x="T12" y="T13"/>
                    </a:cxn>
                  </a:cxnLst>
                  <a:rect l="0" t="0" r="r" b="b"/>
                  <a:pathLst>
                    <a:path w="75" h="50">
                      <a:moveTo>
                        <a:pt x="66" y="1"/>
                      </a:moveTo>
                      <a:cubicBezTo>
                        <a:pt x="56" y="0"/>
                        <a:pt x="46" y="6"/>
                        <a:pt x="38" y="11"/>
                      </a:cubicBezTo>
                      <a:cubicBezTo>
                        <a:pt x="30" y="17"/>
                        <a:pt x="16" y="25"/>
                        <a:pt x="4" y="24"/>
                      </a:cubicBezTo>
                      <a:cubicBezTo>
                        <a:pt x="3" y="33"/>
                        <a:pt x="1" y="42"/>
                        <a:pt x="0" y="50"/>
                      </a:cubicBezTo>
                      <a:cubicBezTo>
                        <a:pt x="43" y="47"/>
                        <a:pt x="75" y="7"/>
                        <a:pt x="75" y="7"/>
                      </a:cubicBezTo>
                      <a:cubicBezTo>
                        <a:pt x="75" y="7"/>
                        <a:pt x="75" y="6"/>
                        <a:pt x="75" y="6"/>
                      </a:cubicBezTo>
                      <a:cubicBezTo>
                        <a:pt x="72" y="4"/>
                        <a:pt x="69" y="2"/>
                        <a:pt x="66" y="1"/>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96"/>
                <p:cNvSpPr/>
                <p:nvPr/>
              </p:nvSpPr>
              <p:spPr bwMode="auto">
                <a:xfrm>
                  <a:off x="7983538" y="3659187"/>
                  <a:ext cx="282575" cy="304800"/>
                </a:xfrm>
                <a:custGeom>
                  <a:avLst/>
                  <a:gdLst>
                    <a:gd name="T0" fmla="*/ 11 w 75"/>
                    <a:gd name="T1" fmla="*/ 81 h 81"/>
                    <a:gd name="T2" fmla="*/ 75 w 75"/>
                    <a:gd name="T3" fmla="*/ 23 h 81"/>
                    <a:gd name="T4" fmla="*/ 75 w 75"/>
                    <a:gd name="T5" fmla="*/ 23 h 81"/>
                    <a:gd name="T6" fmla="*/ 71 w 75"/>
                    <a:gd name="T7" fmla="*/ 0 h 81"/>
                    <a:gd name="T8" fmla="*/ 71 w 75"/>
                    <a:gd name="T9" fmla="*/ 0 h 81"/>
                    <a:gd name="T10" fmla="*/ 0 w 75"/>
                    <a:gd name="T11" fmla="*/ 64 h 81"/>
                    <a:gd name="T12" fmla="*/ 11 w 75"/>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75" h="81">
                      <a:moveTo>
                        <a:pt x="11" y="81"/>
                      </a:moveTo>
                      <a:cubicBezTo>
                        <a:pt x="43" y="69"/>
                        <a:pt x="75" y="23"/>
                        <a:pt x="75" y="23"/>
                      </a:cubicBezTo>
                      <a:cubicBezTo>
                        <a:pt x="75" y="23"/>
                        <a:pt x="75" y="23"/>
                        <a:pt x="75" y="23"/>
                      </a:cubicBezTo>
                      <a:cubicBezTo>
                        <a:pt x="74" y="16"/>
                        <a:pt x="72" y="9"/>
                        <a:pt x="71" y="0"/>
                      </a:cubicBezTo>
                      <a:cubicBezTo>
                        <a:pt x="71" y="0"/>
                        <a:pt x="71" y="0"/>
                        <a:pt x="71" y="0"/>
                      </a:cubicBezTo>
                      <a:cubicBezTo>
                        <a:pt x="45" y="38"/>
                        <a:pt x="0" y="63"/>
                        <a:pt x="0" y="64"/>
                      </a:cubicBezTo>
                      <a:lnTo>
                        <a:pt x="11" y="81"/>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97"/>
                <p:cNvSpPr/>
                <p:nvPr/>
              </p:nvSpPr>
              <p:spPr bwMode="auto">
                <a:xfrm>
                  <a:off x="7983538" y="3659187"/>
                  <a:ext cx="282575" cy="274638"/>
                </a:xfrm>
                <a:custGeom>
                  <a:avLst/>
                  <a:gdLst>
                    <a:gd name="T0" fmla="*/ 71 w 75"/>
                    <a:gd name="T1" fmla="*/ 0 h 73"/>
                    <a:gd name="T2" fmla="*/ 71 w 75"/>
                    <a:gd name="T3" fmla="*/ 0 h 73"/>
                    <a:gd name="T4" fmla="*/ 0 w 75"/>
                    <a:gd name="T5" fmla="*/ 64 h 73"/>
                    <a:gd name="T6" fmla="*/ 1 w 75"/>
                    <a:gd name="T7" fmla="*/ 65 h 73"/>
                    <a:gd name="T8" fmla="*/ 18 w 75"/>
                    <a:gd name="T9" fmla="*/ 71 h 73"/>
                    <a:gd name="T10" fmla="*/ 27 w 75"/>
                    <a:gd name="T11" fmla="*/ 73 h 73"/>
                    <a:gd name="T12" fmla="*/ 75 w 75"/>
                    <a:gd name="T13" fmla="*/ 23 h 73"/>
                    <a:gd name="T14" fmla="*/ 75 w 75"/>
                    <a:gd name="T15" fmla="*/ 23 h 73"/>
                    <a:gd name="T16" fmla="*/ 71 w 75"/>
                    <a:gd name="T1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73">
                      <a:moveTo>
                        <a:pt x="71" y="0"/>
                      </a:moveTo>
                      <a:cubicBezTo>
                        <a:pt x="71" y="0"/>
                        <a:pt x="71" y="0"/>
                        <a:pt x="71" y="0"/>
                      </a:cubicBezTo>
                      <a:cubicBezTo>
                        <a:pt x="45" y="38"/>
                        <a:pt x="0" y="63"/>
                        <a:pt x="0" y="64"/>
                      </a:cubicBezTo>
                      <a:cubicBezTo>
                        <a:pt x="1" y="65"/>
                        <a:pt x="1" y="65"/>
                        <a:pt x="1" y="65"/>
                      </a:cubicBezTo>
                      <a:cubicBezTo>
                        <a:pt x="5" y="68"/>
                        <a:pt x="13" y="70"/>
                        <a:pt x="18" y="71"/>
                      </a:cubicBezTo>
                      <a:cubicBezTo>
                        <a:pt x="21" y="72"/>
                        <a:pt x="24" y="72"/>
                        <a:pt x="27" y="73"/>
                      </a:cubicBezTo>
                      <a:cubicBezTo>
                        <a:pt x="53" y="55"/>
                        <a:pt x="75" y="23"/>
                        <a:pt x="75" y="23"/>
                      </a:cubicBezTo>
                      <a:cubicBezTo>
                        <a:pt x="75" y="23"/>
                        <a:pt x="75" y="23"/>
                        <a:pt x="75" y="23"/>
                      </a:cubicBezTo>
                      <a:cubicBezTo>
                        <a:pt x="74" y="16"/>
                        <a:pt x="72" y="9"/>
                        <a:pt x="71" y="0"/>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98"/>
                <p:cNvSpPr/>
                <p:nvPr/>
              </p:nvSpPr>
              <p:spPr bwMode="auto">
                <a:xfrm>
                  <a:off x="8018463" y="3044825"/>
                  <a:ext cx="165100" cy="107950"/>
                </a:xfrm>
                <a:custGeom>
                  <a:avLst/>
                  <a:gdLst>
                    <a:gd name="T0" fmla="*/ 2 w 44"/>
                    <a:gd name="T1" fmla="*/ 1 h 29"/>
                    <a:gd name="T2" fmla="*/ 8 w 44"/>
                    <a:gd name="T3" fmla="*/ 27 h 29"/>
                    <a:gd name="T4" fmla="*/ 28 w 44"/>
                    <a:gd name="T5" fmla="*/ 27 h 29"/>
                    <a:gd name="T6" fmla="*/ 40 w 44"/>
                    <a:gd name="T7" fmla="*/ 0 h 29"/>
                    <a:gd name="T8" fmla="*/ 2 w 44"/>
                    <a:gd name="T9" fmla="*/ 1 h 29"/>
                  </a:gdLst>
                  <a:ahLst/>
                  <a:cxnLst>
                    <a:cxn ang="0">
                      <a:pos x="T0" y="T1"/>
                    </a:cxn>
                    <a:cxn ang="0">
                      <a:pos x="T2" y="T3"/>
                    </a:cxn>
                    <a:cxn ang="0">
                      <a:pos x="T4" y="T5"/>
                    </a:cxn>
                    <a:cxn ang="0">
                      <a:pos x="T6" y="T7"/>
                    </a:cxn>
                    <a:cxn ang="0">
                      <a:pos x="T8" y="T9"/>
                    </a:cxn>
                  </a:cxnLst>
                  <a:rect l="0" t="0" r="r" b="b"/>
                  <a:pathLst>
                    <a:path w="44" h="29">
                      <a:moveTo>
                        <a:pt x="2" y="1"/>
                      </a:moveTo>
                      <a:cubicBezTo>
                        <a:pt x="0" y="6"/>
                        <a:pt x="1" y="24"/>
                        <a:pt x="8" y="27"/>
                      </a:cubicBezTo>
                      <a:cubicBezTo>
                        <a:pt x="12" y="29"/>
                        <a:pt x="19" y="29"/>
                        <a:pt x="28" y="27"/>
                      </a:cubicBezTo>
                      <a:cubicBezTo>
                        <a:pt x="44" y="25"/>
                        <a:pt x="40" y="0"/>
                        <a:pt x="40" y="0"/>
                      </a:cubicBezTo>
                      <a:lnTo>
                        <a:pt x="2" y="1"/>
                      </a:ln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99"/>
                <p:cNvSpPr/>
                <p:nvPr/>
              </p:nvSpPr>
              <p:spPr bwMode="auto">
                <a:xfrm>
                  <a:off x="7581900" y="1411287"/>
                  <a:ext cx="1292225" cy="1697038"/>
                </a:xfrm>
                <a:custGeom>
                  <a:avLst/>
                  <a:gdLst>
                    <a:gd name="T0" fmla="*/ 327 w 344"/>
                    <a:gd name="T1" fmla="*/ 221 h 452"/>
                    <a:gd name="T2" fmla="*/ 307 w 344"/>
                    <a:gd name="T3" fmla="*/ 378 h 452"/>
                    <a:gd name="T4" fmla="*/ 268 w 344"/>
                    <a:gd name="T5" fmla="*/ 422 h 452"/>
                    <a:gd name="T6" fmla="*/ 183 w 344"/>
                    <a:gd name="T7" fmla="*/ 429 h 452"/>
                    <a:gd name="T8" fmla="*/ 142 w 344"/>
                    <a:gd name="T9" fmla="*/ 449 h 452"/>
                    <a:gd name="T10" fmla="*/ 125 w 344"/>
                    <a:gd name="T11" fmla="*/ 444 h 452"/>
                    <a:gd name="T12" fmla="*/ 106 w 344"/>
                    <a:gd name="T13" fmla="*/ 428 h 452"/>
                    <a:gd name="T14" fmla="*/ 19 w 344"/>
                    <a:gd name="T15" fmla="*/ 404 h 452"/>
                    <a:gd name="T16" fmla="*/ 1 w 344"/>
                    <a:gd name="T17" fmla="*/ 362 h 452"/>
                    <a:gd name="T18" fmla="*/ 18 w 344"/>
                    <a:gd name="T19" fmla="*/ 174 h 452"/>
                    <a:gd name="T20" fmla="*/ 78 w 344"/>
                    <a:gd name="T21" fmla="*/ 62 h 452"/>
                    <a:gd name="T22" fmla="*/ 327 w 344"/>
                    <a:gd name="T23" fmla="*/ 22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4" h="452">
                      <a:moveTo>
                        <a:pt x="327" y="221"/>
                      </a:moveTo>
                      <a:cubicBezTo>
                        <a:pt x="327" y="221"/>
                        <a:pt x="318" y="342"/>
                        <a:pt x="307" y="378"/>
                      </a:cubicBezTo>
                      <a:cubicBezTo>
                        <a:pt x="297" y="415"/>
                        <a:pt x="290" y="419"/>
                        <a:pt x="268" y="422"/>
                      </a:cubicBezTo>
                      <a:cubicBezTo>
                        <a:pt x="246" y="425"/>
                        <a:pt x="193" y="423"/>
                        <a:pt x="183" y="429"/>
                      </a:cubicBezTo>
                      <a:cubicBezTo>
                        <a:pt x="172" y="435"/>
                        <a:pt x="157" y="452"/>
                        <a:pt x="142" y="449"/>
                      </a:cubicBezTo>
                      <a:cubicBezTo>
                        <a:pt x="136" y="447"/>
                        <a:pt x="129" y="448"/>
                        <a:pt x="125" y="444"/>
                      </a:cubicBezTo>
                      <a:cubicBezTo>
                        <a:pt x="120" y="439"/>
                        <a:pt x="111" y="430"/>
                        <a:pt x="106" y="428"/>
                      </a:cubicBezTo>
                      <a:cubicBezTo>
                        <a:pt x="98" y="425"/>
                        <a:pt x="30" y="409"/>
                        <a:pt x="19" y="404"/>
                      </a:cubicBezTo>
                      <a:cubicBezTo>
                        <a:pt x="8" y="399"/>
                        <a:pt x="0" y="388"/>
                        <a:pt x="1" y="362"/>
                      </a:cubicBezTo>
                      <a:cubicBezTo>
                        <a:pt x="3" y="335"/>
                        <a:pt x="3" y="225"/>
                        <a:pt x="18" y="174"/>
                      </a:cubicBezTo>
                      <a:cubicBezTo>
                        <a:pt x="33" y="122"/>
                        <a:pt x="43" y="79"/>
                        <a:pt x="78" y="62"/>
                      </a:cubicBezTo>
                      <a:cubicBezTo>
                        <a:pt x="89" y="53"/>
                        <a:pt x="344" y="0"/>
                        <a:pt x="327" y="221"/>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00"/>
                <p:cNvSpPr/>
                <p:nvPr/>
              </p:nvSpPr>
              <p:spPr bwMode="auto">
                <a:xfrm>
                  <a:off x="7424738" y="2181225"/>
                  <a:ext cx="255588" cy="360363"/>
                </a:xfrm>
                <a:custGeom>
                  <a:avLst/>
                  <a:gdLst>
                    <a:gd name="T0" fmla="*/ 55 w 68"/>
                    <a:gd name="T1" fmla="*/ 96 h 96"/>
                    <a:gd name="T2" fmla="*/ 27 w 68"/>
                    <a:gd name="T3" fmla="*/ 13 h 96"/>
                    <a:gd name="T4" fmla="*/ 68 w 68"/>
                    <a:gd name="T5" fmla="*/ 33 h 96"/>
                    <a:gd name="T6" fmla="*/ 55 w 68"/>
                    <a:gd name="T7" fmla="*/ 96 h 96"/>
                  </a:gdLst>
                  <a:ahLst/>
                  <a:cxnLst>
                    <a:cxn ang="0">
                      <a:pos x="T0" y="T1"/>
                    </a:cxn>
                    <a:cxn ang="0">
                      <a:pos x="T2" y="T3"/>
                    </a:cxn>
                    <a:cxn ang="0">
                      <a:pos x="T4" y="T5"/>
                    </a:cxn>
                    <a:cxn ang="0">
                      <a:pos x="T6" y="T7"/>
                    </a:cxn>
                  </a:cxnLst>
                  <a:rect l="0" t="0" r="r" b="b"/>
                  <a:pathLst>
                    <a:path w="68" h="96">
                      <a:moveTo>
                        <a:pt x="55" y="96"/>
                      </a:moveTo>
                      <a:cubicBezTo>
                        <a:pt x="0" y="91"/>
                        <a:pt x="1" y="27"/>
                        <a:pt x="27" y="13"/>
                      </a:cubicBezTo>
                      <a:cubicBezTo>
                        <a:pt x="53" y="0"/>
                        <a:pt x="68" y="33"/>
                        <a:pt x="68" y="33"/>
                      </a:cubicBezTo>
                      <a:lnTo>
                        <a:pt x="55" y="96"/>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01"/>
                <p:cNvSpPr/>
                <p:nvPr/>
              </p:nvSpPr>
              <p:spPr bwMode="auto">
                <a:xfrm>
                  <a:off x="8745538" y="2308225"/>
                  <a:ext cx="241300" cy="327025"/>
                </a:xfrm>
                <a:custGeom>
                  <a:avLst/>
                  <a:gdLst>
                    <a:gd name="T0" fmla="*/ 2 w 64"/>
                    <a:gd name="T1" fmla="*/ 82 h 87"/>
                    <a:gd name="T2" fmla="*/ 44 w 64"/>
                    <a:gd name="T3" fmla="*/ 71 h 87"/>
                    <a:gd name="T4" fmla="*/ 32 w 64"/>
                    <a:gd name="T5" fmla="*/ 4 h 87"/>
                    <a:gd name="T6" fmla="*/ 0 w 64"/>
                    <a:gd name="T7" fmla="*/ 35 h 87"/>
                    <a:gd name="T8" fmla="*/ 2 w 64"/>
                    <a:gd name="T9" fmla="*/ 82 h 87"/>
                  </a:gdLst>
                  <a:ahLst/>
                  <a:cxnLst>
                    <a:cxn ang="0">
                      <a:pos x="T0" y="T1"/>
                    </a:cxn>
                    <a:cxn ang="0">
                      <a:pos x="T2" y="T3"/>
                    </a:cxn>
                    <a:cxn ang="0">
                      <a:pos x="T4" y="T5"/>
                    </a:cxn>
                    <a:cxn ang="0">
                      <a:pos x="T6" y="T7"/>
                    </a:cxn>
                    <a:cxn ang="0">
                      <a:pos x="T8" y="T9"/>
                    </a:cxn>
                  </a:cxnLst>
                  <a:rect l="0" t="0" r="r" b="b"/>
                  <a:pathLst>
                    <a:path w="64" h="87">
                      <a:moveTo>
                        <a:pt x="2" y="82"/>
                      </a:moveTo>
                      <a:cubicBezTo>
                        <a:pt x="2" y="82"/>
                        <a:pt x="24" y="87"/>
                        <a:pt x="44" y="71"/>
                      </a:cubicBezTo>
                      <a:cubicBezTo>
                        <a:pt x="63" y="55"/>
                        <a:pt x="64" y="8"/>
                        <a:pt x="32" y="4"/>
                      </a:cubicBezTo>
                      <a:cubicBezTo>
                        <a:pt x="1" y="0"/>
                        <a:pt x="0" y="35"/>
                        <a:pt x="0" y="35"/>
                      </a:cubicBezTo>
                      <a:lnTo>
                        <a:pt x="2" y="82"/>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02"/>
                <p:cNvSpPr/>
                <p:nvPr/>
              </p:nvSpPr>
              <p:spPr bwMode="auto">
                <a:xfrm>
                  <a:off x="7612063" y="1355725"/>
                  <a:ext cx="1235075" cy="1695450"/>
                </a:xfrm>
                <a:custGeom>
                  <a:avLst/>
                  <a:gdLst>
                    <a:gd name="T0" fmla="*/ 313 w 329"/>
                    <a:gd name="T1" fmla="*/ 220 h 452"/>
                    <a:gd name="T2" fmla="*/ 306 w 329"/>
                    <a:gd name="T3" fmla="*/ 341 h 452"/>
                    <a:gd name="T4" fmla="*/ 271 w 329"/>
                    <a:gd name="T5" fmla="*/ 423 h 452"/>
                    <a:gd name="T6" fmla="*/ 210 w 329"/>
                    <a:gd name="T7" fmla="*/ 431 h 452"/>
                    <a:gd name="T8" fmla="*/ 157 w 329"/>
                    <a:gd name="T9" fmla="*/ 443 h 452"/>
                    <a:gd name="T10" fmla="*/ 129 w 329"/>
                    <a:gd name="T11" fmla="*/ 450 h 452"/>
                    <a:gd name="T12" fmla="*/ 75 w 329"/>
                    <a:gd name="T13" fmla="*/ 428 h 452"/>
                    <a:gd name="T14" fmla="*/ 28 w 329"/>
                    <a:gd name="T15" fmla="*/ 408 h 452"/>
                    <a:gd name="T16" fmla="*/ 17 w 329"/>
                    <a:gd name="T17" fmla="*/ 404 h 452"/>
                    <a:gd name="T18" fmla="*/ 1 w 329"/>
                    <a:gd name="T19" fmla="*/ 361 h 452"/>
                    <a:gd name="T20" fmla="*/ 22 w 329"/>
                    <a:gd name="T21" fmla="*/ 174 h 452"/>
                    <a:gd name="T22" fmla="*/ 75 w 329"/>
                    <a:gd name="T23" fmla="*/ 61 h 452"/>
                    <a:gd name="T24" fmla="*/ 313 w 329"/>
                    <a:gd name="T25" fmla="*/ 22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9" h="452">
                      <a:moveTo>
                        <a:pt x="313" y="220"/>
                      </a:moveTo>
                      <a:cubicBezTo>
                        <a:pt x="313" y="220"/>
                        <a:pt x="313" y="292"/>
                        <a:pt x="306" y="341"/>
                      </a:cubicBezTo>
                      <a:cubicBezTo>
                        <a:pt x="302" y="369"/>
                        <a:pt x="300" y="410"/>
                        <a:pt x="271" y="423"/>
                      </a:cubicBezTo>
                      <a:cubicBezTo>
                        <a:pt x="252" y="432"/>
                        <a:pt x="231" y="431"/>
                        <a:pt x="210" y="431"/>
                      </a:cubicBezTo>
                      <a:cubicBezTo>
                        <a:pt x="190" y="431"/>
                        <a:pt x="174" y="433"/>
                        <a:pt x="157" y="443"/>
                      </a:cubicBezTo>
                      <a:cubicBezTo>
                        <a:pt x="148" y="447"/>
                        <a:pt x="139" y="452"/>
                        <a:pt x="129" y="450"/>
                      </a:cubicBezTo>
                      <a:cubicBezTo>
                        <a:pt x="110" y="446"/>
                        <a:pt x="93" y="435"/>
                        <a:pt x="75" y="428"/>
                      </a:cubicBezTo>
                      <a:cubicBezTo>
                        <a:pt x="59" y="421"/>
                        <a:pt x="44" y="415"/>
                        <a:pt x="28" y="408"/>
                      </a:cubicBezTo>
                      <a:cubicBezTo>
                        <a:pt x="24" y="407"/>
                        <a:pt x="21" y="405"/>
                        <a:pt x="17" y="404"/>
                      </a:cubicBezTo>
                      <a:cubicBezTo>
                        <a:pt x="7" y="399"/>
                        <a:pt x="0" y="388"/>
                        <a:pt x="1" y="361"/>
                      </a:cubicBezTo>
                      <a:cubicBezTo>
                        <a:pt x="2" y="334"/>
                        <a:pt x="7" y="225"/>
                        <a:pt x="22" y="174"/>
                      </a:cubicBezTo>
                      <a:cubicBezTo>
                        <a:pt x="37" y="122"/>
                        <a:pt x="41" y="79"/>
                        <a:pt x="75" y="61"/>
                      </a:cubicBezTo>
                      <a:cubicBezTo>
                        <a:pt x="85" y="52"/>
                        <a:pt x="329" y="0"/>
                        <a:pt x="313" y="220"/>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03"/>
                <p:cNvSpPr/>
                <p:nvPr/>
              </p:nvSpPr>
              <p:spPr bwMode="auto">
                <a:xfrm>
                  <a:off x="7735888" y="1366837"/>
                  <a:ext cx="1055688" cy="776288"/>
                </a:xfrm>
                <a:custGeom>
                  <a:avLst/>
                  <a:gdLst>
                    <a:gd name="T0" fmla="*/ 126 w 281"/>
                    <a:gd name="T1" fmla="*/ 199 h 207"/>
                    <a:gd name="T2" fmla="*/ 0 w 281"/>
                    <a:gd name="T3" fmla="*/ 131 h 207"/>
                    <a:gd name="T4" fmla="*/ 42 w 281"/>
                    <a:gd name="T5" fmla="*/ 58 h 207"/>
                    <a:gd name="T6" fmla="*/ 281 w 281"/>
                    <a:gd name="T7" fmla="*/ 196 h 207"/>
                    <a:gd name="T8" fmla="*/ 168 w 281"/>
                    <a:gd name="T9" fmla="*/ 207 h 207"/>
                    <a:gd name="T10" fmla="*/ 126 w 281"/>
                    <a:gd name="T11" fmla="*/ 199 h 207"/>
                  </a:gdLst>
                  <a:ahLst/>
                  <a:cxnLst>
                    <a:cxn ang="0">
                      <a:pos x="T0" y="T1"/>
                    </a:cxn>
                    <a:cxn ang="0">
                      <a:pos x="T2" y="T3"/>
                    </a:cxn>
                    <a:cxn ang="0">
                      <a:pos x="T4" y="T5"/>
                    </a:cxn>
                    <a:cxn ang="0">
                      <a:pos x="T6" y="T7"/>
                    </a:cxn>
                    <a:cxn ang="0">
                      <a:pos x="T8" y="T9"/>
                    </a:cxn>
                    <a:cxn ang="0">
                      <a:pos x="T10" y="T11"/>
                    </a:cxn>
                  </a:cxnLst>
                  <a:rect l="0" t="0" r="r" b="b"/>
                  <a:pathLst>
                    <a:path w="281" h="207">
                      <a:moveTo>
                        <a:pt x="126" y="199"/>
                      </a:moveTo>
                      <a:cubicBezTo>
                        <a:pt x="81" y="182"/>
                        <a:pt x="38" y="158"/>
                        <a:pt x="0" y="131"/>
                      </a:cubicBezTo>
                      <a:cubicBezTo>
                        <a:pt x="8" y="97"/>
                        <a:pt x="18" y="71"/>
                        <a:pt x="42" y="58"/>
                      </a:cubicBezTo>
                      <a:cubicBezTo>
                        <a:pt x="52" y="49"/>
                        <a:pt x="280" y="0"/>
                        <a:pt x="281" y="196"/>
                      </a:cubicBezTo>
                      <a:cubicBezTo>
                        <a:pt x="243" y="201"/>
                        <a:pt x="206" y="206"/>
                        <a:pt x="168" y="207"/>
                      </a:cubicBezTo>
                      <a:cubicBezTo>
                        <a:pt x="155" y="205"/>
                        <a:pt x="140" y="201"/>
                        <a:pt x="126" y="199"/>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04"/>
                <p:cNvSpPr/>
                <p:nvPr/>
              </p:nvSpPr>
              <p:spPr bwMode="auto">
                <a:xfrm>
                  <a:off x="8667750" y="1793875"/>
                  <a:ext cx="273050" cy="860425"/>
                </a:xfrm>
                <a:custGeom>
                  <a:avLst/>
                  <a:gdLst>
                    <a:gd name="T0" fmla="*/ 73 w 73"/>
                    <a:gd name="T1" fmla="*/ 0 h 229"/>
                    <a:gd name="T2" fmla="*/ 62 w 73"/>
                    <a:gd name="T3" fmla="*/ 144 h 229"/>
                    <a:gd name="T4" fmla="*/ 48 w 73"/>
                    <a:gd name="T5" fmla="*/ 141 h 229"/>
                    <a:gd name="T6" fmla="*/ 22 w 73"/>
                    <a:gd name="T7" fmla="*/ 166 h 229"/>
                    <a:gd name="T8" fmla="*/ 21 w 73"/>
                    <a:gd name="T9" fmla="*/ 225 h 229"/>
                    <a:gd name="T10" fmla="*/ 10 w 73"/>
                    <a:gd name="T11" fmla="*/ 229 h 229"/>
                    <a:gd name="T12" fmla="*/ 0 w 73"/>
                    <a:gd name="T13" fmla="*/ 223 h 229"/>
                    <a:gd name="T14" fmla="*/ 10 w 73"/>
                    <a:gd name="T15" fmla="*/ 16 h 229"/>
                    <a:gd name="T16" fmla="*/ 73 w 73"/>
                    <a:gd name="T17"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29">
                      <a:moveTo>
                        <a:pt x="73" y="0"/>
                      </a:moveTo>
                      <a:cubicBezTo>
                        <a:pt x="73" y="0"/>
                        <a:pt x="70" y="106"/>
                        <a:pt x="62" y="144"/>
                      </a:cubicBezTo>
                      <a:cubicBezTo>
                        <a:pt x="62" y="144"/>
                        <a:pt x="56" y="141"/>
                        <a:pt x="48" y="141"/>
                      </a:cubicBezTo>
                      <a:cubicBezTo>
                        <a:pt x="40" y="141"/>
                        <a:pt x="26" y="145"/>
                        <a:pt x="22" y="166"/>
                      </a:cubicBezTo>
                      <a:cubicBezTo>
                        <a:pt x="13" y="208"/>
                        <a:pt x="21" y="225"/>
                        <a:pt x="21" y="225"/>
                      </a:cubicBezTo>
                      <a:cubicBezTo>
                        <a:pt x="21" y="225"/>
                        <a:pt x="20" y="229"/>
                        <a:pt x="10" y="229"/>
                      </a:cubicBezTo>
                      <a:cubicBezTo>
                        <a:pt x="0" y="228"/>
                        <a:pt x="0" y="223"/>
                        <a:pt x="0" y="223"/>
                      </a:cubicBezTo>
                      <a:cubicBezTo>
                        <a:pt x="10" y="16"/>
                        <a:pt x="10" y="16"/>
                        <a:pt x="10" y="16"/>
                      </a:cubicBezTo>
                      <a:lnTo>
                        <a:pt x="73" y="0"/>
                      </a:ln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05"/>
                <p:cNvSpPr/>
                <p:nvPr/>
              </p:nvSpPr>
              <p:spPr bwMode="auto">
                <a:xfrm>
                  <a:off x="8783638" y="2222500"/>
                  <a:ext cx="134938" cy="127000"/>
                </a:xfrm>
                <a:custGeom>
                  <a:avLst/>
                  <a:gdLst>
                    <a:gd name="T0" fmla="*/ 0 w 36"/>
                    <a:gd name="T1" fmla="*/ 34 h 34"/>
                    <a:gd name="T2" fmla="*/ 2 w 36"/>
                    <a:gd name="T3" fmla="*/ 16 h 34"/>
                    <a:gd name="T4" fmla="*/ 8 w 36"/>
                    <a:gd name="T5" fmla="*/ 10 h 34"/>
                    <a:gd name="T6" fmla="*/ 31 w 36"/>
                    <a:gd name="T7" fmla="*/ 0 h 34"/>
                    <a:gd name="T8" fmla="*/ 36 w 36"/>
                    <a:gd name="T9" fmla="*/ 0 h 34"/>
                    <a:gd name="T10" fmla="*/ 31 w 36"/>
                    <a:gd name="T11" fmla="*/ 30 h 34"/>
                    <a:gd name="T12" fmla="*/ 17 w 36"/>
                    <a:gd name="T13" fmla="*/ 27 h 34"/>
                    <a:gd name="T14" fmla="*/ 0 w 36"/>
                    <a:gd name="T15" fmla="*/ 34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4">
                      <a:moveTo>
                        <a:pt x="0" y="34"/>
                      </a:moveTo>
                      <a:cubicBezTo>
                        <a:pt x="1" y="28"/>
                        <a:pt x="2" y="23"/>
                        <a:pt x="2" y="16"/>
                      </a:cubicBezTo>
                      <a:cubicBezTo>
                        <a:pt x="4" y="15"/>
                        <a:pt x="6" y="13"/>
                        <a:pt x="8" y="10"/>
                      </a:cubicBezTo>
                      <a:cubicBezTo>
                        <a:pt x="16" y="7"/>
                        <a:pt x="23" y="3"/>
                        <a:pt x="31" y="0"/>
                      </a:cubicBezTo>
                      <a:cubicBezTo>
                        <a:pt x="33" y="0"/>
                        <a:pt x="34" y="0"/>
                        <a:pt x="36" y="0"/>
                      </a:cubicBezTo>
                      <a:cubicBezTo>
                        <a:pt x="34" y="11"/>
                        <a:pt x="33" y="22"/>
                        <a:pt x="31" y="30"/>
                      </a:cubicBezTo>
                      <a:cubicBezTo>
                        <a:pt x="31" y="30"/>
                        <a:pt x="25" y="27"/>
                        <a:pt x="17" y="27"/>
                      </a:cubicBezTo>
                      <a:cubicBezTo>
                        <a:pt x="12" y="27"/>
                        <a:pt x="6" y="28"/>
                        <a:pt x="0" y="34"/>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06"/>
                <p:cNvSpPr/>
                <p:nvPr/>
              </p:nvSpPr>
              <p:spPr bwMode="auto">
                <a:xfrm>
                  <a:off x="8693150" y="1870075"/>
                  <a:ext cx="247650" cy="201613"/>
                </a:xfrm>
                <a:custGeom>
                  <a:avLst/>
                  <a:gdLst>
                    <a:gd name="T0" fmla="*/ 66 w 66"/>
                    <a:gd name="T1" fmla="*/ 0 h 54"/>
                    <a:gd name="T2" fmla="*/ 64 w 66"/>
                    <a:gd name="T3" fmla="*/ 31 h 54"/>
                    <a:gd name="T4" fmla="*/ 0 w 66"/>
                    <a:gd name="T5" fmla="*/ 51 h 54"/>
                    <a:gd name="T6" fmla="*/ 1 w 66"/>
                    <a:gd name="T7" fmla="*/ 24 h 54"/>
                    <a:gd name="T8" fmla="*/ 66 w 66"/>
                    <a:gd name="T9" fmla="*/ 0 h 54"/>
                  </a:gdLst>
                  <a:ahLst/>
                  <a:cxnLst>
                    <a:cxn ang="0">
                      <a:pos x="T0" y="T1"/>
                    </a:cxn>
                    <a:cxn ang="0">
                      <a:pos x="T2" y="T3"/>
                    </a:cxn>
                    <a:cxn ang="0">
                      <a:pos x="T4" y="T5"/>
                    </a:cxn>
                    <a:cxn ang="0">
                      <a:pos x="T6" y="T7"/>
                    </a:cxn>
                    <a:cxn ang="0">
                      <a:pos x="T8" y="T9"/>
                    </a:cxn>
                  </a:cxnLst>
                  <a:rect l="0" t="0" r="r" b="b"/>
                  <a:pathLst>
                    <a:path w="66" h="54">
                      <a:moveTo>
                        <a:pt x="66" y="0"/>
                      </a:moveTo>
                      <a:cubicBezTo>
                        <a:pt x="64" y="31"/>
                        <a:pt x="64" y="31"/>
                        <a:pt x="64" y="31"/>
                      </a:cubicBezTo>
                      <a:cubicBezTo>
                        <a:pt x="64" y="31"/>
                        <a:pt x="32" y="54"/>
                        <a:pt x="0" y="51"/>
                      </a:cubicBezTo>
                      <a:cubicBezTo>
                        <a:pt x="1" y="24"/>
                        <a:pt x="1" y="24"/>
                        <a:pt x="1" y="24"/>
                      </a:cubicBezTo>
                      <a:lnTo>
                        <a:pt x="66" y="0"/>
                      </a:ln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07"/>
                <p:cNvSpPr/>
                <p:nvPr/>
              </p:nvSpPr>
              <p:spPr bwMode="auto">
                <a:xfrm>
                  <a:off x="7397750" y="1317625"/>
                  <a:ext cx="1701800" cy="1231900"/>
                </a:xfrm>
                <a:custGeom>
                  <a:avLst/>
                  <a:gdLst>
                    <a:gd name="T0" fmla="*/ 385 w 453"/>
                    <a:gd name="T1" fmla="*/ 28 h 328"/>
                    <a:gd name="T2" fmla="*/ 297 w 453"/>
                    <a:gd name="T3" fmla="*/ 54 h 328"/>
                    <a:gd name="T4" fmla="*/ 156 w 453"/>
                    <a:gd name="T5" fmla="*/ 2 h 328"/>
                    <a:gd name="T6" fmla="*/ 69 w 453"/>
                    <a:gd name="T7" fmla="*/ 69 h 328"/>
                    <a:gd name="T8" fmla="*/ 14 w 453"/>
                    <a:gd name="T9" fmla="*/ 89 h 328"/>
                    <a:gd name="T10" fmla="*/ 32 w 453"/>
                    <a:gd name="T11" fmla="*/ 245 h 328"/>
                    <a:gd name="T12" fmla="*/ 36 w 453"/>
                    <a:gd name="T13" fmla="*/ 243 h 328"/>
                    <a:gd name="T14" fmla="*/ 66 w 453"/>
                    <a:gd name="T15" fmla="*/ 253 h 328"/>
                    <a:gd name="T16" fmla="*/ 59 w 453"/>
                    <a:gd name="T17" fmla="*/ 321 h 328"/>
                    <a:gd name="T18" fmla="*/ 70 w 453"/>
                    <a:gd name="T19" fmla="*/ 327 h 328"/>
                    <a:gd name="T20" fmla="*/ 83 w 453"/>
                    <a:gd name="T21" fmla="*/ 318 h 328"/>
                    <a:gd name="T22" fmla="*/ 94 w 453"/>
                    <a:gd name="T23" fmla="*/ 190 h 328"/>
                    <a:gd name="T24" fmla="*/ 102 w 453"/>
                    <a:gd name="T25" fmla="*/ 134 h 328"/>
                    <a:gd name="T26" fmla="*/ 312 w 453"/>
                    <a:gd name="T27" fmla="*/ 199 h 328"/>
                    <a:gd name="T28" fmla="*/ 453 w 453"/>
                    <a:gd name="T29" fmla="*/ 69 h 328"/>
                    <a:gd name="T30" fmla="*/ 413 w 453"/>
                    <a:gd name="T31" fmla="*/ 105 h 328"/>
                    <a:gd name="T32" fmla="*/ 416 w 453"/>
                    <a:gd name="T33" fmla="*/ 28 h 328"/>
                    <a:gd name="T34" fmla="*/ 390 w 453"/>
                    <a:gd name="T35" fmla="*/ 66 h 328"/>
                    <a:gd name="T36" fmla="*/ 385 w 453"/>
                    <a:gd name="T37" fmla="*/ 2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3" h="328">
                      <a:moveTo>
                        <a:pt x="385" y="28"/>
                      </a:moveTo>
                      <a:cubicBezTo>
                        <a:pt x="385" y="28"/>
                        <a:pt x="380" y="75"/>
                        <a:pt x="297" y="54"/>
                      </a:cubicBezTo>
                      <a:cubicBezTo>
                        <a:pt x="241" y="39"/>
                        <a:pt x="202" y="4"/>
                        <a:pt x="156" y="2"/>
                      </a:cubicBezTo>
                      <a:cubicBezTo>
                        <a:pt x="109" y="0"/>
                        <a:pt x="72" y="40"/>
                        <a:pt x="69" y="69"/>
                      </a:cubicBezTo>
                      <a:cubicBezTo>
                        <a:pt x="69" y="69"/>
                        <a:pt x="36" y="43"/>
                        <a:pt x="14" y="89"/>
                      </a:cubicBezTo>
                      <a:cubicBezTo>
                        <a:pt x="0" y="117"/>
                        <a:pt x="12" y="169"/>
                        <a:pt x="32" y="245"/>
                      </a:cubicBezTo>
                      <a:cubicBezTo>
                        <a:pt x="32" y="245"/>
                        <a:pt x="34" y="244"/>
                        <a:pt x="36" y="243"/>
                      </a:cubicBezTo>
                      <a:cubicBezTo>
                        <a:pt x="42" y="240"/>
                        <a:pt x="54" y="238"/>
                        <a:pt x="66" y="253"/>
                      </a:cubicBezTo>
                      <a:cubicBezTo>
                        <a:pt x="76" y="265"/>
                        <a:pt x="59" y="321"/>
                        <a:pt x="59" y="321"/>
                      </a:cubicBezTo>
                      <a:cubicBezTo>
                        <a:pt x="59" y="321"/>
                        <a:pt x="58" y="326"/>
                        <a:pt x="70" y="327"/>
                      </a:cubicBezTo>
                      <a:cubicBezTo>
                        <a:pt x="83" y="328"/>
                        <a:pt x="83" y="318"/>
                        <a:pt x="83" y="318"/>
                      </a:cubicBezTo>
                      <a:cubicBezTo>
                        <a:pt x="83" y="318"/>
                        <a:pt x="89" y="261"/>
                        <a:pt x="94" y="190"/>
                      </a:cubicBezTo>
                      <a:cubicBezTo>
                        <a:pt x="96" y="160"/>
                        <a:pt x="96" y="142"/>
                        <a:pt x="102" y="134"/>
                      </a:cubicBezTo>
                      <a:cubicBezTo>
                        <a:pt x="102" y="134"/>
                        <a:pt x="201" y="213"/>
                        <a:pt x="312" y="199"/>
                      </a:cubicBezTo>
                      <a:cubicBezTo>
                        <a:pt x="422" y="185"/>
                        <a:pt x="443" y="117"/>
                        <a:pt x="453" y="69"/>
                      </a:cubicBezTo>
                      <a:cubicBezTo>
                        <a:pt x="453" y="69"/>
                        <a:pt x="440" y="98"/>
                        <a:pt x="413" y="105"/>
                      </a:cubicBezTo>
                      <a:cubicBezTo>
                        <a:pt x="413" y="105"/>
                        <a:pt x="439" y="68"/>
                        <a:pt x="416" y="28"/>
                      </a:cubicBezTo>
                      <a:cubicBezTo>
                        <a:pt x="416" y="28"/>
                        <a:pt x="405" y="58"/>
                        <a:pt x="390" y="66"/>
                      </a:cubicBezTo>
                      <a:cubicBezTo>
                        <a:pt x="390" y="66"/>
                        <a:pt x="397" y="61"/>
                        <a:pt x="385" y="28"/>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08"/>
                <p:cNvSpPr/>
                <p:nvPr/>
              </p:nvSpPr>
              <p:spPr bwMode="auto">
                <a:xfrm>
                  <a:off x="7496175" y="2147887"/>
                  <a:ext cx="168275" cy="127000"/>
                </a:xfrm>
                <a:custGeom>
                  <a:avLst/>
                  <a:gdLst>
                    <a:gd name="T0" fmla="*/ 0 w 45"/>
                    <a:gd name="T1" fmla="*/ 0 h 34"/>
                    <a:gd name="T2" fmla="*/ 41 w 45"/>
                    <a:gd name="T3" fmla="*/ 11 h 34"/>
                    <a:gd name="T4" fmla="*/ 42 w 45"/>
                    <a:gd name="T5" fmla="*/ 12 h 34"/>
                    <a:gd name="T6" fmla="*/ 42 w 45"/>
                    <a:gd name="T7" fmla="*/ 34 h 34"/>
                    <a:gd name="T8" fmla="*/ 42 w 45"/>
                    <a:gd name="T9" fmla="*/ 34 h 34"/>
                    <a:gd name="T10" fmla="*/ 40 w 45"/>
                    <a:gd name="T11" fmla="*/ 32 h 34"/>
                    <a:gd name="T12" fmla="*/ 10 w 45"/>
                    <a:gd name="T13" fmla="*/ 22 h 34"/>
                    <a:gd name="T14" fmla="*/ 6 w 45"/>
                    <a:gd name="T15" fmla="*/ 24 h 34"/>
                    <a:gd name="T16" fmla="*/ 0 w 45"/>
                    <a:gd name="T17" fmla="*/ 0 h 34"/>
                    <a:gd name="T18" fmla="*/ 0 w 45"/>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34">
                      <a:moveTo>
                        <a:pt x="0" y="0"/>
                      </a:moveTo>
                      <a:cubicBezTo>
                        <a:pt x="15" y="1"/>
                        <a:pt x="29" y="4"/>
                        <a:pt x="41" y="11"/>
                      </a:cubicBezTo>
                      <a:cubicBezTo>
                        <a:pt x="41" y="11"/>
                        <a:pt x="42" y="12"/>
                        <a:pt x="42" y="12"/>
                      </a:cubicBezTo>
                      <a:cubicBezTo>
                        <a:pt x="43" y="19"/>
                        <a:pt x="45" y="27"/>
                        <a:pt x="42" y="34"/>
                      </a:cubicBezTo>
                      <a:cubicBezTo>
                        <a:pt x="42" y="34"/>
                        <a:pt x="42" y="34"/>
                        <a:pt x="42" y="34"/>
                      </a:cubicBezTo>
                      <a:cubicBezTo>
                        <a:pt x="41" y="33"/>
                        <a:pt x="41" y="32"/>
                        <a:pt x="40" y="32"/>
                      </a:cubicBezTo>
                      <a:cubicBezTo>
                        <a:pt x="28" y="17"/>
                        <a:pt x="16" y="19"/>
                        <a:pt x="10" y="22"/>
                      </a:cubicBezTo>
                      <a:cubicBezTo>
                        <a:pt x="8" y="23"/>
                        <a:pt x="6" y="24"/>
                        <a:pt x="6" y="24"/>
                      </a:cubicBezTo>
                      <a:cubicBezTo>
                        <a:pt x="4" y="16"/>
                        <a:pt x="2" y="8"/>
                        <a:pt x="0" y="0"/>
                      </a:cubicBezTo>
                      <a:cubicBezTo>
                        <a:pt x="0" y="0"/>
                        <a:pt x="0" y="0"/>
                        <a:pt x="0" y="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09"/>
                <p:cNvSpPr/>
                <p:nvPr/>
              </p:nvSpPr>
              <p:spPr bwMode="auto">
                <a:xfrm>
                  <a:off x="7758113" y="2065337"/>
                  <a:ext cx="219075" cy="123825"/>
                </a:xfrm>
                <a:custGeom>
                  <a:avLst/>
                  <a:gdLst>
                    <a:gd name="T0" fmla="*/ 58 w 58"/>
                    <a:gd name="T1" fmla="*/ 24 h 33"/>
                    <a:gd name="T2" fmla="*/ 37 w 58"/>
                    <a:gd name="T3" fmla="*/ 5 h 33"/>
                    <a:gd name="T4" fmla="*/ 0 w 58"/>
                    <a:gd name="T5" fmla="*/ 33 h 33"/>
                    <a:gd name="T6" fmla="*/ 58 w 58"/>
                    <a:gd name="T7" fmla="*/ 24 h 33"/>
                  </a:gdLst>
                  <a:ahLst/>
                  <a:cxnLst>
                    <a:cxn ang="0">
                      <a:pos x="T0" y="T1"/>
                    </a:cxn>
                    <a:cxn ang="0">
                      <a:pos x="T2" y="T3"/>
                    </a:cxn>
                    <a:cxn ang="0">
                      <a:pos x="T4" y="T5"/>
                    </a:cxn>
                    <a:cxn ang="0">
                      <a:pos x="T6" y="T7"/>
                    </a:cxn>
                  </a:cxnLst>
                  <a:rect l="0" t="0" r="r" b="b"/>
                  <a:pathLst>
                    <a:path w="58" h="33">
                      <a:moveTo>
                        <a:pt x="58" y="24"/>
                      </a:moveTo>
                      <a:cubicBezTo>
                        <a:pt x="58" y="24"/>
                        <a:pt x="51" y="7"/>
                        <a:pt x="37" y="5"/>
                      </a:cubicBezTo>
                      <a:cubicBezTo>
                        <a:pt x="5" y="0"/>
                        <a:pt x="0" y="33"/>
                        <a:pt x="0" y="33"/>
                      </a:cubicBezTo>
                      <a:cubicBezTo>
                        <a:pt x="0" y="33"/>
                        <a:pt x="36" y="13"/>
                        <a:pt x="58" y="24"/>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310"/>
                <p:cNvSpPr/>
                <p:nvPr/>
              </p:nvSpPr>
              <p:spPr bwMode="auto">
                <a:xfrm>
                  <a:off x="8450263" y="2132012"/>
                  <a:ext cx="182563" cy="123825"/>
                </a:xfrm>
                <a:custGeom>
                  <a:avLst/>
                  <a:gdLst>
                    <a:gd name="T0" fmla="*/ 19 w 49"/>
                    <a:gd name="T1" fmla="*/ 1 h 33"/>
                    <a:gd name="T2" fmla="*/ 0 w 49"/>
                    <a:gd name="T3" fmla="*/ 16 h 33"/>
                    <a:gd name="T4" fmla="*/ 45 w 49"/>
                    <a:gd name="T5" fmla="*/ 33 h 33"/>
                    <a:gd name="T6" fmla="*/ 19 w 49"/>
                    <a:gd name="T7" fmla="*/ 1 h 33"/>
                  </a:gdLst>
                  <a:ahLst/>
                  <a:cxnLst>
                    <a:cxn ang="0">
                      <a:pos x="T0" y="T1"/>
                    </a:cxn>
                    <a:cxn ang="0">
                      <a:pos x="T2" y="T3"/>
                    </a:cxn>
                    <a:cxn ang="0">
                      <a:pos x="T4" y="T5"/>
                    </a:cxn>
                    <a:cxn ang="0">
                      <a:pos x="T6" y="T7"/>
                    </a:cxn>
                  </a:cxnLst>
                  <a:rect l="0" t="0" r="r" b="b"/>
                  <a:pathLst>
                    <a:path w="49" h="33">
                      <a:moveTo>
                        <a:pt x="19" y="1"/>
                      </a:moveTo>
                      <a:cubicBezTo>
                        <a:pt x="12" y="0"/>
                        <a:pt x="1" y="3"/>
                        <a:pt x="0" y="16"/>
                      </a:cubicBezTo>
                      <a:cubicBezTo>
                        <a:pt x="0" y="16"/>
                        <a:pt x="29" y="15"/>
                        <a:pt x="45" y="33"/>
                      </a:cubicBezTo>
                      <a:cubicBezTo>
                        <a:pt x="45" y="33"/>
                        <a:pt x="49" y="4"/>
                        <a:pt x="19" y="1"/>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311"/>
                <p:cNvSpPr/>
                <p:nvPr/>
              </p:nvSpPr>
              <p:spPr bwMode="auto">
                <a:xfrm>
                  <a:off x="7504113" y="2263775"/>
                  <a:ext cx="134938" cy="168275"/>
                </a:xfrm>
                <a:custGeom>
                  <a:avLst/>
                  <a:gdLst>
                    <a:gd name="T0" fmla="*/ 24 w 36"/>
                    <a:gd name="T1" fmla="*/ 45 h 45"/>
                    <a:gd name="T2" fmla="*/ 14 w 36"/>
                    <a:gd name="T3" fmla="*/ 5 h 45"/>
                    <a:gd name="T4" fmla="*/ 7 w 36"/>
                    <a:gd name="T5" fmla="*/ 34 h 45"/>
                    <a:gd name="T6" fmla="*/ 24 w 36"/>
                    <a:gd name="T7" fmla="*/ 45 h 45"/>
                  </a:gdLst>
                  <a:ahLst/>
                  <a:cxnLst>
                    <a:cxn ang="0">
                      <a:pos x="T0" y="T1"/>
                    </a:cxn>
                    <a:cxn ang="0">
                      <a:pos x="T2" y="T3"/>
                    </a:cxn>
                    <a:cxn ang="0">
                      <a:pos x="T4" y="T5"/>
                    </a:cxn>
                    <a:cxn ang="0">
                      <a:pos x="T6" y="T7"/>
                    </a:cxn>
                  </a:cxnLst>
                  <a:rect l="0" t="0" r="r" b="b"/>
                  <a:pathLst>
                    <a:path w="36" h="45">
                      <a:moveTo>
                        <a:pt x="24" y="45"/>
                      </a:moveTo>
                      <a:cubicBezTo>
                        <a:pt x="24" y="45"/>
                        <a:pt x="36" y="0"/>
                        <a:pt x="14" y="5"/>
                      </a:cubicBezTo>
                      <a:cubicBezTo>
                        <a:pt x="0" y="8"/>
                        <a:pt x="0" y="24"/>
                        <a:pt x="7" y="34"/>
                      </a:cubicBezTo>
                      <a:cubicBezTo>
                        <a:pt x="11" y="41"/>
                        <a:pt x="18" y="45"/>
                        <a:pt x="24" y="45"/>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312"/>
                <p:cNvSpPr/>
                <p:nvPr/>
              </p:nvSpPr>
              <p:spPr bwMode="auto">
                <a:xfrm>
                  <a:off x="7507288" y="2286000"/>
                  <a:ext cx="93663" cy="146050"/>
                </a:xfrm>
                <a:custGeom>
                  <a:avLst/>
                  <a:gdLst>
                    <a:gd name="T0" fmla="*/ 23 w 25"/>
                    <a:gd name="T1" fmla="*/ 39 h 39"/>
                    <a:gd name="T2" fmla="*/ 25 w 25"/>
                    <a:gd name="T3" fmla="*/ 27 h 39"/>
                    <a:gd name="T4" fmla="*/ 2 w 25"/>
                    <a:gd name="T5" fmla="*/ 19 h 39"/>
                    <a:gd name="T6" fmla="*/ 23 w 25"/>
                    <a:gd name="T7" fmla="*/ 39 h 39"/>
                  </a:gdLst>
                  <a:ahLst/>
                  <a:cxnLst>
                    <a:cxn ang="0">
                      <a:pos x="T0" y="T1"/>
                    </a:cxn>
                    <a:cxn ang="0">
                      <a:pos x="T2" y="T3"/>
                    </a:cxn>
                    <a:cxn ang="0">
                      <a:pos x="T4" y="T5"/>
                    </a:cxn>
                    <a:cxn ang="0">
                      <a:pos x="T6" y="T7"/>
                    </a:cxn>
                  </a:cxnLst>
                  <a:rect l="0" t="0" r="r" b="b"/>
                  <a:pathLst>
                    <a:path w="25" h="39">
                      <a:moveTo>
                        <a:pt x="23" y="39"/>
                      </a:moveTo>
                      <a:cubicBezTo>
                        <a:pt x="25" y="27"/>
                        <a:pt x="25" y="27"/>
                        <a:pt x="25" y="27"/>
                      </a:cubicBezTo>
                      <a:cubicBezTo>
                        <a:pt x="25" y="27"/>
                        <a:pt x="0" y="0"/>
                        <a:pt x="2" y="19"/>
                      </a:cubicBezTo>
                      <a:cubicBezTo>
                        <a:pt x="4" y="37"/>
                        <a:pt x="23" y="39"/>
                        <a:pt x="23" y="39"/>
                      </a:cubicBezTo>
                      <a:close/>
                    </a:path>
                  </a:pathLst>
                </a:custGeom>
                <a:solidFill>
                  <a:srgbClr val="E5BE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313"/>
                <p:cNvSpPr/>
                <p:nvPr/>
              </p:nvSpPr>
              <p:spPr bwMode="auto">
                <a:xfrm>
                  <a:off x="8780463" y="2360612"/>
                  <a:ext cx="153988" cy="195263"/>
                </a:xfrm>
                <a:custGeom>
                  <a:avLst/>
                  <a:gdLst>
                    <a:gd name="T0" fmla="*/ 3 w 41"/>
                    <a:gd name="T1" fmla="*/ 51 h 52"/>
                    <a:gd name="T2" fmla="*/ 26 w 41"/>
                    <a:gd name="T3" fmla="*/ 12 h 52"/>
                    <a:gd name="T4" fmla="*/ 26 w 41"/>
                    <a:gd name="T5" fmla="*/ 44 h 52"/>
                    <a:gd name="T6" fmla="*/ 3 w 41"/>
                    <a:gd name="T7" fmla="*/ 51 h 52"/>
                  </a:gdLst>
                  <a:ahLst/>
                  <a:cxnLst>
                    <a:cxn ang="0">
                      <a:pos x="T0" y="T1"/>
                    </a:cxn>
                    <a:cxn ang="0">
                      <a:pos x="T2" y="T3"/>
                    </a:cxn>
                    <a:cxn ang="0">
                      <a:pos x="T4" y="T5"/>
                    </a:cxn>
                    <a:cxn ang="0">
                      <a:pos x="T6" y="T7"/>
                    </a:cxn>
                  </a:cxnLst>
                  <a:rect l="0" t="0" r="r" b="b"/>
                  <a:pathLst>
                    <a:path w="41" h="52">
                      <a:moveTo>
                        <a:pt x="3" y="51"/>
                      </a:moveTo>
                      <a:cubicBezTo>
                        <a:pt x="3" y="51"/>
                        <a:pt x="0" y="0"/>
                        <a:pt x="26" y="12"/>
                      </a:cubicBezTo>
                      <a:cubicBezTo>
                        <a:pt x="41" y="19"/>
                        <a:pt x="37" y="35"/>
                        <a:pt x="26" y="44"/>
                      </a:cubicBezTo>
                      <a:cubicBezTo>
                        <a:pt x="19" y="50"/>
                        <a:pt x="10" y="52"/>
                        <a:pt x="3" y="51"/>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314"/>
                <p:cNvSpPr/>
                <p:nvPr/>
              </p:nvSpPr>
              <p:spPr bwMode="auto">
                <a:xfrm>
                  <a:off x="8791575" y="2420937"/>
                  <a:ext cx="142875" cy="142875"/>
                </a:xfrm>
                <a:custGeom>
                  <a:avLst/>
                  <a:gdLst>
                    <a:gd name="T0" fmla="*/ 0 w 38"/>
                    <a:gd name="T1" fmla="*/ 34 h 38"/>
                    <a:gd name="T2" fmla="*/ 0 w 38"/>
                    <a:gd name="T3" fmla="*/ 21 h 38"/>
                    <a:gd name="T4" fmla="*/ 30 w 38"/>
                    <a:gd name="T5" fmla="*/ 19 h 38"/>
                    <a:gd name="T6" fmla="*/ 0 w 38"/>
                    <a:gd name="T7" fmla="*/ 34 h 38"/>
                  </a:gdLst>
                  <a:ahLst/>
                  <a:cxnLst>
                    <a:cxn ang="0">
                      <a:pos x="T0" y="T1"/>
                    </a:cxn>
                    <a:cxn ang="0">
                      <a:pos x="T2" y="T3"/>
                    </a:cxn>
                    <a:cxn ang="0">
                      <a:pos x="T4" y="T5"/>
                    </a:cxn>
                    <a:cxn ang="0">
                      <a:pos x="T6" y="T7"/>
                    </a:cxn>
                  </a:cxnLst>
                  <a:rect l="0" t="0" r="r" b="b"/>
                  <a:pathLst>
                    <a:path w="38" h="38">
                      <a:moveTo>
                        <a:pt x="0" y="34"/>
                      </a:moveTo>
                      <a:cubicBezTo>
                        <a:pt x="0" y="21"/>
                        <a:pt x="0" y="21"/>
                        <a:pt x="0" y="21"/>
                      </a:cubicBezTo>
                      <a:cubicBezTo>
                        <a:pt x="0" y="21"/>
                        <a:pt x="38" y="0"/>
                        <a:pt x="30" y="19"/>
                      </a:cubicBezTo>
                      <a:cubicBezTo>
                        <a:pt x="23" y="38"/>
                        <a:pt x="0" y="34"/>
                        <a:pt x="0" y="34"/>
                      </a:cubicBezTo>
                      <a:close/>
                    </a:path>
                  </a:pathLst>
                </a:custGeom>
                <a:solidFill>
                  <a:srgbClr val="E5BE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315"/>
                <p:cNvSpPr/>
                <p:nvPr/>
              </p:nvSpPr>
              <p:spPr bwMode="auto">
                <a:xfrm>
                  <a:off x="8062913" y="2965450"/>
                  <a:ext cx="115888" cy="44450"/>
                </a:xfrm>
                <a:custGeom>
                  <a:avLst/>
                  <a:gdLst>
                    <a:gd name="T0" fmla="*/ 31 w 31"/>
                    <a:gd name="T1" fmla="*/ 8 h 12"/>
                    <a:gd name="T2" fmla="*/ 15 w 31"/>
                    <a:gd name="T3" fmla="*/ 11 h 12"/>
                    <a:gd name="T4" fmla="*/ 1 w 31"/>
                    <a:gd name="T5" fmla="*/ 4 h 12"/>
                    <a:gd name="T6" fmla="*/ 17 w 31"/>
                    <a:gd name="T7" fmla="*/ 1 h 12"/>
                    <a:gd name="T8" fmla="*/ 31 w 31"/>
                    <a:gd name="T9" fmla="*/ 8 h 12"/>
                  </a:gdLst>
                  <a:ahLst/>
                  <a:cxnLst>
                    <a:cxn ang="0">
                      <a:pos x="T0" y="T1"/>
                    </a:cxn>
                    <a:cxn ang="0">
                      <a:pos x="T2" y="T3"/>
                    </a:cxn>
                    <a:cxn ang="0">
                      <a:pos x="T4" y="T5"/>
                    </a:cxn>
                    <a:cxn ang="0">
                      <a:pos x="T6" y="T7"/>
                    </a:cxn>
                    <a:cxn ang="0">
                      <a:pos x="T8" y="T9"/>
                    </a:cxn>
                  </a:cxnLst>
                  <a:rect l="0" t="0" r="r" b="b"/>
                  <a:pathLst>
                    <a:path w="31" h="12">
                      <a:moveTo>
                        <a:pt x="31" y="8"/>
                      </a:moveTo>
                      <a:cubicBezTo>
                        <a:pt x="31" y="11"/>
                        <a:pt x="23" y="12"/>
                        <a:pt x="15" y="11"/>
                      </a:cubicBezTo>
                      <a:cubicBezTo>
                        <a:pt x="7" y="10"/>
                        <a:pt x="0" y="6"/>
                        <a:pt x="1" y="4"/>
                      </a:cubicBezTo>
                      <a:cubicBezTo>
                        <a:pt x="1" y="1"/>
                        <a:pt x="8" y="0"/>
                        <a:pt x="17" y="1"/>
                      </a:cubicBezTo>
                      <a:cubicBezTo>
                        <a:pt x="25" y="2"/>
                        <a:pt x="31" y="6"/>
                        <a:pt x="31" y="8"/>
                      </a:cubicBezTo>
                      <a:close/>
                    </a:path>
                  </a:pathLst>
                </a:custGeom>
                <a:solidFill>
                  <a:srgbClr val="FFE9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316"/>
                <p:cNvSpPr/>
                <p:nvPr/>
              </p:nvSpPr>
              <p:spPr bwMode="auto">
                <a:xfrm>
                  <a:off x="7424738" y="2346325"/>
                  <a:ext cx="198438" cy="198438"/>
                </a:xfrm>
                <a:custGeom>
                  <a:avLst/>
                  <a:gdLst>
                    <a:gd name="T0" fmla="*/ 47 w 53"/>
                    <a:gd name="T1" fmla="*/ 53 h 53"/>
                    <a:gd name="T2" fmla="*/ 53 w 53"/>
                    <a:gd name="T3" fmla="*/ 52 h 53"/>
                    <a:gd name="T4" fmla="*/ 13 w 53"/>
                    <a:gd name="T5" fmla="*/ 0 h 53"/>
                    <a:gd name="T6" fmla="*/ 47 w 53"/>
                    <a:gd name="T7" fmla="*/ 53 h 53"/>
                  </a:gdLst>
                  <a:ahLst/>
                  <a:cxnLst>
                    <a:cxn ang="0">
                      <a:pos x="T0" y="T1"/>
                    </a:cxn>
                    <a:cxn ang="0">
                      <a:pos x="T2" y="T3"/>
                    </a:cxn>
                    <a:cxn ang="0">
                      <a:pos x="T4" y="T5"/>
                    </a:cxn>
                    <a:cxn ang="0">
                      <a:pos x="T6" y="T7"/>
                    </a:cxn>
                  </a:cxnLst>
                  <a:rect l="0" t="0" r="r" b="b"/>
                  <a:pathLst>
                    <a:path w="53" h="53">
                      <a:moveTo>
                        <a:pt x="47" y="53"/>
                      </a:moveTo>
                      <a:cubicBezTo>
                        <a:pt x="53" y="52"/>
                        <a:pt x="53" y="52"/>
                        <a:pt x="53" y="52"/>
                      </a:cubicBezTo>
                      <a:cubicBezTo>
                        <a:pt x="53" y="52"/>
                        <a:pt x="11" y="31"/>
                        <a:pt x="13" y="0"/>
                      </a:cubicBezTo>
                      <a:cubicBezTo>
                        <a:pt x="13" y="0"/>
                        <a:pt x="0" y="33"/>
                        <a:pt x="47" y="53"/>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317"/>
                <p:cNvSpPr/>
                <p:nvPr/>
              </p:nvSpPr>
              <p:spPr bwMode="auto">
                <a:xfrm>
                  <a:off x="8772525" y="1592262"/>
                  <a:ext cx="206375" cy="184150"/>
                </a:xfrm>
                <a:custGeom>
                  <a:avLst/>
                  <a:gdLst>
                    <a:gd name="T0" fmla="*/ 54 w 55"/>
                    <a:gd name="T1" fmla="*/ 1 h 49"/>
                    <a:gd name="T2" fmla="*/ 48 w 55"/>
                    <a:gd name="T3" fmla="*/ 16 h 49"/>
                    <a:gd name="T4" fmla="*/ 38 w 55"/>
                    <a:gd name="T5" fmla="*/ 31 h 49"/>
                    <a:gd name="T6" fmla="*/ 6 w 55"/>
                    <a:gd name="T7" fmla="*/ 49 h 49"/>
                    <a:gd name="T8" fmla="*/ 0 w 55"/>
                    <a:gd name="T9" fmla="*/ 49 h 49"/>
                    <a:gd name="T10" fmla="*/ 7 w 55"/>
                    <a:gd name="T11" fmla="*/ 46 h 49"/>
                    <a:gd name="T12" fmla="*/ 14 w 55"/>
                    <a:gd name="T13" fmla="*/ 42 h 49"/>
                    <a:gd name="T14" fmla="*/ 31 w 55"/>
                    <a:gd name="T15" fmla="*/ 30 h 49"/>
                    <a:gd name="T16" fmla="*/ 43 w 55"/>
                    <a:gd name="T17" fmla="*/ 15 h 49"/>
                    <a:gd name="T18" fmla="*/ 51 w 55"/>
                    <a:gd name="T19" fmla="*/ 3 h 49"/>
                    <a:gd name="T20" fmla="*/ 53 w 55"/>
                    <a:gd name="T21" fmla="*/ 0 h 49"/>
                    <a:gd name="T22" fmla="*/ 54 w 55"/>
                    <a:gd name="T23"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49">
                      <a:moveTo>
                        <a:pt x="54" y="1"/>
                      </a:moveTo>
                      <a:cubicBezTo>
                        <a:pt x="55" y="5"/>
                        <a:pt x="50" y="13"/>
                        <a:pt x="48" y="16"/>
                      </a:cubicBezTo>
                      <a:cubicBezTo>
                        <a:pt x="46" y="21"/>
                        <a:pt x="42" y="27"/>
                        <a:pt x="38" y="31"/>
                      </a:cubicBezTo>
                      <a:cubicBezTo>
                        <a:pt x="30" y="40"/>
                        <a:pt x="19" y="47"/>
                        <a:pt x="6" y="49"/>
                      </a:cubicBezTo>
                      <a:cubicBezTo>
                        <a:pt x="4" y="49"/>
                        <a:pt x="2" y="49"/>
                        <a:pt x="0" y="49"/>
                      </a:cubicBezTo>
                      <a:cubicBezTo>
                        <a:pt x="2" y="48"/>
                        <a:pt x="5" y="47"/>
                        <a:pt x="7" y="46"/>
                      </a:cubicBezTo>
                      <a:cubicBezTo>
                        <a:pt x="9" y="45"/>
                        <a:pt x="12" y="43"/>
                        <a:pt x="14" y="42"/>
                      </a:cubicBezTo>
                      <a:cubicBezTo>
                        <a:pt x="20" y="38"/>
                        <a:pt x="26" y="35"/>
                        <a:pt x="31" y="30"/>
                      </a:cubicBezTo>
                      <a:cubicBezTo>
                        <a:pt x="35" y="26"/>
                        <a:pt x="40" y="20"/>
                        <a:pt x="43" y="15"/>
                      </a:cubicBezTo>
                      <a:cubicBezTo>
                        <a:pt x="46" y="11"/>
                        <a:pt x="49" y="8"/>
                        <a:pt x="51" y="3"/>
                      </a:cubicBezTo>
                      <a:cubicBezTo>
                        <a:pt x="52" y="2"/>
                        <a:pt x="53" y="1"/>
                        <a:pt x="53" y="0"/>
                      </a:cubicBezTo>
                      <a:cubicBezTo>
                        <a:pt x="53" y="0"/>
                        <a:pt x="54" y="1"/>
                        <a:pt x="54" y="1"/>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318"/>
                <p:cNvSpPr/>
                <p:nvPr/>
              </p:nvSpPr>
              <p:spPr bwMode="auto">
                <a:xfrm>
                  <a:off x="8745538" y="1509712"/>
                  <a:ext cx="120650" cy="149225"/>
                </a:xfrm>
                <a:custGeom>
                  <a:avLst/>
                  <a:gdLst>
                    <a:gd name="T0" fmla="*/ 29 w 32"/>
                    <a:gd name="T1" fmla="*/ 0 h 40"/>
                    <a:gd name="T2" fmla="*/ 0 w 32"/>
                    <a:gd name="T3" fmla="*/ 40 h 40"/>
                    <a:gd name="T4" fmla="*/ 29 w 32"/>
                    <a:gd name="T5" fmla="*/ 0 h 40"/>
                  </a:gdLst>
                  <a:ahLst/>
                  <a:cxnLst>
                    <a:cxn ang="0">
                      <a:pos x="T0" y="T1"/>
                    </a:cxn>
                    <a:cxn ang="0">
                      <a:pos x="T2" y="T3"/>
                    </a:cxn>
                    <a:cxn ang="0">
                      <a:pos x="T4" y="T5"/>
                    </a:cxn>
                  </a:cxnLst>
                  <a:rect l="0" t="0" r="r" b="b"/>
                  <a:pathLst>
                    <a:path w="32" h="40">
                      <a:moveTo>
                        <a:pt x="29" y="0"/>
                      </a:moveTo>
                      <a:cubicBezTo>
                        <a:pt x="29" y="0"/>
                        <a:pt x="32" y="33"/>
                        <a:pt x="0" y="40"/>
                      </a:cubicBezTo>
                      <a:cubicBezTo>
                        <a:pt x="0" y="40"/>
                        <a:pt x="22" y="27"/>
                        <a:pt x="29" y="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19"/>
                <p:cNvSpPr/>
                <p:nvPr/>
              </p:nvSpPr>
              <p:spPr bwMode="auto">
                <a:xfrm>
                  <a:off x="7597775" y="1587500"/>
                  <a:ext cx="190500" cy="219075"/>
                </a:xfrm>
                <a:custGeom>
                  <a:avLst/>
                  <a:gdLst>
                    <a:gd name="T0" fmla="*/ 18 w 51"/>
                    <a:gd name="T1" fmla="*/ 0 h 58"/>
                    <a:gd name="T2" fmla="*/ 51 w 51"/>
                    <a:gd name="T3" fmla="*/ 58 h 58"/>
                    <a:gd name="T4" fmla="*/ 18 w 51"/>
                    <a:gd name="T5" fmla="*/ 0 h 58"/>
                  </a:gdLst>
                  <a:ahLst/>
                  <a:cxnLst>
                    <a:cxn ang="0">
                      <a:pos x="T0" y="T1"/>
                    </a:cxn>
                    <a:cxn ang="0">
                      <a:pos x="T2" y="T3"/>
                    </a:cxn>
                    <a:cxn ang="0">
                      <a:pos x="T4" y="T5"/>
                    </a:cxn>
                  </a:cxnLst>
                  <a:rect l="0" t="0" r="r" b="b"/>
                  <a:pathLst>
                    <a:path w="51" h="58">
                      <a:moveTo>
                        <a:pt x="18" y="0"/>
                      </a:moveTo>
                      <a:cubicBezTo>
                        <a:pt x="18" y="0"/>
                        <a:pt x="0" y="44"/>
                        <a:pt x="51" y="58"/>
                      </a:cubicBezTo>
                      <a:cubicBezTo>
                        <a:pt x="51" y="58"/>
                        <a:pt x="25" y="35"/>
                        <a:pt x="18" y="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320"/>
                <p:cNvSpPr/>
                <p:nvPr/>
              </p:nvSpPr>
              <p:spPr bwMode="auto">
                <a:xfrm>
                  <a:off x="7777163" y="1309687"/>
                  <a:ext cx="571500" cy="195263"/>
                </a:xfrm>
                <a:custGeom>
                  <a:avLst/>
                  <a:gdLst>
                    <a:gd name="T0" fmla="*/ 0 w 152"/>
                    <a:gd name="T1" fmla="*/ 35 h 52"/>
                    <a:gd name="T2" fmla="*/ 71 w 152"/>
                    <a:gd name="T3" fmla="*/ 18 h 52"/>
                    <a:gd name="T4" fmla="*/ 133 w 152"/>
                    <a:gd name="T5" fmla="*/ 50 h 52"/>
                    <a:gd name="T6" fmla="*/ 49 w 152"/>
                    <a:gd name="T7" fmla="*/ 35 h 52"/>
                    <a:gd name="T8" fmla="*/ 0 w 152"/>
                    <a:gd name="T9" fmla="*/ 35 h 52"/>
                  </a:gdLst>
                  <a:ahLst/>
                  <a:cxnLst>
                    <a:cxn ang="0">
                      <a:pos x="T0" y="T1"/>
                    </a:cxn>
                    <a:cxn ang="0">
                      <a:pos x="T2" y="T3"/>
                    </a:cxn>
                    <a:cxn ang="0">
                      <a:pos x="T4" y="T5"/>
                    </a:cxn>
                    <a:cxn ang="0">
                      <a:pos x="T6" y="T7"/>
                    </a:cxn>
                    <a:cxn ang="0">
                      <a:pos x="T8" y="T9"/>
                    </a:cxn>
                  </a:cxnLst>
                  <a:rect l="0" t="0" r="r" b="b"/>
                  <a:pathLst>
                    <a:path w="152" h="52">
                      <a:moveTo>
                        <a:pt x="0" y="35"/>
                      </a:moveTo>
                      <a:cubicBezTo>
                        <a:pt x="0" y="35"/>
                        <a:pt x="26" y="0"/>
                        <a:pt x="71" y="18"/>
                      </a:cubicBezTo>
                      <a:cubicBezTo>
                        <a:pt x="115" y="36"/>
                        <a:pt x="114" y="47"/>
                        <a:pt x="133" y="50"/>
                      </a:cubicBezTo>
                      <a:cubicBezTo>
                        <a:pt x="152" y="52"/>
                        <a:pt x="84" y="48"/>
                        <a:pt x="49" y="35"/>
                      </a:cubicBezTo>
                      <a:cubicBezTo>
                        <a:pt x="13" y="23"/>
                        <a:pt x="6" y="43"/>
                        <a:pt x="0" y="35"/>
                      </a:cubicBezTo>
                      <a:close/>
                    </a:path>
                  </a:pathLst>
                </a:custGeom>
                <a:solidFill>
                  <a:srgbClr val="5139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321"/>
                <p:cNvSpPr/>
                <p:nvPr/>
              </p:nvSpPr>
              <p:spPr bwMode="auto">
                <a:xfrm>
                  <a:off x="7469188" y="1655762"/>
                  <a:ext cx="206375" cy="322263"/>
                </a:xfrm>
                <a:custGeom>
                  <a:avLst/>
                  <a:gdLst>
                    <a:gd name="T0" fmla="*/ 55 w 55"/>
                    <a:gd name="T1" fmla="*/ 52 h 86"/>
                    <a:gd name="T2" fmla="*/ 24 w 55"/>
                    <a:gd name="T3" fmla="*/ 0 h 86"/>
                    <a:gd name="T4" fmla="*/ 4 w 55"/>
                    <a:gd name="T5" fmla="*/ 32 h 86"/>
                    <a:gd name="T6" fmla="*/ 54 w 55"/>
                    <a:gd name="T7" fmla="*/ 86 h 86"/>
                    <a:gd name="T8" fmla="*/ 55 w 55"/>
                    <a:gd name="T9" fmla="*/ 52 h 86"/>
                  </a:gdLst>
                  <a:ahLst/>
                  <a:cxnLst>
                    <a:cxn ang="0">
                      <a:pos x="T0" y="T1"/>
                    </a:cxn>
                    <a:cxn ang="0">
                      <a:pos x="T2" y="T3"/>
                    </a:cxn>
                    <a:cxn ang="0">
                      <a:pos x="T4" y="T5"/>
                    </a:cxn>
                    <a:cxn ang="0">
                      <a:pos x="T6" y="T7"/>
                    </a:cxn>
                    <a:cxn ang="0">
                      <a:pos x="T8" y="T9"/>
                    </a:cxn>
                  </a:cxnLst>
                  <a:rect l="0" t="0" r="r" b="b"/>
                  <a:pathLst>
                    <a:path w="55" h="86">
                      <a:moveTo>
                        <a:pt x="55" y="52"/>
                      </a:moveTo>
                      <a:cubicBezTo>
                        <a:pt x="55" y="52"/>
                        <a:pt x="19" y="29"/>
                        <a:pt x="24" y="0"/>
                      </a:cubicBezTo>
                      <a:cubicBezTo>
                        <a:pt x="24" y="0"/>
                        <a:pt x="0" y="4"/>
                        <a:pt x="4" y="32"/>
                      </a:cubicBezTo>
                      <a:cubicBezTo>
                        <a:pt x="8" y="60"/>
                        <a:pt x="54" y="86"/>
                        <a:pt x="54" y="86"/>
                      </a:cubicBezTo>
                      <a:lnTo>
                        <a:pt x="55" y="52"/>
                      </a:lnTo>
                      <a:close/>
                    </a:path>
                  </a:pathLst>
                </a:custGeom>
                <a:solidFill>
                  <a:srgbClr val="5139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322"/>
                <p:cNvSpPr/>
                <p:nvPr/>
              </p:nvSpPr>
              <p:spPr bwMode="auto">
                <a:xfrm>
                  <a:off x="7716838" y="2401887"/>
                  <a:ext cx="46038" cy="23813"/>
                </a:xfrm>
                <a:custGeom>
                  <a:avLst/>
                  <a:gdLst>
                    <a:gd name="T0" fmla="*/ 12 w 12"/>
                    <a:gd name="T1" fmla="*/ 4 h 6"/>
                    <a:gd name="T2" fmla="*/ 10 w 12"/>
                    <a:gd name="T3" fmla="*/ 6 h 6"/>
                    <a:gd name="T4" fmla="*/ 2 w 12"/>
                    <a:gd name="T5" fmla="*/ 5 h 6"/>
                    <a:gd name="T6" fmla="*/ 0 w 12"/>
                    <a:gd name="T7" fmla="*/ 2 h 6"/>
                    <a:gd name="T8" fmla="*/ 0 w 12"/>
                    <a:gd name="T9" fmla="*/ 2 h 6"/>
                    <a:gd name="T10" fmla="*/ 3 w 12"/>
                    <a:gd name="T11" fmla="*/ 0 h 6"/>
                    <a:gd name="T12" fmla="*/ 10 w 12"/>
                    <a:gd name="T13" fmla="*/ 1 h 6"/>
                    <a:gd name="T14" fmla="*/ 12 w 12"/>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6">
                      <a:moveTo>
                        <a:pt x="12" y="4"/>
                      </a:moveTo>
                      <a:cubicBezTo>
                        <a:pt x="12" y="5"/>
                        <a:pt x="11" y="6"/>
                        <a:pt x="10" y="6"/>
                      </a:cubicBezTo>
                      <a:cubicBezTo>
                        <a:pt x="2" y="5"/>
                        <a:pt x="2" y="5"/>
                        <a:pt x="2" y="5"/>
                      </a:cubicBezTo>
                      <a:cubicBezTo>
                        <a:pt x="1" y="5"/>
                        <a:pt x="0" y="3"/>
                        <a:pt x="0" y="2"/>
                      </a:cubicBezTo>
                      <a:cubicBezTo>
                        <a:pt x="0" y="2"/>
                        <a:pt x="0" y="2"/>
                        <a:pt x="0" y="2"/>
                      </a:cubicBezTo>
                      <a:cubicBezTo>
                        <a:pt x="1" y="1"/>
                        <a:pt x="2" y="0"/>
                        <a:pt x="3" y="0"/>
                      </a:cubicBezTo>
                      <a:cubicBezTo>
                        <a:pt x="10" y="1"/>
                        <a:pt x="10" y="1"/>
                        <a:pt x="10" y="1"/>
                      </a:cubicBezTo>
                      <a:cubicBezTo>
                        <a:pt x="11" y="2"/>
                        <a:pt x="12" y="3"/>
                        <a:pt x="12" y="4"/>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323"/>
                <p:cNvSpPr/>
                <p:nvPr/>
              </p:nvSpPr>
              <p:spPr bwMode="auto">
                <a:xfrm>
                  <a:off x="8502650" y="2497137"/>
                  <a:ext cx="36513" cy="17463"/>
                </a:xfrm>
                <a:custGeom>
                  <a:avLst/>
                  <a:gdLst>
                    <a:gd name="T0" fmla="*/ 10 w 10"/>
                    <a:gd name="T1" fmla="*/ 3 h 5"/>
                    <a:gd name="T2" fmla="*/ 8 w 10"/>
                    <a:gd name="T3" fmla="*/ 5 h 5"/>
                    <a:gd name="T4" fmla="*/ 1 w 10"/>
                    <a:gd name="T5" fmla="*/ 4 h 5"/>
                    <a:gd name="T6" fmla="*/ 0 w 10"/>
                    <a:gd name="T7" fmla="*/ 2 h 5"/>
                    <a:gd name="T8" fmla="*/ 0 w 10"/>
                    <a:gd name="T9" fmla="*/ 2 h 5"/>
                    <a:gd name="T10" fmla="*/ 2 w 10"/>
                    <a:gd name="T11" fmla="*/ 0 h 5"/>
                    <a:gd name="T12" fmla="*/ 9 w 10"/>
                    <a:gd name="T13" fmla="*/ 1 h 5"/>
                    <a:gd name="T14" fmla="*/ 10 w 10"/>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5">
                      <a:moveTo>
                        <a:pt x="10" y="3"/>
                      </a:moveTo>
                      <a:cubicBezTo>
                        <a:pt x="10" y="4"/>
                        <a:pt x="9" y="5"/>
                        <a:pt x="8" y="5"/>
                      </a:cubicBezTo>
                      <a:cubicBezTo>
                        <a:pt x="1" y="4"/>
                        <a:pt x="1" y="4"/>
                        <a:pt x="1" y="4"/>
                      </a:cubicBezTo>
                      <a:cubicBezTo>
                        <a:pt x="0" y="4"/>
                        <a:pt x="0" y="3"/>
                        <a:pt x="0" y="2"/>
                      </a:cubicBezTo>
                      <a:cubicBezTo>
                        <a:pt x="0" y="2"/>
                        <a:pt x="0" y="2"/>
                        <a:pt x="0" y="2"/>
                      </a:cubicBezTo>
                      <a:cubicBezTo>
                        <a:pt x="0" y="1"/>
                        <a:pt x="1" y="0"/>
                        <a:pt x="2" y="0"/>
                      </a:cubicBezTo>
                      <a:cubicBezTo>
                        <a:pt x="9" y="1"/>
                        <a:pt x="9" y="1"/>
                        <a:pt x="9" y="1"/>
                      </a:cubicBezTo>
                      <a:cubicBezTo>
                        <a:pt x="10" y="1"/>
                        <a:pt x="10" y="2"/>
                        <a:pt x="10" y="3"/>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324"/>
                <p:cNvSpPr/>
                <p:nvPr/>
              </p:nvSpPr>
              <p:spPr bwMode="auto">
                <a:xfrm>
                  <a:off x="7983538" y="2230437"/>
                  <a:ext cx="409575" cy="465138"/>
                </a:xfrm>
                <a:custGeom>
                  <a:avLst/>
                  <a:gdLst>
                    <a:gd name="T0" fmla="*/ 34 w 109"/>
                    <a:gd name="T1" fmla="*/ 12 h 124"/>
                    <a:gd name="T2" fmla="*/ 25 w 109"/>
                    <a:gd name="T3" fmla="*/ 97 h 124"/>
                    <a:gd name="T4" fmla="*/ 95 w 109"/>
                    <a:gd name="T5" fmla="*/ 98 h 124"/>
                    <a:gd name="T6" fmla="*/ 85 w 109"/>
                    <a:gd name="T7" fmla="*/ 16 h 124"/>
                    <a:gd name="T8" fmla="*/ 63 w 109"/>
                    <a:gd name="T9" fmla="*/ 2 h 124"/>
                    <a:gd name="T10" fmla="*/ 34 w 109"/>
                    <a:gd name="T11" fmla="*/ 12 h 124"/>
                  </a:gdLst>
                  <a:ahLst/>
                  <a:cxnLst>
                    <a:cxn ang="0">
                      <a:pos x="T0" y="T1"/>
                    </a:cxn>
                    <a:cxn ang="0">
                      <a:pos x="T2" y="T3"/>
                    </a:cxn>
                    <a:cxn ang="0">
                      <a:pos x="T4" y="T5"/>
                    </a:cxn>
                    <a:cxn ang="0">
                      <a:pos x="T6" y="T7"/>
                    </a:cxn>
                    <a:cxn ang="0">
                      <a:pos x="T8" y="T9"/>
                    </a:cxn>
                    <a:cxn ang="0">
                      <a:pos x="T10" y="T11"/>
                    </a:cxn>
                  </a:cxnLst>
                  <a:rect l="0" t="0" r="r" b="b"/>
                  <a:pathLst>
                    <a:path w="109" h="124">
                      <a:moveTo>
                        <a:pt x="34" y="12"/>
                      </a:moveTo>
                      <a:cubicBezTo>
                        <a:pt x="34" y="12"/>
                        <a:pt x="0" y="70"/>
                        <a:pt x="25" y="97"/>
                      </a:cubicBezTo>
                      <a:cubicBezTo>
                        <a:pt x="50" y="124"/>
                        <a:pt x="87" y="114"/>
                        <a:pt x="95" y="98"/>
                      </a:cubicBezTo>
                      <a:cubicBezTo>
                        <a:pt x="109" y="70"/>
                        <a:pt x="85" y="57"/>
                        <a:pt x="85" y="16"/>
                      </a:cubicBezTo>
                      <a:cubicBezTo>
                        <a:pt x="85" y="16"/>
                        <a:pt x="78" y="5"/>
                        <a:pt x="63" y="2"/>
                      </a:cubicBezTo>
                      <a:cubicBezTo>
                        <a:pt x="47" y="0"/>
                        <a:pt x="34" y="12"/>
                        <a:pt x="34" y="12"/>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325"/>
                <p:cNvSpPr/>
                <p:nvPr/>
              </p:nvSpPr>
              <p:spPr bwMode="auto">
                <a:xfrm>
                  <a:off x="8010525" y="2225675"/>
                  <a:ext cx="363538" cy="409575"/>
                </a:xfrm>
                <a:custGeom>
                  <a:avLst/>
                  <a:gdLst>
                    <a:gd name="T0" fmla="*/ 30 w 97"/>
                    <a:gd name="T1" fmla="*/ 11 h 109"/>
                    <a:gd name="T2" fmla="*/ 22 w 97"/>
                    <a:gd name="T3" fmla="*/ 84 h 109"/>
                    <a:gd name="T4" fmla="*/ 85 w 97"/>
                    <a:gd name="T5" fmla="*/ 85 h 109"/>
                    <a:gd name="T6" fmla="*/ 76 w 97"/>
                    <a:gd name="T7" fmla="*/ 13 h 109"/>
                    <a:gd name="T8" fmla="*/ 55 w 97"/>
                    <a:gd name="T9" fmla="*/ 2 h 109"/>
                    <a:gd name="T10" fmla="*/ 30 w 97"/>
                    <a:gd name="T11" fmla="*/ 11 h 109"/>
                  </a:gdLst>
                  <a:ahLst/>
                  <a:cxnLst>
                    <a:cxn ang="0">
                      <a:pos x="T0" y="T1"/>
                    </a:cxn>
                    <a:cxn ang="0">
                      <a:pos x="T2" y="T3"/>
                    </a:cxn>
                    <a:cxn ang="0">
                      <a:pos x="T4" y="T5"/>
                    </a:cxn>
                    <a:cxn ang="0">
                      <a:pos x="T6" y="T7"/>
                    </a:cxn>
                    <a:cxn ang="0">
                      <a:pos x="T8" y="T9"/>
                    </a:cxn>
                    <a:cxn ang="0">
                      <a:pos x="T10" y="T11"/>
                    </a:cxn>
                  </a:cxnLst>
                  <a:rect l="0" t="0" r="r" b="b"/>
                  <a:pathLst>
                    <a:path w="97" h="109">
                      <a:moveTo>
                        <a:pt x="30" y="11"/>
                      </a:moveTo>
                      <a:cubicBezTo>
                        <a:pt x="30" y="11"/>
                        <a:pt x="0" y="60"/>
                        <a:pt x="22" y="84"/>
                      </a:cubicBezTo>
                      <a:cubicBezTo>
                        <a:pt x="44" y="109"/>
                        <a:pt x="78" y="100"/>
                        <a:pt x="85" y="85"/>
                      </a:cubicBezTo>
                      <a:cubicBezTo>
                        <a:pt x="97" y="59"/>
                        <a:pt x="76" y="50"/>
                        <a:pt x="76" y="13"/>
                      </a:cubicBezTo>
                      <a:cubicBezTo>
                        <a:pt x="76" y="13"/>
                        <a:pt x="69" y="4"/>
                        <a:pt x="55" y="2"/>
                      </a:cubicBezTo>
                      <a:cubicBezTo>
                        <a:pt x="41" y="0"/>
                        <a:pt x="30" y="11"/>
                        <a:pt x="30" y="11"/>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326"/>
                <p:cNvSpPr/>
                <p:nvPr/>
              </p:nvSpPr>
              <p:spPr bwMode="auto">
                <a:xfrm>
                  <a:off x="8197850" y="2503487"/>
                  <a:ext cx="71438" cy="34925"/>
                </a:xfrm>
                <a:custGeom>
                  <a:avLst/>
                  <a:gdLst>
                    <a:gd name="T0" fmla="*/ 18 w 19"/>
                    <a:gd name="T1" fmla="*/ 6 h 9"/>
                    <a:gd name="T2" fmla="*/ 9 w 19"/>
                    <a:gd name="T3" fmla="*/ 8 h 9"/>
                    <a:gd name="T4" fmla="*/ 0 w 19"/>
                    <a:gd name="T5" fmla="*/ 3 h 9"/>
                    <a:gd name="T6" fmla="*/ 10 w 19"/>
                    <a:gd name="T7" fmla="*/ 0 h 9"/>
                    <a:gd name="T8" fmla="*/ 18 w 19"/>
                    <a:gd name="T9" fmla="*/ 6 h 9"/>
                  </a:gdLst>
                  <a:ahLst/>
                  <a:cxnLst>
                    <a:cxn ang="0">
                      <a:pos x="T0" y="T1"/>
                    </a:cxn>
                    <a:cxn ang="0">
                      <a:pos x="T2" y="T3"/>
                    </a:cxn>
                    <a:cxn ang="0">
                      <a:pos x="T4" y="T5"/>
                    </a:cxn>
                    <a:cxn ang="0">
                      <a:pos x="T6" y="T7"/>
                    </a:cxn>
                    <a:cxn ang="0">
                      <a:pos x="T8" y="T9"/>
                    </a:cxn>
                  </a:cxnLst>
                  <a:rect l="0" t="0" r="r" b="b"/>
                  <a:pathLst>
                    <a:path w="19" h="9">
                      <a:moveTo>
                        <a:pt x="18" y="6"/>
                      </a:moveTo>
                      <a:cubicBezTo>
                        <a:pt x="18" y="8"/>
                        <a:pt x="14" y="9"/>
                        <a:pt x="9" y="8"/>
                      </a:cubicBezTo>
                      <a:cubicBezTo>
                        <a:pt x="4" y="7"/>
                        <a:pt x="0" y="5"/>
                        <a:pt x="0" y="3"/>
                      </a:cubicBezTo>
                      <a:cubicBezTo>
                        <a:pt x="1" y="1"/>
                        <a:pt x="5" y="0"/>
                        <a:pt x="10" y="0"/>
                      </a:cubicBezTo>
                      <a:cubicBezTo>
                        <a:pt x="15" y="1"/>
                        <a:pt x="19" y="3"/>
                        <a:pt x="18" y="6"/>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327"/>
                <p:cNvSpPr/>
                <p:nvPr/>
              </p:nvSpPr>
              <p:spPr bwMode="auto">
                <a:xfrm>
                  <a:off x="7812088" y="2203450"/>
                  <a:ext cx="195263" cy="195263"/>
                </a:xfrm>
                <a:custGeom>
                  <a:avLst/>
                  <a:gdLst>
                    <a:gd name="T0" fmla="*/ 50 w 52"/>
                    <a:gd name="T1" fmla="*/ 30 h 52"/>
                    <a:gd name="T2" fmla="*/ 22 w 52"/>
                    <a:gd name="T3" fmla="*/ 50 h 52"/>
                    <a:gd name="T4" fmla="*/ 2 w 52"/>
                    <a:gd name="T5" fmla="*/ 22 h 52"/>
                    <a:gd name="T6" fmla="*/ 29 w 52"/>
                    <a:gd name="T7" fmla="*/ 2 h 52"/>
                    <a:gd name="T8" fmla="*/ 50 w 52"/>
                    <a:gd name="T9" fmla="*/ 30 h 52"/>
                  </a:gdLst>
                  <a:ahLst/>
                  <a:cxnLst>
                    <a:cxn ang="0">
                      <a:pos x="T0" y="T1"/>
                    </a:cxn>
                    <a:cxn ang="0">
                      <a:pos x="T2" y="T3"/>
                    </a:cxn>
                    <a:cxn ang="0">
                      <a:pos x="T4" y="T5"/>
                    </a:cxn>
                    <a:cxn ang="0">
                      <a:pos x="T6" y="T7"/>
                    </a:cxn>
                    <a:cxn ang="0">
                      <a:pos x="T8" y="T9"/>
                    </a:cxn>
                  </a:cxnLst>
                  <a:rect l="0" t="0" r="r" b="b"/>
                  <a:pathLst>
                    <a:path w="52" h="52">
                      <a:moveTo>
                        <a:pt x="50" y="30"/>
                      </a:moveTo>
                      <a:cubicBezTo>
                        <a:pt x="48" y="43"/>
                        <a:pt x="35" y="52"/>
                        <a:pt x="22" y="50"/>
                      </a:cubicBezTo>
                      <a:cubicBezTo>
                        <a:pt x="9" y="48"/>
                        <a:pt x="0" y="35"/>
                        <a:pt x="2" y="22"/>
                      </a:cubicBezTo>
                      <a:cubicBezTo>
                        <a:pt x="4" y="9"/>
                        <a:pt x="16" y="0"/>
                        <a:pt x="29" y="2"/>
                      </a:cubicBezTo>
                      <a:cubicBezTo>
                        <a:pt x="43" y="4"/>
                        <a:pt x="52" y="17"/>
                        <a:pt x="50" y="30"/>
                      </a:cubicBezTo>
                      <a:close/>
                    </a:path>
                  </a:pathLst>
                </a:custGeom>
                <a:solidFill>
                  <a:srgbClr val="4741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328"/>
                <p:cNvSpPr/>
                <p:nvPr/>
              </p:nvSpPr>
              <p:spPr bwMode="auto">
                <a:xfrm>
                  <a:off x="7897813" y="2247900"/>
                  <a:ext cx="85725" cy="79375"/>
                </a:xfrm>
                <a:custGeom>
                  <a:avLst/>
                  <a:gdLst>
                    <a:gd name="T0" fmla="*/ 21 w 23"/>
                    <a:gd name="T1" fmla="*/ 16 h 21"/>
                    <a:gd name="T2" fmla="*/ 8 w 23"/>
                    <a:gd name="T3" fmla="*/ 18 h 21"/>
                    <a:gd name="T4" fmla="*/ 2 w 23"/>
                    <a:gd name="T5" fmla="*/ 6 h 21"/>
                    <a:gd name="T6" fmla="*/ 16 w 23"/>
                    <a:gd name="T7" fmla="*/ 3 h 21"/>
                    <a:gd name="T8" fmla="*/ 21 w 23"/>
                    <a:gd name="T9" fmla="*/ 16 h 21"/>
                  </a:gdLst>
                  <a:ahLst/>
                  <a:cxnLst>
                    <a:cxn ang="0">
                      <a:pos x="T0" y="T1"/>
                    </a:cxn>
                    <a:cxn ang="0">
                      <a:pos x="T2" y="T3"/>
                    </a:cxn>
                    <a:cxn ang="0">
                      <a:pos x="T4" y="T5"/>
                    </a:cxn>
                    <a:cxn ang="0">
                      <a:pos x="T6" y="T7"/>
                    </a:cxn>
                    <a:cxn ang="0">
                      <a:pos x="T8" y="T9"/>
                    </a:cxn>
                  </a:cxnLst>
                  <a:rect l="0" t="0" r="r" b="b"/>
                  <a:pathLst>
                    <a:path w="23" h="21">
                      <a:moveTo>
                        <a:pt x="21" y="16"/>
                      </a:moveTo>
                      <a:cubicBezTo>
                        <a:pt x="19" y="20"/>
                        <a:pt x="13" y="21"/>
                        <a:pt x="8" y="18"/>
                      </a:cubicBezTo>
                      <a:cubicBezTo>
                        <a:pt x="2" y="16"/>
                        <a:pt x="0" y="10"/>
                        <a:pt x="2" y="6"/>
                      </a:cubicBezTo>
                      <a:cubicBezTo>
                        <a:pt x="5" y="1"/>
                        <a:pt x="11" y="0"/>
                        <a:pt x="16" y="3"/>
                      </a:cubicBezTo>
                      <a:cubicBezTo>
                        <a:pt x="21" y="6"/>
                        <a:pt x="23" y="11"/>
                        <a:pt x="21" y="16"/>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329"/>
                <p:cNvSpPr/>
                <p:nvPr/>
              </p:nvSpPr>
              <p:spPr bwMode="auto">
                <a:xfrm>
                  <a:off x="8389938" y="2255837"/>
                  <a:ext cx="190500" cy="195263"/>
                </a:xfrm>
                <a:custGeom>
                  <a:avLst/>
                  <a:gdLst>
                    <a:gd name="T0" fmla="*/ 49 w 51"/>
                    <a:gd name="T1" fmla="*/ 30 h 52"/>
                    <a:gd name="T2" fmla="*/ 22 w 51"/>
                    <a:gd name="T3" fmla="*/ 50 h 52"/>
                    <a:gd name="T4" fmla="*/ 2 w 51"/>
                    <a:gd name="T5" fmla="*/ 22 h 52"/>
                    <a:gd name="T6" fmla="*/ 29 w 51"/>
                    <a:gd name="T7" fmla="*/ 2 h 52"/>
                    <a:gd name="T8" fmla="*/ 49 w 51"/>
                    <a:gd name="T9" fmla="*/ 30 h 52"/>
                  </a:gdLst>
                  <a:ahLst/>
                  <a:cxnLst>
                    <a:cxn ang="0">
                      <a:pos x="T0" y="T1"/>
                    </a:cxn>
                    <a:cxn ang="0">
                      <a:pos x="T2" y="T3"/>
                    </a:cxn>
                    <a:cxn ang="0">
                      <a:pos x="T4" y="T5"/>
                    </a:cxn>
                    <a:cxn ang="0">
                      <a:pos x="T6" y="T7"/>
                    </a:cxn>
                    <a:cxn ang="0">
                      <a:pos x="T8" y="T9"/>
                    </a:cxn>
                  </a:cxnLst>
                  <a:rect l="0" t="0" r="r" b="b"/>
                  <a:pathLst>
                    <a:path w="51" h="52">
                      <a:moveTo>
                        <a:pt x="49" y="30"/>
                      </a:moveTo>
                      <a:cubicBezTo>
                        <a:pt x="47" y="43"/>
                        <a:pt x="35" y="52"/>
                        <a:pt x="22" y="50"/>
                      </a:cubicBezTo>
                      <a:cubicBezTo>
                        <a:pt x="9" y="48"/>
                        <a:pt x="0" y="36"/>
                        <a:pt x="2" y="22"/>
                      </a:cubicBezTo>
                      <a:cubicBezTo>
                        <a:pt x="4" y="9"/>
                        <a:pt x="16" y="0"/>
                        <a:pt x="29" y="2"/>
                      </a:cubicBezTo>
                      <a:cubicBezTo>
                        <a:pt x="42" y="4"/>
                        <a:pt x="51" y="17"/>
                        <a:pt x="49" y="30"/>
                      </a:cubicBezTo>
                      <a:close/>
                    </a:path>
                  </a:pathLst>
                </a:custGeom>
                <a:solidFill>
                  <a:srgbClr val="4741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330"/>
                <p:cNvSpPr/>
                <p:nvPr/>
              </p:nvSpPr>
              <p:spPr bwMode="auto">
                <a:xfrm>
                  <a:off x="8475663" y="2301875"/>
                  <a:ext cx="85725" cy="77788"/>
                </a:xfrm>
                <a:custGeom>
                  <a:avLst/>
                  <a:gdLst>
                    <a:gd name="T0" fmla="*/ 21 w 23"/>
                    <a:gd name="T1" fmla="*/ 16 h 21"/>
                    <a:gd name="T2" fmla="*/ 7 w 23"/>
                    <a:gd name="T3" fmla="*/ 18 h 21"/>
                    <a:gd name="T4" fmla="*/ 2 w 23"/>
                    <a:gd name="T5" fmla="*/ 6 h 21"/>
                    <a:gd name="T6" fmla="*/ 15 w 23"/>
                    <a:gd name="T7" fmla="*/ 3 h 21"/>
                    <a:gd name="T8" fmla="*/ 21 w 23"/>
                    <a:gd name="T9" fmla="*/ 16 h 21"/>
                  </a:gdLst>
                  <a:ahLst/>
                  <a:cxnLst>
                    <a:cxn ang="0">
                      <a:pos x="T0" y="T1"/>
                    </a:cxn>
                    <a:cxn ang="0">
                      <a:pos x="T2" y="T3"/>
                    </a:cxn>
                    <a:cxn ang="0">
                      <a:pos x="T4" y="T5"/>
                    </a:cxn>
                    <a:cxn ang="0">
                      <a:pos x="T6" y="T7"/>
                    </a:cxn>
                    <a:cxn ang="0">
                      <a:pos x="T8" y="T9"/>
                    </a:cxn>
                  </a:cxnLst>
                  <a:rect l="0" t="0" r="r" b="b"/>
                  <a:pathLst>
                    <a:path w="23" h="21">
                      <a:moveTo>
                        <a:pt x="21" y="16"/>
                      </a:moveTo>
                      <a:cubicBezTo>
                        <a:pt x="18" y="20"/>
                        <a:pt x="12" y="21"/>
                        <a:pt x="7" y="18"/>
                      </a:cubicBezTo>
                      <a:cubicBezTo>
                        <a:pt x="2" y="16"/>
                        <a:pt x="0" y="10"/>
                        <a:pt x="2" y="6"/>
                      </a:cubicBezTo>
                      <a:cubicBezTo>
                        <a:pt x="4" y="1"/>
                        <a:pt x="10" y="0"/>
                        <a:pt x="15" y="3"/>
                      </a:cubicBezTo>
                      <a:cubicBezTo>
                        <a:pt x="21" y="6"/>
                        <a:pt x="23" y="12"/>
                        <a:pt x="21" y="16"/>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331"/>
                <p:cNvSpPr/>
                <p:nvPr/>
              </p:nvSpPr>
              <p:spPr bwMode="auto">
                <a:xfrm>
                  <a:off x="8024813" y="2662237"/>
                  <a:ext cx="241300" cy="276225"/>
                </a:xfrm>
                <a:custGeom>
                  <a:avLst/>
                  <a:gdLst>
                    <a:gd name="T0" fmla="*/ 59 w 64"/>
                    <a:gd name="T1" fmla="*/ 50 h 74"/>
                    <a:gd name="T2" fmla="*/ 25 w 64"/>
                    <a:gd name="T3" fmla="*/ 72 h 74"/>
                    <a:gd name="T4" fmla="*/ 2 w 64"/>
                    <a:gd name="T5" fmla="*/ 49 h 74"/>
                    <a:gd name="T6" fmla="*/ 49 w 64"/>
                    <a:gd name="T7" fmla="*/ 7 h 74"/>
                    <a:gd name="T8" fmla="*/ 59 w 64"/>
                    <a:gd name="T9" fmla="*/ 50 h 74"/>
                  </a:gdLst>
                  <a:ahLst/>
                  <a:cxnLst>
                    <a:cxn ang="0">
                      <a:pos x="T0" y="T1"/>
                    </a:cxn>
                    <a:cxn ang="0">
                      <a:pos x="T2" y="T3"/>
                    </a:cxn>
                    <a:cxn ang="0">
                      <a:pos x="T4" y="T5"/>
                    </a:cxn>
                    <a:cxn ang="0">
                      <a:pos x="T6" y="T7"/>
                    </a:cxn>
                    <a:cxn ang="0">
                      <a:pos x="T8" y="T9"/>
                    </a:cxn>
                  </a:cxnLst>
                  <a:rect l="0" t="0" r="r" b="b"/>
                  <a:pathLst>
                    <a:path w="64" h="74">
                      <a:moveTo>
                        <a:pt x="59" y="50"/>
                      </a:moveTo>
                      <a:cubicBezTo>
                        <a:pt x="57" y="67"/>
                        <a:pt x="40" y="74"/>
                        <a:pt x="25" y="72"/>
                      </a:cubicBezTo>
                      <a:cubicBezTo>
                        <a:pt x="10" y="70"/>
                        <a:pt x="0" y="66"/>
                        <a:pt x="2" y="49"/>
                      </a:cubicBezTo>
                      <a:cubicBezTo>
                        <a:pt x="4" y="32"/>
                        <a:pt x="24" y="0"/>
                        <a:pt x="49" y="7"/>
                      </a:cubicBezTo>
                      <a:cubicBezTo>
                        <a:pt x="64" y="10"/>
                        <a:pt x="61" y="33"/>
                        <a:pt x="59" y="50"/>
                      </a:cubicBezTo>
                      <a:close/>
                    </a:path>
                  </a:pathLst>
                </a:custGeom>
                <a:solidFill>
                  <a:srgbClr val="331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332"/>
                <p:cNvSpPr/>
                <p:nvPr/>
              </p:nvSpPr>
              <p:spPr bwMode="auto">
                <a:xfrm>
                  <a:off x="8024813" y="2759075"/>
                  <a:ext cx="192088" cy="176213"/>
                </a:xfrm>
                <a:custGeom>
                  <a:avLst/>
                  <a:gdLst>
                    <a:gd name="T0" fmla="*/ 38 w 51"/>
                    <a:gd name="T1" fmla="*/ 11 h 47"/>
                    <a:gd name="T2" fmla="*/ 11 w 51"/>
                    <a:gd name="T3" fmla="*/ 0 h 47"/>
                    <a:gd name="T4" fmla="*/ 2 w 51"/>
                    <a:gd name="T5" fmla="*/ 23 h 47"/>
                    <a:gd name="T6" fmla="*/ 25 w 51"/>
                    <a:gd name="T7" fmla="*/ 46 h 47"/>
                    <a:gd name="T8" fmla="*/ 51 w 51"/>
                    <a:gd name="T9" fmla="*/ 39 h 47"/>
                    <a:gd name="T10" fmla="*/ 38 w 51"/>
                    <a:gd name="T11" fmla="*/ 11 h 47"/>
                  </a:gdLst>
                  <a:ahLst/>
                  <a:cxnLst>
                    <a:cxn ang="0">
                      <a:pos x="T0" y="T1"/>
                    </a:cxn>
                    <a:cxn ang="0">
                      <a:pos x="T2" y="T3"/>
                    </a:cxn>
                    <a:cxn ang="0">
                      <a:pos x="T4" y="T5"/>
                    </a:cxn>
                    <a:cxn ang="0">
                      <a:pos x="T6" y="T7"/>
                    </a:cxn>
                    <a:cxn ang="0">
                      <a:pos x="T8" y="T9"/>
                    </a:cxn>
                    <a:cxn ang="0">
                      <a:pos x="T10" y="T11"/>
                    </a:cxn>
                  </a:cxnLst>
                  <a:rect l="0" t="0" r="r" b="b"/>
                  <a:pathLst>
                    <a:path w="51" h="47">
                      <a:moveTo>
                        <a:pt x="38" y="11"/>
                      </a:moveTo>
                      <a:cubicBezTo>
                        <a:pt x="31" y="5"/>
                        <a:pt x="21" y="0"/>
                        <a:pt x="11" y="0"/>
                      </a:cubicBezTo>
                      <a:cubicBezTo>
                        <a:pt x="6" y="8"/>
                        <a:pt x="3" y="16"/>
                        <a:pt x="2" y="23"/>
                      </a:cubicBezTo>
                      <a:cubicBezTo>
                        <a:pt x="0" y="40"/>
                        <a:pt x="10" y="44"/>
                        <a:pt x="25" y="46"/>
                      </a:cubicBezTo>
                      <a:cubicBezTo>
                        <a:pt x="34" y="47"/>
                        <a:pt x="44" y="45"/>
                        <a:pt x="51" y="39"/>
                      </a:cubicBezTo>
                      <a:cubicBezTo>
                        <a:pt x="50" y="28"/>
                        <a:pt x="46" y="18"/>
                        <a:pt x="38" y="11"/>
                      </a:cubicBezTo>
                      <a:close/>
                    </a:path>
                  </a:pathLst>
                </a:custGeom>
                <a:solidFill>
                  <a:srgbClr val="4F1D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333"/>
                <p:cNvSpPr/>
                <p:nvPr/>
              </p:nvSpPr>
              <p:spPr bwMode="auto">
                <a:xfrm>
                  <a:off x="8753475" y="2827337"/>
                  <a:ext cx="423863" cy="363538"/>
                </a:xfrm>
                <a:custGeom>
                  <a:avLst/>
                  <a:gdLst>
                    <a:gd name="T0" fmla="*/ 96 w 113"/>
                    <a:gd name="T1" fmla="*/ 20 h 97"/>
                    <a:gd name="T2" fmla="*/ 91 w 113"/>
                    <a:gd name="T3" fmla="*/ 21 h 97"/>
                    <a:gd name="T4" fmla="*/ 76 w 113"/>
                    <a:gd name="T5" fmla="*/ 0 h 97"/>
                    <a:gd name="T6" fmla="*/ 57 w 113"/>
                    <a:gd name="T7" fmla="*/ 14 h 97"/>
                    <a:gd name="T8" fmla="*/ 48 w 113"/>
                    <a:gd name="T9" fmla="*/ 3 h 97"/>
                    <a:gd name="T10" fmla="*/ 23 w 113"/>
                    <a:gd name="T11" fmla="*/ 32 h 97"/>
                    <a:gd name="T12" fmla="*/ 35 w 113"/>
                    <a:gd name="T13" fmla="*/ 46 h 97"/>
                    <a:gd name="T14" fmla="*/ 1 w 113"/>
                    <a:gd name="T15" fmla="*/ 97 h 97"/>
                    <a:gd name="T16" fmla="*/ 38 w 113"/>
                    <a:gd name="T17" fmla="*/ 65 h 97"/>
                    <a:gd name="T18" fmla="*/ 35 w 113"/>
                    <a:gd name="T19" fmla="*/ 71 h 97"/>
                    <a:gd name="T20" fmla="*/ 48 w 113"/>
                    <a:gd name="T21" fmla="*/ 88 h 97"/>
                    <a:gd name="T22" fmla="*/ 57 w 113"/>
                    <a:gd name="T23" fmla="*/ 86 h 97"/>
                    <a:gd name="T24" fmla="*/ 68 w 113"/>
                    <a:gd name="T25" fmla="*/ 90 h 97"/>
                    <a:gd name="T26" fmla="*/ 91 w 113"/>
                    <a:gd name="T27" fmla="*/ 70 h 97"/>
                    <a:gd name="T28" fmla="*/ 92 w 113"/>
                    <a:gd name="T29" fmla="*/ 66 h 97"/>
                    <a:gd name="T30" fmla="*/ 108 w 113"/>
                    <a:gd name="T31" fmla="*/ 50 h 97"/>
                    <a:gd name="T32" fmla="*/ 96 w 113"/>
                    <a:gd name="T33" fmla="*/ 2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97">
                      <a:moveTo>
                        <a:pt x="96" y="20"/>
                      </a:moveTo>
                      <a:cubicBezTo>
                        <a:pt x="94" y="20"/>
                        <a:pt x="93" y="21"/>
                        <a:pt x="91" y="21"/>
                      </a:cubicBezTo>
                      <a:cubicBezTo>
                        <a:pt x="90" y="11"/>
                        <a:pt x="86" y="0"/>
                        <a:pt x="76" y="0"/>
                      </a:cubicBezTo>
                      <a:cubicBezTo>
                        <a:pt x="69" y="0"/>
                        <a:pt x="62" y="6"/>
                        <a:pt x="57" y="14"/>
                      </a:cubicBezTo>
                      <a:cubicBezTo>
                        <a:pt x="56" y="8"/>
                        <a:pt x="54" y="3"/>
                        <a:pt x="48" y="3"/>
                      </a:cubicBezTo>
                      <a:cubicBezTo>
                        <a:pt x="35" y="3"/>
                        <a:pt x="23" y="21"/>
                        <a:pt x="23" y="32"/>
                      </a:cubicBezTo>
                      <a:cubicBezTo>
                        <a:pt x="23" y="40"/>
                        <a:pt x="28" y="44"/>
                        <a:pt x="35" y="46"/>
                      </a:cubicBezTo>
                      <a:cubicBezTo>
                        <a:pt x="21" y="55"/>
                        <a:pt x="0" y="74"/>
                        <a:pt x="1" y="97"/>
                      </a:cubicBezTo>
                      <a:cubicBezTo>
                        <a:pt x="1" y="97"/>
                        <a:pt x="9" y="69"/>
                        <a:pt x="38" y="65"/>
                      </a:cubicBezTo>
                      <a:cubicBezTo>
                        <a:pt x="37" y="67"/>
                        <a:pt x="36" y="69"/>
                        <a:pt x="35" y="71"/>
                      </a:cubicBezTo>
                      <a:cubicBezTo>
                        <a:pt x="31" y="81"/>
                        <a:pt x="35" y="88"/>
                        <a:pt x="48" y="88"/>
                      </a:cubicBezTo>
                      <a:cubicBezTo>
                        <a:pt x="52" y="88"/>
                        <a:pt x="55" y="87"/>
                        <a:pt x="57" y="86"/>
                      </a:cubicBezTo>
                      <a:cubicBezTo>
                        <a:pt x="59" y="88"/>
                        <a:pt x="62" y="90"/>
                        <a:pt x="68" y="90"/>
                      </a:cubicBezTo>
                      <a:cubicBezTo>
                        <a:pt x="81" y="90"/>
                        <a:pt x="86" y="81"/>
                        <a:pt x="91" y="70"/>
                      </a:cubicBezTo>
                      <a:cubicBezTo>
                        <a:pt x="91" y="68"/>
                        <a:pt x="92" y="67"/>
                        <a:pt x="92" y="66"/>
                      </a:cubicBezTo>
                      <a:cubicBezTo>
                        <a:pt x="100" y="64"/>
                        <a:pt x="105" y="58"/>
                        <a:pt x="108" y="50"/>
                      </a:cubicBezTo>
                      <a:cubicBezTo>
                        <a:pt x="113" y="40"/>
                        <a:pt x="109" y="20"/>
                        <a:pt x="96" y="20"/>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334"/>
                <p:cNvSpPr/>
                <p:nvPr/>
              </p:nvSpPr>
              <p:spPr bwMode="auto">
                <a:xfrm>
                  <a:off x="9039225" y="2827337"/>
                  <a:ext cx="55563" cy="69850"/>
                </a:xfrm>
                <a:custGeom>
                  <a:avLst/>
                  <a:gdLst>
                    <a:gd name="T0" fmla="*/ 9 w 15"/>
                    <a:gd name="T1" fmla="*/ 9 h 19"/>
                    <a:gd name="T2" fmla="*/ 15 w 15"/>
                    <a:gd name="T3" fmla="*/ 19 h 19"/>
                    <a:gd name="T4" fmla="*/ 0 w 15"/>
                    <a:gd name="T5" fmla="*/ 0 h 19"/>
                    <a:gd name="T6" fmla="*/ 0 w 15"/>
                    <a:gd name="T7" fmla="*/ 0 h 19"/>
                    <a:gd name="T8" fmla="*/ 9 w 15"/>
                    <a:gd name="T9" fmla="*/ 9 h 19"/>
                  </a:gdLst>
                  <a:ahLst/>
                  <a:cxnLst>
                    <a:cxn ang="0">
                      <a:pos x="T0" y="T1"/>
                    </a:cxn>
                    <a:cxn ang="0">
                      <a:pos x="T2" y="T3"/>
                    </a:cxn>
                    <a:cxn ang="0">
                      <a:pos x="T4" y="T5"/>
                    </a:cxn>
                    <a:cxn ang="0">
                      <a:pos x="T6" y="T7"/>
                    </a:cxn>
                    <a:cxn ang="0">
                      <a:pos x="T8" y="T9"/>
                    </a:cxn>
                  </a:cxnLst>
                  <a:rect l="0" t="0" r="r" b="b"/>
                  <a:pathLst>
                    <a:path w="15" h="19">
                      <a:moveTo>
                        <a:pt x="9" y="9"/>
                      </a:moveTo>
                      <a:cubicBezTo>
                        <a:pt x="11" y="13"/>
                        <a:pt x="12" y="16"/>
                        <a:pt x="15" y="19"/>
                      </a:cubicBezTo>
                      <a:cubicBezTo>
                        <a:pt x="13" y="10"/>
                        <a:pt x="9" y="0"/>
                        <a:pt x="0" y="0"/>
                      </a:cubicBezTo>
                      <a:cubicBezTo>
                        <a:pt x="0" y="0"/>
                        <a:pt x="0" y="0"/>
                        <a:pt x="0" y="0"/>
                      </a:cubicBezTo>
                      <a:cubicBezTo>
                        <a:pt x="3" y="2"/>
                        <a:pt x="6" y="5"/>
                        <a:pt x="9" y="9"/>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335"/>
                <p:cNvSpPr/>
                <p:nvPr/>
              </p:nvSpPr>
              <p:spPr bwMode="auto">
                <a:xfrm>
                  <a:off x="8756650" y="2901950"/>
                  <a:ext cx="420688" cy="288925"/>
                </a:xfrm>
                <a:custGeom>
                  <a:avLst/>
                  <a:gdLst>
                    <a:gd name="T0" fmla="*/ 95 w 112"/>
                    <a:gd name="T1" fmla="*/ 0 h 77"/>
                    <a:gd name="T2" fmla="*/ 91 w 112"/>
                    <a:gd name="T3" fmla="*/ 1 h 77"/>
                    <a:gd name="T4" fmla="*/ 95 w 112"/>
                    <a:gd name="T5" fmla="*/ 4 h 77"/>
                    <a:gd name="T6" fmla="*/ 104 w 112"/>
                    <a:gd name="T7" fmla="*/ 11 h 77"/>
                    <a:gd name="T8" fmla="*/ 95 w 112"/>
                    <a:gd name="T9" fmla="*/ 39 h 77"/>
                    <a:gd name="T10" fmla="*/ 89 w 112"/>
                    <a:gd name="T11" fmla="*/ 42 h 77"/>
                    <a:gd name="T12" fmla="*/ 86 w 112"/>
                    <a:gd name="T13" fmla="*/ 54 h 77"/>
                    <a:gd name="T14" fmla="*/ 78 w 112"/>
                    <a:gd name="T15" fmla="*/ 64 h 77"/>
                    <a:gd name="T16" fmla="*/ 66 w 112"/>
                    <a:gd name="T17" fmla="*/ 65 h 77"/>
                    <a:gd name="T18" fmla="*/ 54 w 112"/>
                    <a:gd name="T19" fmla="*/ 61 h 77"/>
                    <a:gd name="T20" fmla="*/ 43 w 112"/>
                    <a:gd name="T21" fmla="*/ 54 h 77"/>
                    <a:gd name="T22" fmla="*/ 33 w 112"/>
                    <a:gd name="T23" fmla="*/ 39 h 77"/>
                    <a:gd name="T24" fmla="*/ 15 w 112"/>
                    <a:gd name="T25" fmla="*/ 49 h 77"/>
                    <a:gd name="T26" fmla="*/ 0 w 112"/>
                    <a:gd name="T27" fmla="*/ 74 h 77"/>
                    <a:gd name="T28" fmla="*/ 0 w 112"/>
                    <a:gd name="T29" fmla="*/ 77 h 77"/>
                    <a:gd name="T30" fmla="*/ 37 w 112"/>
                    <a:gd name="T31" fmla="*/ 45 h 77"/>
                    <a:gd name="T32" fmla="*/ 34 w 112"/>
                    <a:gd name="T33" fmla="*/ 51 h 77"/>
                    <a:gd name="T34" fmla="*/ 47 w 112"/>
                    <a:gd name="T35" fmla="*/ 68 h 77"/>
                    <a:gd name="T36" fmla="*/ 56 w 112"/>
                    <a:gd name="T37" fmla="*/ 66 h 77"/>
                    <a:gd name="T38" fmla="*/ 67 w 112"/>
                    <a:gd name="T39" fmla="*/ 70 h 77"/>
                    <a:gd name="T40" fmla="*/ 90 w 112"/>
                    <a:gd name="T41" fmla="*/ 50 h 77"/>
                    <a:gd name="T42" fmla="*/ 91 w 112"/>
                    <a:gd name="T43" fmla="*/ 46 h 77"/>
                    <a:gd name="T44" fmla="*/ 107 w 112"/>
                    <a:gd name="T45" fmla="*/ 30 h 77"/>
                    <a:gd name="T46" fmla="*/ 95 w 112"/>
                    <a:gd name="T4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77">
                      <a:moveTo>
                        <a:pt x="95" y="0"/>
                      </a:moveTo>
                      <a:cubicBezTo>
                        <a:pt x="94" y="0"/>
                        <a:pt x="92" y="1"/>
                        <a:pt x="91" y="1"/>
                      </a:cubicBezTo>
                      <a:cubicBezTo>
                        <a:pt x="92" y="2"/>
                        <a:pt x="94" y="3"/>
                        <a:pt x="95" y="4"/>
                      </a:cubicBezTo>
                      <a:cubicBezTo>
                        <a:pt x="99" y="5"/>
                        <a:pt x="102" y="7"/>
                        <a:pt x="104" y="11"/>
                      </a:cubicBezTo>
                      <a:cubicBezTo>
                        <a:pt x="107" y="21"/>
                        <a:pt x="102" y="33"/>
                        <a:pt x="95" y="39"/>
                      </a:cubicBezTo>
                      <a:cubicBezTo>
                        <a:pt x="93" y="41"/>
                        <a:pt x="91" y="41"/>
                        <a:pt x="89" y="42"/>
                      </a:cubicBezTo>
                      <a:cubicBezTo>
                        <a:pt x="85" y="43"/>
                        <a:pt x="86" y="51"/>
                        <a:pt x="86" y="54"/>
                      </a:cubicBezTo>
                      <a:cubicBezTo>
                        <a:pt x="85" y="58"/>
                        <a:pt x="82" y="62"/>
                        <a:pt x="78" y="64"/>
                      </a:cubicBezTo>
                      <a:cubicBezTo>
                        <a:pt x="74" y="66"/>
                        <a:pt x="70" y="67"/>
                        <a:pt x="66" y="65"/>
                      </a:cubicBezTo>
                      <a:cubicBezTo>
                        <a:pt x="61" y="63"/>
                        <a:pt x="59" y="59"/>
                        <a:pt x="54" y="61"/>
                      </a:cubicBezTo>
                      <a:cubicBezTo>
                        <a:pt x="47" y="64"/>
                        <a:pt x="43" y="61"/>
                        <a:pt x="43" y="54"/>
                      </a:cubicBezTo>
                      <a:cubicBezTo>
                        <a:pt x="42" y="47"/>
                        <a:pt x="43" y="36"/>
                        <a:pt x="33" y="39"/>
                      </a:cubicBezTo>
                      <a:cubicBezTo>
                        <a:pt x="27" y="41"/>
                        <a:pt x="20" y="44"/>
                        <a:pt x="15" y="49"/>
                      </a:cubicBezTo>
                      <a:cubicBezTo>
                        <a:pt x="8" y="56"/>
                        <a:pt x="2" y="65"/>
                        <a:pt x="0" y="74"/>
                      </a:cubicBezTo>
                      <a:cubicBezTo>
                        <a:pt x="0" y="75"/>
                        <a:pt x="0" y="76"/>
                        <a:pt x="0" y="77"/>
                      </a:cubicBezTo>
                      <a:cubicBezTo>
                        <a:pt x="0" y="77"/>
                        <a:pt x="8" y="49"/>
                        <a:pt x="37" y="45"/>
                      </a:cubicBezTo>
                      <a:cubicBezTo>
                        <a:pt x="36" y="47"/>
                        <a:pt x="35" y="49"/>
                        <a:pt x="34" y="51"/>
                      </a:cubicBezTo>
                      <a:cubicBezTo>
                        <a:pt x="30" y="61"/>
                        <a:pt x="34" y="68"/>
                        <a:pt x="47" y="68"/>
                      </a:cubicBezTo>
                      <a:cubicBezTo>
                        <a:pt x="51" y="68"/>
                        <a:pt x="54" y="67"/>
                        <a:pt x="56" y="66"/>
                      </a:cubicBezTo>
                      <a:cubicBezTo>
                        <a:pt x="58" y="68"/>
                        <a:pt x="61" y="70"/>
                        <a:pt x="67" y="70"/>
                      </a:cubicBezTo>
                      <a:cubicBezTo>
                        <a:pt x="80" y="70"/>
                        <a:pt x="85" y="61"/>
                        <a:pt x="90" y="50"/>
                      </a:cubicBezTo>
                      <a:cubicBezTo>
                        <a:pt x="90" y="48"/>
                        <a:pt x="91" y="47"/>
                        <a:pt x="91" y="46"/>
                      </a:cubicBezTo>
                      <a:cubicBezTo>
                        <a:pt x="99" y="44"/>
                        <a:pt x="104" y="38"/>
                        <a:pt x="107" y="30"/>
                      </a:cubicBezTo>
                      <a:cubicBezTo>
                        <a:pt x="112" y="20"/>
                        <a:pt x="108" y="0"/>
                        <a:pt x="95" y="0"/>
                      </a:cubicBezTo>
                      <a:close/>
                    </a:path>
                  </a:pathLst>
                </a:custGeom>
                <a:solidFill>
                  <a:srgbClr val="BC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336"/>
                <p:cNvSpPr/>
                <p:nvPr/>
              </p:nvSpPr>
              <p:spPr bwMode="auto">
                <a:xfrm>
                  <a:off x="8010525" y="3529012"/>
                  <a:ext cx="319088" cy="168275"/>
                </a:xfrm>
                <a:custGeom>
                  <a:avLst/>
                  <a:gdLst>
                    <a:gd name="T0" fmla="*/ 6 w 85"/>
                    <a:gd name="T1" fmla="*/ 34 h 45"/>
                    <a:gd name="T2" fmla="*/ 0 w 85"/>
                    <a:gd name="T3" fmla="*/ 30 h 45"/>
                    <a:gd name="T4" fmla="*/ 45 w 85"/>
                    <a:gd name="T5" fmla="*/ 0 h 45"/>
                    <a:gd name="T6" fmla="*/ 71 w 85"/>
                    <a:gd name="T7" fmla="*/ 19 h 45"/>
                    <a:gd name="T8" fmla="*/ 83 w 85"/>
                    <a:gd name="T9" fmla="*/ 31 h 45"/>
                    <a:gd name="T10" fmla="*/ 61 w 85"/>
                    <a:gd name="T11" fmla="*/ 35 h 45"/>
                    <a:gd name="T12" fmla="*/ 6 w 85"/>
                    <a:gd name="T13" fmla="*/ 34 h 45"/>
                  </a:gdLst>
                  <a:ahLst/>
                  <a:cxnLst>
                    <a:cxn ang="0">
                      <a:pos x="T0" y="T1"/>
                    </a:cxn>
                    <a:cxn ang="0">
                      <a:pos x="T2" y="T3"/>
                    </a:cxn>
                    <a:cxn ang="0">
                      <a:pos x="T4" y="T5"/>
                    </a:cxn>
                    <a:cxn ang="0">
                      <a:pos x="T6" y="T7"/>
                    </a:cxn>
                    <a:cxn ang="0">
                      <a:pos x="T8" y="T9"/>
                    </a:cxn>
                    <a:cxn ang="0">
                      <a:pos x="T10" y="T11"/>
                    </a:cxn>
                    <a:cxn ang="0">
                      <a:pos x="T12" y="T13"/>
                    </a:cxn>
                  </a:cxnLst>
                  <a:rect l="0" t="0" r="r" b="b"/>
                  <a:pathLst>
                    <a:path w="85" h="45">
                      <a:moveTo>
                        <a:pt x="6" y="34"/>
                      </a:moveTo>
                      <a:cubicBezTo>
                        <a:pt x="0" y="30"/>
                        <a:pt x="0" y="30"/>
                        <a:pt x="0" y="30"/>
                      </a:cubicBezTo>
                      <a:cubicBezTo>
                        <a:pt x="0" y="30"/>
                        <a:pt x="10" y="1"/>
                        <a:pt x="45" y="0"/>
                      </a:cubicBezTo>
                      <a:cubicBezTo>
                        <a:pt x="45" y="0"/>
                        <a:pt x="62" y="0"/>
                        <a:pt x="71" y="19"/>
                      </a:cubicBezTo>
                      <a:cubicBezTo>
                        <a:pt x="71" y="19"/>
                        <a:pt x="82" y="26"/>
                        <a:pt x="83" y="31"/>
                      </a:cubicBezTo>
                      <a:cubicBezTo>
                        <a:pt x="85" y="35"/>
                        <a:pt x="79" y="45"/>
                        <a:pt x="61" y="35"/>
                      </a:cubicBezTo>
                      <a:cubicBezTo>
                        <a:pt x="44" y="25"/>
                        <a:pt x="6" y="34"/>
                        <a:pt x="6" y="34"/>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337"/>
                <p:cNvSpPr/>
                <p:nvPr/>
              </p:nvSpPr>
              <p:spPr bwMode="auto">
                <a:xfrm>
                  <a:off x="8010525" y="3551237"/>
                  <a:ext cx="280988" cy="123825"/>
                </a:xfrm>
                <a:custGeom>
                  <a:avLst/>
                  <a:gdLst>
                    <a:gd name="T0" fmla="*/ 73 w 75"/>
                    <a:gd name="T1" fmla="*/ 19 h 33"/>
                    <a:gd name="T2" fmla="*/ 58 w 75"/>
                    <a:gd name="T3" fmla="*/ 3 h 33"/>
                    <a:gd name="T4" fmla="*/ 27 w 75"/>
                    <a:gd name="T5" fmla="*/ 1 h 33"/>
                    <a:gd name="T6" fmla="*/ 15 w 75"/>
                    <a:gd name="T7" fmla="*/ 4 h 33"/>
                    <a:gd name="T8" fmla="*/ 0 w 75"/>
                    <a:gd name="T9" fmla="*/ 24 h 33"/>
                    <a:gd name="T10" fmla="*/ 6 w 75"/>
                    <a:gd name="T11" fmla="*/ 28 h 33"/>
                    <a:gd name="T12" fmla="*/ 61 w 75"/>
                    <a:gd name="T13" fmla="*/ 29 h 33"/>
                    <a:gd name="T14" fmla="*/ 75 w 75"/>
                    <a:gd name="T15" fmla="*/ 33 h 33"/>
                    <a:gd name="T16" fmla="*/ 73 w 75"/>
                    <a:gd name="T17" fmla="*/ 1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3">
                      <a:moveTo>
                        <a:pt x="73" y="19"/>
                      </a:moveTo>
                      <a:cubicBezTo>
                        <a:pt x="69" y="12"/>
                        <a:pt x="63" y="9"/>
                        <a:pt x="58" y="3"/>
                      </a:cubicBezTo>
                      <a:cubicBezTo>
                        <a:pt x="47" y="0"/>
                        <a:pt x="38" y="0"/>
                        <a:pt x="27" y="1"/>
                      </a:cubicBezTo>
                      <a:cubicBezTo>
                        <a:pt x="23" y="2"/>
                        <a:pt x="19" y="3"/>
                        <a:pt x="15" y="4"/>
                      </a:cubicBezTo>
                      <a:cubicBezTo>
                        <a:pt x="4" y="13"/>
                        <a:pt x="0" y="24"/>
                        <a:pt x="0" y="24"/>
                      </a:cubicBezTo>
                      <a:cubicBezTo>
                        <a:pt x="6" y="28"/>
                        <a:pt x="6" y="28"/>
                        <a:pt x="6" y="28"/>
                      </a:cubicBezTo>
                      <a:cubicBezTo>
                        <a:pt x="6" y="28"/>
                        <a:pt x="44" y="19"/>
                        <a:pt x="61" y="29"/>
                      </a:cubicBezTo>
                      <a:cubicBezTo>
                        <a:pt x="67" y="32"/>
                        <a:pt x="72" y="33"/>
                        <a:pt x="75" y="33"/>
                      </a:cubicBezTo>
                      <a:cubicBezTo>
                        <a:pt x="75" y="28"/>
                        <a:pt x="75" y="24"/>
                        <a:pt x="73" y="19"/>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338"/>
                <p:cNvSpPr/>
                <p:nvPr/>
              </p:nvSpPr>
              <p:spPr bwMode="auto">
                <a:xfrm>
                  <a:off x="7972425" y="3529012"/>
                  <a:ext cx="323850" cy="355600"/>
                </a:xfrm>
                <a:custGeom>
                  <a:avLst/>
                  <a:gdLst>
                    <a:gd name="T0" fmla="*/ 74 w 86"/>
                    <a:gd name="T1" fmla="*/ 69 h 95"/>
                    <a:gd name="T2" fmla="*/ 15 w 86"/>
                    <a:gd name="T3" fmla="*/ 83 h 95"/>
                    <a:gd name="T4" fmla="*/ 14 w 86"/>
                    <a:gd name="T5" fmla="*/ 22 h 95"/>
                    <a:gd name="T6" fmla="*/ 68 w 86"/>
                    <a:gd name="T7" fmla="*/ 12 h 95"/>
                    <a:gd name="T8" fmla="*/ 77 w 86"/>
                    <a:gd name="T9" fmla="*/ 37 h 95"/>
                    <a:gd name="T10" fmla="*/ 74 w 86"/>
                    <a:gd name="T11" fmla="*/ 69 h 95"/>
                  </a:gdLst>
                  <a:ahLst/>
                  <a:cxnLst>
                    <a:cxn ang="0">
                      <a:pos x="T0" y="T1"/>
                    </a:cxn>
                    <a:cxn ang="0">
                      <a:pos x="T2" y="T3"/>
                    </a:cxn>
                    <a:cxn ang="0">
                      <a:pos x="T4" y="T5"/>
                    </a:cxn>
                    <a:cxn ang="0">
                      <a:pos x="T6" y="T7"/>
                    </a:cxn>
                    <a:cxn ang="0">
                      <a:pos x="T8" y="T9"/>
                    </a:cxn>
                    <a:cxn ang="0">
                      <a:pos x="T10" y="T11"/>
                    </a:cxn>
                  </a:cxnLst>
                  <a:rect l="0" t="0" r="r" b="b"/>
                  <a:pathLst>
                    <a:path w="86" h="95">
                      <a:moveTo>
                        <a:pt x="74" y="69"/>
                      </a:moveTo>
                      <a:cubicBezTo>
                        <a:pt x="59" y="89"/>
                        <a:pt x="31" y="95"/>
                        <a:pt x="15" y="83"/>
                      </a:cubicBezTo>
                      <a:cubicBezTo>
                        <a:pt x="0" y="72"/>
                        <a:pt x="0" y="41"/>
                        <a:pt x="14" y="22"/>
                      </a:cubicBezTo>
                      <a:cubicBezTo>
                        <a:pt x="29" y="2"/>
                        <a:pt x="52" y="0"/>
                        <a:pt x="68" y="12"/>
                      </a:cubicBezTo>
                      <a:cubicBezTo>
                        <a:pt x="76" y="18"/>
                        <a:pt x="82" y="31"/>
                        <a:pt x="77" y="37"/>
                      </a:cubicBezTo>
                      <a:cubicBezTo>
                        <a:pt x="86" y="45"/>
                        <a:pt x="81" y="59"/>
                        <a:pt x="74" y="69"/>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339"/>
                <p:cNvSpPr/>
                <p:nvPr/>
              </p:nvSpPr>
              <p:spPr bwMode="auto">
                <a:xfrm>
                  <a:off x="7972425" y="3529012"/>
                  <a:ext cx="307975" cy="355600"/>
                </a:xfrm>
                <a:custGeom>
                  <a:avLst/>
                  <a:gdLst>
                    <a:gd name="T0" fmla="*/ 53 w 82"/>
                    <a:gd name="T1" fmla="*/ 78 h 95"/>
                    <a:gd name="T2" fmla="*/ 37 w 82"/>
                    <a:gd name="T3" fmla="*/ 75 h 95"/>
                    <a:gd name="T4" fmla="*/ 56 w 82"/>
                    <a:gd name="T5" fmla="*/ 63 h 95"/>
                    <a:gd name="T6" fmla="*/ 65 w 82"/>
                    <a:gd name="T7" fmla="*/ 60 h 95"/>
                    <a:gd name="T8" fmla="*/ 73 w 82"/>
                    <a:gd name="T9" fmla="*/ 60 h 95"/>
                    <a:gd name="T10" fmla="*/ 79 w 82"/>
                    <a:gd name="T11" fmla="*/ 59 h 95"/>
                    <a:gd name="T12" fmla="*/ 82 w 82"/>
                    <a:gd name="T13" fmla="*/ 50 h 95"/>
                    <a:gd name="T14" fmla="*/ 53 w 82"/>
                    <a:gd name="T15" fmla="*/ 57 h 95"/>
                    <a:gd name="T16" fmla="*/ 35 w 82"/>
                    <a:gd name="T17" fmla="*/ 48 h 95"/>
                    <a:gd name="T18" fmla="*/ 56 w 82"/>
                    <a:gd name="T19" fmla="*/ 38 h 95"/>
                    <a:gd name="T20" fmla="*/ 73 w 82"/>
                    <a:gd name="T21" fmla="*/ 39 h 95"/>
                    <a:gd name="T22" fmla="*/ 79 w 82"/>
                    <a:gd name="T23" fmla="*/ 40 h 95"/>
                    <a:gd name="T24" fmla="*/ 77 w 82"/>
                    <a:gd name="T25" fmla="*/ 37 h 95"/>
                    <a:gd name="T26" fmla="*/ 79 w 82"/>
                    <a:gd name="T27" fmla="*/ 33 h 95"/>
                    <a:gd name="T28" fmla="*/ 49 w 82"/>
                    <a:gd name="T29" fmla="*/ 31 h 95"/>
                    <a:gd name="T30" fmla="*/ 37 w 82"/>
                    <a:gd name="T31" fmla="*/ 21 h 95"/>
                    <a:gd name="T32" fmla="*/ 59 w 82"/>
                    <a:gd name="T33" fmla="*/ 16 h 95"/>
                    <a:gd name="T34" fmla="*/ 76 w 82"/>
                    <a:gd name="T35" fmla="*/ 22 h 95"/>
                    <a:gd name="T36" fmla="*/ 68 w 82"/>
                    <a:gd name="T37" fmla="*/ 12 h 95"/>
                    <a:gd name="T38" fmla="*/ 14 w 82"/>
                    <a:gd name="T39" fmla="*/ 22 h 95"/>
                    <a:gd name="T40" fmla="*/ 15 w 82"/>
                    <a:gd name="T41" fmla="*/ 83 h 95"/>
                    <a:gd name="T42" fmla="*/ 74 w 82"/>
                    <a:gd name="T43" fmla="*/ 69 h 95"/>
                    <a:gd name="T44" fmla="*/ 74 w 82"/>
                    <a:gd name="T45" fmla="*/ 68 h 95"/>
                    <a:gd name="T46" fmla="*/ 53 w 82"/>
                    <a:gd name="T47" fmla="*/ 7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 h="95">
                      <a:moveTo>
                        <a:pt x="53" y="78"/>
                      </a:moveTo>
                      <a:cubicBezTo>
                        <a:pt x="47" y="80"/>
                        <a:pt x="39" y="83"/>
                        <a:pt x="37" y="75"/>
                      </a:cubicBezTo>
                      <a:cubicBezTo>
                        <a:pt x="35" y="68"/>
                        <a:pt x="52" y="64"/>
                        <a:pt x="56" y="63"/>
                      </a:cubicBezTo>
                      <a:cubicBezTo>
                        <a:pt x="59" y="62"/>
                        <a:pt x="62" y="60"/>
                        <a:pt x="65" y="60"/>
                      </a:cubicBezTo>
                      <a:cubicBezTo>
                        <a:pt x="67" y="60"/>
                        <a:pt x="70" y="60"/>
                        <a:pt x="73" y="60"/>
                      </a:cubicBezTo>
                      <a:cubicBezTo>
                        <a:pt x="75" y="60"/>
                        <a:pt x="77" y="59"/>
                        <a:pt x="79" y="59"/>
                      </a:cubicBezTo>
                      <a:cubicBezTo>
                        <a:pt x="80" y="56"/>
                        <a:pt x="81" y="53"/>
                        <a:pt x="82" y="50"/>
                      </a:cubicBezTo>
                      <a:cubicBezTo>
                        <a:pt x="72" y="51"/>
                        <a:pt x="63" y="55"/>
                        <a:pt x="53" y="57"/>
                      </a:cubicBezTo>
                      <a:cubicBezTo>
                        <a:pt x="47" y="58"/>
                        <a:pt x="34" y="58"/>
                        <a:pt x="35" y="48"/>
                      </a:cubicBezTo>
                      <a:cubicBezTo>
                        <a:pt x="37" y="39"/>
                        <a:pt x="48" y="38"/>
                        <a:pt x="56" y="38"/>
                      </a:cubicBezTo>
                      <a:cubicBezTo>
                        <a:pt x="61" y="39"/>
                        <a:pt x="67" y="39"/>
                        <a:pt x="73" y="39"/>
                      </a:cubicBezTo>
                      <a:cubicBezTo>
                        <a:pt x="75" y="39"/>
                        <a:pt x="77" y="39"/>
                        <a:pt x="79" y="40"/>
                      </a:cubicBezTo>
                      <a:cubicBezTo>
                        <a:pt x="79" y="39"/>
                        <a:pt x="78" y="38"/>
                        <a:pt x="77" y="37"/>
                      </a:cubicBezTo>
                      <a:cubicBezTo>
                        <a:pt x="78" y="36"/>
                        <a:pt x="79" y="35"/>
                        <a:pt x="79" y="33"/>
                      </a:cubicBezTo>
                      <a:cubicBezTo>
                        <a:pt x="70" y="29"/>
                        <a:pt x="59" y="32"/>
                        <a:pt x="49" y="31"/>
                      </a:cubicBezTo>
                      <a:cubicBezTo>
                        <a:pt x="44" y="31"/>
                        <a:pt x="36" y="27"/>
                        <a:pt x="37" y="21"/>
                      </a:cubicBezTo>
                      <a:cubicBezTo>
                        <a:pt x="38" y="14"/>
                        <a:pt x="54" y="15"/>
                        <a:pt x="59" y="16"/>
                      </a:cubicBezTo>
                      <a:cubicBezTo>
                        <a:pt x="65" y="17"/>
                        <a:pt x="70" y="19"/>
                        <a:pt x="76" y="22"/>
                      </a:cubicBezTo>
                      <a:cubicBezTo>
                        <a:pt x="74" y="18"/>
                        <a:pt x="71" y="14"/>
                        <a:pt x="68" y="12"/>
                      </a:cubicBezTo>
                      <a:cubicBezTo>
                        <a:pt x="52" y="0"/>
                        <a:pt x="29" y="2"/>
                        <a:pt x="14" y="22"/>
                      </a:cubicBezTo>
                      <a:cubicBezTo>
                        <a:pt x="0" y="41"/>
                        <a:pt x="0" y="72"/>
                        <a:pt x="15" y="83"/>
                      </a:cubicBezTo>
                      <a:cubicBezTo>
                        <a:pt x="31" y="95"/>
                        <a:pt x="59" y="89"/>
                        <a:pt x="74" y="69"/>
                      </a:cubicBezTo>
                      <a:cubicBezTo>
                        <a:pt x="74" y="69"/>
                        <a:pt x="74" y="68"/>
                        <a:pt x="74" y="68"/>
                      </a:cubicBezTo>
                      <a:cubicBezTo>
                        <a:pt x="67" y="72"/>
                        <a:pt x="60" y="75"/>
                        <a:pt x="53" y="78"/>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340"/>
                <p:cNvSpPr/>
                <p:nvPr/>
              </p:nvSpPr>
              <p:spPr bwMode="auto">
                <a:xfrm>
                  <a:off x="7548563" y="3144837"/>
                  <a:ext cx="487363" cy="788988"/>
                </a:xfrm>
                <a:custGeom>
                  <a:avLst/>
                  <a:gdLst>
                    <a:gd name="T0" fmla="*/ 74 w 130"/>
                    <a:gd name="T1" fmla="*/ 0 h 210"/>
                    <a:gd name="T2" fmla="*/ 15 w 130"/>
                    <a:gd name="T3" fmla="*/ 70 h 210"/>
                    <a:gd name="T4" fmla="*/ 5 w 130"/>
                    <a:gd name="T5" fmla="*/ 178 h 210"/>
                    <a:gd name="T6" fmla="*/ 118 w 130"/>
                    <a:gd name="T7" fmla="*/ 186 h 210"/>
                    <a:gd name="T8" fmla="*/ 130 w 130"/>
                    <a:gd name="T9" fmla="*/ 186 h 210"/>
                    <a:gd name="T10" fmla="*/ 130 w 130"/>
                    <a:gd name="T11" fmla="*/ 122 h 210"/>
                    <a:gd name="T12" fmla="*/ 110 w 130"/>
                    <a:gd name="T13" fmla="*/ 122 h 210"/>
                    <a:gd name="T14" fmla="*/ 58 w 130"/>
                    <a:gd name="T15" fmla="*/ 145 h 210"/>
                    <a:gd name="T16" fmla="*/ 57 w 130"/>
                    <a:gd name="T17" fmla="*/ 75 h 210"/>
                    <a:gd name="T18" fmla="*/ 74 w 130"/>
                    <a:gd name="T19"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210">
                      <a:moveTo>
                        <a:pt x="74" y="0"/>
                      </a:moveTo>
                      <a:cubicBezTo>
                        <a:pt x="74" y="0"/>
                        <a:pt x="30" y="2"/>
                        <a:pt x="15" y="70"/>
                      </a:cubicBezTo>
                      <a:cubicBezTo>
                        <a:pt x="0" y="135"/>
                        <a:pt x="2" y="154"/>
                        <a:pt x="5" y="178"/>
                      </a:cubicBezTo>
                      <a:cubicBezTo>
                        <a:pt x="8" y="201"/>
                        <a:pt x="17" y="210"/>
                        <a:pt x="118" y="186"/>
                      </a:cubicBezTo>
                      <a:cubicBezTo>
                        <a:pt x="130" y="186"/>
                        <a:pt x="130" y="186"/>
                        <a:pt x="130" y="186"/>
                      </a:cubicBezTo>
                      <a:cubicBezTo>
                        <a:pt x="130" y="186"/>
                        <a:pt x="121" y="152"/>
                        <a:pt x="130" y="122"/>
                      </a:cubicBezTo>
                      <a:cubicBezTo>
                        <a:pt x="130" y="122"/>
                        <a:pt x="125" y="116"/>
                        <a:pt x="110" y="122"/>
                      </a:cubicBezTo>
                      <a:cubicBezTo>
                        <a:pt x="95" y="128"/>
                        <a:pt x="58" y="145"/>
                        <a:pt x="58" y="145"/>
                      </a:cubicBezTo>
                      <a:cubicBezTo>
                        <a:pt x="58" y="145"/>
                        <a:pt x="47" y="91"/>
                        <a:pt x="57" y="75"/>
                      </a:cubicBezTo>
                      <a:cubicBezTo>
                        <a:pt x="67" y="59"/>
                        <a:pt x="100" y="48"/>
                        <a:pt x="74" y="0"/>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341"/>
                <p:cNvSpPr/>
                <p:nvPr/>
              </p:nvSpPr>
              <p:spPr bwMode="auto">
                <a:xfrm>
                  <a:off x="7559675" y="3457575"/>
                  <a:ext cx="420688" cy="473075"/>
                </a:xfrm>
                <a:custGeom>
                  <a:avLst/>
                  <a:gdLst>
                    <a:gd name="T0" fmla="*/ 109 w 112"/>
                    <a:gd name="T1" fmla="*/ 81 h 126"/>
                    <a:gd name="T2" fmla="*/ 112 w 112"/>
                    <a:gd name="T3" fmla="*/ 37 h 126"/>
                    <a:gd name="T4" fmla="*/ 107 w 112"/>
                    <a:gd name="T5" fmla="*/ 39 h 126"/>
                    <a:gd name="T6" fmla="*/ 55 w 112"/>
                    <a:gd name="T7" fmla="*/ 62 h 126"/>
                    <a:gd name="T8" fmla="*/ 51 w 112"/>
                    <a:gd name="T9" fmla="*/ 0 h 126"/>
                    <a:gd name="T10" fmla="*/ 44 w 112"/>
                    <a:gd name="T11" fmla="*/ 18 h 126"/>
                    <a:gd name="T12" fmla="*/ 45 w 112"/>
                    <a:gd name="T13" fmla="*/ 65 h 126"/>
                    <a:gd name="T14" fmla="*/ 45 w 112"/>
                    <a:gd name="T15" fmla="*/ 80 h 126"/>
                    <a:gd name="T16" fmla="*/ 64 w 112"/>
                    <a:gd name="T17" fmla="*/ 69 h 126"/>
                    <a:gd name="T18" fmla="*/ 102 w 112"/>
                    <a:gd name="T19" fmla="*/ 50 h 126"/>
                    <a:gd name="T20" fmla="*/ 103 w 112"/>
                    <a:gd name="T21" fmla="*/ 51 h 126"/>
                    <a:gd name="T22" fmla="*/ 104 w 112"/>
                    <a:gd name="T23" fmla="*/ 77 h 126"/>
                    <a:gd name="T24" fmla="*/ 100 w 112"/>
                    <a:gd name="T25" fmla="*/ 97 h 126"/>
                    <a:gd name="T26" fmla="*/ 57 w 112"/>
                    <a:gd name="T27" fmla="*/ 106 h 126"/>
                    <a:gd name="T28" fmla="*/ 11 w 112"/>
                    <a:gd name="T29" fmla="*/ 93 h 126"/>
                    <a:gd name="T30" fmla="*/ 0 w 112"/>
                    <a:gd name="T31" fmla="*/ 69 h 126"/>
                    <a:gd name="T32" fmla="*/ 2 w 112"/>
                    <a:gd name="T33" fmla="*/ 95 h 126"/>
                    <a:gd name="T34" fmla="*/ 109 w 112"/>
                    <a:gd name="T35" fmla="*/ 104 h 126"/>
                    <a:gd name="T36" fmla="*/ 109 w 112"/>
                    <a:gd name="T37" fmla="*/ 8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126">
                      <a:moveTo>
                        <a:pt x="109" y="81"/>
                      </a:moveTo>
                      <a:cubicBezTo>
                        <a:pt x="109" y="66"/>
                        <a:pt x="110" y="52"/>
                        <a:pt x="112" y="37"/>
                      </a:cubicBezTo>
                      <a:cubicBezTo>
                        <a:pt x="111" y="38"/>
                        <a:pt x="109" y="38"/>
                        <a:pt x="107" y="39"/>
                      </a:cubicBezTo>
                      <a:cubicBezTo>
                        <a:pt x="92" y="45"/>
                        <a:pt x="55" y="62"/>
                        <a:pt x="55" y="62"/>
                      </a:cubicBezTo>
                      <a:cubicBezTo>
                        <a:pt x="55" y="62"/>
                        <a:pt x="46" y="21"/>
                        <a:pt x="51" y="0"/>
                      </a:cubicBezTo>
                      <a:cubicBezTo>
                        <a:pt x="47" y="4"/>
                        <a:pt x="44" y="10"/>
                        <a:pt x="44" y="18"/>
                      </a:cubicBezTo>
                      <a:cubicBezTo>
                        <a:pt x="42" y="34"/>
                        <a:pt x="46" y="49"/>
                        <a:pt x="45" y="65"/>
                      </a:cubicBezTo>
                      <a:cubicBezTo>
                        <a:pt x="45" y="69"/>
                        <a:pt x="43" y="77"/>
                        <a:pt x="45" y="80"/>
                      </a:cubicBezTo>
                      <a:cubicBezTo>
                        <a:pt x="48" y="84"/>
                        <a:pt x="61" y="71"/>
                        <a:pt x="64" y="69"/>
                      </a:cubicBezTo>
                      <a:cubicBezTo>
                        <a:pt x="75" y="60"/>
                        <a:pt x="87" y="51"/>
                        <a:pt x="102" y="50"/>
                      </a:cubicBezTo>
                      <a:cubicBezTo>
                        <a:pt x="103" y="50"/>
                        <a:pt x="103" y="51"/>
                        <a:pt x="103" y="51"/>
                      </a:cubicBezTo>
                      <a:cubicBezTo>
                        <a:pt x="104" y="60"/>
                        <a:pt x="104" y="68"/>
                        <a:pt x="104" y="77"/>
                      </a:cubicBezTo>
                      <a:cubicBezTo>
                        <a:pt x="104" y="83"/>
                        <a:pt x="104" y="91"/>
                        <a:pt x="100" y="97"/>
                      </a:cubicBezTo>
                      <a:cubicBezTo>
                        <a:pt x="93" y="110"/>
                        <a:pt x="68" y="106"/>
                        <a:pt x="57" y="106"/>
                      </a:cubicBezTo>
                      <a:cubicBezTo>
                        <a:pt x="40" y="105"/>
                        <a:pt x="23" y="108"/>
                        <a:pt x="11" y="93"/>
                      </a:cubicBezTo>
                      <a:cubicBezTo>
                        <a:pt x="6" y="86"/>
                        <a:pt x="3" y="78"/>
                        <a:pt x="0" y="69"/>
                      </a:cubicBezTo>
                      <a:cubicBezTo>
                        <a:pt x="0" y="79"/>
                        <a:pt x="1" y="86"/>
                        <a:pt x="2" y="95"/>
                      </a:cubicBezTo>
                      <a:cubicBezTo>
                        <a:pt x="5" y="118"/>
                        <a:pt x="13" y="126"/>
                        <a:pt x="109" y="104"/>
                      </a:cubicBezTo>
                      <a:cubicBezTo>
                        <a:pt x="109" y="96"/>
                        <a:pt x="109" y="88"/>
                        <a:pt x="109" y="81"/>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342"/>
                <p:cNvSpPr/>
                <p:nvPr/>
              </p:nvSpPr>
              <p:spPr bwMode="auto">
                <a:xfrm>
                  <a:off x="7969250" y="3730625"/>
                  <a:ext cx="492125" cy="203200"/>
                </a:xfrm>
                <a:custGeom>
                  <a:avLst/>
                  <a:gdLst>
                    <a:gd name="T0" fmla="*/ 112 w 131"/>
                    <a:gd name="T1" fmla="*/ 2 h 54"/>
                    <a:gd name="T2" fmla="*/ 56 w 131"/>
                    <a:gd name="T3" fmla="*/ 13 h 54"/>
                    <a:gd name="T4" fmla="*/ 76 w 131"/>
                    <a:gd name="T5" fmla="*/ 23 h 54"/>
                    <a:gd name="T6" fmla="*/ 44 w 131"/>
                    <a:gd name="T7" fmla="*/ 32 h 54"/>
                    <a:gd name="T8" fmla="*/ 18 w 131"/>
                    <a:gd name="T9" fmla="*/ 25 h 54"/>
                    <a:gd name="T10" fmla="*/ 1 w 131"/>
                    <a:gd name="T11" fmla="*/ 34 h 54"/>
                    <a:gd name="T12" fmla="*/ 26 w 131"/>
                    <a:gd name="T13" fmla="*/ 47 h 54"/>
                    <a:gd name="T14" fmla="*/ 71 w 131"/>
                    <a:gd name="T15" fmla="*/ 54 h 54"/>
                    <a:gd name="T16" fmla="*/ 131 w 131"/>
                    <a:gd name="T17" fmla="*/ 32 h 54"/>
                    <a:gd name="T18" fmla="*/ 112 w 131"/>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54">
                      <a:moveTo>
                        <a:pt x="112" y="2"/>
                      </a:moveTo>
                      <a:cubicBezTo>
                        <a:pt x="90" y="13"/>
                        <a:pt x="56" y="0"/>
                        <a:pt x="56" y="13"/>
                      </a:cubicBezTo>
                      <a:cubicBezTo>
                        <a:pt x="56" y="25"/>
                        <a:pt x="76" y="23"/>
                        <a:pt x="76" y="23"/>
                      </a:cubicBezTo>
                      <a:cubicBezTo>
                        <a:pt x="44" y="32"/>
                        <a:pt x="44" y="32"/>
                        <a:pt x="44" y="32"/>
                      </a:cubicBezTo>
                      <a:cubicBezTo>
                        <a:pt x="18" y="25"/>
                        <a:pt x="18" y="25"/>
                        <a:pt x="18" y="25"/>
                      </a:cubicBezTo>
                      <a:cubicBezTo>
                        <a:pt x="18" y="25"/>
                        <a:pt x="0" y="25"/>
                        <a:pt x="1" y="34"/>
                      </a:cubicBezTo>
                      <a:cubicBezTo>
                        <a:pt x="3" y="43"/>
                        <a:pt x="21" y="45"/>
                        <a:pt x="26" y="47"/>
                      </a:cubicBezTo>
                      <a:cubicBezTo>
                        <a:pt x="47" y="54"/>
                        <a:pt x="71" y="54"/>
                        <a:pt x="71" y="54"/>
                      </a:cubicBezTo>
                      <a:cubicBezTo>
                        <a:pt x="131" y="32"/>
                        <a:pt x="131" y="32"/>
                        <a:pt x="131" y="32"/>
                      </a:cubicBezTo>
                      <a:lnTo>
                        <a:pt x="112" y="2"/>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343"/>
                <p:cNvSpPr/>
                <p:nvPr/>
              </p:nvSpPr>
              <p:spPr bwMode="auto">
                <a:xfrm>
                  <a:off x="8186738" y="3779837"/>
                  <a:ext cx="274638" cy="153988"/>
                </a:xfrm>
                <a:custGeom>
                  <a:avLst/>
                  <a:gdLst>
                    <a:gd name="T0" fmla="*/ 12 w 73"/>
                    <a:gd name="T1" fmla="*/ 41 h 41"/>
                    <a:gd name="T2" fmla="*/ 13 w 73"/>
                    <a:gd name="T3" fmla="*/ 41 h 41"/>
                    <a:gd name="T4" fmla="*/ 73 w 73"/>
                    <a:gd name="T5" fmla="*/ 19 h 41"/>
                    <a:gd name="T6" fmla="*/ 64 w 73"/>
                    <a:gd name="T7" fmla="*/ 0 h 41"/>
                    <a:gd name="T8" fmla="*/ 44 w 73"/>
                    <a:gd name="T9" fmla="*/ 0 h 41"/>
                    <a:gd name="T10" fmla="*/ 40 w 73"/>
                    <a:gd name="T11" fmla="*/ 23 h 41"/>
                    <a:gd name="T12" fmla="*/ 6 w 73"/>
                    <a:gd name="T13" fmla="*/ 38 h 41"/>
                    <a:gd name="T14" fmla="*/ 0 w 73"/>
                    <a:gd name="T15" fmla="*/ 40 h 41"/>
                    <a:gd name="T16" fmla="*/ 12 w 73"/>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41">
                      <a:moveTo>
                        <a:pt x="12" y="41"/>
                      </a:moveTo>
                      <a:cubicBezTo>
                        <a:pt x="12" y="41"/>
                        <a:pt x="13" y="41"/>
                        <a:pt x="13" y="41"/>
                      </a:cubicBezTo>
                      <a:cubicBezTo>
                        <a:pt x="73" y="19"/>
                        <a:pt x="73" y="19"/>
                        <a:pt x="73" y="19"/>
                      </a:cubicBezTo>
                      <a:cubicBezTo>
                        <a:pt x="64" y="0"/>
                        <a:pt x="64" y="0"/>
                        <a:pt x="64" y="0"/>
                      </a:cubicBezTo>
                      <a:cubicBezTo>
                        <a:pt x="59" y="2"/>
                        <a:pt x="52" y="1"/>
                        <a:pt x="44" y="0"/>
                      </a:cubicBezTo>
                      <a:cubicBezTo>
                        <a:pt x="46" y="8"/>
                        <a:pt x="45" y="17"/>
                        <a:pt x="40" y="23"/>
                      </a:cubicBezTo>
                      <a:cubicBezTo>
                        <a:pt x="31" y="33"/>
                        <a:pt x="19" y="35"/>
                        <a:pt x="6" y="38"/>
                      </a:cubicBezTo>
                      <a:cubicBezTo>
                        <a:pt x="5" y="38"/>
                        <a:pt x="1" y="40"/>
                        <a:pt x="0" y="40"/>
                      </a:cubicBezTo>
                      <a:cubicBezTo>
                        <a:pt x="4" y="41"/>
                        <a:pt x="8" y="40"/>
                        <a:pt x="12" y="41"/>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344"/>
                <p:cNvSpPr/>
                <p:nvPr/>
              </p:nvSpPr>
              <p:spPr bwMode="auto">
                <a:xfrm>
                  <a:off x="7977188" y="3779837"/>
                  <a:ext cx="344488" cy="120650"/>
                </a:xfrm>
                <a:custGeom>
                  <a:avLst/>
                  <a:gdLst>
                    <a:gd name="T0" fmla="*/ 1 w 92"/>
                    <a:gd name="T1" fmla="*/ 19 h 32"/>
                    <a:gd name="T2" fmla="*/ 44 w 92"/>
                    <a:gd name="T3" fmla="*/ 29 h 32"/>
                    <a:gd name="T4" fmla="*/ 82 w 92"/>
                    <a:gd name="T5" fmla="*/ 13 h 32"/>
                    <a:gd name="T6" fmla="*/ 73 w 92"/>
                    <a:gd name="T7" fmla="*/ 7 h 32"/>
                    <a:gd name="T8" fmla="*/ 61 w 92"/>
                    <a:gd name="T9" fmla="*/ 4 h 32"/>
                    <a:gd name="T10" fmla="*/ 54 w 92"/>
                    <a:gd name="T11" fmla="*/ 0 h 32"/>
                    <a:gd name="T12" fmla="*/ 74 w 92"/>
                    <a:gd name="T13" fmla="*/ 10 h 32"/>
                    <a:gd name="T14" fmla="*/ 42 w 92"/>
                    <a:gd name="T15" fmla="*/ 19 h 32"/>
                    <a:gd name="T16" fmla="*/ 16 w 92"/>
                    <a:gd name="T17" fmla="*/ 12 h 32"/>
                    <a:gd name="T18" fmla="*/ 0 w 92"/>
                    <a:gd name="T19" fmla="*/ 19 h 32"/>
                    <a:gd name="T20" fmla="*/ 1 w 92"/>
                    <a:gd name="T21"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32">
                      <a:moveTo>
                        <a:pt x="1" y="19"/>
                      </a:moveTo>
                      <a:cubicBezTo>
                        <a:pt x="15" y="20"/>
                        <a:pt x="30" y="32"/>
                        <a:pt x="44" y="29"/>
                      </a:cubicBezTo>
                      <a:cubicBezTo>
                        <a:pt x="57" y="27"/>
                        <a:pt x="71" y="20"/>
                        <a:pt x="82" y="13"/>
                      </a:cubicBezTo>
                      <a:cubicBezTo>
                        <a:pt x="92" y="8"/>
                        <a:pt x="77" y="7"/>
                        <a:pt x="73" y="7"/>
                      </a:cubicBezTo>
                      <a:cubicBezTo>
                        <a:pt x="69" y="6"/>
                        <a:pt x="65" y="6"/>
                        <a:pt x="61" y="4"/>
                      </a:cubicBezTo>
                      <a:cubicBezTo>
                        <a:pt x="58" y="3"/>
                        <a:pt x="56" y="2"/>
                        <a:pt x="54" y="0"/>
                      </a:cubicBezTo>
                      <a:cubicBezTo>
                        <a:pt x="54" y="12"/>
                        <a:pt x="74" y="10"/>
                        <a:pt x="74" y="10"/>
                      </a:cubicBezTo>
                      <a:cubicBezTo>
                        <a:pt x="42" y="19"/>
                        <a:pt x="42" y="19"/>
                        <a:pt x="42" y="19"/>
                      </a:cubicBezTo>
                      <a:cubicBezTo>
                        <a:pt x="16" y="12"/>
                        <a:pt x="16" y="12"/>
                        <a:pt x="16" y="12"/>
                      </a:cubicBezTo>
                      <a:cubicBezTo>
                        <a:pt x="16" y="12"/>
                        <a:pt x="1" y="12"/>
                        <a:pt x="0" y="19"/>
                      </a:cubicBezTo>
                      <a:cubicBezTo>
                        <a:pt x="0" y="19"/>
                        <a:pt x="0" y="19"/>
                        <a:pt x="1" y="19"/>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345"/>
                <p:cNvSpPr/>
                <p:nvPr/>
              </p:nvSpPr>
              <p:spPr bwMode="auto">
                <a:xfrm>
                  <a:off x="8329613" y="3127375"/>
                  <a:ext cx="385763" cy="784225"/>
                </a:xfrm>
                <a:custGeom>
                  <a:avLst/>
                  <a:gdLst>
                    <a:gd name="T0" fmla="*/ 18 w 103"/>
                    <a:gd name="T1" fmla="*/ 0 h 209"/>
                    <a:gd name="T2" fmla="*/ 81 w 103"/>
                    <a:gd name="T3" fmla="*/ 80 h 209"/>
                    <a:gd name="T4" fmla="*/ 85 w 103"/>
                    <a:gd name="T5" fmla="*/ 196 h 209"/>
                    <a:gd name="T6" fmla="*/ 2 w 103"/>
                    <a:gd name="T7" fmla="*/ 209 h 209"/>
                    <a:gd name="T8" fmla="*/ 2 w 103"/>
                    <a:gd name="T9" fmla="*/ 162 h 209"/>
                    <a:gd name="T10" fmla="*/ 45 w 103"/>
                    <a:gd name="T11" fmla="*/ 154 h 209"/>
                    <a:gd name="T12" fmla="*/ 33 w 103"/>
                    <a:gd name="T13" fmla="*/ 51 h 209"/>
                    <a:gd name="T14" fmla="*/ 18 w 103"/>
                    <a:gd name="T15" fmla="*/ 0 h 2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209">
                      <a:moveTo>
                        <a:pt x="18" y="0"/>
                      </a:moveTo>
                      <a:cubicBezTo>
                        <a:pt x="18" y="0"/>
                        <a:pt x="70" y="1"/>
                        <a:pt x="81" y="80"/>
                      </a:cubicBezTo>
                      <a:cubicBezTo>
                        <a:pt x="88" y="138"/>
                        <a:pt x="103" y="183"/>
                        <a:pt x="85" y="196"/>
                      </a:cubicBezTo>
                      <a:cubicBezTo>
                        <a:pt x="66" y="209"/>
                        <a:pt x="2" y="209"/>
                        <a:pt x="2" y="209"/>
                      </a:cubicBezTo>
                      <a:cubicBezTo>
                        <a:pt x="2" y="162"/>
                        <a:pt x="2" y="162"/>
                        <a:pt x="2" y="162"/>
                      </a:cubicBezTo>
                      <a:cubicBezTo>
                        <a:pt x="45" y="154"/>
                        <a:pt x="45" y="154"/>
                        <a:pt x="45" y="154"/>
                      </a:cubicBezTo>
                      <a:cubicBezTo>
                        <a:pt x="33" y="51"/>
                        <a:pt x="33" y="51"/>
                        <a:pt x="33" y="51"/>
                      </a:cubicBezTo>
                      <a:cubicBezTo>
                        <a:pt x="33" y="51"/>
                        <a:pt x="0" y="28"/>
                        <a:pt x="18" y="0"/>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346"/>
                <p:cNvSpPr/>
                <p:nvPr/>
              </p:nvSpPr>
              <p:spPr bwMode="auto">
                <a:xfrm>
                  <a:off x="8355013" y="3435350"/>
                  <a:ext cx="330200" cy="476250"/>
                </a:xfrm>
                <a:custGeom>
                  <a:avLst/>
                  <a:gdLst>
                    <a:gd name="T0" fmla="*/ 86 w 88"/>
                    <a:gd name="T1" fmla="*/ 77 h 127"/>
                    <a:gd name="T2" fmla="*/ 66 w 88"/>
                    <a:gd name="T3" fmla="*/ 107 h 127"/>
                    <a:gd name="T4" fmla="*/ 29 w 88"/>
                    <a:gd name="T5" fmla="*/ 118 h 127"/>
                    <a:gd name="T6" fmla="*/ 8 w 88"/>
                    <a:gd name="T7" fmla="*/ 113 h 127"/>
                    <a:gd name="T8" fmla="*/ 7 w 88"/>
                    <a:gd name="T9" fmla="*/ 96 h 127"/>
                    <a:gd name="T10" fmla="*/ 8 w 88"/>
                    <a:gd name="T11" fmla="*/ 84 h 127"/>
                    <a:gd name="T12" fmla="*/ 38 w 88"/>
                    <a:gd name="T13" fmla="*/ 77 h 127"/>
                    <a:gd name="T14" fmla="*/ 48 w 88"/>
                    <a:gd name="T15" fmla="*/ 78 h 127"/>
                    <a:gd name="T16" fmla="*/ 48 w 88"/>
                    <a:gd name="T17" fmla="*/ 68 h 127"/>
                    <a:gd name="T18" fmla="*/ 42 w 88"/>
                    <a:gd name="T19" fmla="*/ 39 h 127"/>
                    <a:gd name="T20" fmla="*/ 30 w 88"/>
                    <a:gd name="T21" fmla="*/ 0 h 127"/>
                    <a:gd name="T22" fmla="*/ 38 w 88"/>
                    <a:gd name="T23" fmla="*/ 72 h 127"/>
                    <a:gd name="T24" fmla="*/ 3 w 88"/>
                    <a:gd name="T25" fmla="*/ 78 h 127"/>
                    <a:gd name="T26" fmla="*/ 2 w 88"/>
                    <a:gd name="T27" fmla="*/ 107 h 127"/>
                    <a:gd name="T28" fmla="*/ 7 w 88"/>
                    <a:gd name="T29" fmla="*/ 127 h 127"/>
                    <a:gd name="T30" fmla="*/ 78 w 88"/>
                    <a:gd name="T31" fmla="*/ 114 h 127"/>
                    <a:gd name="T32" fmla="*/ 86 w 88"/>
                    <a:gd name="T33" fmla="*/ 7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127">
                      <a:moveTo>
                        <a:pt x="86" y="77"/>
                      </a:moveTo>
                      <a:cubicBezTo>
                        <a:pt x="82" y="89"/>
                        <a:pt x="77" y="101"/>
                        <a:pt x="66" y="107"/>
                      </a:cubicBezTo>
                      <a:cubicBezTo>
                        <a:pt x="55" y="114"/>
                        <a:pt x="42" y="117"/>
                        <a:pt x="29" y="118"/>
                      </a:cubicBezTo>
                      <a:cubicBezTo>
                        <a:pt x="23" y="119"/>
                        <a:pt x="10" y="122"/>
                        <a:pt x="8" y="113"/>
                      </a:cubicBezTo>
                      <a:cubicBezTo>
                        <a:pt x="7" y="107"/>
                        <a:pt x="7" y="101"/>
                        <a:pt x="7" y="96"/>
                      </a:cubicBezTo>
                      <a:cubicBezTo>
                        <a:pt x="7" y="92"/>
                        <a:pt x="6" y="87"/>
                        <a:pt x="8" y="84"/>
                      </a:cubicBezTo>
                      <a:cubicBezTo>
                        <a:pt x="12" y="75"/>
                        <a:pt x="30" y="76"/>
                        <a:pt x="38" y="77"/>
                      </a:cubicBezTo>
                      <a:cubicBezTo>
                        <a:pt x="41" y="77"/>
                        <a:pt x="45" y="78"/>
                        <a:pt x="48" y="78"/>
                      </a:cubicBezTo>
                      <a:cubicBezTo>
                        <a:pt x="54" y="78"/>
                        <a:pt x="49" y="71"/>
                        <a:pt x="48" y="68"/>
                      </a:cubicBezTo>
                      <a:cubicBezTo>
                        <a:pt x="46" y="59"/>
                        <a:pt x="45" y="49"/>
                        <a:pt x="42" y="39"/>
                      </a:cubicBezTo>
                      <a:cubicBezTo>
                        <a:pt x="39" y="26"/>
                        <a:pt x="35" y="13"/>
                        <a:pt x="30" y="0"/>
                      </a:cubicBezTo>
                      <a:cubicBezTo>
                        <a:pt x="38" y="72"/>
                        <a:pt x="38" y="72"/>
                        <a:pt x="38" y="72"/>
                      </a:cubicBezTo>
                      <a:cubicBezTo>
                        <a:pt x="3" y="78"/>
                        <a:pt x="3" y="78"/>
                        <a:pt x="3" y="78"/>
                      </a:cubicBezTo>
                      <a:cubicBezTo>
                        <a:pt x="2" y="88"/>
                        <a:pt x="0" y="97"/>
                        <a:pt x="2" y="107"/>
                      </a:cubicBezTo>
                      <a:cubicBezTo>
                        <a:pt x="3" y="114"/>
                        <a:pt x="5" y="120"/>
                        <a:pt x="7" y="127"/>
                      </a:cubicBezTo>
                      <a:cubicBezTo>
                        <a:pt x="26" y="126"/>
                        <a:pt x="64" y="124"/>
                        <a:pt x="78" y="114"/>
                      </a:cubicBezTo>
                      <a:cubicBezTo>
                        <a:pt x="86" y="108"/>
                        <a:pt x="88" y="95"/>
                        <a:pt x="86" y="77"/>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347"/>
                <p:cNvSpPr/>
                <p:nvPr/>
              </p:nvSpPr>
              <p:spPr bwMode="auto">
                <a:xfrm>
                  <a:off x="9256713" y="1876425"/>
                  <a:ext cx="214313" cy="188913"/>
                </a:xfrm>
                <a:custGeom>
                  <a:avLst/>
                  <a:gdLst>
                    <a:gd name="T0" fmla="*/ 0 w 135"/>
                    <a:gd name="T1" fmla="*/ 119 h 119"/>
                    <a:gd name="T2" fmla="*/ 104 w 135"/>
                    <a:gd name="T3" fmla="*/ 0 h 119"/>
                    <a:gd name="T4" fmla="*/ 135 w 135"/>
                    <a:gd name="T5" fmla="*/ 36 h 119"/>
                    <a:gd name="T6" fmla="*/ 0 w 135"/>
                    <a:gd name="T7" fmla="*/ 119 h 119"/>
                  </a:gdLst>
                  <a:ahLst/>
                  <a:cxnLst>
                    <a:cxn ang="0">
                      <a:pos x="T0" y="T1"/>
                    </a:cxn>
                    <a:cxn ang="0">
                      <a:pos x="T2" y="T3"/>
                    </a:cxn>
                    <a:cxn ang="0">
                      <a:pos x="T4" y="T5"/>
                    </a:cxn>
                    <a:cxn ang="0">
                      <a:pos x="T6" y="T7"/>
                    </a:cxn>
                  </a:cxnLst>
                  <a:rect l="0" t="0" r="r" b="b"/>
                  <a:pathLst>
                    <a:path w="135" h="119">
                      <a:moveTo>
                        <a:pt x="0" y="119"/>
                      </a:moveTo>
                      <a:lnTo>
                        <a:pt x="104" y="0"/>
                      </a:lnTo>
                      <a:lnTo>
                        <a:pt x="135" y="36"/>
                      </a:lnTo>
                      <a:lnTo>
                        <a:pt x="0" y="119"/>
                      </a:lnTo>
                      <a:close/>
                    </a:path>
                  </a:pathLst>
                </a:custGeom>
                <a:solidFill>
                  <a:srgbClr val="FFC5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348"/>
                <p:cNvSpPr/>
                <p:nvPr/>
              </p:nvSpPr>
              <p:spPr bwMode="auto">
                <a:xfrm>
                  <a:off x="9267825" y="2109787"/>
                  <a:ext cx="250825" cy="74613"/>
                </a:xfrm>
                <a:custGeom>
                  <a:avLst/>
                  <a:gdLst>
                    <a:gd name="T0" fmla="*/ 0 w 158"/>
                    <a:gd name="T1" fmla="*/ 47 h 47"/>
                    <a:gd name="T2" fmla="*/ 151 w 158"/>
                    <a:gd name="T3" fmla="*/ 0 h 47"/>
                    <a:gd name="T4" fmla="*/ 158 w 158"/>
                    <a:gd name="T5" fmla="*/ 47 h 47"/>
                    <a:gd name="T6" fmla="*/ 0 w 158"/>
                    <a:gd name="T7" fmla="*/ 47 h 47"/>
                  </a:gdLst>
                  <a:ahLst/>
                  <a:cxnLst>
                    <a:cxn ang="0">
                      <a:pos x="T0" y="T1"/>
                    </a:cxn>
                    <a:cxn ang="0">
                      <a:pos x="T2" y="T3"/>
                    </a:cxn>
                    <a:cxn ang="0">
                      <a:pos x="T4" y="T5"/>
                    </a:cxn>
                    <a:cxn ang="0">
                      <a:pos x="T6" y="T7"/>
                    </a:cxn>
                  </a:cxnLst>
                  <a:rect l="0" t="0" r="r" b="b"/>
                  <a:pathLst>
                    <a:path w="158" h="47">
                      <a:moveTo>
                        <a:pt x="0" y="47"/>
                      </a:moveTo>
                      <a:lnTo>
                        <a:pt x="151" y="0"/>
                      </a:lnTo>
                      <a:lnTo>
                        <a:pt x="158" y="47"/>
                      </a:lnTo>
                      <a:lnTo>
                        <a:pt x="0" y="47"/>
                      </a:lnTo>
                      <a:close/>
                    </a:path>
                  </a:pathLst>
                </a:custGeom>
                <a:solidFill>
                  <a:srgbClr val="FFC5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349"/>
                <p:cNvSpPr/>
                <p:nvPr/>
              </p:nvSpPr>
              <p:spPr bwMode="auto">
                <a:xfrm>
                  <a:off x="9305925" y="2260600"/>
                  <a:ext cx="242888" cy="127000"/>
                </a:xfrm>
                <a:custGeom>
                  <a:avLst/>
                  <a:gdLst>
                    <a:gd name="T0" fmla="*/ 0 w 153"/>
                    <a:gd name="T1" fmla="*/ 0 h 80"/>
                    <a:gd name="T2" fmla="*/ 153 w 153"/>
                    <a:gd name="T3" fmla="*/ 37 h 80"/>
                    <a:gd name="T4" fmla="*/ 137 w 153"/>
                    <a:gd name="T5" fmla="*/ 80 h 80"/>
                    <a:gd name="T6" fmla="*/ 0 w 153"/>
                    <a:gd name="T7" fmla="*/ 0 h 80"/>
                  </a:gdLst>
                  <a:ahLst/>
                  <a:cxnLst>
                    <a:cxn ang="0">
                      <a:pos x="T0" y="T1"/>
                    </a:cxn>
                    <a:cxn ang="0">
                      <a:pos x="T2" y="T3"/>
                    </a:cxn>
                    <a:cxn ang="0">
                      <a:pos x="T4" y="T5"/>
                    </a:cxn>
                    <a:cxn ang="0">
                      <a:pos x="T6" y="T7"/>
                    </a:cxn>
                  </a:cxnLst>
                  <a:rect l="0" t="0" r="r" b="b"/>
                  <a:pathLst>
                    <a:path w="153" h="80">
                      <a:moveTo>
                        <a:pt x="0" y="0"/>
                      </a:moveTo>
                      <a:lnTo>
                        <a:pt x="153" y="37"/>
                      </a:lnTo>
                      <a:lnTo>
                        <a:pt x="137" y="80"/>
                      </a:lnTo>
                      <a:lnTo>
                        <a:pt x="0" y="0"/>
                      </a:lnTo>
                      <a:close/>
                    </a:path>
                  </a:pathLst>
                </a:custGeom>
                <a:solidFill>
                  <a:srgbClr val="FFC5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grpSp>
        <p:nvGrpSpPr>
          <p:cNvPr id="10" name="组合 9"/>
          <p:cNvGrpSpPr/>
          <p:nvPr/>
        </p:nvGrpSpPr>
        <p:grpSpPr>
          <a:xfrm>
            <a:off x="4942904" y="1911928"/>
            <a:ext cx="2325453" cy="3971636"/>
            <a:chOff x="4942904" y="1911928"/>
            <a:chExt cx="2325453" cy="3971636"/>
          </a:xfrm>
        </p:grpSpPr>
        <p:sp>
          <p:nvSpPr>
            <p:cNvPr id="5" name="矩形 4"/>
            <p:cNvSpPr/>
            <p:nvPr/>
          </p:nvSpPr>
          <p:spPr>
            <a:xfrm>
              <a:off x="4942904" y="1911928"/>
              <a:ext cx="2318327" cy="3971636"/>
            </a:xfrm>
            <a:prstGeom prst="rect">
              <a:avLst/>
            </a:prstGeom>
            <a:noFill/>
            <a:ln w="19050">
              <a:solidFill>
                <a:srgbClr val="ED92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950030" y="2377440"/>
              <a:ext cx="2318327" cy="579120"/>
            </a:xfrm>
            <a:prstGeom prst="rect">
              <a:avLst/>
            </a:prstGeom>
            <a:solidFill>
              <a:srgbClr val="ED9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spc="600" dirty="0"/>
                <a:t>综合岗位</a:t>
              </a:r>
            </a:p>
          </p:txBody>
        </p:sp>
        <p:grpSp>
          <p:nvGrpSpPr>
            <p:cNvPr id="95" name="组合 94"/>
            <p:cNvGrpSpPr/>
            <p:nvPr/>
          </p:nvGrpSpPr>
          <p:grpSpPr>
            <a:xfrm>
              <a:off x="5008007" y="2995320"/>
              <a:ext cx="2229869" cy="2888244"/>
              <a:chOff x="1960007" y="2995320"/>
              <a:chExt cx="2229869" cy="2888244"/>
            </a:xfrm>
          </p:grpSpPr>
          <p:sp>
            <p:nvSpPr>
              <p:cNvPr id="96" name="文本框 95"/>
              <p:cNvSpPr txBox="1"/>
              <p:nvPr/>
            </p:nvSpPr>
            <p:spPr>
              <a:xfrm>
                <a:off x="1960007" y="2995320"/>
                <a:ext cx="2229869" cy="2328523"/>
              </a:xfrm>
              <a:prstGeom prst="rect">
                <a:avLst/>
              </a:prstGeom>
              <a:noFill/>
            </p:spPr>
            <p:txBody>
              <a:bodyPr wrap="square" rtlCol="0">
                <a:spAutoFit/>
              </a:bodyPr>
              <a:lstStyle>
                <a:defPPr>
                  <a:defRPr lang="zh-CN"/>
                </a:defPPr>
                <a:lvl1pPr>
                  <a:lnSpc>
                    <a:spcPct val="130000"/>
                  </a:lnSpc>
                  <a:defRPr sz="2000">
                    <a:solidFill>
                      <a:schemeClr val="bg1"/>
                    </a:solidFill>
                    <a:latin typeface="+mn-ea"/>
                  </a:defRPr>
                </a:lvl1pPr>
              </a:lstStyle>
              <a:p>
                <a:pPr>
                  <a:lnSpc>
                    <a:spcPct val="150000"/>
                  </a:lnSpc>
                </a:pPr>
                <a:r>
                  <a:rPr lang="zh-CN" altLang="en-US" dirty="0">
                    <a:solidFill>
                      <a:schemeClr val="tx1"/>
                    </a:solidFill>
                    <a:latin typeface="黑体" panose="02010609060101010101" pitchFamily="49" charset="-122"/>
                    <a:ea typeface="黑体" panose="02010609060101010101" pitchFamily="49" charset="-122"/>
                  </a:rPr>
                  <a:t>点击此处添加文本内容点击此处添加文本内容点击此处添加文本内容点击此处添加文本内容</a:t>
                </a:r>
              </a:p>
            </p:txBody>
          </p:sp>
          <p:grpSp>
            <p:nvGrpSpPr>
              <p:cNvPr id="97" name="组合 96"/>
              <p:cNvGrpSpPr/>
              <p:nvPr/>
            </p:nvGrpSpPr>
            <p:grpSpPr>
              <a:xfrm flipH="1">
                <a:off x="3307058" y="4724400"/>
                <a:ext cx="590921" cy="1159164"/>
                <a:chOff x="7397750" y="1309687"/>
                <a:chExt cx="2151063" cy="4219575"/>
              </a:xfrm>
            </p:grpSpPr>
            <p:sp>
              <p:nvSpPr>
                <p:cNvPr id="98" name="Freeform 271"/>
                <p:cNvSpPr/>
                <p:nvPr/>
              </p:nvSpPr>
              <p:spPr bwMode="auto">
                <a:xfrm>
                  <a:off x="7773988" y="4038600"/>
                  <a:ext cx="682625" cy="1444625"/>
                </a:xfrm>
                <a:custGeom>
                  <a:avLst/>
                  <a:gdLst>
                    <a:gd name="T0" fmla="*/ 9 w 182"/>
                    <a:gd name="T1" fmla="*/ 0 h 385"/>
                    <a:gd name="T2" fmla="*/ 18 w 182"/>
                    <a:gd name="T3" fmla="*/ 81 h 385"/>
                    <a:gd name="T4" fmla="*/ 51 w 182"/>
                    <a:gd name="T5" fmla="*/ 106 h 385"/>
                    <a:gd name="T6" fmla="*/ 38 w 182"/>
                    <a:gd name="T7" fmla="*/ 368 h 385"/>
                    <a:gd name="T8" fmla="*/ 77 w 182"/>
                    <a:gd name="T9" fmla="*/ 385 h 385"/>
                    <a:gd name="T10" fmla="*/ 83 w 182"/>
                    <a:gd name="T11" fmla="*/ 109 h 385"/>
                    <a:gd name="T12" fmla="*/ 109 w 182"/>
                    <a:gd name="T13" fmla="*/ 108 h 385"/>
                    <a:gd name="T14" fmla="*/ 119 w 182"/>
                    <a:gd name="T15" fmla="*/ 378 h 385"/>
                    <a:gd name="T16" fmla="*/ 147 w 182"/>
                    <a:gd name="T17" fmla="*/ 358 h 385"/>
                    <a:gd name="T18" fmla="*/ 160 w 182"/>
                    <a:gd name="T19" fmla="*/ 347 h 385"/>
                    <a:gd name="T20" fmla="*/ 138 w 182"/>
                    <a:gd name="T21" fmla="*/ 103 h 385"/>
                    <a:gd name="T22" fmla="*/ 170 w 182"/>
                    <a:gd name="T23" fmla="*/ 83 h 385"/>
                    <a:gd name="T24" fmla="*/ 176 w 182"/>
                    <a:gd name="T25" fmla="*/ 5 h 385"/>
                    <a:gd name="T26" fmla="*/ 9 w 182"/>
                    <a:gd name="T27"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 h="385">
                      <a:moveTo>
                        <a:pt x="9" y="0"/>
                      </a:moveTo>
                      <a:cubicBezTo>
                        <a:pt x="9" y="0"/>
                        <a:pt x="0" y="50"/>
                        <a:pt x="18" y="81"/>
                      </a:cubicBezTo>
                      <a:cubicBezTo>
                        <a:pt x="24" y="93"/>
                        <a:pt x="38" y="103"/>
                        <a:pt x="51" y="106"/>
                      </a:cubicBezTo>
                      <a:cubicBezTo>
                        <a:pt x="38" y="368"/>
                        <a:pt x="38" y="368"/>
                        <a:pt x="38" y="368"/>
                      </a:cubicBezTo>
                      <a:cubicBezTo>
                        <a:pt x="77" y="385"/>
                        <a:pt x="77" y="385"/>
                        <a:pt x="77" y="385"/>
                      </a:cubicBezTo>
                      <a:cubicBezTo>
                        <a:pt x="83" y="109"/>
                        <a:pt x="83" y="109"/>
                        <a:pt x="83" y="109"/>
                      </a:cubicBezTo>
                      <a:cubicBezTo>
                        <a:pt x="83" y="109"/>
                        <a:pt x="97" y="111"/>
                        <a:pt x="109" y="108"/>
                      </a:cubicBezTo>
                      <a:cubicBezTo>
                        <a:pt x="119" y="378"/>
                        <a:pt x="119" y="378"/>
                        <a:pt x="119" y="378"/>
                      </a:cubicBezTo>
                      <a:cubicBezTo>
                        <a:pt x="147" y="358"/>
                        <a:pt x="147" y="358"/>
                        <a:pt x="147" y="358"/>
                      </a:cubicBezTo>
                      <a:cubicBezTo>
                        <a:pt x="160" y="347"/>
                        <a:pt x="160" y="347"/>
                        <a:pt x="160" y="347"/>
                      </a:cubicBezTo>
                      <a:cubicBezTo>
                        <a:pt x="138" y="103"/>
                        <a:pt x="138" y="103"/>
                        <a:pt x="138" y="103"/>
                      </a:cubicBezTo>
                      <a:cubicBezTo>
                        <a:pt x="138" y="103"/>
                        <a:pt x="158" y="102"/>
                        <a:pt x="170" y="83"/>
                      </a:cubicBezTo>
                      <a:cubicBezTo>
                        <a:pt x="180" y="67"/>
                        <a:pt x="182" y="40"/>
                        <a:pt x="176" y="5"/>
                      </a:cubicBezTo>
                      <a:lnTo>
                        <a:pt x="9" y="0"/>
                      </a:lnTo>
                      <a:close/>
                    </a:path>
                  </a:pathLst>
                </a:custGeom>
                <a:solidFill>
                  <a:srgbClr val="1F46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72"/>
                <p:cNvSpPr/>
                <p:nvPr/>
              </p:nvSpPr>
              <p:spPr bwMode="auto">
                <a:xfrm>
                  <a:off x="7799388" y="4192587"/>
                  <a:ext cx="646113" cy="1290638"/>
                </a:xfrm>
                <a:custGeom>
                  <a:avLst/>
                  <a:gdLst>
                    <a:gd name="T0" fmla="*/ 149 w 172"/>
                    <a:gd name="T1" fmla="*/ 34 h 344"/>
                    <a:gd name="T2" fmla="*/ 89 w 172"/>
                    <a:gd name="T3" fmla="*/ 53 h 344"/>
                    <a:gd name="T4" fmla="*/ 28 w 172"/>
                    <a:gd name="T5" fmla="*/ 32 h 344"/>
                    <a:gd name="T6" fmla="*/ 6 w 172"/>
                    <a:gd name="T7" fmla="*/ 6 h 344"/>
                    <a:gd name="T8" fmla="*/ 0 w 172"/>
                    <a:gd name="T9" fmla="*/ 0 h 344"/>
                    <a:gd name="T10" fmla="*/ 11 w 172"/>
                    <a:gd name="T11" fmla="*/ 40 h 344"/>
                    <a:gd name="T12" fmla="*/ 44 w 172"/>
                    <a:gd name="T13" fmla="*/ 65 h 344"/>
                    <a:gd name="T14" fmla="*/ 44 w 172"/>
                    <a:gd name="T15" fmla="*/ 72 h 344"/>
                    <a:gd name="T16" fmla="*/ 59 w 172"/>
                    <a:gd name="T17" fmla="*/ 73 h 344"/>
                    <a:gd name="T18" fmla="*/ 60 w 172"/>
                    <a:gd name="T19" fmla="*/ 75 h 344"/>
                    <a:gd name="T20" fmla="*/ 54 w 172"/>
                    <a:gd name="T21" fmla="*/ 230 h 344"/>
                    <a:gd name="T22" fmla="*/ 51 w 172"/>
                    <a:gd name="T23" fmla="*/ 309 h 344"/>
                    <a:gd name="T24" fmla="*/ 50 w 172"/>
                    <a:gd name="T25" fmla="*/ 335 h 344"/>
                    <a:gd name="T26" fmla="*/ 70 w 172"/>
                    <a:gd name="T27" fmla="*/ 344 h 344"/>
                    <a:gd name="T28" fmla="*/ 76 w 172"/>
                    <a:gd name="T29" fmla="*/ 68 h 344"/>
                    <a:gd name="T30" fmla="*/ 102 w 172"/>
                    <a:gd name="T31" fmla="*/ 67 h 344"/>
                    <a:gd name="T32" fmla="*/ 112 w 172"/>
                    <a:gd name="T33" fmla="*/ 337 h 344"/>
                    <a:gd name="T34" fmla="*/ 129 w 172"/>
                    <a:gd name="T35" fmla="*/ 325 h 344"/>
                    <a:gd name="T36" fmla="*/ 127 w 172"/>
                    <a:gd name="T37" fmla="*/ 258 h 344"/>
                    <a:gd name="T38" fmla="*/ 122 w 172"/>
                    <a:gd name="T39" fmla="*/ 168 h 344"/>
                    <a:gd name="T40" fmla="*/ 117 w 172"/>
                    <a:gd name="T41" fmla="*/ 123 h 344"/>
                    <a:gd name="T42" fmla="*/ 116 w 172"/>
                    <a:gd name="T43" fmla="*/ 84 h 344"/>
                    <a:gd name="T44" fmla="*/ 122 w 172"/>
                    <a:gd name="T45" fmla="*/ 72 h 344"/>
                    <a:gd name="T46" fmla="*/ 131 w 172"/>
                    <a:gd name="T47" fmla="*/ 71 h 344"/>
                    <a:gd name="T48" fmla="*/ 131 w 172"/>
                    <a:gd name="T49" fmla="*/ 62 h 344"/>
                    <a:gd name="T50" fmla="*/ 163 w 172"/>
                    <a:gd name="T51" fmla="*/ 42 h 344"/>
                    <a:gd name="T52" fmla="*/ 172 w 172"/>
                    <a:gd name="T53" fmla="*/ 8 h 344"/>
                    <a:gd name="T54" fmla="*/ 149 w 172"/>
                    <a:gd name="T55" fmla="*/ 3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2" h="344">
                      <a:moveTo>
                        <a:pt x="149" y="34"/>
                      </a:moveTo>
                      <a:cubicBezTo>
                        <a:pt x="132" y="46"/>
                        <a:pt x="110" y="52"/>
                        <a:pt x="89" y="53"/>
                      </a:cubicBezTo>
                      <a:cubicBezTo>
                        <a:pt x="66" y="54"/>
                        <a:pt x="46" y="47"/>
                        <a:pt x="28" y="32"/>
                      </a:cubicBezTo>
                      <a:cubicBezTo>
                        <a:pt x="20" y="24"/>
                        <a:pt x="12" y="16"/>
                        <a:pt x="6" y="6"/>
                      </a:cubicBezTo>
                      <a:cubicBezTo>
                        <a:pt x="4" y="4"/>
                        <a:pt x="2" y="2"/>
                        <a:pt x="0" y="0"/>
                      </a:cubicBezTo>
                      <a:cubicBezTo>
                        <a:pt x="1" y="13"/>
                        <a:pt x="4" y="28"/>
                        <a:pt x="11" y="40"/>
                      </a:cubicBezTo>
                      <a:cubicBezTo>
                        <a:pt x="17" y="52"/>
                        <a:pt x="31" y="62"/>
                        <a:pt x="44" y="65"/>
                      </a:cubicBezTo>
                      <a:cubicBezTo>
                        <a:pt x="44" y="72"/>
                        <a:pt x="44" y="72"/>
                        <a:pt x="44" y="72"/>
                      </a:cubicBezTo>
                      <a:cubicBezTo>
                        <a:pt x="49" y="72"/>
                        <a:pt x="54" y="72"/>
                        <a:pt x="59" y="73"/>
                      </a:cubicBezTo>
                      <a:cubicBezTo>
                        <a:pt x="59" y="73"/>
                        <a:pt x="60" y="74"/>
                        <a:pt x="60" y="75"/>
                      </a:cubicBezTo>
                      <a:cubicBezTo>
                        <a:pt x="62" y="126"/>
                        <a:pt x="57" y="179"/>
                        <a:pt x="54" y="230"/>
                      </a:cubicBezTo>
                      <a:cubicBezTo>
                        <a:pt x="52" y="257"/>
                        <a:pt x="52" y="283"/>
                        <a:pt x="51" y="309"/>
                      </a:cubicBezTo>
                      <a:cubicBezTo>
                        <a:pt x="51" y="318"/>
                        <a:pt x="50" y="326"/>
                        <a:pt x="50" y="335"/>
                      </a:cubicBezTo>
                      <a:cubicBezTo>
                        <a:pt x="70" y="344"/>
                        <a:pt x="70" y="344"/>
                        <a:pt x="70" y="344"/>
                      </a:cubicBezTo>
                      <a:cubicBezTo>
                        <a:pt x="76" y="68"/>
                        <a:pt x="76" y="68"/>
                        <a:pt x="76" y="68"/>
                      </a:cubicBezTo>
                      <a:cubicBezTo>
                        <a:pt x="76" y="68"/>
                        <a:pt x="90" y="70"/>
                        <a:pt x="102" y="67"/>
                      </a:cubicBezTo>
                      <a:cubicBezTo>
                        <a:pt x="112" y="337"/>
                        <a:pt x="112" y="337"/>
                        <a:pt x="112" y="337"/>
                      </a:cubicBezTo>
                      <a:cubicBezTo>
                        <a:pt x="129" y="325"/>
                        <a:pt x="129" y="325"/>
                        <a:pt x="129" y="325"/>
                      </a:cubicBezTo>
                      <a:cubicBezTo>
                        <a:pt x="126" y="303"/>
                        <a:pt x="126" y="280"/>
                        <a:pt x="127" y="258"/>
                      </a:cubicBezTo>
                      <a:cubicBezTo>
                        <a:pt x="127" y="228"/>
                        <a:pt x="126" y="198"/>
                        <a:pt x="122" y="168"/>
                      </a:cubicBezTo>
                      <a:cubicBezTo>
                        <a:pt x="120" y="153"/>
                        <a:pt x="118" y="138"/>
                        <a:pt x="117" y="123"/>
                      </a:cubicBezTo>
                      <a:cubicBezTo>
                        <a:pt x="117" y="110"/>
                        <a:pt x="118" y="97"/>
                        <a:pt x="116" y="84"/>
                      </a:cubicBezTo>
                      <a:cubicBezTo>
                        <a:pt x="114" y="78"/>
                        <a:pt x="115" y="74"/>
                        <a:pt x="122" y="72"/>
                      </a:cubicBezTo>
                      <a:cubicBezTo>
                        <a:pt x="125" y="72"/>
                        <a:pt x="128" y="72"/>
                        <a:pt x="131" y="71"/>
                      </a:cubicBezTo>
                      <a:cubicBezTo>
                        <a:pt x="131" y="62"/>
                        <a:pt x="131" y="62"/>
                        <a:pt x="131" y="62"/>
                      </a:cubicBezTo>
                      <a:cubicBezTo>
                        <a:pt x="131" y="62"/>
                        <a:pt x="151" y="61"/>
                        <a:pt x="163" y="42"/>
                      </a:cubicBezTo>
                      <a:cubicBezTo>
                        <a:pt x="168" y="34"/>
                        <a:pt x="171" y="22"/>
                        <a:pt x="172" y="8"/>
                      </a:cubicBezTo>
                      <a:cubicBezTo>
                        <a:pt x="166" y="18"/>
                        <a:pt x="159" y="28"/>
                        <a:pt x="149" y="34"/>
                      </a:cubicBezTo>
                      <a:close/>
                    </a:path>
                  </a:pathLst>
                </a:custGeom>
                <a:solidFill>
                  <a:srgbClr val="1B32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73"/>
                <p:cNvSpPr/>
                <p:nvPr/>
              </p:nvSpPr>
              <p:spPr bwMode="auto">
                <a:xfrm>
                  <a:off x="7807325" y="3975100"/>
                  <a:ext cx="630238" cy="190500"/>
                </a:xfrm>
                <a:custGeom>
                  <a:avLst/>
                  <a:gdLst>
                    <a:gd name="T0" fmla="*/ 0 w 168"/>
                    <a:gd name="T1" fmla="*/ 14 h 51"/>
                    <a:gd name="T2" fmla="*/ 0 w 168"/>
                    <a:gd name="T3" fmla="*/ 24 h 51"/>
                    <a:gd name="T4" fmla="*/ 54 w 168"/>
                    <a:gd name="T5" fmla="*/ 26 h 51"/>
                    <a:gd name="T6" fmla="*/ 81 w 168"/>
                    <a:gd name="T7" fmla="*/ 51 h 51"/>
                    <a:gd name="T8" fmla="*/ 109 w 168"/>
                    <a:gd name="T9" fmla="*/ 28 h 51"/>
                    <a:gd name="T10" fmla="*/ 168 w 168"/>
                    <a:gd name="T11" fmla="*/ 26 h 51"/>
                    <a:gd name="T12" fmla="*/ 167 w 168"/>
                    <a:gd name="T13" fmla="*/ 18 h 51"/>
                    <a:gd name="T14" fmla="*/ 0 w 168"/>
                    <a:gd name="T15" fmla="*/ 14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51">
                      <a:moveTo>
                        <a:pt x="0" y="14"/>
                      </a:moveTo>
                      <a:cubicBezTo>
                        <a:pt x="0" y="24"/>
                        <a:pt x="0" y="24"/>
                        <a:pt x="0" y="24"/>
                      </a:cubicBezTo>
                      <a:cubicBezTo>
                        <a:pt x="0" y="24"/>
                        <a:pt x="25" y="24"/>
                        <a:pt x="54" y="26"/>
                      </a:cubicBezTo>
                      <a:cubicBezTo>
                        <a:pt x="65" y="27"/>
                        <a:pt x="69" y="50"/>
                        <a:pt x="81" y="51"/>
                      </a:cubicBezTo>
                      <a:cubicBezTo>
                        <a:pt x="93" y="51"/>
                        <a:pt x="98" y="28"/>
                        <a:pt x="109" y="28"/>
                      </a:cubicBezTo>
                      <a:cubicBezTo>
                        <a:pt x="129" y="28"/>
                        <a:pt x="158" y="30"/>
                        <a:pt x="168" y="26"/>
                      </a:cubicBezTo>
                      <a:cubicBezTo>
                        <a:pt x="167" y="18"/>
                        <a:pt x="167" y="18"/>
                        <a:pt x="167" y="18"/>
                      </a:cubicBezTo>
                      <a:cubicBezTo>
                        <a:pt x="167" y="18"/>
                        <a:pt x="73" y="0"/>
                        <a:pt x="0" y="14"/>
                      </a:cubicBezTo>
                      <a:close/>
                    </a:path>
                  </a:pathLst>
                </a:custGeom>
                <a:solidFill>
                  <a:srgbClr val="1B32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274"/>
                <p:cNvSpPr/>
                <p:nvPr/>
              </p:nvSpPr>
              <p:spPr bwMode="auto">
                <a:xfrm>
                  <a:off x="7597775" y="5235575"/>
                  <a:ext cx="520700" cy="277813"/>
                </a:xfrm>
                <a:custGeom>
                  <a:avLst/>
                  <a:gdLst>
                    <a:gd name="T0" fmla="*/ 12 w 139"/>
                    <a:gd name="T1" fmla="*/ 70 h 74"/>
                    <a:gd name="T2" fmla="*/ 131 w 139"/>
                    <a:gd name="T3" fmla="*/ 65 h 74"/>
                    <a:gd name="T4" fmla="*/ 69 w 139"/>
                    <a:gd name="T5" fmla="*/ 3 h 74"/>
                    <a:gd name="T6" fmla="*/ 12 w 139"/>
                    <a:gd name="T7" fmla="*/ 70 h 74"/>
                  </a:gdLst>
                  <a:ahLst/>
                  <a:cxnLst>
                    <a:cxn ang="0">
                      <a:pos x="T0" y="T1"/>
                    </a:cxn>
                    <a:cxn ang="0">
                      <a:pos x="T2" y="T3"/>
                    </a:cxn>
                    <a:cxn ang="0">
                      <a:pos x="T4" y="T5"/>
                    </a:cxn>
                    <a:cxn ang="0">
                      <a:pos x="T6" y="T7"/>
                    </a:cxn>
                  </a:cxnLst>
                  <a:rect l="0" t="0" r="r" b="b"/>
                  <a:pathLst>
                    <a:path w="139" h="74">
                      <a:moveTo>
                        <a:pt x="12" y="70"/>
                      </a:moveTo>
                      <a:cubicBezTo>
                        <a:pt x="12" y="70"/>
                        <a:pt x="102" y="74"/>
                        <a:pt x="131" y="65"/>
                      </a:cubicBezTo>
                      <a:cubicBezTo>
                        <a:pt x="131" y="65"/>
                        <a:pt x="139" y="7"/>
                        <a:pt x="69" y="3"/>
                      </a:cubicBezTo>
                      <a:cubicBezTo>
                        <a:pt x="0" y="0"/>
                        <a:pt x="0" y="65"/>
                        <a:pt x="12" y="70"/>
                      </a:cubicBezTo>
                      <a:close/>
                    </a:path>
                  </a:pathLst>
                </a:custGeom>
                <a:solidFill>
                  <a:srgbClr val="2A28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275"/>
                <p:cNvSpPr/>
                <p:nvPr/>
              </p:nvSpPr>
              <p:spPr bwMode="auto">
                <a:xfrm>
                  <a:off x="7631113" y="5240337"/>
                  <a:ext cx="417513" cy="228600"/>
                </a:xfrm>
                <a:custGeom>
                  <a:avLst/>
                  <a:gdLst>
                    <a:gd name="T0" fmla="*/ 111 w 111"/>
                    <a:gd name="T1" fmla="*/ 24 h 61"/>
                    <a:gd name="T2" fmla="*/ 60 w 111"/>
                    <a:gd name="T3" fmla="*/ 2 h 61"/>
                    <a:gd name="T4" fmla="*/ 0 w 111"/>
                    <a:gd name="T5" fmla="*/ 34 h 61"/>
                    <a:gd name="T6" fmla="*/ 111 w 111"/>
                    <a:gd name="T7" fmla="*/ 24 h 61"/>
                  </a:gdLst>
                  <a:ahLst/>
                  <a:cxnLst>
                    <a:cxn ang="0">
                      <a:pos x="T0" y="T1"/>
                    </a:cxn>
                    <a:cxn ang="0">
                      <a:pos x="T2" y="T3"/>
                    </a:cxn>
                    <a:cxn ang="0">
                      <a:pos x="T4" y="T5"/>
                    </a:cxn>
                    <a:cxn ang="0">
                      <a:pos x="T6" y="T7"/>
                    </a:cxn>
                  </a:cxnLst>
                  <a:rect l="0" t="0" r="r" b="b"/>
                  <a:pathLst>
                    <a:path w="111" h="61">
                      <a:moveTo>
                        <a:pt x="111" y="24"/>
                      </a:moveTo>
                      <a:cubicBezTo>
                        <a:pt x="102" y="13"/>
                        <a:pt x="87" y="4"/>
                        <a:pt x="60" y="2"/>
                      </a:cubicBezTo>
                      <a:cubicBezTo>
                        <a:pt x="24" y="0"/>
                        <a:pt x="7" y="17"/>
                        <a:pt x="0" y="34"/>
                      </a:cubicBezTo>
                      <a:cubicBezTo>
                        <a:pt x="19" y="61"/>
                        <a:pt x="101" y="59"/>
                        <a:pt x="111" y="24"/>
                      </a:cubicBezTo>
                      <a:close/>
                    </a:path>
                  </a:pathLst>
                </a:custGeom>
                <a:solidFill>
                  <a:srgbClr val="353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76"/>
                <p:cNvSpPr/>
                <p:nvPr/>
              </p:nvSpPr>
              <p:spPr bwMode="auto">
                <a:xfrm>
                  <a:off x="7724775" y="5292725"/>
                  <a:ext cx="71438" cy="36513"/>
                </a:xfrm>
                <a:custGeom>
                  <a:avLst/>
                  <a:gdLst>
                    <a:gd name="T0" fmla="*/ 19 w 19"/>
                    <a:gd name="T1" fmla="*/ 5 h 10"/>
                    <a:gd name="T2" fmla="*/ 9 w 19"/>
                    <a:gd name="T3" fmla="*/ 10 h 10"/>
                    <a:gd name="T4" fmla="*/ 0 w 19"/>
                    <a:gd name="T5" fmla="*/ 5 h 10"/>
                    <a:gd name="T6" fmla="*/ 10 w 19"/>
                    <a:gd name="T7" fmla="*/ 0 h 10"/>
                    <a:gd name="T8" fmla="*/ 19 w 19"/>
                    <a:gd name="T9" fmla="*/ 5 h 10"/>
                  </a:gdLst>
                  <a:ahLst/>
                  <a:cxnLst>
                    <a:cxn ang="0">
                      <a:pos x="T0" y="T1"/>
                    </a:cxn>
                    <a:cxn ang="0">
                      <a:pos x="T2" y="T3"/>
                    </a:cxn>
                    <a:cxn ang="0">
                      <a:pos x="T4" y="T5"/>
                    </a:cxn>
                    <a:cxn ang="0">
                      <a:pos x="T6" y="T7"/>
                    </a:cxn>
                    <a:cxn ang="0">
                      <a:pos x="T8" y="T9"/>
                    </a:cxn>
                  </a:cxnLst>
                  <a:rect l="0" t="0" r="r" b="b"/>
                  <a:pathLst>
                    <a:path w="19" h="10">
                      <a:moveTo>
                        <a:pt x="19" y="5"/>
                      </a:moveTo>
                      <a:cubicBezTo>
                        <a:pt x="18" y="8"/>
                        <a:pt x="14" y="10"/>
                        <a:pt x="9" y="10"/>
                      </a:cubicBezTo>
                      <a:cubicBezTo>
                        <a:pt x="4" y="9"/>
                        <a:pt x="0" y="7"/>
                        <a:pt x="0" y="5"/>
                      </a:cubicBezTo>
                      <a:cubicBezTo>
                        <a:pt x="0" y="2"/>
                        <a:pt x="5" y="0"/>
                        <a:pt x="10" y="0"/>
                      </a:cubicBezTo>
                      <a:cubicBezTo>
                        <a:pt x="15" y="0"/>
                        <a:pt x="19" y="3"/>
                        <a:pt x="19" y="5"/>
                      </a:cubicBezTo>
                      <a:close/>
                    </a:path>
                  </a:pathLst>
                </a:custGeom>
                <a:solidFill>
                  <a:srgbClr val="4848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77"/>
                <p:cNvSpPr/>
                <p:nvPr/>
              </p:nvSpPr>
              <p:spPr bwMode="auto">
                <a:xfrm>
                  <a:off x="8172450" y="5262562"/>
                  <a:ext cx="525463" cy="266700"/>
                </a:xfrm>
                <a:custGeom>
                  <a:avLst/>
                  <a:gdLst>
                    <a:gd name="T0" fmla="*/ 123 w 140"/>
                    <a:gd name="T1" fmla="*/ 71 h 71"/>
                    <a:gd name="T2" fmla="*/ 4 w 140"/>
                    <a:gd name="T3" fmla="*/ 59 h 71"/>
                    <a:gd name="T4" fmla="*/ 70 w 140"/>
                    <a:gd name="T5" fmla="*/ 1 h 71"/>
                    <a:gd name="T6" fmla="*/ 123 w 140"/>
                    <a:gd name="T7" fmla="*/ 71 h 71"/>
                  </a:gdLst>
                  <a:ahLst/>
                  <a:cxnLst>
                    <a:cxn ang="0">
                      <a:pos x="T0" y="T1"/>
                    </a:cxn>
                    <a:cxn ang="0">
                      <a:pos x="T2" y="T3"/>
                    </a:cxn>
                    <a:cxn ang="0">
                      <a:pos x="T4" y="T5"/>
                    </a:cxn>
                    <a:cxn ang="0">
                      <a:pos x="T6" y="T7"/>
                    </a:cxn>
                  </a:cxnLst>
                  <a:rect l="0" t="0" r="r" b="b"/>
                  <a:pathLst>
                    <a:path w="140" h="71">
                      <a:moveTo>
                        <a:pt x="123" y="71"/>
                      </a:moveTo>
                      <a:cubicBezTo>
                        <a:pt x="123" y="71"/>
                        <a:pt x="33" y="69"/>
                        <a:pt x="4" y="59"/>
                      </a:cubicBezTo>
                      <a:cubicBezTo>
                        <a:pt x="4" y="59"/>
                        <a:pt x="0" y="0"/>
                        <a:pt x="70" y="1"/>
                      </a:cubicBezTo>
                      <a:cubicBezTo>
                        <a:pt x="140" y="2"/>
                        <a:pt x="135" y="67"/>
                        <a:pt x="123" y="71"/>
                      </a:cubicBezTo>
                      <a:close/>
                    </a:path>
                  </a:pathLst>
                </a:custGeom>
                <a:solidFill>
                  <a:srgbClr val="2A28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78"/>
                <p:cNvSpPr/>
                <p:nvPr/>
              </p:nvSpPr>
              <p:spPr bwMode="auto">
                <a:xfrm>
                  <a:off x="8239125" y="5265737"/>
                  <a:ext cx="412750" cy="228600"/>
                </a:xfrm>
                <a:custGeom>
                  <a:avLst/>
                  <a:gdLst>
                    <a:gd name="T0" fmla="*/ 0 w 110"/>
                    <a:gd name="T1" fmla="*/ 19 h 61"/>
                    <a:gd name="T2" fmla="*/ 52 w 110"/>
                    <a:gd name="T3" fmla="*/ 0 h 61"/>
                    <a:gd name="T4" fmla="*/ 110 w 110"/>
                    <a:gd name="T5" fmla="*/ 36 h 61"/>
                    <a:gd name="T6" fmla="*/ 0 w 110"/>
                    <a:gd name="T7" fmla="*/ 19 h 61"/>
                  </a:gdLst>
                  <a:ahLst/>
                  <a:cxnLst>
                    <a:cxn ang="0">
                      <a:pos x="T0" y="T1"/>
                    </a:cxn>
                    <a:cxn ang="0">
                      <a:pos x="T2" y="T3"/>
                    </a:cxn>
                    <a:cxn ang="0">
                      <a:pos x="T4" y="T5"/>
                    </a:cxn>
                    <a:cxn ang="0">
                      <a:pos x="T6" y="T7"/>
                    </a:cxn>
                  </a:cxnLst>
                  <a:rect l="0" t="0" r="r" b="b"/>
                  <a:pathLst>
                    <a:path w="110" h="61">
                      <a:moveTo>
                        <a:pt x="0" y="19"/>
                      </a:moveTo>
                      <a:cubicBezTo>
                        <a:pt x="9" y="8"/>
                        <a:pt x="25" y="0"/>
                        <a:pt x="52" y="0"/>
                      </a:cubicBezTo>
                      <a:cubicBezTo>
                        <a:pt x="88" y="0"/>
                        <a:pt x="104" y="18"/>
                        <a:pt x="110" y="36"/>
                      </a:cubicBezTo>
                      <a:cubicBezTo>
                        <a:pt x="89" y="61"/>
                        <a:pt x="8" y="54"/>
                        <a:pt x="0" y="19"/>
                      </a:cubicBezTo>
                      <a:close/>
                    </a:path>
                  </a:pathLst>
                </a:custGeom>
                <a:solidFill>
                  <a:srgbClr val="353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79"/>
                <p:cNvSpPr/>
                <p:nvPr/>
              </p:nvSpPr>
              <p:spPr bwMode="auto">
                <a:xfrm>
                  <a:off x="8494713" y="5314950"/>
                  <a:ext cx="66675" cy="38100"/>
                </a:xfrm>
                <a:custGeom>
                  <a:avLst/>
                  <a:gdLst>
                    <a:gd name="T0" fmla="*/ 0 w 18"/>
                    <a:gd name="T1" fmla="*/ 5 h 10"/>
                    <a:gd name="T2" fmla="*/ 9 w 18"/>
                    <a:gd name="T3" fmla="*/ 10 h 10"/>
                    <a:gd name="T4" fmla="*/ 18 w 18"/>
                    <a:gd name="T5" fmla="*/ 5 h 10"/>
                    <a:gd name="T6" fmla="*/ 9 w 18"/>
                    <a:gd name="T7" fmla="*/ 0 h 10"/>
                    <a:gd name="T8" fmla="*/ 0 w 18"/>
                    <a:gd name="T9" fmla="*/ 5 h 10"/>
                  </a:gdLst>
                  <a:ahLst/>
                  <a:cxnLst>
                    <a:cxn ang="0">
                      <a:pos x="T0" y="T1"/>
                    </a:cxn>
                    <a:cxn ang="0">
                      <a:pos x="T2" y="T3"/>
                    </a:cxn>
                    <a:cxn ang="0">
                      <a:pos x="T4" y="T5"/>
                    </a:cxn>
                    <a:cxn ang="0">
                      <a:pos x="T6" y="T7"/>
                    </a:cxn>
                    <a:cxn ang="0">
                      <a:pos x="T8" y="T9"/>
                    </a:cxn>
                  </a:cxnLst>
                  <a:rect l="0" t="0" r="r" b="b"/>
                  <a:pathLst>
                    <a:path w="18" h="10">
                      <a:moveTo>
                        <a:pt x="0" y="5"/>
                      </a:moveTo>
                      <a:cubicBezTo>
                        <a:pt x="0" y="8"/>
                        <a:pt x="4" y="10"/>
                        <a:pt x="9" y="10"/>
                      </a:cubicBezTo>
                      <a:cubicBezTo>
                        <a:pt x="14" y="10"/>
                        <a:pt x="18" y="8"/>
                        <a:pt x="18" y="5"/>
                      </a:cubicBezTo>
                      <a:cubicBezTo>
                        <a:pt x="18" y="3"/>
                        <a:pt x="14" y="0"/>
                        <a:pt x="9" y="0"/>
                      </a:cubicBezTo>
                      <a:cubicBezTo>
                        <a:pt x="4" y="0"/>
                        <a:pt x="0" y="2"/>
                        <a:pt x="0" y="5"/>
                      </a:cubicBezTo>
                      <a:close/>
                    </a:path>
                  </a:pathLst>
                </a:custGeom>
                <a:solidFill>
                  <a:srgbClr val="4848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80"/>
                <p:cNvSpPr/>
                <p:nvPr/>
              </p:nvSpPr>
              <p:spPr bwMode="auto">
                <a:xfrm>
                  <a:off x="7724775" y="3089275"/>
                  <a:ext cx="762000" cy="968375"/>
                </a:xfrm>
                <a:custGeom>
                  <a:avLst/>
                  <a:gdLst>
                    <a:gd name="T0" fmla="*/ 31 w 203"/>
                    <a:gd name="T1" fmla="*/ 11 h 258"/>
                    <a:gd name="T2" fmla="*/ 160 w 203"/>
                    <a:gd name="T3" fmla="*/ 6 h 258"/>
                    <a:gd name="T4" fmla="*/ 201 w 203"/>
                    <a:gd name="T5" fmla="*/ 25 h 258"/>
                    <a:gd name="T6" fmla="*/ 194 w 203"/>
                    <a:gd name="T7" fmla="*/ 181 h 258"/>
                    <a:gd name="T8" fmla="*/ 189 w 203"/>
                    <a:gd name="T9" fmla="*/ 258 h 258"/>
                    <a:gd name="T10" fmla="*/ 22 w 203"/>
                    <a:gd name="T11" fmla="*/ 253 h 258"/>
                    <a:gd name="T12" fmla="*/ 5 w 203"/>
                    <a:gd name="T13" fmla="*/ 92 h 258"/>
                    <a:gd name="T14" fmla="*/ 31 w 203"/>
                    <a:gd name="T15" fmla="*/ 11 h 2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3" h="258">
                      <a:moveTo>
                        <a:pt x="31" y="11"/>
                      </a:moveTo>
                      <a:cubicBezTo>
                        <a:pt x="31" y="11"/>
                        <a:pt x="60" y="0"/>
                        <a:pt x="160" y="6"/>
                      </a:cubicBezTo>
                      <a:cubicBezTo>
                        <a:pt x="160" y="6"/>
                        <a:pt x="197" y="10"/>
                        <a:pt x="201" y="25"/>
                      </a:cubicBezTo>
                      <a:cubicBezTo>
                        <a:pt x="203" y="33"/>
                        <a:pt x="203" y="103"/>
                        <a:pt x="194" y="181"/>
                      </a:cubicBezTo>
                      <a:cubicBezTo>
                        <a:pt x="189" y="227"/>
                        <a:pt x="189" y="258"/>
                        <a:pt x="189" y="258"/>
                      </a:cubicBezTo>
                      <a:cubicBezTo>
                        <a:pt x="22" y="253"/>
                        <a:pt x="22" y="253"/>
                        <a:pt x="22" y="253"/>
                      </a:cubicBezTo>
                      <a:cubicBezTo>
                        <a:pt x="22" y="253"/>
                        <a:pt x="0" y="164"/>
                        <a:pt x="5" y="92"/>
                      </a:cubicBezTo>
                      <a:cubicBezTo>
                        <a:pt x="6" y="63"/>
                        <a:pt x="23" y="11"/>
                        <a:pt x="31" y="11"/>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281"/>
                <p:cNvSpPr/>
                <p:nvPr/>
              </p:nvSpPr>
              <p:spPr bwMode="auto">
                <a:xfrm>
                  <a:off x="8359775" y="3152775"/>
                  <a:ext cx="127000" cy="904875"/>
                </a:xfrm>
                <a:custGeom>
                  <a:avLst/>
                  <a:gdLst>
                    <a:gd name="T0" fmla="*/ 32 w 34"/>
                    <a:gd name="T1" fmla="*/ 8 h 241"/>
                    <a:gd name="T2" fmla="*/ 26 w 34"/>
                    <a:gd name="T3" fmla="*/ 0 h 241"/>
                    <a:gd name="T4" fmla="*/ 22 w 34"/>
                    <a:gd name="T5" fmla="*/ 53 h 241"/>
                    <a:gd name="T6" fmla="*/ 15 w 34"/>
                    <a:gd name="T7" fmla="*/ 126 h 241"/>
                    <a:gd name="T8" fmla="*/ 7 w 34"/>
                    <a:gd name="T9" fmla="*/ 195 h 241"/>
                    <a:gd name="T10" fmla="*/ 0 w 34"/>
                    <a:gd name="T11" fmla="*/ 241 h 241"/>
                    <a:gd name="T12" fmla="*/ 20 w 34"/>
                    <a:gd name="T13" fmla="*/ 241 h 241"/>
                    <a:gd name="T14" fmla="*/ 25 w 34"/>
                    <a:gd name="T15" fmla="*/ 164 h 241"/>
                    <a:gd name="T16" fmla="*/ 32 w 34"/>
                    <a:gd name="T17" fmla="*/ 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41">
                      <a:moveTo>
                        <a:pt x="32" y="8"/>
                      </a:moveTo>
                      <a:cubicBezTo>
                        <a:pt x="31" y="5"/>
                        <a:pt x="29" y="2"/>
                        <a:pt x="26" y="0"/>
                      </a:cubicBezTo>
                      <a:cubicBezTo>
                        <a:pt x="26" y="18"/>
                        <a:pt x="24" y="35"/>
                        <a:pt x="22" y="53"/>
                      </a:cubicBezTo>
                      <a:cubicBezTo>
                        <a:pt x="20" y="77"/>
                        <a:pt x="18" y="102"/>
                        <a:pt x="15" y="126"/>
                      </a:cubicBezTo>
                      <a:cubicBezTo>
                        <a:pt x="13" y="149"/>
                        <a:pt x="11" y="172"/>
                        <a:pt x="7" y="195"/>
                      </a:cubicBezTo>
                      <a:cubicBezTo>
                        <a:pt x="4" y="210"/>
                        <a:pt x="2" y="225"/>
                        <a:pt x="0" y="241"/>
                      </a:cubicBezTo>
                      <a:cubicBezTo>
                        <a:pt x="20" y="241"/>
                        <a:pt x="20" y="241"/>
                        <a:pt x="20" y="241"/>
                      </a:cubicBezTo>
                      <a:cubicBezTo>
                        <a:pt x="20" y="241"/>
                        <a:pt x="20" y="210"/>
                        <a:pt x="25" y="164"/>
                      </a:cubicBezTo>
                      <a:cubicBezTo>
                        <a:pt x="34" y="86"/>
                        <a:pt x="34" y="16"/>
                        <a:pt x="32" y="8"/>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282"/>
                <p:cNvSpPr/>
                <p:nvPr/>
              </p:nvSpPr>
              <p:spPr bwMode="auto">
                <a:xfrm>
                  <a:off x="7732713" y="3336925"/>
                  <a:ext cx="731838" cy="615950"/>
                </a:xfrm>
                <a:custGeom>
                  <a:avLst/>
                  <a:gdLst>
                    <a:gd name="T0" fmla="*/ 158 w 195"/>
                    <a:gd name="T1" fmla="*/ 101 h 164"/>
                    <a:gd name="T2" fmla="*/ 153 w 195"/>
                    <a:gd name="T3" fmla="*/ 96 h 164"/>
                    <a:gd name="T4" fmla="*/ 162 w 195"/>
                    <a:gd name="T5" fmla="*/ 90 h 164"/>
                    <a:gd name="T6" fmla="*/ 146 w 195"/>
                    <a:gd name="T7" fmla="*/ 62 h 164"/>
                    <a:gd name="T8" fmla="*/ 135 w 195"/>
                    <a:gd name="T9" fmla="*/ 54 h 164"/>
                    <a:gd name="T10" fmla="*/ 118 w 195"/>
                    <a:gd name="T11" fmla="*/ 55 h 164"/>
                    <a:gd name="T12" fmla="*/ 98 w 195"/>
                    <a:gd name="T13" fmla="*/ 64 h 164"/>
                    <a:gd name="T14" fmla="*/ 97 w 195"/>
                    <a:gd name="T15" fmla="*/ 65 h 164"/>
                    <a:gd name="T16" fmla="*/ 96 w 195"/>
                    <a:gd name="T17" fmla="*/ 65 h 164"/>
                    <a:gd name="T18" fmla="*/ 94 w 195"/>
                    <a:gd name="T19" fmla="*/ 65 h 164"/>
                    <a:gd name="T20" fmla="*/ 92 w 195"/>
                    <a:gd name="T21" fmla="*/ 64 h 164"/>
                    <a:gd name="T22" fmla="*/ 67 w 195"/>
                    <a:gd name="T23" fmla="*/ 66 h 164"/>
                    <a:gd name="T24" fmla="*/ 41 w 195"/>
                    <a:gd name="T25" fmla="*/ 75 h 164"/>
                    <a:gd name="T26" fmla="*/ 23 w 195"/>
                    <a:gd name="T27" fmla="*/ 82 h 164"/>
                    <a:gd name="T28" fmla="*/ 17 w 195"/>
                    <a:gd name="T29" fmla="*/ 81 h 164"/>
                    <a:gd name="T30" fmla="*/ 14 w 195"/>
                    <a:gd name="T31" fmla="*/ 65 h 164"/>
                    <a:gd name="T32" fmla="*/ 13 w 195"/>
                    <a:gd name="T33" fmla="*/ 40 h 164"/>
                    <a:gd name="T34" fmla="*/ 16 w 195"/>
                    <a:gd name="T35" fmla="*/ 4 h 164"/>
                    <a:gd name="T36" fmla="*/ 7 w 195"/>
                    <a:gd name="T37" fmla="*/ 0 h 164"/>
                    <a:gd name="T38" fmla="*/ 3 w 195"/>
                    <a:gd name="T39" fmla="*/ 26 h 164"/>
                    <a:gd name="T40" fmla="*/ 13 w 195"/>
                    <a:gd name="T41" fmla="*/ 152 h 164"/>
                    <a:gd name="T42" fmla="*/ 35 w 195"/>
                    <a:gd name="T43" fmla="*/ 149 h 164"/>
                    <a:gd name="T44" fmla="*/ 67 w 195"/>
                    <a:gd name="T45" fmla="*/ 144 h 164"/>
                    <a:gd name="T46" fmla="*/ 94 w 195"/>
                    <a:gd name="T47" fmla="*/ 145 h 164"/>
                    <a:gd name="T48" fmla="*/ 116 w 195"/>
                    <a:gd name="T49" fmla="*/ 157 h 164"/>
                    <a:gd name="T50" fmla="*/ 134 w 195"/>
                    <a:gd name="T51" fmla="*/ 163 h 164"/>
                    <a:gd name="T52" fmla="*/ 145 w 195"/>
                    <a:gd name="T53" fmla="*/ 158 h 164"/>
                    <a:gd name="T54" fmla="*/ 169 w 195"/>
                    <a:gd name="T55" fmla="*/ 155 h 164"/>
                    <a:gd name="T56" fmla="*/ 189 w 195"/>
                    <a:gd name="T57" fmla="*/ 157 h 164"/>
                    <a:gd name="T58" fmla="*/ 192 w 195"/>
                    <a:gd name="T59" fmla="*/ 115 h 164"/>
                    <a:gd name="T60" fmla="*/ 195 w 195"/>
                    <a:gd name="T61" fmla="*/ 94 h 164"/>
                    <a:gd name="T62" fmla="*/ 175 w 195"/>
                    <a:gd name="T63" fmla="*/ 98 h 164"/>
                    <a:gd name="T64" fmla="*/ 158 w 195"/>
                    <a:gd name="T65" fmla="*/ 10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5" h="164">
                      <a:moveTo>
                        <a:pt x="158" y="101"/>
                      </a:moveTo>
                      <a:cubicBezTo>
                        <a:pt x="155" y="100"/>
                        <a:pt x="152" y="99"/>
                        <a:pt x="153" y="96"/>
                      </a:cubicBezTo>
                      <a:cubicBezTo>
                        <a:pt x="154" y="92"/>
                        <a:pt x="160" y="91"/>
                        <a:pt x="162" y="90"/>
                      </a:cubicBezTo>
                      <a:cubicBezTo>
                        <a:pt x="178" y="80"/>
                        <a:pt x="152" y="67"/>
                        <a:pt x="146" y="62"/>
                      </a:cubicBezTo>
                      <a:cubicBezTo>
                        <a:pt x="142" y="59"/>
                        <a:pt x="139" y="55"/>
                        <a:pt x="135" y="54"/>
                      </a:cubicBezTo>
                      <a:cubicBezTo>
                        <a:pt x="129" y="53"/>
                        <a:pt x="123" y="53"/>
                        <a:pt x="118" y="55"/>
                      </a:cubicBezTo>
                      <a:cubicBezTo>
                        <a:pt x="111" y="57"/>
                        <a:pt x="105" y="62"/>
                        <a:pt x="98" y="64"/>
                      </a:cubicBezTo>
                      <a:cubicBezTo>
                        <a:pt x="98" y="64"/>
                        <a:pt x="97" y="65"/>
                        <a:pt x="97" y="65"/>
                      </a:cubicBezTo>
                      <a:cubicBezTo>
                        <a:pt x="96" y="65"/>
                        <a:pt x="96" y="65"/>
                        <a:pt x="96" y="65"/>
                      </a:cubicBezTo>
                      <a:cubicBezTo>
                        <a:pt x="95" y="65"/>
                        <a:pt x="94" y="65"/>
                        <a:pt x="94" y="65"/>
                      </a:cubicBezTo>
                      <a:cubicBezTo>
                        <a:pt x="93" y="65"/>
                        <a:pt x="93" y="65"/>
                        <a:pt x="92" y="64"/>
                      </a:cubicBezTo>
                      <a:cubicBezTo>
                        <a:pt x="84" y="64"/>
                        <a:pt x="75" y="64"/>
                        <a:pt x="67" y="66"/>
                      </a:cubicBezTo>
                      <a:cubicBezTo>
                        <a:pt x="58" y="68"/>
                        <a:pt x="49" y="71"/>
                        <a:pt x="41" y="75"/>
                      </a:cubicBezTo>
                      <a:cubicBezTo>
                        <a:pt x="35" y="77"/>
                        <a:pt x="29" y="80"/>
                        <a:pt x="23" y="82"/>
                      </a:cubicBezTo>
                      <a:cubicBezTo>
                        <a:pt x="21" y="83"/>
                        <a:pt x="18" y="84"/>
                        <a:pt x="17" y="81"/>
                      </a:cubicBezTo>
                      <a:cubicBezTo>
                        <a:pt x="13" y="78"/>
                        <a:pt x="14" y="69"/>
                        <a:pt x="14" y="65"/>
                      </a:cubicBezTo>
                      <a:cubicBezTo>
                        <a:pt x="14" y="57"/>
                        <a:pt x="13" y="48"/>
                        <a:pt x="13" y="40"/>
                      </a:cubicBezTo>
                      <a:cubicBezTo>
                        <a:pt x="13" y="28"/>
                        <a:pt x="11" y="15"/>
                        <a:pt x="16" y="4"/>
                      </a:cubicBezTo>
                      <a:cubicBezTo>
                        <a:pt x="13" y="3"/>
                        <a:pt x="10" y="1"/>
                        <a:pt x="7" y="0"/>
                      </a:cubicBezTo>
                      <a:cubicBezTo>
                        <a:pt x="5" y="9"/>
                        <a:pt x="3" y="18"/>
                        <a:pt x="3" y="26"/>
                      </a:cubicBezTo>
                      <a:cubicBezTo>
                        <a:pt x="0" y="69"/>
                        <a:pt x="7" y="119"/>
                        <a:pt x="13" y="152"/>
                      </a:cubicBezTo>
                      <a:cubicBezTo>
                        <a:pt x="20" y="150"/>
                        <a:pt x="27" y="150"/>
                        <a:pt x="35" y="149"/>
                      </a:cubicBezTo>
                      <a:cubicBezTo>
                        <a:pt x="46" y="148"/>
                        <a:pt x="56" y="145"/>
                        <a:pt x="67" y="144"/>
                      </a:cubicBezTo>
                      <a:cubicBezTo>
                        <a:pt x="77" y="142"/>
                        <a:pt x="85" y="141"/>
                        <a:pt x="94" y="145"/>
                      </a:cubicBezTo>
                      <a:cubicBezTo>
                        <a:pt x="102" y="148"/>
                        <a:pt x="109" y="152"/>
                        <a:pt x="116" y="157"/>
                      </a:cubicBezTo>
                      <a:cubicBezTo>
                        <a:pt x="121" y="161"/>
                        <a:pt x="127" y="164"/>
                        <a:pt x="134" y="163"/>
                      </a:cubicBezTo>
                      <a:cubicBezTo>
                        <a:pt x="138" y="162"/>
                        <a:pt x="141" y="160"/>
                        <a:pt x="145" y="158"/>
                      </a:cubicBezTo>
                      <a:cubicBezTo>
                        <a:pt x="153" y="155"/>
                        <a:pt x="161" y="154"/>
                        <a:pt x="169" y="155"/>
                      </a:cubicBezTo>
                      <a:cubicBezTo>
                        <a:pt x="176" y="155"/>
                        <a:pt x="182" y="156"/>
                        <a:pt x="189" y="157"/>
                      </a:cubicBezTo>
                      <a:cubicBezTo>
                        <a:pt x="189" y="146"/>
                        <a:pt x="191" y="131"/>
                        <a:pt x="192" y="115"/>
                      </a:cubicBezTo>
                      <a:cubicBezTo>
                        <a:pt x="193" y="108"/>
                        <a:pt x="194" y="101"/>
                        <a:pt x="195" y="94"/>
                      </a:cubicBezTo>
                      <a:cubicBezTo>
                        <a:pt x="188" y="95"/>
                        <a:pt x="181" y="97"/>
                        <a:pt x="175" y="98"/>
                      </a:cubicBezTo>
                      <a:cubicBezTo>
                        <a:pt x="170" y="99"/>
                        <a:pt x="163" y="102"/>
                        <a:pt x="158" y="101"/>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83"/>
                <p:cNvSpPr/>
                <p:nvPr/>
              </p:nvSpPr>
              <p:spPr bwMode="auto">
                <a:xfrm>
                  <a:off x="7818438" y="2946400"/>
                  <a:ext cx="241300" cy="274638"/>
                </a:xfrm>
                <a:custGeom>
                  <a:avLst/>
                  <a:gdLst>
                    <a:gd name="T0" fmla="*/ 6 w 64"/>
                    <a:gd name="T1" fmla="*/ 0 h 73"/>
                    <a:gd name="T2" fmla="*/ 2 w 64"/>
                    <a:gd name="T3" fmla="*/ 50 h 73"/>
                    <a:gd name="T4" fmla="*/ 24 w 64"/>
                    <a:gd name="T5" fmla="*/ 68 h 73"/>
                    <a:gd name="T6" fmla="*/ 63 w 64"/>
                    <a:gd name="T7" fmla="*/ 61 h 73"/>
                    <a:gd name="T8" fmla="*/ 64 w 64"/>
                    <a:gd name="T9" fmla="*/ 47 h 73"/>
                    <a:gd name="T10" fmla="*/ 6 w 64"/>
                    <a:gd name="T11" fmla="*/ 0 h 73"/>
                  </a:gdLst>
                  <a:ahLst/>
                  <a:cxnLst>
                    <a:cxn ang="0">
                      <a:pos x="T0" y="T1"/>
                    </a:cxn>
                    <a:cxn ang="0">
                      <a:pos x="T2" y="T3"/>
                    </a:cxn>
                    <a:cxn ang="0">
                      <a:pos x="T4" y="T5"/>
                    </a:cxn>
                    <a:cxn ang="0">
                      <a:pos x="T6" y="T7"/>
                    </a:cxn>
                    <a:cxn ang="0">
                      <a:pos x="T8" y="T9"/>
                    </a:cxn>
                    <a:cxn ang="0">
                      <a:pos x="T10" y="T11"/>
                    </a:cxn>
                  </a:cxnLst>
                  <a:rect l="0" t="0" r="r" b="b"/>
                  <a:pathLst>
                    <a:path w="64" h="73">
                      <a:moveTo>
                        <a:pt x="6" y="0"/>
                      </a:moveTo>
                      <a:cubicBezTo>
                        <a:pt x="6" y="0"/>
                        <a:pt x="0" y="42"/>
                        <a:pt x="2" y="50"/>
                      </a:cubicBezTo>
                      <a:cubicBezTo>
                        <a:pt x="5" y="58"/>
                        <a:pt x="13" y="67"/>
                        <a:pt x="24" y="68"/>
                      </a:cubicBezTo>
                      <a:cubicBezTo>
                        <a:pt x="52" y="73"/>
                        <a:pt x="63" y="61"/>
                        <a:pt x="63" y="61"/>
                      </a:cubicBezTo>
                      <a:cubicBezTo>
                        <a:pt x="64" y="47"/>
                        <a:pt x="64" y="47"/>
                        <a:pt x="64" y="47"/>
                      </a:cubicBezTo>
                      <a:lnTo>
                        <a:pt x="6" y="0"/>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284"/>
                <p:cNvSpPr/>
                <p:nvPr/>
              </p:nvSpPr>
              <p:spPr bwMode="auto">
                <a:xfrm>
                  <a:off x="7804150" y="2905125"/>
                  <a:ext cx="255588" cy="277813"/>
                </a:xfrm>
                <a:custGeom>
                  <a:avLst/>
                  <a:gdLst>
                    <a:gd name="T0" fmla="*/ 7 w 68"/>
                    <a:gd name="T1" fmla="*/ 0 h 74"/>
                    <a:gd name="T2" fmla="*/ 3 w 68"/>
                    <a:gd name="T3" fmla="*/ 51 h 74"/>
                    <a:gd name="T4" fmla="*/ 25 w 68"/>
                    <a:gd name="T5" fmla="*/ 69 h 74"/>
                    <a:gd name="T6" fmla="*/ 61 w 68"/>
                    <a:gd name="T7" fmla="*/ 71 h 74"/>
                    <a:gd name="T8" fmla="*/ 68 w 68"/>
                    <a:gd name="T9" fmla="*/ 42 h 74"/>
                    <a:gd name="T10" fmla="*/ 7 w 68"/>
                    <a:gd name="T11" fmla="*/ 0 h 74"/>
                  </a:gdLst>
                  <a:ahLst/>
                  <a:cxnLst>
                    <a:cxn ang="0">
                      <a:pos x="T0" y="T1"/>
                    </a:cxn>
                    <a:cxn ang="0">
                      <a:pos x="T2" y="T3"/>
                    </a:cxn>
                    <a:cxn ang="0">
                      <a:pos x="T4" y="T5"/>
                    </a:cxn>
                    <a:cxn ang="0">
                      <a:pos x="T6" y="T7"/>
                    </a:cxn>
                    <a:cxn ang="0">
                      <a:pos x="T8" y="T9"/>
                    </a:cxn>
                    <a:cxn ang="0">
                      <a:pos x="T10" y="T11"/>
                    </a:cxn>
                  </a:cxnLst>
                  <a:rect l="0" t="0" r="r" b="b"/>
                  <a:pathLst>
                    <a:path w="68" h="74">
                      <a:moveTo>
                        <a:pt x="7" y="0"/>
                      </a:moveTo>
                      <a:cubicBezTo>
                        <a:pt x="7" y="0"/>
                        <a:pt x="0" y="43"/>
                        <a:pt x="3" y="51"/>
                      </a:cubicBezTo>
                      <a:cubicBezTo>
                        <a:pt x="5" y="59"/>
                        <a:pt x="13" y="67"/>
                        <a:pt x="25" y="69"/>
                      </a:cubicBezTo>
                      <a:cubicBezTo>
                        <a:pt x="53" y="74"/>
                        <a:pt x="61" y="71"/>
                        <a:pt x="61" y="71"/>
                      </a:cubicBezTo>
                      <a:cubicBezTo>
                        <a:pt x="68" y="42"/>
                        <a:pt x="68" y="42"/>
                        <a:pt x="68" y="42"/>
                      </a:cubicBezTo>
                      <a:lnTo>
                        <a:pt x="7" y="0"/>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285"/>
                <p:cNvSpPr/>
                <p:nvPr/>
              </p:nvSpPr>
              <p:spPr bwMode="auto">
                <a:xfrm>
                  <a:off x="8137525" y="2973387"/>
                  <a:ext cx="263525" cy="206375"/>
                </a:xfrm>
                <a:custGeom>
                  <a:avLst/>
                  <a:gdLst>
                    <a:gd name="T0" fmla="*/ 70 w 70"/>
                    <a:gd name="T1" fmla="*/ 0 h 55"/>
                    <a:gd name="T2" fmla="*/ 64 w 70"/>
                    <a:gd name="T3" fmla="*/ 39 h 55"/>
                    <a:gd name="T4" fmla="*/ 0 w 70"/>
                    <a:gd name="T5" fmla="*/ 55 h 55"/>
                    <a:gd name="T6" fmla="*/ 11 w 70"/>
                    <a:gd name="T7" fmla="*/ 12 h 55"/>
                    <a:gd name="T8" fmla="*/ 70 w 70"/>
                    <a:gd name="T9" fmla="*/ 0 h 55"/>
                  </a:gdLst>
                  <a:ahLst/>
                  <a:cxnLst>
                    <a:cxn ang="0">
                      <a:pos x="T0" y="T1"/>
                    </a:cxn>
                    <a:cxn ang="0">
                      <a:pos x="T2" y="T3"/>
                    </a:cxn>
                    <a:cxn ang="0">
                      <a:pos x="T4" y="T5"/>
                    </a:cxn>
                    <a:cxn ang="0">
                      <a:pos x="T6" y="T7"/>
                    </a:cxn>
                    <a:cxn ang="0">
                      <a:pos x="T8" y="T9"/>
                    </a:cxn>
                  </a:cxnLst>
                  <a:rect l="0" t="0" r="r" b="b"/>
                  <a:pathLst>
                    <a:path w="70" h="55">
                      <a:moveTo>
                        <a:pt x="70" y="0"/>
                      </a:moveTo>
                      <a:cubicBezTo>
                        <a:pt x="70" y="0"/>
                        <a:pt x="66" y="36"/>
                        <a:pt x="64" y="39"/>
                      </a:cubicBezTo>
                      <a:cubicBezTo>
                        <a:pt x="61" y="43"/>
                        <a:pt x="55" y="55"/>
                        <a:pt x="0" y="55"/>
                      </a:cubicBezTo>
                      <a:cubicBezTo>
                        <a:pt x="11" y="12"/>
                        <a:pt x="11" y="12"/>
                        <a:pt x="11" y="12"/>
                      </a:cubicBezTo>
                      <a:lnTo>
                        <a:pt x="70" y="0"/>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286"/>
                <p:cNvSpPr/>
                <p:nvPr/>
              </p:nvSpPr>
              <p:spPr bwMode="auto">
                <a:xfrm>
                  <a:off x="8164513" y="2946400"/>
                  <a:ext cx="250825" cy="206375"/>
                </a:xfrm>
                <a:custGeom>
                  <a:avLst/>
                  <a:gdLst>
                    <a:gd name="T0" fmla="*/ 67 w 67"/>
                    <a:gd name="T1" fmla="*/ 0 h 55"/>
                    <a:gd name="T2" fmla="*/ 61 w 67"/>
                    <a:gd name="T3" fmla="*/ 39 h 55"/>
                    <a:gd name="T4" fmla="*/ 0 w 67"/>
                    <a:gd name="T5" fmla="*/ 55 h 55"/>
                    <a:gd name="T6" fmla="*/ 12 w 67"/>
                    <a:gd name="T7" fmla="*/ 11 h 55"/>
                    <a:gd name="T8" fmla="*/ 67 w 67"/>
                    <a:gd name="T9" fmla="*/ 0 h 55"/>
                  </a:gdLst>
                  <a:ahLst/>
                  <a:cxnLst>
                    <a:cxn ang="0">
                      <a:pos x="T0" y="T1"/>
                    </a:cxn>
                    <a:cxn ang="0">
                      <a:pos x="T2" y="T3"/>
                    </a:cxn>
                    <a:cxn ang="0">
                      <a:pos x="T4" y="T5"/>
                    </a:cxn>
                    <a:cxn ang="0">
                      <a:pos x="T6" y="T7"/>
                    </a:cxn>
                    <a:cxn ang="0">
                      <a:pos x="T8" y="T9"/>
                    </a:cxn>
                  </a:cxnLst>
                  <a:rect l="0" t="0" r="r" b="b"/>
                  <a:pathLst>
                    <a:path w="67" h="55">
                      <a:moveTo>
                        <a:pt x="67" y="0"/>
                      </a:moveTo>
                      <a:cubicBezTo>
                        <a:pt x="67" y="0"/>
                        <a:pt x="63" y="35"/>
                        <a:pt x="61" y="39"/>
                      </a:cubicBezTo>
                      <a:cubicBezTo>
                        <a:pt x="58" y="43"/>
                        <a:pt x="55" y="54"/>
                        <a:pt x="0" y="55"/>
                      </a:cubicBezTo>
                      <a:cubicBezTo>
                        <a:pt x="12" y="11"/>
                        <a:pt x="12" y="11"/>
                        <a:pt x="12" y="11"/>
                      </a:cubicBezTo>
                      <a:lnTo>
                        <a:pt x="67" y="0"/>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287"/>
                <p:cNvSpPr/>
                <p:nvPr/>
              </p:nvSpPr>
              <p:spPr bwMode="auto">
                <a:xfrm>
                  <a:off x="7818438" y="2905125"/>
                  <a:ext cx="241300" cy="255588"/>
                </a:xfrm>
                <a:custGeom>
                  <a:avLst/>
                  <a:gdLst>
                    <a:gd name="T0" fmla="*/ 39 w 64"/>
                    <a:gd name="T1" fmla="*/ 36 h 68"/>
                    <a:gd name="T2" fmla="*/ 52 w 64"/>
                    <a:gd name="T3" fmla="*/ 60 h 68"/>
                    <a:gd name="T4" fmla="*/ 58 w 64"/>
                    <a:gd name="T5" fmla="*/ 68 h 68"/>
                    <a:gd name="T6" fmla="*/ 64 w 64"/>
                    <a:gd name="T7" fmla="*/ 42 h 68"/>
                    <a:gd name="T8" fmla="*/ 3 w 64"/>
                    <a:gd name="T9" fmla="*/ 0 h 68"/>
                    <a:gd name="T10" fmla="*/ 0 w 64"/>
                    <a:gd name="T11" fmla="*/ 22 h 68"/>
                    <a:gd name="T12" fmla="*/ 39 w 64"/>
                    <a:gd name="T13" fmla="*/ 36 h 68"/>
                  </a:gdLst>
                  <a:ahLst/>
                  <a:cxnLst>
                    <a:cxn ang="0">
                      <a:pos x="T0" y="T1"/>
                    </a:cxn>
                    <a:cxn ang="0">
                      <a:pos x="T2" y="T3"/>
                    </a:cxn>
                    <a:cxn ang="0">
                      <a:pos x="T4" y="T5"/>
                    </a:cxn>
                    <a:cxn ang="0">
                      <a:pos x="T6" y="T7"/>
                    </a:cxn>
                    <a:cxn ang="0">
                      <a:pos x="T8" y="T9"/>
                    </a:cxn>
                    <a:cxn ang="0">
                      <a:pos x="T10" y="T11"/>
                    </a:cxn>
                    <a:cxn ang="0">
                      <a:pos x="T12" y="T13"/>
                    </a:cxn>
                  </a:cxnLst>
                  <a:rect l="0" t="0" r="r" b="b"/>
                  <a:pathLst>
                    <a:path w="64" h="68">
                      <a:moveTo>
                        <a:pt x="39" y="36"/>
                      </a:moveTo>
                      <a:cubicBezTo>
                        <a:pt x="46" y="43"/>
                        <a:pt x="48" y="52"/>
                        <a:pt x="52" y="60"/>
                      </a:cubicBezTo>
                      <a:cubicBezTo>
                        <a:pt x="54" y="63"/>
                        <a:pt x="56" y="65"/>
                        <a:pt x="58" y="68"/>
                      </a:cubicBezTo>
                      <a:cubicBezTo>
                        <a:pt x="64" y="42"/>
                        <a:pt x="64" y="42"/>
                        <a:pt x="64" y="42"/>
                      </a:cubicBezTo>
                      <a:cubicBezTo>
                        <a:pt x="3" y="0"/>
                        <a:pt x="3" y="0"/>
                        <a:pt x="3" y="0"/>
                      </a:cubicBezTo>
                      <a:cubicBezTo>
                        <a:pt x="3" y="0"/>
                        <a:pt x="1" y="11"/>
                        <a:pt x="0" y="22"/>
                      </a:cubicBezTo>
                      <a:cubicBezTo>
                        <a:pt x="14" y="22"/>
                        <a:pt x="30" y="26"/>
                        <a:pt x="39" y="36"/>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288"/>
                <p:cNvSpPr/>
                <p:nvPr/>
              </p:nvSpPr>
              <p:spPr bwMode="auto">
                <a:xfrm>
                  <a:off x="8164513" y="2946400"/>
                  <a:ext cx="250825" cy="206375"/>
                </a:xfrm>
                <a:custGeom>
                  <a:avLst/>
                  <a:gdLst>
                    <a:gd name="T0" fmla="*/ 29 w 67"/>
                    <a:gd name="T1" fmla="*/ 22 h 55"/>
                    <a:gd name="T2" fmla="*/ 65 w 67"/>
                    <a:gd name="T3" fmla="*/ 19 h 55"/>
                    <a:gd name="T4" fmla="*/ 67 w 67"/>
                    <a:gd name="T5" fmla="*/ 0 h 55"/>
                    <a:gd name="T6" fmla="*/ 12 w 67"/>
                    <a:gd name="T7" fmla="*/ 11 h 55"/>
                    <a:gd name="T8" fmla="*/ 0 w 67"/>
                    <a:gd name="T9" fmla="*/ 55 h 55"/>
                    <a:gd name="T10" fmla="*/ 2 w 67"/>
                    <a:gd name="T11" fmla="*/ 55 h 55"/>
                    <a:gd name="T12" fmla="*/ 29 w 67"/>
                    <a:gd name="T13" fmla="*/ 22 h 55"/>
                  </a:gdLst>
                  <a:ahLst/>
                  <a:cxnLst>
                    <a:cxn ang="0">
                      <a:pos x="T0" y="T1"/>
                    </a:cxn>
                    <a:cxn ang="0">
                      <a:pos x="T2" y="T3"/>
                    </a:cxn>
                    <a:cxn ang="0">
                      <a:pos x="T4" y="T5"/>
                    </a:cxn>
                    <a:cxn ang="0">
                      <a:pos x="T6" y="T7"/>
                    </a:cxn>
                    <a:cxn ang="0">
                      <a:pos x="T8" y="T9"/>
                    </a:cxn>
                    <a:cxn ang="0">
                      <a:pos x="T10" y="T11"/>
                    </a:cxn>
                    <a:cxn ang="0">
                      <a:pos x="T12" y="T13"/>
                    </a:cxn>
                  </a:cxnLst>
                  <a:rect l="0" t="0" r="r" b="b"/>
                  <a:pathLst>
                    <a:path w="67" h="55">
                      <a:moveTo>
                        <a:pt x="29" y="22"/>
                      </a:moveTo>
                      <a:cubicBezTo>
                        <a:pt x="40" y="17"/>
                        <a:pt x="53" y="19"/>
                        <a:pt x="65" y="19"/>
                      </a:cubicBezTo>
                      <a:cubicBezTo>
                        <a:pt x="66" y="9"/>
                        <a:pt x="67" y="0"/>
                        <a:pt x="67" y="0"/>
                      </a:cubicBezTo>
                      <a:cubicBezTo>
                        <a:pt x="12" y="11"/>
                        <a:pt x="12" y="11"/>
                        <a:pt x="12" y="11"/>
                      </a:cubicBezTo>
                      <a:cubicBezTo>
                        <a:pt x="0" y="55"/>
                        <a:pt x="0" y="55"/>
                        <a:pt x="0" y="55"/>
                      </a:cubicBezTo>
                      <a:cubicBezTo>
                        <a:pt x="1" y="55"/>
                        <a:pt x="1" y="55"/>
                        <a:pt x="2" y="55"/>
                      </a:cubicBezTo>
                      <a:cubicBezTo>
                        <a:pt x="11" y="44"/>
                        <a:pt x="15" y="28"/>
                        <a:pt x="29" y="22"/>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289"/>
                <p:cNvSpPr/>
                <p:nvPr/>
              </p:nvSpPr>
              <p:spPr bwMode="auto">
                <a:xfrm>
                  <a:off x="7897813" y="3127375"/>
                  <a:ext cx="409575" cy="922338"/>
                </a:xfrm>
                <a:custGeom>
                  <a:avLst/>
                  <a:gdLst>
                    <a:gd name="T0" fmla="*/ 85 w 258"/>
                    <a:gd name="T1" fmla="*/ 0 h 581"/>
                    <a:gd name="T2" fmla="*/ 0 w 258"/>
                    <a:gd name="T3" fmla="*/ 423 h 581"/>
                    <a:gd name="T4" fmla="*/ 83 w 258"/>
                    <a:gd name="T5" fmla="*/ 579 h 581"/>
                    <a:gd name="T6" fmla="*/ 187 w 258"/>
                    <a:gd name="T7" fmla="*/ 581 h 581"/>
                    <a:gd name="T8" fmla="*/ 258 w 258"/>
                    <a:gd name="T9" fmla="*/ 451 h 581"/>
                    <a:gd name="T10" fmla="*/ 165 w 258"/>
                    <a:gd name="T11" fmla="*/ 2 h 581"/>
                    <a:gd name="T12" fmla="*/ 85 w 258"/>
                    <a:gd name="T13" fmla="*/ 0 h 581"/>
                  </a:gdLst>
                  <a:ahLst/>
                  <a:cxnLst>
                    <a:cxn ang="0">
                      <a:pos x="T0" y="T1"/>
                    </a:cxn>
                    <a:cxn ang="0">
                      <a:pos x="T2" y="T3"/>
                    </a:cxn>
                    <a:cxn ang="0">
                      <a:pos x="T4" y="T5"/>
                    </a:cxn>
                    <a:cxn ang="0">
                      <a:pos x="T6" y="T7"/>
                    </a:cxn>
                    <a:cxn ang="0">
                      <a:pos x="T8" y="T9"/>
                    </a:cxn>
                    <a:cxn ang="0">
                      <a:pos x="T10" y="T11"/>
                    </a:cxn>
                    <a:cxn ang="0">
                      <a:pos x="T12" y="T13"/>
                    </a:cxn>
                  </a:cxnLst>
                  <a:rect l="0" t="0" r="r" b="b"/>
                  <a:pathLst>
                    <a:path w="258" h="581">
                      <a:moveTo>
                        <a:pt x="85" y="0"/>
                      </a:moveTo>
                      <a:lnTo>
                        <a:pt x="0" y="423"/>
                      </a:lnTo>
                      <a:lnTo>
                        <a:pt x="83" y="579"/>
                      </a:lnTo>
                      <a:lnTo>
                        <a:pt x="187" y="581"/>
                      </a:lnTo>
                      <a:lnTo>
                        <a:pt x="258" y="451"/>
                      </a:lnTo>
                      <a:lnTo>
                        <a:pt x="165" y="2"/>
                      </a:lnTo>
                      <a:lnTo>
                        <a:pt x="85" y="0"/>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290"/>
                <p:cNvSpPr/>
                <p:nvPr/>
              </p:nvSpPr>
              <p:spPr bwMode="auto">
                <a:xfrm>
                  <a:off x="7924800" y="3130550"/>
                  <a:ext cx="352425" cy="979488"/>
                </a:xfrm>
                <a:custGeom>
                  <a:avLst/>
                  <a:gdLst>
                    <a:gd name="T0" fmla="*/ 34 w 94"/>
                    <a:gd name="T1" fmla="*/ 0 h 261"/>
                    <a:gd name="T2" fmla="*/ 0 w 94"/>
                    <a:gd name="T3" fmla="*/ 180 h 261"/>
                    <a:gd name="T4" fmla="*/ 51 w 94"/>
                    <a:gd name="T5" fmla="*/ 261 h 261"/>
                    <a:gd name="T6" fmla="*/ 94 w 94"/>
                    <a:gd name="T7" fmla="*/ 191 h 261"/>
                    <a:gd name="T8" fmla="*/ 53 w 94"/>
                    <a:gd name="T9" fmla="*/ 0 h 261"/>
                    <a:gd name="T10" fmla="*/ 34 w 94"/>
                    <a:gd name="T11" fmla="*/ 0 h 261"/>
                  </a:gdLst>
                  <a:ahLst/>
                  <a:cxnLst>
                    <a:cxn ang="0">
                      <a:pos x="T0" y="T1"/>
                    </a:cxn>
                    <a:cxn ang="0">
                      <a:pos x="T2" y="T3"/>
                    </a:cxn>
                    <a:cxn ang="0">
                      <a:pos x="T4" y="T5"/>
                    </a:cxn>
                    <a:cxn ang="0">
                      <a:pos x="T6" y="T7"/>
                    </a:cxn>
                    <a:cxn ang="0">
                      <a:pos x="T8" y="T9"/>
                    </a:cxn>
                    <a:cxn ang="0">
                      <a:pos x="T10" y="T11"/>
                    </a:cxn>
                  </a:cxnLst>
                  <a:rect l="0" t="0" r="r" b="b"/>
                  <a:pathLst>
                    <a:path w="94" h="261">
                      <a:moveTo>
                        <a:pt x="34" y="0"/>
                      </a:moveTo>
                      <a:cubicBezTo>
                        <a:pt x="34" y="0"/>
                        <a:pt x="13" y="93"/>
                        <a:pt x="0" y="180"/>
                      </a:cubicBezTo>
                      <a:cubicBezTo>
                        <a:pt x="51" y="261"/>
                        <a:pt x="51" y="261"/>
                        <a:pt x="51" y="261"/>
                      </a:cubicBezTo>
                      <a:cubicBezTo>
                        <a:pt x="94" y="191"/>
                        <a:pt x="94" y="191"/>
                        <a:pt x="94" y="191"/>
                      </a:cubicBezTo>
                      <a:cubicBezTo>
                        <a:pt x="94" y="191"/>
                        <a:pt x="82" y="89"/>
                        <a:pt x="53" y="0"/>
                      </a:cubicBezTo>
                      <a:lnTo>
                        <a:pt x="34" y="0"/>
                      </a:lnTo>
                      <a:close/>
                    </a:path>
                  </a:pathLst>
                </a:custGeom>
                <a:solidFill>
                  <a:srgbClr val="9D9D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291"/>
                <p:cNvSpPr/>
                <p:nvPr/>
              </p:nvSpPr>
              <p:spPr bwMode="auto">
                <a:xfrm>
                  <a:off x="8104188" y="3130550"/>
                  <a:ext cx="173038" cy="979488"/>
                </a:xfrm>
                <a:custGeom>
                  <a:avLst/>
                  <a:gdLst>
                    <a:gd name="T0" fmla="*/ 5 w 46"/>
                    <a:gd name="T1" fmla="*/ 0 h 261"/>
                    <a:gd name="T2" fmla="*/ 2 w 46"/>
                    <a:gd name="T3" fmla="*/ 0 h 261"/>
                    <a:gd name="T4" fmla="*/ 0 w 46"/>
                    <a:gd name="T5" fmla="*/ 1 h 261"/>
                    <a:gd name="T6" fmla="*/ 3 w 46"/>
                    <a:gd name="T7" fmla="*/ 261 h 261"/>
                    <a:gd name="T8" fmla="*/ 46 w 46"/>
                    <a:gd name="T9" fmla="*/ 191 h 261"/>
                    <a:gd name="T10" fmla="*/ 5 w 46"/>
                    <a:gd name="T11" fmla="*/ 0 h 261"/>
                  </a:gdLst>
                  <a:ahLst/>
                  <a:cxnLst>
                    <a:cxn ang="0">
                      <a:pos x="T0" y="T1"/>
                    </a:cxn>
                    <a:cxn ang="0">
                      <a:pos x="T2" y="T3"/>
                    </a:cxn>
                    <a:cxn ang="0">
                      <a:pos x="T4" y="T5"/>
                    </a:cxn>
                    <a:cxn ang="0">
                      <a:pos x="T6" y="T7"/>
                    </a:cxn>
                    <a:cxn ang="0">
                      <a:pos x="T8" y="T9"/>
                    </a:cxn>
                    <a:cxn ang="0">
                      <a:pos x="T10" y="T11"/>
                    </a:cxn>
                  </a:cxnLst>
                  <a:rect l="0" t="0" r="r" b="b"/>
                  <a:pathLst>
                    <a:path w="46" h="261">
                      <a:moveTo>
                        <a:pt x="5" y="0"/>
                      </a:moveTo>
                      <a:cubicBezTo>
                        <a:pt x="2" y="0"/>
                        <a:pt x="2" y="0"/>
                        <a:pt x="2" y="0"/>
                      </a:cubicBezTo>
                      <a:cubicBezTo>
                        <a:pt x="0" y="1"/>
                        <a:pt x="0" y="1"/>
                        <a:pt x="0" y="1"/>
                      </a:cubicBezTo>
                      <a:cubicBezTo>
                        <a:pt x="3" y="261"/>
                        <a:pt x="3" y="261"/>
                        <a:pt x="3" y="261"/>
                      </a:cubicBezTo>
                      <a:cubicBezTo>
                        <a:pt x="46" y="191"/>
                        <a:pt x="46" y="191"/>
                        <a:pt x="46" y="191"/>
                      </a:cubicBezTo>
                      <a:cubicBezTo>
                        <a:pt x="46" y="191"/>
                        <a:pt x="34" y="89"/>
                        <a:pt x="5" y="0"/>
                      </a:cubicBez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292"/>
                <p:cNvSpPr/>
                <p:nvPr/>
              </p:nvSpPr>
              <p:spPr bwMode="auto">
                <a:xfrm>
                  <a:off x="8112125" y="3895725"/>
                  <a:ext cx="127000" cy="60325"/>
                </a:xfrm>
                <a:custGeom>
                  <a:avLst/>
                  <a:gdLst>
                    <a:gd name="T0" fmla="*/ 0 w 34"/>
                    <a:gd name="T1" fmla="*/ 0 h 16"/>
                    <a:gd name="T2" fmla="*/ 0 w 34"/>
                    <a:gd name="T3" fmla="*/ 11 h 16"/>
                    <a:gd name="T4" fmla="*/ 21 w 34"/>
                    <a:gd name="T5" fmla="*/ 15 h 16"/>
                    <a:gd name="T6" fmla="*/ 26 w 34"/>
                    <a:gd name="T7" fmla="*/ 16 h 16"/>
                    <a:gd name="T8" fmla="*/ 34 w 34"/>
                    <a:gd name="T9" fmla="*/ 3 h 16"/>
                    <a:gd name="T10" fmla="*/ 0 w 34"/>
                    <a:gd name="T11" fmla="*/ 0 h 16"/>
                  </a:gdLst>
                  <a:ahLst/>
                  <a:cxnLst>
                    <a:cxn ang="0">
                      <a:pos x="T0" y="T1"/>
                    </a:cxn>
                    <a:cxn ang="0">
                      <a:pos x="T2" y="T3"/>
                    </a:cxn>
                    <a:cxn ang="0">
                      <a:pos x="T4" y="T5"/>
                    </a:cxn>
                    <a:cxn ang="0">
                      <a:pos x="T6" y="T7"/>
                    </a:cxn>
                    <a:cxn ang="0">
                      <a:pos x="T8" y="T9"/>
                    </a:cxn>
                    <a:cxn ang="0">
                      <a:pos x="T10" y="T11"/>
                    </a:cxn>
                  </a:cxnLst>
                  <a:rect l="0" t="0" r="r" b="b"/>
                  <a:pathLst>
                    <a:path w="34" h="16">
                      <a:moveTo>
                        <a:pt x="0" y="0"/>
                      </a:moveTo>
                      <a:cubicBezTo>
                        <a:pt x="0" y="11"/>
                        <a:pt x="0" y="11"/>
                        <a:pt x="0" y="11"/>
                      </a:cubicBezTo>
                      <a:cubicBezTo>
                        <a:pt x="7" y="12"/>
                        <a:pt x="14" y="14"/>
                        <a:pt x="21" y="15"/>
                      </a:cubicBezTo>
                      <a:cubicBezTo>
                        <a:pt x="23" y="16"/>
                        <a:pt x="24" y="16"/>
                        <a:pt x="26" y="16"/>
                      </a:cubicBezTo>
                      <a:cubicBezTo>
                        <a:pt x="34" y="3"/>
                        <a:pt x="34" y="3"/>
                        <a:pt x="34" y="3"/>
                      </a:cubicBezTo>
                      <a:cubicBezTo>
                        <a:pt x="23" y="2"/>
                        <a:pt x="11" y="1"/>
                        <a:pt x="0" y="0"/>
                      </a:cubicBezTo>
                      <a:close/>
                    </a:path>
                  </a:pathLst>
                </a:custGeom>
                <a:solidFill>
                  <a:srgbClr val="7272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293"/>
                <p:cNvSpPr/>
                <p:nvPr/>
              </p:nvSpPr>
              <p:spPr bwMode="auto">
                <a:xfrm>
                  <a:off x="7988300" y="3209925"/>
                  <a:ext cx="184150" cy="225425"/>
                </a:xfrm>
                <a:custGeom>
                  <a:avLst/>
                  <a:gdLst>
                    <a:gd name="T0" fmla="*/ 43 w 49"/>
                    <a:gd name="T1" fmla="*/ 0 h 60"/>
                    <a:gd name="T2" fmla="*/ 43 w 49"/>
                    <a:gd name="T3" fmla="*/ 0 h 60"/>
                    <a:gd name="T4" fmla="*/ 6 w 49"/>
                    <a:gd name="T5" fmla="*/ 33 h 60"/>
                    <a:gd name="T6" fmla="*/ 0 w 49"/>
                    <a:gd name="T7" fmla="*/ 60 h 60"/>
                    <a:gd name="T8" fmla="*/ 0 w 49"/>
                    <a:gd name="T9" fmla="*/ 60 h 60"/>
                    <a:gd name="T10" fmla="*/ 49 w 49"/>
                    <a:gd name="T11" fmla="*/ 24 h 60"/>
                    <a:gd name="T12" fmla="*/ 43 w 49"/>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49" h="60">
                      <a:moveTo>
                        <a:pt x="43" y="0"/>
                      </a:moveTo>
                      <a:cubicBezTo>
                        <a:pt x="43" y="0"/>
                        <a:pt x="43" y="0"/>
                        <a:pt x="43" y="0"/>
                      </a:cubicBezTo>
                      <a:cubicBezTo>
                        <a:pt x="43" y="0"/>
                        <a:pt x="35" y="15"/>
                        <a:pt x="6" y="33"/>
                      </a:cubicBezTo>
                      <a:cubicBezTo>
                        <a:pt x="4" y="41"/>
                        <a:pt x="2" y="50"/>
                        <a:pt x="0" y="60"/>
                      </a:cubicBezTo>
                      <a:cubicBezTo>
                        <a:pt x="0" y="60"/>
                        <a:pt x="0" y="60"/>
                        <a:pt x="0" y="60"/>
                      </a:cubicBezTo>
                      <a:cubicBezTo>
                        <a:pt x="0" y="60"/>
                        <a:pt x="34" y="50"/>
                        <a:pt x="49" y="24"/>
                      </a:cubicBezTo>
                      <a:cubicBezTo>
                        <a:pt x="47" y="16"/>
                        <a:pt x="45" y="8"/>
                        <a:pt x="43" y="0"/>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294"/>
                <p:cNvSpPr/>
                <p:nvPr/>
              </p:nvSpPr>
              <p:spPr bwMode="auto">
                <a:xfrm>
                  <a:off x="7942263" y="3427412"/>
                  <a:ext cx="282575" cy="261938"/>
                </a:xfrm>
                <a:custGeom>
                  <a:avLst/>
                  <a:gdLst>
                    <a:gd name="T0" fmla="*/ 75 w 75"/>
                    <a:gd name="T1" fmla="*/ 27 h 70"/>
                    <a:gd name="T2" fmla="*/ 75 w 75"/>
                    <a:gd name="T3" fmla="*/ 27 h 70"/>
                    <a:gd name="T4" fmla="*/ 70 w 75"/>
                    <a:gd name="T5" fmla="*/ 0 h 70"/>
                    <a:gd name="T6" fmla="*/ 70 w 75"/>
                    <a:gd name="T7" fmla="*/ 0 h 70"/>
                    <a:gd name="T8" fmla="*/ 5 w 75"/>
                    <a:gd name="T9" fmla="*/ 41 h 70"/>
                    <a:gd name="T10" fmla="*/ 5 w 75"/>
                    <a:gd name="T11" fmla="*/ 41 h 70"/>
                    <a:gd name="T12" fmla="*/ 0 w 75"/>
                    <a:gd name="T13" fmla="*/ 70 h 70"/>
                    <a:gd name="T14" fmla="*/ 75 w 75"/>
                    <a:gd name="T15" fmla="*/ 27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70">
                      <a:moveTo>
                        <a:pt x="75" y="27"/>
                      </a:moveTo>
                      <a:cubicBezTo>
                        <a:pt x="75" y="27"/>
                        <a:pt x="75" y="27"/>
                        <a:pt x="75" y="27"/>
                      </a:cubicBezTo>
                      <a:cubicBezTo>
                        <a:pt x="74" y="18"/>
                        <a:pt x="72" y="9"/>
                        <a:pt x="70" y="0"/>
                      </a:cubicBezTo>
                      <a:cubicBezTo>
                        <a:pt x="70" y="0"/>
                        <a:pt x="70" y="0"/>
                        <a:pt x="70" y="0"/>
                      </a:cubicBezTo>
                      <a:cubicBezTo>
                        <a:pt x="35" y="28"/>
                        <a:pt x="5" y="41"/>
                        <a:pt x="5" y="41"/>
                      </a:cubicBezTo>
                      <a:cubicBezTo>
                        <a:pt x="5" y="41"/>
                        <a:pt x="5" y="41"/>
                        <a:pt x="5" y="41"/>
                      </a:cubicBezTo>
                      <a:cubicBezTo>
                        <a:pt x="3" y="51"/>
                        <a:pt x="2" y="61"/>
                        <a:pt x="0" y="70"/>
                      </a:cubicBezTo>
                      <a:cubicBezTo>
                        <a:pt x="43" y="67"/>
                        <a:pt x="75" y="27"/>
                        <a:pt x="75" y="27"/>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295"/>
                <p:cNvSpPr/>
                <p:nvPr/>
              </p:nvSpPr>
              <p:spPr bwMode="auto">
                <a:xfrm>
                  <a:off x="7942263" y="3502025"/>
                  <a:ext cx="282575" cy="187325"/>
                </a:xfrm>
                <a:custGeom>
                  <a:avLst/>
                  <a:gdLst>
                    <a:gd name="T0" fmla="*/ 66 w 75"/>
                    <a:gd name="T1" fmla="*/ 1 h 50"/>
                    <a:gd name="T2" fmla="*/ 38 w 75"/>
                    <a:gd name="T3" fmla="*/ 11 h 50"/>
                    <a:gd name="T4" fmla="*/ 4 w 75"/>
                    <a:gd name="T5" fmla="*/ 24 h 50"/>
                    <a:gd name="T6" fmla="*/ 0 w 75"/>
                    <a:gd name="T7" fmla="*/ 50 h 50"/>
                    <a:gd name="T8" fmla="*/ 75 w 75"/>
                    <a:gd name="T9" fmla="*/ 7 h 50"/>
                    <a:gd name="T10" fmla="*/ 75 w 75"/>
                    <a:gd name="T11" fmla="*/ 6 h 50"/>
                    <a:gd name="T12" fmla="*/ 66 w 75"/>
                    <a:gd name="T13" fmla="*/ 1 h 50"/>
                  </a:gdLst>
                  <a:ahLst/>
                  <a:cxnLst>
                    <a:cxn ang="0">
                      <a:pos x="T0" y="T1"/>
                    </a:cxn>
                    <a:cxn ang="0">
                      <a:pos x="T2" y="T3"/>
                    </a:cxn>
                    <a:cxn ang="0">
                      <a:pos x="T4" y="T5"/>
                    </a:cxn>
                    <a:cxn ang="0">
                      <a:pos x="T6" y="T7"/>
                    </a:cxn>
                    <a:cxn ang="0">
                      <a:pos x="T8" y="T9"/>
                    </a:cxn>
                    <a:cxn ang="0">
                      <a:pos x="T10" y="T11"/>
                    </a:cxn>
                    <a:cxn ang="0">
                      <a:pos x="T12" y="T13"/>
                    </a:cxn>
                  </a:cxnLst>
                  <a:rect l="0" t="0" r="r" b="b"/>
                  <a:pathLst>
                    <a:path w="75" h="50">
                      <a:moveTo>
                        <a:pt x="66" y="1"/>
                      </a:moveTo>
                      <a:cubicBezTo>
                        <a:pt x="56" y="0"/>
                        <a:pt x="46" y="6"/>
                        <a:pt x="38" y="11"/>
                      </a:cubicBezTo>
                      <a:cubicBezTo>
                        <a:pt x="30" y="17"/>
                        <a:pt x="16" y="25"/>
                        <a:pt x="4" y="24"/>
                      </a:cubicBezTo>
                      <a:cubicBezTo>
                        <a:pt x="3" y="33"/>
                        <a:pt x="1" y="42"/>
                        <a:pt x="0" y="50"/>
                      </a:cubicBezTo>
                      <a:cubicBezTo>
                        <a:pt x="43" y="47"/>
                        <a:pt x="75" y="7"/>
                        <a:pt x="75" y="7"/>
                      </a:cubicBezTo>
                      <a:cubicBezTo>
                        <a:pt x="75" y="7"/>
                        <a:pt x="75" y="6"/>
                        <a:pt x="75" y="6"/>
                      </a:cubicBezTo>
                      <a:cubicBezTo>
                        <a:pt x="72" y="4"/>
                        <a:pt x="69" y="2"/>
                        <a:pt x="66" y="1"/>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296"/>
                <p:cNvSpPr/>
                <p:nvPr/>
              </p:nvSpPr>
              <p:spPr bwMode="auto">
                <a:xfrm>
                  <a:off x="7983538" y="3659187"/>
                  <a:ext cx="282575" cy="304800"/>
                </a:xfrm>
                <a:custGeom>
                  <a:avLst/>
                  <a:gdLst>
                    <a:gd name="T0" fmla="*/ 11 w 75"/>
                    <a:gd name="T1" fmla="*/ 81 h 81"/>
                    <a:gd name="T2" fmla="*/ 75 w 75"/>
                    <a:gd name="T3" fmla="*/ 23 h 81"/>
                    <a:gd name="T4" fmla="*/ 75 w 75"/>
                    <a:gd name="T5" fmla="*/ 23 h 81"/>
                    <a:gd name="T6" fmla="*/ 71 w 75"/>
                    <a:gd name="T7" fmla="*/ 0 h 81"/>
                    <a:gd name="T8" fmla="*/ 71 w 75"/>
                    <a:gd name="T9" fmla="*/ 0 h 81"/>
                    <a:gd name="T10" fmla="*/ 0 w 75"/>
                    <a:gd name="T11" fmla="*/ 64 h 81"/>
                    <a:gd name="T12" fmla="*/ 11 w 75"/>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75" h="81">
                      <a:moveTo>
                        <a:pt x="11" y="81"/>
                      </a:moveTo>
                      <a:cubicBezTo>
                        <a:pt x="43" y="69"/>
                        <a:pt x="75" y="23"/>
                        <a:pt x="75" y="23"/>
                      </a:cubicBezTo>
                      <a:cubicBezTo>
                        <a:pt x="75" y="23"/>
                        <a:pt x="75" y="23"/>
                        <a:pt x="75" y="23"/>
                      </a:cubicBezTo>
                      <a:cubicBezTo>
                        <a:pt x="74" y="16"/>
                        <a:pt x="72" y="9"/>
                        <a:pt x="71" y="0"/>
                      </a:cubicBezTo>
                      <a:cubicBezTo>
                        <a:pt x="71" y="0"/>
                        <a:pt x="71" y="0"/>
                        <a:pt x="71" y="0"/>
                      </a:cubicBezTo>
                      <a:cubicBezTo>
                        <a:pt x="45" y="38"/>
                        <a:pt x="0" y="63"/>
                        <a:pt x="0" y="64"/>
                      </a:cubicBezTo>
                      <a:lnTo>
                        <a:pt x="11" y="81"/>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297"/>
                <p:cNvSpPr/>
                <p:nvPr/>
              </p:nvSpPr>
              <p:spPr bwMode="auto">
                <a:xfrm>
                  <a:off x="7983538" y="3659187"/>
                  <a:ext cx="282575" cy="274638"/>
                </a:xfrm>
                <a:custGeom>
                  <a:avLst/>
                  <a:gdLst>
                    <a:gd name="T0" fmla="*/ 71 w 75"/>
                    <a:gd name="T1" fmla="*/ 0 h 73"/>
                    <a:gd name="T2" fmla="*/ 71 w 75"/>
                    <a:gd name="T3" fmla="*/ 0 h 73"/>
                    <a:gd name="T4" fmla="*/ 0 w 75"/>
                    <a:gd name="T5" fmla="*/ 64 h 73"/>
                    <a:gd name="T6" fmla="*/ 1 w 75"/>
                    <a:gd name="T7" fmla="*/ 65 h 73"/>
                    <a:gd name="T8" fmla="*/ 18 w 75"/>
                    <a:gd name="T9" fmla="*/ 71 h 73"/>
                    <a:gd name="T10" fmla="*/ 27 w 75"/>
                    <a:gd name="T11" fmla="*/ 73 h 73"/>
                    <a:gd name="T12" fmla="*/ 75 w 75"/>
                    <a:gd name="T13" fmla="*/ 23 h 73"/>
                    <a:gd name="T14" fmla="*/ 75 w 75"/>
                    <a:gd name="T15" fmla="*/ 23 h 73"/>
                    <a:gd name="T16" fmla="*/ 71 w 75"/>
                    <a:gd name="T1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73">
                      <a:moveTo>
                        <a:pt x="71" y="0"/>
                      </a:moveTo>
                      <a:cubicBezTo>
                        <a:pt x="71" y="0"/>
                        <a:pt x="71" y="0"/>
                        <a:pt x="71" y="0"/>
                      </a:cubicBezTo>
                      <a:cubicBezTo>
                        <a:pt x="45" y="38"/>
                        <a:pt x="0" y="63"/>
                        <a:pt x="0" y="64"/>
                      </a:cubicBezTo>
                      <a:cubicBezTo>
                        <a:pt x="1" y="65"/>
                        <a:pt x="1" y="65"/>
                        <a:pt x="1" y="65"/>
                      </a:cubicBezTo>
                      <a:cubicBezTo>
                        <a:pt x="5" y="68"/>
                        <a:pt x="13" y="70"/>
                        <a:pt x="18" y="71"/>
                      </a:cubicBezTo>
                      <a:cubicBezTo>
                        <a:pt x="21" y="72"/>
                        <a:pt x="24" y="72"/>
                        <a:pt x="27" y="73"/>
                      </a:cubicBezTo>
                      <a:cubicBezTo>
                        <a:pt x="53" y="55"/>
                        <a:pt x="75" y="23"/>
                        <a:pt x="75" y="23"/>
                      </a:cubicBezTo>
                      <a:cubicBezTo>
                        <a:pt x="75" y="23"/>
                        <a:pt x="75" y="23"/>
                        <a:pt x="75" y="23"/>
                      </a:cubicBezTo>
                      <a:cubicBezTo>
                        <a:pt x="74" y="16"/>
                        <a:pt x="72" y="9"/>
                        <a:pt x="71" y="0"/>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298"/>
                <p:cNvSpPr/>
                <p:nvPr/>
              </p:nvSpPr>
              <p:spPr bwMode="auto">
                <a:xfrm>
                  <a:off x="8018463" y="3044825"/>
                  <a:ext cx="165100" cy="107950"/>
                </a:xfrm>
                <a:custGeom>
                  <a:avLst/>
                  <a:gdLst>
                    <a:gd name="T0" fmla="*/ 2 w 44"/>
                    <a:gd name="T1" fmla="*/ 1 h 29"/>
                    <a:gd name="T2" fmla="*/ 8 w 44"/>
                    <a:gd name="T3" fmla="*/ 27 h 29"/>
                    <a:gd name="T4" fmla="*/ 28 w 44"/>
                    <a:gd name="T5" fmla="*/ 27 h 29"/>
                    <a:gd name="T6" fmla="*/ 40 w 44"/>
                    <a:gd name="T7" fmla="*/ 0 h 29"/>
                    <a:gd name="T8" fmla="*/ 2 w 44"/>
                    <a:gd name="T9" fmla="*/ 1 h 29"/>
                  </a:gdLst>
                  <a:ahLst/>
                  <a:cxnLst>
                    <a:cxn ang="0">
                      <a:pos x="T0" y="T1"/>
                    </a:cxn>
                    <a:cxn ang="0">
                      <a:pos x="T2" y="T3"/>
                    </a:cxn>
                    <a:cxn ang="0">
                      <a:pos x="T4" y="T5"/>
                    </a:cxn>
                    <a:cxn ang="0">
                      <a:pos x="T6" y="T7"/>
                    </a:cxn>
                    <a:cxn ang="0">
                      <a:pos x="T8" y="T9"/>
                    </a:cxn>
                  </a:cxnLst>
                  <a:rect l="0" t="0" r="r" b="b"/>
                  <a:pathLst>
                    <a:path w="44" h="29">
                      <a:moveTo>
                        <a:pt x="2" y="1"/>
                      </a:moveTo>
                      <a:cubicBezTo>
                        <a:pt x="0" y="6"/>
                        <a:pt x="1" y="24"/>
                        <a:pt x="8" y="27"/>
                      </a:cubicBezTo>
                      <a:cubicBezTo>
                        <a:pt x="12" y="29"/>
                        <a:pt x="19" y="29"/>
                        <a:pt x="28" y="27"/>
                      </a:cubicBezTo>
                      <a:cubicBezTo>
                        <a:pt x="44" y="25"/>
                        <a:pt x="40" y="0"/>
                        <a:pt x="40" y="0"/>
                      </a:cubicBezTo>
                      <a:lnTo>
                        <a:pt x="2" y="1"/>
                      </a:ln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299"/>
                <p:cNvSpPr/>
                <p:nvPr/>
              </p:nvSpPr>
              <p:spPr bwMode="auto">
                <a:xfrm>
                  <a:off x="7581900" y="1411287"/>
                  <a:ext cx="1292225" cy="1697038"/>
                </a:xfrm>
                <a:custGeom>
                  <a:avLst/>
                  <a:gdLst>
                    <a:gd name="T0" fmla="*/ 327 w 344"/>
                    <a:gd name="T1" fmla="*/ 221 h 452"/>
                    <a:gd name="T2" fmla="*/ 307 w 344"/>
                    <a:gd name="T3" fmla="*/ 378 h 452"/>
                    <a:gd name="T4" fmla="*/ 268 w 344"/>
                    <a:gd name="T5" fmla="*/ 422 h 452"/>
                    <a:gd name="T6" fmla="*/ 183 w 344"/>
                    <a:gd name="T7" fmla="*/ 429 h 452"/>
                    <a:gd name="T8" fmla="*/ 142 w 344"/>
                    <a:gd name="T9" fmla="*/ 449 h 452"/>
                    <a:gd name="T10" fmla="*/ 125 w 344"/>
                    <a:gd name="T11" fmla="*/ 444 h 452"/>
                    <a:gd name="T12" fmla="*/ 106 w 344"/>
                    <a:gd name="T13" fmla="*/ 428 h 452"/>
                    <a:gd name="T14" fmla="*/ 19 w 344"/>
                    <a:gd name="T15" fmla="*/ 404 h 452"/>
                    <a:gd name="T16" fmla="*/ 1 w 344"/>
                    <a:gd name="T17" fmla="*/ 362 h 452"/>
                    <a:gd name="T18" fmla="*/ 18 w 344"/>
                    <a:gd name="T19" fmla="*/ 174 h 452"/>
                    <a:gd name="T20" fmla="*/ 78 w 344"/>
                    <a:gd name="T21" fmla="*/ 62 h 452"/>
                    <a:gd name="T22" fmla="*/ 327 w 344"/>
                    <a:gd name="T23" fmla="*/ 22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4" h="452">
                      <a:moveTo>
                        <a:pt x="327" y="221"/>
                      </a:moveTo>
                      <a:cubicBezTo>
                        <a:pt x="327" y="221"/>
                        <a:pt x="318" y="342"/>
                        <a:pt x="307" y="378"/>
                      </a:cubicBezTo>
                      <a:cubicBezTo>
                        <a:pt x="297" y="415"/>
                        <a:pt x="290" y="419"/>
                        <a:pt x="268" y="422"/>
                      </a:cubicBezTo>
                      <a:cubicBezTo>
                        <a:pt x="246" y="425"/>
                        <a:pt x="193" y="423"/>
                        <a:pt x="183" y="429"/>
                      </a:cubicBezTo>
                      <a:cubicBezTo>
                        <a:pt x="172" y="435"/>
                        <a:pt x="157" y="452"/>
                        <a:pt x="142" y="449"/>
                      </a:cubicBezTo>
                      <a:cubicBezTo>
                        <a:pt x="136" y="447"/>
                        <a:pt x="129" y="448"/>
                        <a:pt x="125" y="444"/>
                      </a:cubicBezTo>
                      <a:cubicBezTo>
                        <a:pt x="120" y="439"/>
                        <a:pt x="111" y="430"/>
                        <a:pt x="106" y="428"/>
                      </a:cubicBezTo>
                      <a:cubicBezTo>
                        <a:pt x="98" y="425"/>
                        <a:pt x="30" y="409"/>
                        <a:pt x="19" y="404"/>
                      </a:cubicBezTo>
                      <a:cubicBezTo>
                        <a:pt x="8" y="399"/>
                        <a:pt x="0" y="388"/>
                        <a:pt x="1" y="362"/>
                      </a:cubicBezTo>
                      <a:cubicBezTo>
                        <a:pt x="3" y="335"/>
                        <a:pt x="3" y="225"/>
                        <a:pt x="18" y="174"/>
                      </a:cubicBezTo>
                      <a:cubicBezTo>
                        <a:pt x="33" y="122"/>
                        <a:pt x="43" y="79"/>
                        <a:pt x="78" y="62"/>
                      </a:cubicBezTo>
                      <a:cubicBezTo>
                        <a:pt x="89" y="53"/>
                        <a:pt x="344" y="0"/>
                        <a:pt x="327" y="221"/>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300"/>
                <p:cNvSpPr/>
                <p:nvPr/>
              </p:nvSpPr>
              <p:spPr bwMode="auto">
                <a:xfrm>
                  <a:off x="7424738" y="2181225"/>
                  <a:ext cx="255588" cy="360363"/>
                </a:xfrm>
                <a:custGeom>
                  <a:avLst/>
                  <a:gdLst>
                    <a:gd name="T0" fmla="*/ 55 w 68"/>
                    <a:gd name="T1" fmla="*/ 96 h 96"/>
                    <a:gd name="T2" fmla="*/ 27 w 68"/>
                    <a:gd name="T3" fmla="*/ 13 h 96"/>
                    <a:gd name="T4" fmla="*/ 68 w 68"/>
                    <a:gd name="T5" fmla="*/ 33 h 96"/>
                    <a:gd name="T6" fmla="*/ 55 w 68"/>
                    <a:gd name="T7" fmla="*/ 96 h 96"/>
                  </a:gdLst>
                  <a:ahLst/>
                  <a:cxnLst>
                    <a:cxn ang="0">
                      <a:pos x="T0" y="T1"/>
                    </a:cxn>
                    <a:cxn ang="0">
                      <a:pos x="T2" y="T3"/>
                    </a:cxn>
                    <a:cxn ang="0">
                      <a:pos x="T4" y="T5"/>
                    </a:cxn>
                    <a:cxn ang="0">
                      <a:pos x="T6" y="T7"/>
                    </a:cxn>
                  </a:cxnLst>
                  <a:rect l="0" t="0" r="r" b="b"/>
                  <a:pathLst>
                    <a:path w="68" h="96">
                      <a:moveTo>
                        <a:pt x="55" y="96"/>
                      </a:moveTo>
                      <a:cubicBezTo>
                        <a:pt x="0" y="91"/>
                        <a:pt x="1" y="27"/>
                        <a:pt x="27" y="13"/>
                      </a:cubicBezTo>
                      <a:cubicBezTo>
                        <a:pt x="53" y="0"/>
                        <a:pt x="68" y="33"/>
                        <a:pt x="68" y="33"/>
                      </a:cubicBezTo>
                      <a:lnTo>
                        <a:pt x="55" y="96"/>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301"/>
                <p:cNvSpPr/>
                <p:nvPr/>
              </p:nvSpPr>
              <p:spPr bwMode="auto">
                <a:xfrm>
                  <a:off x="8745538" y="2308225"/>
                  <a:ext cx="241300" cy="327025"/>
                </a:xfrm>
                <a:custGeom>
                  <a:avLst/>
                  <a:gdLst>
                    <a:gd name="T0" fmla="*/ 2 w 64"/>
                    <a:gd name="T1" fmla="*/ 82 h 87"/>
                    <a:gd name="T2" fmla="*/ 44 w 64"/>
                    <a:gd name="T3" fmla="*/ 71 h 87"/>
                    <a:gd name="T4" fmla="*/ 32 w 64"/>
                    <a:gd name="T5" fmla="*/ 4 h 87"/>
                    <a:gd name="T6" fmla="*/ 0 w 64"/>
                    <a:gd name="T7" fmla="*/ 35 h 87"/>
                    <a:gd name="T8" fmla="*/ 2 w 64"/>
                    <a:gd name="T9" fmla="*/ 82 h 87"/>
                  </a:gdLst>
                  <a:ahLst/>
                  <a:cxnLst>
                    <a:cxn ang="0">
                      <a:pos x="T0" y="T1"/>
                    </a:cxn>
                    <a:cxn ang="0">
                      <a:pos x="T2" y="T3"/>
                    </a:cxn>
                    <a:cxn ang="0">
                      <a:pos x="T4" y="T5"/>
                    </a:cxn>
                    <a:cxn ang="0">
                      <a:pos x="T6" y="T7"/>
                    </a:cxn>
                    <a:cxn ang="0">
                      <a:pos x="T8" y="T9"/>
                    </a:cxn>
                  </a:cxnLst>
                  <a:rect l="0" t="0" r="r" b="b"/>
                  <a:pathLst>
                    <a:path w="64" h="87">
                      <a:moveTo>
                        <a:pt x="2" y="82"/>
                      </a:moveTo>
                      <a:cubicBezTo>
                        <a:pt x="2" y="82"/>
                        <a:pt x="24" y="87"/>
                        <a:pt x="44" y="71"/>
                      </a:cubicBezTo>
                      <a:cubicBezTo>
                        <a:pt x="63" y="55"/>
                        <a:pt x="64" y="8"/>
                        <a:pt x="32" y="4"/>
                      </a:cubicBezTo>
                      <a:cubicBezTo>
                        <a:pt x="1" y="0"/>
                        <a:pt x="0" y="35"/>
                        <a:pt x="0" y="35"/>
                      </a:cubicBezTo>
                      <a:lnTo>
                        <a:pt x="2" y="82"/>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302"/>
                <p:cNvSpPr/>
                <p:nvPr/>
              </p:nvSpPr>
              <p:spPr bwMode="auto">
                <a:xfrm>
                  <a:off x="7612063" y="1355725"/>
                  <a:ext cx="1235075" cy="1695450"/>
                </a:xfrm>
                <a:custGeom>
                  <a:avLst/>
                  <a:gdLst>
                    <a:gd name="T0" fmla="*/ 313 w 329"/>
                    <a:gd name="T1" fmla="*/ 220 h 452"/>
                    <a:gd name="T2" fmla="*/ 306 w 329"/>
                    <a:gd name="T3" fmla="*/ 341 h 452"/>
                    <a:gd name="T4" fmla="*/ 271 w 329"/>
                    <a:gd name="T5" fmla="*/ 423 h 452"/>
                    <a:gd name="T6" fmla="*/ 210 w 329"/>
                    <a:gd name="T7" fmla="*/ 431 h 452"/>
                    <a:gd name="T8" fmla="*/ 157 w 329"/>
                    <a:gd name="T9" fmla="*/ 443 h 452"/>
                    <a:gd name="T10" fmla="*/ 129 w 329"/>
                    <a:gd name="T11" fmla="*/ 450 h 452"/>
                    <a:gd name="T12" fmla="*/ 75 w 329"/>
                    <a:gd name="T13" fmla="*/ 428 h 452"/>
                    <a:gd name="T14" fmla="*/ 28 w 329"/>
                    <a:gd name="T15" fmla="*/ 408 h 452"/>
                    <a:gd name="T16" fmla="*/ 17 w 329"/>
                    <a:gd name="T17" fmla="*/ 404 h 452"/>
                    <a:gd name="T18" fmla="*/ 1 w 329"/>
                    <a:gd name="T19" fmla="*/ 361 h 452"/>
                    <a:gd name="T20" fmla="*/ 22 w 329"/>
                    <a:gd name="T21" fmla="*/ 174 h 452"/>
                    <a:gd name="T22" fmla="*/ 75 w 329"/>
                    <a:gd name="T23" fmla="*/ 61 h 452"/>
                    <a:gd name="T24" fmla="*/ 313 w 329"/>
                    <a:gd name="T25" fmla="*/ 22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9" h="452">
                      <a:moveTo>
                        <a:pt x="313" y="220"/>
                      </a:moveTo>
                      <a:cubicBezTo>
                        <a:pt x="313" y="220"/>
                        <a:pt x="313" y="292"/>
                        <a:pt x="306" y="341"/>
                      </a:cubicBezTo>
                      <a:cubicBezTo>
                        <a:pt x="302" y="369"/>
                        <a:pt x="300" y="410"/>
                        <a:pt x="271" y="423"/>
                      </a:cubicBezTo>
                      <a:cubicBezTo>
                        <a:pt x="252" y="432"/>
                        <a:pt x="231" y="431"/>
                        <a:pt x="210" y="431"/>
                      </a:cubicBezTo>
                      <a:cubicBezTo>
                        <a:pt x="190" y="431"/>
                        <a:pt x="174" y="433"/>
                        <a:pt x="157" y="443"/>
                      </a:cubicBezTo>
                      <a:cubicBezTo>
                        <a:pt x="148" y="447"/>
                        <a:pt x="139" y="452"/>
                        <a:pt x="129" y="450"/>
                      </a:cubicBezTo>
                      <a:cubicBezTo>
                        <a:pt x="110" y="446"/>
                        <a:pt x="93" y="435"/>
                        <a:pt x="75" y="428"/>
                      </a:cubicBezTo>
                      <a:cubicBezTo>
                        <a:pt x="59" y="421"/>
                        <a:pt x="44" y="415"/>
                        <a:pt x="28" y="408"/>
                      </a:cubicBezTo>
                      <a:cubicBezTo>
                        <a:pt x="24" y="407"/>
                        <a:pt x="21" y="405"/>
                        <a:pt x="17" y="404"/>
                      </a:cubicBezTo>
                      <a:cubicBezTo>
                        <a:pt x="7" y="399"/>
                        <a:pt x="0" y="388"/>
                        <a:pt x="1" y="361"/>
                      </a:cubicBezTo>
                      <a:cubicBezTo>
                        <a:pt x="2" y="334"/>
                        <a:pt x="7" y="225"/>
                        <a:pt x="22" y="174"/>
                      </a:cubicBezTo>
                      <a:cubicBezTo>
                        <a:pt x="37" y="122"/>
                        <a:pt x="41" y="79"/>
                        <a:pt x="75" y="61"/>
                      </a:cubicBezTo>
                      <a:cubicBezTo>
                        <a:pt x="85" y="52"/>
                        <a:pt x="329" y="0"/>
                        <a:pt x="313" y="220"/>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303"/>
                <p:cNvSpPr/>
                <p:nvPr/>
              </p:nvSpPr>
              <p:spPr bwMode="auto">
                <a:xfrm>
                  <a:off x="7735888" y="1366837"/>
                  <a:ext cx="1055688" cy="776288"/>
                </a:xfrm>
                <a:custGeom>
                  <a:avLst/>
                  <a:gdLst>
                    <a:gd name="T0" fmla="*/ 126 w 281"/>
                    <a:gd name="T1" fmla="*/ 199 h 207"/>
                    <a:gd name="T2" fmla="*/ 0 w 281"/>
                    <a:gd name="T3" fmla="*/ 131 h 207"/>
                    <a:gd name="T4" fmla="*/ 42 w 281"/>
                    <a:gd name="T5" fmla="*/ 58 h 207"/>
                    <a:gd name="T6" fmla="*/ 281 w 281"/>
                    <a:gd name="T7" fmla="*/ 196 h 207"/>
                    <a:gd name="T8" fmla="*/ 168 w 281"/>
                    <a:gd name="T9" fmla="*/ 207 h 207"/>
                    <a:gd name="T10" fmla="*/ 126 w 281"/>
                    <a:gd name="T11" fmla="*/ 199 h 207"/>
                  </a:gdLst>
                  <a:ahLst/>
                  <a:cxnLst>
                    <a:cxn ang="0">
                      <a:pos x="T0" y="T1"/>
                    </a:cxn>
                    <a:cxn ang="0">
                      <a:pos x="T2" y="T3"/>
                    </a:cxn>
                    <a:cxn ang="0">
                      <a:pos x="T4" y="T5"/>
                    </a:cxn>
                    <a:cxn ang="0">
                      <a:pos x="T6" y="T7"/>
                    </a:cxn>
                    <a:cxn ang="0">
                      <a:pos x="T8" y="T9"/>
                    </a:cxn>
                    <a:cxn ang="0">
                      <a:pos x="T10" y="T11"/>
                    </a:cxn>
                  </a:cxnLst>
                  <a:rect l="0" t="0" r="r" b="b"/>
                  <a:pathLst>
                    <a:path w="281" h="207">
                      <a:moveTo>
                        <a:pt x="126" y="199"/>
                      </a:moveTo>
                      <a:cubicBezTo>
                        <a:pt x="81" y="182"/>
                        <a:pt x="38" y="158"/>
                        <a:pt x="0" y="131"/>
                      </a:cubicBezTo>
                      <a:cubicBezTo>
                        <a:pt x="8" y="97"/>
                        <a:pt x="18" y="71"/>
                        <a:pt x="42" y="58"/>
                      </a:cubicBezTo>
                      <a:cubicBezTo>
                        <a:pt x="52" y="49"/>
                        <a:pt x="280" y="0"/>
                        <a:pt x="281" y="196"/>
                      </a:cubicBezTo>
                      <a:cubicBezTo>
                        <a:pt x="243" y="201"/>
                        <a:pt x="206" y="206"/>
                        <a:pt x="168" y="207"/>
                      </a:cubicBezTo>
                      <a:cubicBezTo>
                        <a:pt x="155" y="205"/>
                        <a:pt x="140" y="201"/>
                        <a:pt x="126" y="199"/>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304"/>
                <p:cNvSpPr/>
                <p:nvPr/>
              </p:nvSpPr>
              <p:spPr bwMode="auto">
                <a:xfrm>
                  <a:off x="8667750" y="1793875"/>
                  <a:ext cx="273050" cy="860425"/>
                </a:xfrm>
                <a:custGeom>
                  <a:avLst/>
                  <a:gdLst>
                    <a:gd name="T0" fmla="*/ 73 w 73"/>
                    <a:gd name="T1" fmla="*/ 0 h 229"/>
                    <a:gd name="T2" fmla="*/ 62 w 73"/>
                    <a:gd name="T3" fmla="*/ 144 h 229"/>
                    <a:gd name="T4" fmla="*/ 48 w 73"/>
                    <a:gd name="T5" fmla="*/ 141 h 229"/>
                    <a:gd name="T6" fmla="*/ 22 w 73"/>
                    <a:gd name="T7" fmla="*/ 166 h 229"/>
                    <a:gd name="T8" fmla="*/ 21 w 73"/>
                    <a:gd name="T9" fmla="*/ 225 h 229"/>
                    <a:gd name="T10" fmla="*/ 10 w 73"/>
                    <a:gd name="T11" fmla="*/ 229 h 229"/>
                    <a:gd name="T12" fmla="*/ 0 w 73"/>
                    <a:gd name="T13" fmla="*/ 223 h 229"/>
                    <a:gd name="T14" fmla="*/ 10 w 73"/>
                    <a:gd name="T15" fmla="*/ 16 h 229"/>
                    <a:gd name="T16" fmla="*/ 73 w 73"/>
                    <a:gd name="T17"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29">
                      <a:moveTo>
                        <a:pt x="73" y="0"/>
                      </a:moveTo>
                      <a:cubicBezTo>
                        <a:pt x="73" y="0"/>
                        <a:pt x="70" y="106"/>
                        <a:pt x="62" y="144"/>
                      </a:cubicBezTo>
                      <a:cubicBezTo>
                        <a:pt x="62" y="144"/>
                        <a:pt x="56" y="141"/>
                        <a:pt x="48" y="141"/>
                      </a:cubicBezTo>
                      <a:cubicBezTo>
                        <a:pt x="40" y="141"/>
                        <a:pt x="26" y="145"/>
                        <a:pt x="22" y="166"/>
                      </a:cubicBezTo>
                      <a:cubicBezTo>
                        <a:pt x="13" y="208"/>
                        <a:pt x="21" y="225"/>
                        <a:pt x="21" y="225"/>
                      </a:cubicBezTo>
                      <a:cubicBezTo>
                        <a:pt x="21" y="225"/>
                        <a:pt x="20" y="229"/>
                        <a:pt x="10" y="229"/>
                      </a:cubicBezTo>
                      <a:cubicBezTo>
                        <a:pt x="0" y="228"/>
                        <a:pt x="0" y="223"/>
                        <a:pt x="0" y="223"/>
                      </a:cubicBezTo>
                      <a:cubicBezTo>
                        <a:pt x="10" y="16"/>
                        <a:pt x="10" y="16"/>
                        <a:pt x="10" y="16"/>
                      </a:cubicBezTo>
                      <a:lnTo>
                        <a:pt x="73" y="0"/>
                      </a:ln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305"/>
                <p:cNvSpPr/>
                <p:nvPr/>
              </p:nvSpPr>
              <p:spPr bwMode="auto">
                <a:xfrm>
                  <a:off x="8783638" y="2222500"/>
                  <a:ext cx="134938" cy="127000"/>
                </a:xfrm>
                <a:custGeom>
                  <a:avLst/>
                  <a:gdLst>
                    <a:gd name="T0" fmla="*/ 0 w 36"/>
                    <a:gd name="T1" fmla="*/ 34 h 34"/>
                    <a:gd name="T2" fmla="*/ 2 w 36"/>
                    <a:gd name="T3" fmla="*/ 16 h 34"/>
                    <a:gd name="T4" fmla="*/ 8 w 36"/>
                    <a:gd name="T5" fmla="*/ 10 h 34"/>
                    <a:gd name="T6" fmla="*/ 31 w 36"/>
                    <a:gd name="T7" fmla="*/ 0 h 34"/>
                    <a:gd name="T8" fmla="*/ 36 w 36"/>
                    <a:gd name="T9" fmla="*/ 0 h 34"/>
                    <a:gd name="T10" fmla="*/ 31 w 36"/>
                    <a:gd name="T11" fmla="*/ 30 h 34"/>
                    <a:gd name="T12" fmla="*/ 17 w 36"/>
                    <a:gd name="T13" fmla="*/ 27 h 34"/>
                    <a:gd name="T14" fmla="*/ 0 w 36"/>
                    <a:gd name="T15" fmla="*/ 34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4">
                      <a:moveTo>
                        <a:pt x="0" y="34"/>
                      </a:moveTo>
                      <a:cubicBezTo>
                        <a:pt x="1" y="28"/>
                        <a:pt x="2" y="23"/>
                        <a:pt x="2" y="16"/>
                      </a:cubicBezTo>
                      <a:cubicBezTo>
                        <a:pt x="4" y="15"/>
                        <a:pt x="6" y="13"/>
                        <a:pt x="8" y="10"/>
                      </a:cubicBezTo>
                      <a:cubicBezTo>
                        <a:pt x="16" y="7"/>
                        <a:pt x="23" y="3"/>
                        <a:pt x="31" y="0"/>
                      </a:cubicBezTo>
                      <a:cubicBezTo>
                        <a:pt x="33" y="0"/>
                        <a:pt x="34" y="0"/>
                        <a:pt x="36" y="0"/>
                      </a:cubicBezTo>
                      <a:cubicBezTo>
                        <a:pt x="34" y="11"/>
                        <a:pt x="33" y="22"/>
                        <a:pt x="31" y="30"/>
                      </a:cubicBezTo>
                      <a:cubicBezTo>
                        <a:pt x="31" y="30"/>
                        <a:pt x="25" y="27"/>
                        <a:pt x="17" y="27"/>
                      </a:cubicBezTo>
                      <a:cubicBezTo>
                        <a:pt x="12" y="27"/>
                        <a:pt x="6" y="28"/>
                        <a:pt x="0" y="34"/>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306"/>
                <p:cNvSpPr/>
                <p:nvPr/>
              </p:nvSpPr>
              <p:spPr bwMode="auto">
                <a:xfrm>
                  <a:off x="8693150" y="1870075"/>
                  <a:ext cx="247650" cy="201613"/>
                </a:xfrm>
                <a:custGeom>
                  <a:avLst/>
                  <a:gdLst>
                    <a:gd name="T0" fmla="*/ 66 w 66"/>
                    <a:gd name="T1" fmla="*/ 0 h 54"/>
                    <a:gd name="T2" fmla="*/ 64 w 66"/>
                    <a:gd name="T3" fmla="*/ 31 h 54"/>
                    <a:gd name="T4" fmla="*/ 0 w 66"/>
                    <a:gd name="T5" fmla="*/ 51 h 54"/>
                    <a:gd name="T6" fmla="*/ 1 w 66"/>
                    <a:gd name="T7" fmla="*/ 24 h 54"/>
                    <a:gd name="T8" fmla="*/ 66 w 66"/>
                    <a:gd name="T9" fmla="*/ 0 h 54"/>
                  </a:gdLst>
                  <a:ahLst/>
                  <a:cxnLst>
                    <a:cxn ang="0">
                      <a:pos x="T0" y="T1"/>
                    </a:cxn>
                    <a:cxn ang="0">
                      <a:pos x="T2" y="T3"/>
                    </a:cxn>
                    <a:cxn ang="0">
                      <a:pos x="T4" y="T5"/>
                    </a:cxn>
                    <a:cxn ang="0">
                      <a:pos x="T6" y="T7"/>
                    </a:cxn>
                    <a:cxn ang="0">
                      <a:pos x="T8" y="T9"/>
                    </a:cxn>
                  </a:cxnLst>
                  <a:rect l="0" t="0" r="r" b="b"/>
                  <a:pathLst>
                    <a:path w="66" h="54">
                      <a:moveTo>
                        <a:pt x="66" y="0"/>
                      </a:moveTo>
                      <a:cubicBezTo>
                        <a:pt x="64" y="31"/>
                        <a:pt x="64" y="31"/>
                        <a:pt x="64" y="31"/>
                      </a:cubicBezTo>
                      <a:cubicBezTo>
                        <a:pt x="64" y="31"/>
                        <a:pt x="32" y="54"/>
                        <a:pt x="0" y="51"/>
                      </a:cubicBezTo>
                      <a:cubicBezTo>
                        <a:pt x="1" y="24"/>
                        <a:pt x="1" y="24"/>
                        <a:pt x="1" y="24"/>
                      </a:cubicBezTo>
                      <a:lnTo>
                        <a:pt x="66" y="0"/>
                      </a:ln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307"/>
                <p:cNvSpPr/>
                <p:nvPr/>
              </p:nvSpPr>
              <p:spPr bwMode="auto">
                <a:xfrm>
                  <a:off x="7397750" y="1317625"/>
                  <a:ext cx="1701800" cy="1231900"/>
                </a:xfrm>
                <a:custGeom>
                  <a:avLst/>
                  <a:gdLst>
                    <a:gd name="T0" fmla="*/ 385 w 453"/>
                    <a:gd name="T1" fmla="*/ 28 h 328"/>
                    <a:gd name="T2" fmla="*/ 297 w 453"/>
                    <a:gd name="T3" fmla="*/ 54 h 328"/>
                    <a:gd name="T4" fmla="*/ 156 w 453"/>
                    <a:gd name="T5" fmla="*/ 2 h 328"/>
                    <a:gd name="T6" fmla="*/ 69 w 453"/>
                    <a:gd name="T7" fmla="*/ 69 h 328"/>
                    <a:gd name="T8" fmla="*/ 14 w 453"/>
                    <a:gd name="T9" fmla="*/ 89 h 328"/>
                    <a:gd name="T10" fmla="*/ 32 w 453"/>
                    <a:gd name="T11" fmla="*/ 245 h 328"/>
                    <a:gd name="T12" fmla="*/ 36 w 453"/>
                    <a:gd name="T13" fmla="*/ 243 h 328"/>
                    <a:gd name="T14" fmla="*/ 66 w 453"/>
                    <a:gd name="T15" fmla="*/ 253 h 328"/>
                    <a:gd name="T16" fmla="*/ 59 w 453"/>
                    <a:gd name="T17" fmla="*/ 321 h 328"/>
                    <a:gd name="T18" fmla="*/ 70 w 453"/>
                    <a:gd name="T19" fmla="*/ 327 h 328"/>
                    <a:gd name="T20" fmla="*/ 83 w 453"/>
                    <a:gd name="T21" fmla="*/ 318 h 328"/>
                    <a:gd name="T22" fmla="*/ 94 w 453"/>
                    <a:gd name="T23" fmla="*/ 190 h 328"/>
                    <a:gd name="T24" fmla="*/ 102 w 453"/>
                    <a:gd name="T25" fmla="*/ 134 h 328"/>
                    <a:gd name="T26" fmla="*/ 312 w 453"/>
                    <a:gd name="T27" fmla="*/ 199 h 328"/>
                    <a:gd name="T28" fmla="*/ 453 w 453"/>
                    <a:gd name="T29" fmla="*/ 69 h 328"/>
                    <a:gd name="T30" fmla="*/ 413 w 453"/>
                    <a:gd name="T31" fmla="*/ 105 h 328"/>
                    <a:gd name="T32" fmla="*/ 416 w 453"/>
                    <a:gd name="T33" fmla="*/ 28 h 328"/>
                    <a:gd name="T34" fmla="*/ 390 w 453"/>
                    <a:gd name="T35" fmla="*/ 66 h 328"/>
                    <a:gd name="T36" fmla="*/ 385 w 453"/>
                    <a:gd name="T37" fmla="*/ 2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3" h="328">
                      <a:moveTo>
                        <a:pt x="385" y="28"/>
                      </a:moveTo>
                      <a:cubicBezTo>
                        <a:pt x="385" y="28"/>
                        <a:pt x="380" y="75"/>
                        <a:pt x="297" y="54"/>
                      </a:cubicBezTo>
                      <a:cubicBezTo>
                        <a:pt x="241" y="39"/>
                        <a:pt x="202" y="4"/>
                        <a:pt x="156" y="2"/>
                      </a:cubicBezTo>
                      <a:cubicBezTo>
                        <a:pt x="109" y="0"/>
                        <a:pt x="72" y="40"/>
                        <a:pt x="69" y="69"/>
                      </a:cubicBezTo>
                      <a:cubicBezTo>
                        <a:pt x="69" y="69"/>
                        <a:pt x="36" y="43"/>
                        <a:pt x="14" y="89"/>
                      </a:cubicBezTo>
                      <a:cubicBezTo>
                        <a:pt x="0" y="117"/>
                        <a:pt x="12" y="169"/>
                        <a:pt x="32" y="245"/>
                      </a:cubicBezTo>
                      <a:cubicBezTo>
                        <a:pt x="32" y="245"/>
                        <a:pt x="34" y="244"/>
                        <a:pt x="36" y="243"/>
                      </a:cubicBezTo>
                      <a:cubicBezTo>
                        <a:pt x="42" y="240"/>
                        <a:pt x="54" y="238"/>
                        <a:pt x="66" y="253"/>
                      </a:cubicBezTo>
                      <a:cubicBezTo>
                        <a:pt x="76" y="265"/>
                        <a:pt x="59" y="321"/>
                        <a:pt x="59" y="321"/>
                      </a:cubicBezTo>
                      <a:cubicBezTo>
                        <a:pt x="59" y="321"/>
                        <a:pt x="58" y="326"/>
                        <a:pt x="70" y="327"/>
                      </a:cubicBezTo>
                      <a:cubicBezTo>
                        <a:pt x="83" y="328"/>
                        <a:pt x="83" y="318"/>
                        <a:pt x="83" y="318"/>
                      </a:cubicBezTo>
                      <a:cubicBezTo>
                        <a:pt x="83" y="318"/>
                        <a:pt x="89" y="261"/>
                        <a:pt x="94" y="190"/>
                      </a:cubicBezTo>
                      <a:cubicBezTo>
                        <a:pt x="96" y="160"/>
                        <a:pt x="96" y="142"/>
                        <a:pt x="102" y="134"/>
                      </a:cubicBezTo>
                      <a:cubicBezTo>
                        <a:pt x="102" y="134"/>
                        <a:pt x="201" y="213"/>
                        <a:pt x="312" y="199"/>
                      </a:cubicBezTo>
                      <a:cubicBezTo>
                        <a:pt x="422" y="185"/>
                        <a:pt x="443" y="117"/>
                        <a:pt x="453" y="69"/>
                      </a:cubicBezTo>
                      <a:cubicBezTo>
                        <a:pt x="453" y="69"/>
                        <a:pt x="440" y="98"/>
                        <a:pt x="413" y="105"/>
                      </a:cubicBezTo>
                      <a:cubicBezTo>
                        <a:pt x="413" y="105"/>
                        <a:pt x="439" y="68"/>
                        <a:pt x="416" y="28"/>
                      </a:cubicBezTo>
                      <a:cubicBezTo>
                        <a:pt x="416" y="28"/>
                        <a:pt x="405" y="58"/>
                        <a:pt x="390" y="66"/>
                      </a:cubicBezTo>
                      <a:cubicBezTo>
                        <a:pt x="390" y="66"/>
                        <a:pt x="397" y="61"/>
                        <a:pt x="385" y="28"/>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308"/>
                <p:cNvSpPr/>
                <p:nvPr/>
              </p:nvSpPr>
              <p:spPr bwMode="auto">
                <a:xfrm>
                  <a:off x="7496175" y="2147887"/>
                  <a:ext cx="168275" cy="127000"/>
                </a:xfrm>
                <a:custGeom>
                  <a:avLst/>
                  <a:gdLst>
                    <a:gd name="T0" fmla="*/ 0 w 45"/>
                    <a:gd name="T1" fmla="*/ 0 h 34"/>
                    <a:gd name="T2" fmla="*/ 41 w 45"/>
                    <a:gd name="T3" fmla="*/ 11 h 34"/>
                    <a:gd name="T4" fmla="*/ 42 w 45"/>
                    <a:gd name="T5" fmla="*/ 12 h 34"/>
                    <a:gd name="T6" fmla="*/ 42 w 45"/>
                    <a:gd name="T7" fmla="*/ 34 h 34"/>
                    <a:gd name="T8" fmla="*/ 42 w 45"/>
                    <a:gd name="T9" fmla="*/ 34 h 34"/>
                    <a:gd name="T10" fmla="*/ 40 w 45"/>
                    <a:gd name="T11" fmla="*/ 32 h 34"/>
                    <a:gd name="T12" fmla="*/ 10 w 45"/>
                    <a:gd name="T13" fmla="*/ 22 h 34"/>
                    <a:gd name="T14" fmla="*/ 6 w 45"/>
                    <a:gd name="T15" fmla="*/ 24 h 34"/>
                    <a:gd name="T16" fmla="*/ 0 w 45"/>
                    <a:gd name="T17" fmla="*/ 0 h 34"/>
                    <a:gd name="T18" fmla="*/ 0 w 45"/>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34">
                      <a:moveTo>
                        <a:pt x="0" y="0"/>
                      </a:moveTo>
                      <a:cubicBezTo>
                        <a:pt x="15" y="1"/>
                        <a:pt x="29" y="4"/>
                        <a:pt x="41" y="11"/>
                      </a:cubicBezTo>
                      <a:cubicBezTo>
                        <a:pt x="41" y="11"/>
                        <a:pt x="42" y="12"/>
                        <a:pt x="42" y="12"/>
                      </a:cubicBezTo>
                      <a:cubicBezTo>
                        <a:pt x="43" y="19"/>
                        <a:pt x="45" y="27"/>
                        <a:pt x="42" y="34"/>
                      </a:cubicBezTo>
                      <a:cubicBezTo>
                        <a:pt x="42" y="34"/>
                        <a:pt x="42" y="34"/>
                        <a:pt x="42" y="34"/>
                      </a:cubicBezTo>
                      <a:cubicBezTo>
                        <a:pt x="41" y="33"/>
                        <a:pt x="41" y="32"/>
                        <a:pt x="40" y="32"/>
                      </a:cubicBezTo>
                      <a:cubicBezTo>
                        <a:pt x="28" y="17"/>
                        <a:pt x="16" y="19"/>
                        <a:pt x="10" y="22"/>
                      </a:cubicBezTo>
                      <a:cubicBezTo>
                        <a:pt x="8" y="23"/>
                        <a:pt x="6" y="24"/>
                        <a:pt x="6" y="24"/>
                      </a:cubicBezTo>
                      <a:cubicBezTo>
                        <a:pt x="4" y="16"/>
                        <a:pt x="2" y="8"/>
                        <a:pt x="0" y="0"/>
                      </a:cubicBezTo>
                      <a:cubicBezTo>
                        <a:pt x="0" y="0"/>
                        <a:pt x="0" y="0"/>
                        <a:pt x="0" y="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309"/>
                <p:cNvSpPr/>
                <p:nvPr/>
              </p:nvSpPr>
              <p:spPr bwMode="auto">
                <a:xfrm>
                  <a:off x="7758113" y="2065337"/>
                  <a:ext cx="219075" cy="123825"/>
                </a:xfrm>
                <a:custGeom>
                  <a:avLst/>
                  <a:gdLst>
                    <a:gd name="T0" fmla="*/ 58 w 58"/>
                    <a:gd name="T1" fmla="*/ 24 h 33"/>
                    <a:gd name="T2" fmla="*/ 37 w 58"/>
                    <a:gd name="T3" fmla="*/ 5 h 33"/>
                    <a:gd name="T4" fmla="*/ 0 w 58"/>
                    <a:gd name="T5" fmla="*/ 33 h 33"/>
                    <a:gd name="T6" fmla="*/ 58 w 58"/>
                    <a:gd name="T7" fmla="*/ 24 h 33"/>
                  </a:gdLst>
                  <a:ahLst/>
                  <a:cxnLst>
                    <a:cxn ang="0">
                      <a:pos x="T0" y="T1"/>
                    </a:cxn>
                    <a:cxn ang="0">
                      <a:pos x="T2" y="T3"/>
                    </a:cxn>
                    <a:cxn ang="0">
                      <a:pos x="T4" y="T5"/>
                    </a:cxn>
                    <a:cxn ang="0">
                      <a:pos x="T6" y="T7"/>
                    </a:cxn>
                  </a:cxnLst>
                  <a:rect l="0" t="0" r="r" b="b"/>
                  <a:pathLst>
                    <a:path w="58" h="33">
                      <a:moveTo>
                        <a:pt x="58" y="24"/>
                      </a:moveTo>
                      <a:cubicBezTo>
                        <a:pt x="58" y="24"/>
                        <a:pt x="51" y="7"/>
                        <a:pt x="37" y="5"/>
                      </a:cubicBezTo>
                      <a:cubicBezTo>
                        <a:pt x="5" y="0"/>
                        <a:pt x="0" y="33"/>
                        <a:pt x="0" y="33"/>
                      </a:cubicBezTo>
                      <a:cubicBezTo>
                        <a:pt x="0" y="33"/>
                        <a:pt x="36" y="13"/>
                        <a:pt x="58" y="24"/>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310"/>
                <p:cNvSpPr/>
                <p:nvPr/>
              </p:nvSpPr>
              <p:spPr bwMode="auto">
                <a:xfrm>
                  <a:off x="8450263" y="2132012"/>
                  <a:ext cx="182563" cy="123825"/>
                </a:xfrm>
                <a:custGeom>
                  <a:avLst/>
                  <a:gdLst>
                    <a:gd name="T0" fmla="*/ 19 w 49"/>
                    <a:gd name="T1" fmla="*/ 1 h 33"/>
                    <a:gd name="T2" fmla="*/ 0 w 49"/>
                    <a:gd name="T3" fmla="*/ 16 h 33"/>
                    <a:gd name="T4" fmla="*/ 45 w 49"/>
                    <a:gd name="T5" fmla="*/ 33 h 33"/>
                    <a:gd name="T6" fmla="*/ 19 w 49"/>
                    <a:gd name="T7" fmla="*/ 1 h 33"/>
                  </a:gdLst>
                  <a:ahLst/>
                  <a:cxnLst>
                    <a:cxn ang="0">
                      <a:pos x="T0" y="T1"/>
                    </a:cxn>
                    <a:cxn ang="0">
                      <a:pos x="T2" y="T3"/>
                    </a:cxn>
                    <a:cxn ang="0">
                      <a:pos x="T4" y="T5"/>
                    </a:cxn>
                    <a:cxn ang="0">
                      <a:pos x="T6" y="T7"/>
                    </a:cxn>
                  </a:cxnLst>
                  <a:rect l="0" t="0" r="r" b="b"/>
                  <a:pathLst>
                    <a:path w="49" h="33">
                      <a:moveTo>
                        <a:pt x="19" y="1"/>
                      </a:moveTo>
                      <a:cubicBezTo>
                        <a:pt x="12" y="0"/>
                        <a:pt x="1" y="3"/>
                        <a:pt x="0" y="16"/>
                      </a:cubicBezTo>
                      <a:cubicBezTo>
                        <a:pt x="0" y="16"/>
                        <a:pt x="29" y="15"/>
                        <a:pt x="45" y="33"/>
                      </a:cubicBezTo>
                      <a:cubicBezTo>
                        <a:pt x="45" y="33"/>
                        <a:pt x="49" y="4"/>
                        <a:pt x="19" y="1"/>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311"/>
                <p:cNvSpPr/>
                <p:nvPr/>
              </p:nvSpPr>
              <p:spPr bwMode="auto">
                <a:xfrm>
                  <a:off x="7504113" y="2263775"/>
                  <a:ext cx="134938" cy="168275"/>
                </a:xfrm>
                <a:custGeom>
                  <a:avLst/>
                  <a:gdLst>
                    <a:gd name="T0" fmla="*/ 24 w 36"/>
                    <a:gd name="T1" fmla="*/ 45 h 45"/>
                    <a:gd name="T2" fmla="*/ 14 w 36"/>
                    <a:gd name="T3" fmla="*/ 5 h 45"/>
                    <a:gd name="T4" fmla="*/ 7 w 36"/>
                    <a:gd name="T5" fmla="*/ 34 h 45"/>
                    <a:gd name="T6" fmla="*/ 24 w 36"/>
                    <a:gd name="T7" fmla="*/ 45 h 45"/>
                  </a:gdLst>
                  <a:ahLst/>
                  <a:cxnLst>
                    <a:cxn ang="0">
                      <a:pos x="T0" y="T1"/>
                    </a:cxn>
                    <a:cxn ang="0">
                      <a:pos x="T2" y="T3"/>
                    </a:cxn>
                    <a:cxn ang="0">
                      <a:pos x="T4" y="T5"/>
                    </a:cxn>
                    <a:cxn ang="0">
                      <a:pos x="T6" y="T7"/>
                    </a:cxn>
                  </a:cxnLst>
                  <a:rect l="0" t="0" r="r" b="b"/>
                  <a:pathLst>
                    <a:path w="36" h="45">
                      <a:moveTo>
                        <a:pt x="24" y="45"/>
                      </a:moveTo>
                      <a:cubicBezTo>
                        <a:pt x="24" y="45"/>
                        <a:pt x="36" y="0"/>
                        <a:pt x="14" y="5"/>
                      </a:cubicBezTo>
                      <a:cubicBezTo>
                        <a:pt x="0" y="8"/>
                        <a:pt x="0" y="24"/>
                        <a:pt x="7" y="34"/>
                      </a:cubicBezTo>
                      <a:cubicBezTo>
                        <a:pt x="11" y="41"/>
                        <a:pt x="18" y="45"/>
                        <a:pt x="24" y="45"/>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12"/>
                <p:cNvSpPr/>
                <p:nvPr/>
              </p:nvSpPr>
              <p:spPr bwMode="auto">
                <a:xfrm>
                  <a:off x="7507288" y="2286000"/>
                  <a:ext cx="93663" cy="146050"/>
                </a:xfrm>
                <a:custGeom>
                  <a:avLst/>
                  <a:gdLst>
                    <a:gd name="T0" fmla="*/ 23 w 25"/>
                    <a:gd name="T1" fmla="*/ 39 h 39"/>
                    <a:gd name="T2" fmla="*/ 25 w 25"/>
                    <a:gd name="T3" fmla="*/ 27 h 39"/>
                    <a:gd name="T4" fmla="*/ 2 w 25"/>
                    <a:gd name="T5" fmla="*/ 19 h 39"/>
                    <a:gd name="T6" fmla="*/ 23 w 25"/>
                    <a:gd name="T7" fmla="*/ 39 h 39"/>
                  </a:gdLst>
                  <a:ahLst/>
                  <a:cxnLst>
                    <a:cxn ang="0">
                      <a:pos x="T0" y="T1"/>
                    </a:cxn>
                    <a:cxn ang="0">
                      <a:pos x="T2" y="T3"/>
                    </a:cxn>
                    <a:cxn ang="0">
                      <a:pos x="T4" y="T5"/>
                    </a:cxn>
                    <a:cxn ang="0">
                      <a:pos x="T6" y="T7"/>
                    </a:cxn>
                  </a:cxnLst>
                  <a:rect l="0" t="0" r="r" b="b"/>
                  <a:pathLst>
                    <a:path w="25" h="39">
                      <a:moveTo>
                        <a:pt x="23" y="39"/>
                      </a:moveTo>
                      <a:cubicBezTo>
                        <a:pt x="25" y="27"/>
                        <a:pt x="25" y="27"/>
                        <a:pt x="25" y="27"/>
                      </a:cubicBezTo>
                      <a:cubicBezTo>
                        <a:pt x="25" y="27"/>
                        <a:pt x="0" y="0"/>
                        <a:pt x="2" y="19"/>
                      </a:cubicBezTo>
                      <a:cubicBezTo>
                        <a:pt x="4" y="37"/>
                        <a:pt x="23" y="39"/>
                        <a:pt x="23" y="39"/>
                      </a:cubicBezTo>
                      <a:close/>
                    </a:path>
                  </a:pathLst>
                </a:custGeom>
                <a:solidFill>
                  <a:srgbClr val="E5BE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13"/>
                <p:cNvSpPr/>
                <p:nvPr/>
              </p:nvSpPr>
              <p:spPr bwMode="auto">
                <a:xfrm>
                  <a:off x="8780463" y="2360612"/>
                  <a:ext cx="153988" cy="195263"/>
                </a:xfrm>
                <a:custGeom>
                  <a:avLst/>
                  <a:gdLst>
                    <a:gd name="T0" fmla="*/ 3 w 41"/>
                    <a:gd name="T1" fmla="*/ 51 h 52"/>
                    <a:gd name="T2" fmla="*/ 26 w 41"/>
                    <a:gd name="T3" fmla="*/ 12 h 52"/>
                    <a:gd name="T4" fmla="*/ 26 w 41"/>
                    <a:gd name="T5" fmla="*/ 44 h 52"/>
                    <a:gd name="T6" fmla="*/ 3 w 41"/>
                    <a:gd name="T7" fmla="*/ 51 h 52"/>
                  </a:gdLst>
                  <a:ahLst/>
                  <a:cxnLst>
                    <a:cxn ang="0">
                      <a:pos x="T0" y="T1"/>
                    </a:cxn>
                    <a:cxn ang="0">
                      <a:pos x="T2" y="T3"/>
                    </a:cxn>
                    <a:cxn ang="0">
                      <a:pos x="T4" y="T5"/>
                    </a:cxn>
                    <a:cxn ang="0">
                      <a:pos x="T6" y="T7"/>
                    </a:cxn>
                  </a:cxnLst>
                  <a:rect l="0" t="0" r="r" b="b"/>
                  <a:pathLst>
                    <a:path w="41" h="52">
                      <a:moveTo>
                        <a:pt x="3" y="51"/>
                      </a:moveTo>
                      <a:cubicBezTo>
                        <a:pt x="3" y="51"/>
                        <a:pt x="0" y="0"/>
                        <a:pt x="26" y="12"/>
                      </a:cubicBezTo>
                      <a:cubicBezTo>
                        <a:pt x="41" y="19"/>
                        <a:pt x="37" y="35"/>
                        <a:pt x="26" y="44"/>
                      </a:cubicBezTo>
                      <a:cubicBezTo>
                        <a:pt x="19" y="50"/>
                        <a:pt x="10" y="52"/>
                        <a:pt x="3" y="51"/>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14"/>
                <p:cNvSpPr/>
                <p:nvPr/>
              </p:nvSpPr>
              <p:spPr bwMode="auto">
                <a:xfrm>
                  <a:off x="8791575" y="2420937"/>
                  <a:ext cx="142875" cy="142875"/>
                </a:xfrm>
                <a:custGeom>
                  <a:avLst/>
                  <a:gdLst>
                    <a:gd name="T0" fmla="*/ 0 w 38"/>
                    <a:gd name="T1" fmla="*/ 34 h 38"/>
                    <a:gd name="T2" fmla="*/ 0 w 38"/>
                    <a:gd name="T3" fmla="*/ 21 h 38"/>
                    <a:gd name="T4" fmla="*/ 30 w 38"/>
                    <a:gd name="T5" fmla="*/ 19 h 38"/>
                    <a:gd name="T6" fmla="*/ 0 w 38"/>
                    <a:gd name="T7" fmla="*/ 34 h 38"/>
                  </a:gdLst>
                  <a:ahLst/>
                  <a:cxnLst>
                    <a:cxn ang="0">
                      <a:pos x="T0" y="T1"/>
                    </a:cxn>
                    <a:cxn ang="0">
                      <a:pos x="T2" y="T3"/>
                    </a:cxn>
                    <a:cxn ang="0">
                      <a:pos x="T4" y="T5"/>
                    </a:cxn>
                    <a:cxn ang="0">
                      <a:pos x="T6" y="T7"/>
                    </a:cxn>
                  </a:cxnLst>
                  <a:rect l="0" t="0" r="r" b="b"/>
                  <a:pathLst>
                    <a:path w="38" h="38">
                      <a:moveTo>
                        <a:pt x="0" y="34"/>
                      </a:moveTo>
                      <a:cubicBezTo>
                        <a:pt x="0" y="21"/>
                        <a:pt x="0" y="21"/>
                        <a:pt x="0" y="21"/>
                      </a:cubicBezTo>
                      <a:cubicBezTo>
                        <a:pt x="0" y="21"/>
                        <a:pt x="38" y="0"/>
                        <a:pt x="30" y="19"/>
                      </a:cubicBezTo>
                      <a:cubicBezTo>
                        <a:pt x="23" y="38"/>
                        <a:pt x="0" y="34"/>
                        <a:pt x="0" y="34"/>
                      </a:cubicBezTo>
                      <a:close/>
                    </a:path>
                  </a:pathLst>
                </a:custGeom>
                <a:solidFill>
                  <a:srgbClr val="E5BE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15"/>
                <p:cNvSpPr/>
                <p:nvPr/>
              </p:nvSpPr>
              <p:spPr bwMode="auto">
                <a:xfrm>
                  <a:off x="8062913" y="2965450"/>
                  <a:ext cx="115888" cy="44450"/>
                </a:xfrm>
                <a:custGeom>
                  <a:avLst/>
                  <a:gdLst>
                    <a:gd name="T0" fmla="*/ 31 w 31"/>
                    <a:gd name="T1" fmla="*/ 8 h 12"/>
                    <a:gd name="T2" fmla="*/ 15 w 31"/>
                    <a:gd name="T3" fmla="*/ 11 h 12"/>
                    <a:gd name="T4" fmla="*/ 1 w 31"/>
                    <a:gd name="T5" fmla="*/ 4 h 12"/>
                    <a:gd name="T6" fmla="*/ 17 w 31"/>
                    <a:gd name="T7" fmla="*/ 1 h 12"/>
                    <a:gd name="T8" fmla="*/ 31 w 31"/>
                    <a:gd name="T9" fmla="*/ 8 h 12"/>
                  </a:gdLst>
                  <a:ahLst/>
                  <a:cxnLst>
                    <a:cxn ang="0">
                      <a:pos x="T0" y="T1"/>
                    </a:cxn>
                    <a:cxn ang="0">
                      <a:pos x="T2" y="T3"/>
                    </a:cxn>
                    <a:cxn ang="0">
                      <a:pos x="T4" y="T5"/>
                    </a:cxn>
                    <a:cxn ang="0">
                      <a:pos x="T6" y="T7"/>
                    </a:cxn>
                    <a:cxn ang="0">
                      <a:pos x="T8" y="T9"/>
                    </a:cxn>
                  </a:cxnLst>
                  <a:rect l="0" t="0" r="r" b="b"/>
                  <a:pathLst>
                    <a:path w="31" h="12">
                      <a:moveTo>
                        <a:pt x="31" y="8"/>
                      </a:moveTo>
                      <a:cubicBezTo>
                        <a:pt x="31" y="11"/>
                        <a:pt x="23" y="12"/>
                        <a:pt x="15" y="11"/>
                      </a:cubicBezTo>
                      <a:cubicBezTo>
                        <a:pt x="7" y="10"/>
                        <a:pt x="0" y="6"/>
                        <a:pt x="1" y="4"/>
                      </a:cubicBezTo>
                      <a:cubicBezTo>
                        <a:pt x="1" y="1"/>
                        <a:pt x="8" y="0"/>
                        <a:pt x="17" y="1"/>
                      </a:cubicBezTo>
                      <a:cubicBezTo>
                        <a:pt x="25" y="2"/>
                        <a:pt x="31" y="6"/>
                        <a:pt x="31" y="8"/>
                      </a:cubicBezTo>
                      <a:close/>
                    </a:path>
                  </a:pathLst>
                </a:custGeom>
                <a:solidFill>
                  <a:srgbClr val="FFE9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16"/>
                <p:cNvSpPr/>
                <p:nvPr/>
              </p:nvSpPr>
              <p:spPr bwMode="auto">
                <a:xfrm>
                  <a:off x="7424738" y="2346325"/>
                  <a:ext cx="198438" cy="198438"/>
                </a:xfrm>
                <a:custGeom>
                  <a:avLst/>
                  <a:gdLst>
                    <a:gd name="T0" fmla="*/ 47 w 53"/>
                    <a:gd name="T1" fmla="*/ 53 h 53"/>
                    <a:gd name="T2" fmla="*/ 53 w 53"/>
                    <a:gd name="T3" fmla="*/ 52 h 53"/>
                    <a:gd name="T4" fmla="*/ 13 w 53"/>
                    <a:gd name="T5" fmla="*/ 0 h 53"/>
                    <a:gd name="T6" fmla="*/ 47 w 53"/>
                    <a:gd name="T7" fmla="*/ 53 h 53"/>
                  </a:gdLst>
                  <a:ahLst/>
                  <a:cxnLst>
                    <a:cxn ang="0">
                      <a:pos x="T0" y="T1"/>
                    </a:cxn>
                    <a:cxn ang="0">
                      <a:pos x="T2" y="T3"/>
                    </a:cxn>
                    <a:cxn ang="0">
                      <a:pos x="T4" y="T5"/>
                    </a:cxn>
                    <a:cxn ang="0">
                      <a:pos x="T6" y="T7"/>
                    </a:cxn>
                  </a:cxnLst>
                  <a:rect l="0" t="0" r="r" b="b"/>
                  <a:pathLst>
                    <a:path w="53" h="53">
                      <a:moveTo>
                        <a:pt x="47" y="53"/>
                      </a:moveTo>
                      <a:cubicBezTo>
                        <a:pt x="53" y="52"/>
                        <a:pt x="53" y="52"/>
                        <a:pt x="53" y="52"/>
                      </a:cubicBezTo>
                      <a:cubicBezTo>
                        <a:pt x="53" y="52"/>
                        <a:pt x="11" y="31"/>
                        <a:pt x="13" y="0"/>
                      </a:cubicBezTo>
                      <a:cubicBezTo>
                        <a:pt x="13" y="0"/>
                        <a:pt x="0" y="33"/>
                        <a:pt x="47" y="53"/>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17"/>
                <p:cNvSpPr/>
                <p:nvPr/>
              </p:nvSpPr>
              <p:spPr bwMode="auto">
                <a:xfrm>
                  <a:off x="8772525" y="1592262"/>
                  <a:ext cx="206375" cy="184150"/>
                </a:xfrm>
                <a:custGeom>
                  <a:avLst/>
                  <a:gdLst>
                    <a:gd name="T0" fmla="*/ 54 w 55"/>
                    <a:gd name="T1" fmla="*/ 1 h 49"/>
                    <a:gd name="T2" fmla="*/ 48 w 55"/>
                    <a:gd name="T3" fmla="*/ 16 h 49"/>
                    <a:gd name="T4" fmla="*/ 38 w 55"/>
                    <a:gd name="T5" fmla="*/ 31 h 49"/>
                    <a:gd name="T6" fmla="*/ 6 w 55"/>
                    <a:gd name="T7" fmla="*/ 49 h 49"/>
                    <a:gd name="T8" fmla="*/ 0 w 55"/>
                    <a:gd name="T9" fmla="*/ 49 h 49"/>
                    <a:gd name="T10" fmla="*/ 7 w 55"/>
                    <a:gd name="T11" fmla="*/ 46 h 49"/>
                    <a:gd name="T12" fmla="*/ 14 w 55"/>
                    <a:gd name="T13" fmla="*/ 42 h 49"/>
                    <a:gd name="T14" fmla="*/ 31 w 55"/>
                    <a:gd name="T15" fmla="*/ 30 h 49"/>
                    <a:gd name="T16" fmla="*/ 43 w 55"/>
                    <a:gd name="T17" fmla="*/ 15 h 49"/>
                    <a:gd name="T18" fmla="*/ 51 w 55"/>
                    <a:gd name="T19" fmla="*/ 3 h 49"/>
                    <a:gd name="T20" fmla="*/ 53 w 55"/>
                    <a:gd name="T21" fmla="*/ 0 h 49"/>
                    <a:gd name="T22" fmla="*/ 54 w 55"/>
                    <a:gd name="T23"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49">
                      <a:moveTo>
                        <a:pt x="54" y="1"/>
                      </a:moveTo>
                      <a:cubicBezTo>
                        <a:pt x="55" y="5"/>
                        <a:pt x="50" y="13"/>
                        <a:pt x="48" y="16"/>
                      </a:cubicBezTo>
                      <a:cubicBezTo>
                        <a:pt x="46" y="21"/>
                        <a:pt x="42" y="27"/>
                        <a:pt x="38" y="31"/>
                      </a:cubicBezTo>
                      <a:cubicBezTo>
                        <a:pt x="30" y="40"/>
                        <a:pt x="19" y="47"/>
                        <a:pt x="6" y="49"/>
                      </a:cubicBezTo>
                      <a:cubicBezTo>
                        <a:pt x="4" y="49"/>
                        <a:pt x="2" y="49"/>
                        <a:pt x="0" y="49"/>
                      </a:cubicBezTo>
                      <a:cubicBezTo>
                        <a:pt x="2" y="48"/>
                        <a:pt x="5" y="47"/>
                        <a:pt x="7" y="46"/>
                      </a:cubicBezTo>
                      <a:cubicBezTo>
                        <a:pt x="9" y="45"/>
                        <a:pt x="12" y="43"/>
                        <a:pt x="14" y="42"/>
                      </a:cubicBezTo>
                      <a:cubicBezTo>
                        <a:pt x="20" y="38"/>
                        <a:pt x="26" y="35"/>
                        <a:pt x="31" y="30"/>
                      </a:cubicBezTo>
                      <a:cubicBezTo>
                        <a:pt x="35" y="26"/>
                        <a:pt x="40" y="20"/>
                        <a:pt x="43" y="15"/>
                      </a:cubicBezTo>
                      <a:cubicBezTo>
                        <a:pt x="46" y="11"/>
                        <a:pt x="49" y="8"/>
                        <a:pt x="51" y="3"/>
                      </a:cubicBezTo>
                      <a:cubicBezTo>
                        <a:pt x="52" y="2"/>
                        <a:pt x="53" y="1"/>
                        <a:pt x="53" y="0"/>
                      </a:cubicBezTo>
                      <a:cubicBezTo>
                        <a:pt x="53" y="0"/>
                        <a:pt x="54" y="1"/>
                        <a:pt x="54" y="1"/>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318"/>
                <p:cNvSpPr/>
                <p:nvPr/>
              </p:nvSpPr>
              <p:spPr bwMode="auto">
                <a:xfrm>
                  <a:off x="8745538" y="1509712"/>
                  <a:ext cx="120650" cy="149225"/>
                </a:xfrm>
                <a:custGeom>
                  <a:avLst/>
                  <a:gdLst>
                    <a:gd name="T0" fmla="*/ 29 w 32"/>
                    <a:gd name="T1" fmla="*/ 0 h 40"/>
                    <a:gd name="T2" fmla="*/ 0 w 32"/>
                    <a:gd name="T3" fmla="*/ 40 h 40"/>
                    <a:gd name="T4" fmla="*/ 29 w 32"/>
                    <a:gd name="T5" fmla="*/ 0 h 40"/>
                  </a:gdLst>
                  <a:ahLst/>
                  <a:cxnLst>
                    <a:cxn ang="0">
                      <a:pos x="T0" y="T1"/>
                    </a:cxn>
                    <a:cxn ang="0">
                      <a:pos x="T2" y="T3"/>
                    </a:cxn>
                    <a:cxn ang="0">
                      <a:pos x="T4" y="T5"/>
                    </a:cxn>
                  </a:cxnLst>
                  <a:rect l="0" t="0" r="r" b="b"/>
                  <a:pathLst>
                    <a:path w="32" h="40">
                      <a:moveTo>
                        <a:pt x="29" y="0"/>
                      </a:moveTo>
                      <a:cubicBezTo>
                        <a:pt x="29" y="0"/>
                        <a:pt x="32" y="33"/>
                        <a:pt x="0" y="40"/>
                      </a:cubicBezTo>
                      <a:cubicBezTo>
                        <a:pt x="0" y="40"/>
                        <a:pt x="22" y="27"/>
                        <a:pt x="29" y="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319"/>
                <p:cNvSpPr/>
                <p:nvPr/>
              </p:nvSpPr>
              <p:spPr bwMode="auto">
                <a:xfrm>
                  <a:off x="7597775" y="1587500"/>
                  <a:ext cx="190500" cy="219075"/>
                </a:xfrm>
                <a:custGeom>
                  <a:avLst/>
                  <a:gdLst>
                    <a:gd name="T0" fmla="*/ 18 w 51"/>
                    <a:gd name="T1" fmla="*/ 0 h 58"/>
                    <a:gd name="T2" fmla="*/ 51 w 51"/>
                    <a:gd name="T3" fmla="*/ 58 h 58"/>
                    <a:gd name="T4" fmla="*/ 18 w 51"/>
                    <a:gd name="T5" fmla="*/ 0 h 58"/>
                  </a:gdLst>
                  <a:ahLst/>
                  <a:cxnLst>
                    <a:cxn ang="0">
                      <a:pos x="T0" y="T1"/>
                    </a:cxn>
                    <a:cxn ang="0">
                      <a:pos x="T2" y="T3"/>
                    </a:cxn>
                    <a:cxn ang="0">
                      <a:pos x="T4" y="T5"/>
                    </a:cxn>
                  </a:cxnLst>
                  <a:rect l="0" t="0" r="r" b="b"/>
                  <a:pathLst>
                    <a:path w="51" h="58">
                      <a:moveTo>
                        <a:pt x="18" y="0"/>
                      </a:moveTo>
                      <a:cubicBezTo>
                        <a:pt x="18" y="0"/>
                        <a:pt x="0" y="44"/>
                        <a:pt x="51" y="58"/>
                      </a:cubicBezTo>
                      <a:cubicBezTo>
                        <a:pt x="51" y="58"/>
                        <a:pt x="25" y="35"/>
                        <a:pt x="18" y="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320"/>
                <p:cNvSpPr/>
                <p:nvPr/>
              </p:nvSpPr>
              <p:spPr bwMode="auto">
                <a:xfrm>
                  <a:off x="7777163" y="1309687"/>
                  <a:ext cx="571500" cy="195263"/>
                </a:xfrm>
                <a:custGeom>
                  <a:avLst/>
                  <a:gdLst>
                    <a:gd name="T0" fmla="*/ 0 w 152"/>
                    <a:gd name="T1" fmla="*/ 35 h 52"/>
                    <a:gd name="T2" fmla="*/ 71 w 152"/>
                    <a:gd name="T3" fmla="*/ 18 h 52"/>
                    <a:gd name="T4" fmla="*/ 133 w 152"/>
                    <a:gd name="T5" fmla="*/ 50 h 52"/>
                    <a:gd name="T6" fmla="*/ 49 w 152"/>
                    <a:gd name="T7" fmla="*/ 35 h 52"/>
                    <a:gd name="T8" fmla="*/ 0 w 152"/>
                    <a:gd name="T9" fmla="*/ 35 h 52"/>
                  </a:gdLst>
                  <a:ahLst/>
                  <a:cxnLst>
                    <a:cxn ang="0">
                      <a:pos x="T0" y="T1"/>
                    </a:cxn>
                    <a:cxn ang="0">
                      <a:pos x="T2" y="T3"/>
                    </a:cxn>
                    <a:cxn ang="0">
                      <a:pos x="T4" y="T5"/>
                    </a:cxn>
                    <a:cxn ang="0">
                      <a:pos x="T6" y="T7"/>
                    </a:cxn>
                    <a:cxn ang="0">
                      <a:pos x="T8" y="T9"/>
                    </a:cxn>
                  </a:cxnLst>
                  <a:rect l="0" t="0" r="r" b="b"/>
                  <a:pathLst>
                    <a:path w="152" h="52">
                      <a:moveTo>
                        <a:pt x="0" y="35"/>
                      </a:moveTo>
                      <a:cubicBezTo>
                        <a:pt x="0" y="35"/>
                        <a:pt x="26" y="0"/>
                        <a:pt x="71" y="18"/>
                      </a:cubicBezTo>
                      <a:cubicBezTo>
                        <a:pt x="115" y="36"/>
                        <a:pt x="114" y="47"/>
                        <a:pt x="133" y="50"/>
                      </a:cubicBezTo>
                      <a:cubicBezTo>
                        <a:pt x="152" y="52"/>
                        <a:pt x="84" y="48"/>
                        <a:pt x="49" y="35"/>
                      </a:cubicBezTo>
                      <a:cubicBezTo>
                        <a:pt x="13" y="23"/>
                        <a:pt x="6" y="43"/>
                        <a:pt x="0" y="35"/>
                      </a:cubicBezTo>
                      <a:close/>
                    </a:path>
                  </a:pathLst>
                </a:custGeom>
                <a:solidFill>
                  <a:srgbClr val="5139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321"/>
                <p:cNvSpPr/>
                <p:nvPr/>
              </p:nvSpPr>
              <p:spPr bwMode="auto">
                <a:xfrm>
                  <a:off x="7469188" y="1655762"/>
                  <a:ext cx="206375" cy="322263"/>
                </a:xfrm>
                <a:custGeom>
                  <a:avLst/>
                  <a:gdLst>
                    <a:gd name="T0" fmla="*/ 55 w 55"/>
                    <a:gd name="T1" fmla="*/ 52 h 86"/>
                    <a:gd name="T2" fmla="*/ 24 w 55"/>
                    <a:gd name="T3" fmla="*/ 0 h 86"/>
                    <a:gd name="T4" fmla="*/ 4 w 55"/>
                    <a:gd name="T5" fmla="*/ 32 h 86"/>
                    <a:gd name="T6" fmla="*/ 54 w 55"/>
                    <a:gd name="T7" fmla="*/ 86 h 86"/>
                    <a:gd name="T8" fmla="*/ 55 w 55"/>
                    <a:gd name="T9" fmla="*/ 52 h 86"/>
                  </a:gdLst>
                  <a:ahLst/>
                  <a:cxnLst>
                    <a:cxn ang="0">
                      <a:pos x="T0" y="T1"/>
                    </a:cxn>
                    <a:cxn ang="0">
                      <a:pos x="T2" y="T3"/>
                    </a:cxn>
                    <a:cxn ang="0">
                      <a:pos x="T4" y="T5"/>
                    </a:cxn>
                    <a:cxn ang="0">
                      <a:pos x="T6" y="T7"/>
                    </a:cxn>
                    <a:cxn ang="0">
                      <a:pos x="T8" y="T9"/>
                    </a:cxn>
                  </a:cxnLst>
                  <a:rect l="0" t="0" r="r" b="b"/>
                  <a:pathLst>
                    <a:path w="55" h="86">
                      <a:moveTo>
                        <a:pt x="55" y="52"/>
                      </a:moveTo>
                      <a:cubicBezTo>
                        <a:pt x="55" y="52"/>
                        <a:pt x="19" y="29"/>
                        <a:pt x="24" y="0"/>
                      </a:cubicBezTo>
                      <a:cubicBezTo>
                        <a:pt x="24" y="0"/>
                        <a:pt x="0" y="4"/>
                        <a:pt x="4" y="32"/>
                      </a:cubicBezTo>
                      <a:cubicBezTo>
                        <a:pt x="8" y="60"/>
                        <a:pt x="54" y="86"/>
                        <a:pt x="54" y="86"/>
                      </a:cubicBezTo>
                      <a:lnTo>
                        <a:pt x="55" y="52"/>
                      </a:lnTo>
                      <a:close/>
                    </a:path>
                  </a:pathLst>
                </a:custGeom>
                <a:solidFill>
                  <a:srgbClr val="5139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322"/>
                <p:cNvSpPr/>
                <p:nvPr/>
              </p:nvSpPr>
              <p:spPr bwMode="auto">
                <a:xfrm>
                  <a:off x="7716838" y="2401887"/>
                  <a:ext cx="46038" cy="23813"/>
                </a:xfrm>
                <a:custGeom>
                  <a:avLst/>
                  <a:gdLst>
                    <a:gd name="T0" fmla="*/ 12 w 12"/>
                    <a:gd name="T1" fmla="*/ 4 h 6"/>
                    <a:gd name="T2" fmla="*/ 10 w 12"/>
                    <a:gd name="T3" fmla="*/ 6 h 6"/>
                    <a:gd name="T4" fmla="*/ 2 w 12"/>
                    <a:gd name="T5" fmla="*/ 5 h 6"/>
                    <a:gd name="T6" fmla="*/ 0 w 12"/>
                    <a:gd name="T7" fmla="*/ 2 h 6"/>
                    <a:gd name="T8" fmla="*/ 0 w 12"/>
                    <a:gd name="T9" fmla="*/ 2 h 6"/>
                    <a:gd name="T10" fmla="*/ 3 w 12"/>
                    <a:gd name="T11" fmla="*/ 0 h 6"/>
                    <a:gd name="T12" fmla="*/ 10 w 12"/>
                    <a:gd name="T13" fmla="*/ 1 h 6"/>
                    <a:gd name="T14" fmla="*/ 12 w 12"/>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6">
                      <a:moveTo>
                        <a:pt x="12" y="4"/>
                      </a:moveTo>
                      <a:cubicBezTo>
                        <a:pt x="12" y="5"/>
                        <a:pt x="11" y="6"/>
                        <a:pt x="10" y="6"/>
                      </a:cubicBezTo>
                      <a:cubicBezTo>
                        <a:pt x="2" y="5"/>
                        <a:pt x="2" y="5"/>
                        <a:pt x="2" y="5"/>
                      </a:cubicBezTo>
                      <a:cubicBezTo>
                        <a:pt x="1" y="5"/>
                        <a:pt x="0" y="3"/>
                        <a:pt x="0" y="2"/>
                      </a:cubicBezTo>
                      <a:cubicBezTo>
                        <a:pt x="0" y="2"/>
                        <a:pt x="0" y="2"/>
                        <a:pt x="0" y="2"/>
                      </a:cubicBezTo>
                      <a:cubicBezTo>
                        <a:pt x="1" y="1"/>
                        <a:pt x="2" y="0"/>
                        <a:pt x="3" y="0"/>
                      </a:cubicBezTo>
                      <a:cubicBezTo>
                        <a:pt x="10" y="1"/>
                        <a:pt x="10" y="1"/>
                        <a:pt x="10" y="1"/>
                      </a:cubicBezTo>
                      <a:cubicBezTo>
                        <a:pt x="11" y="2"/>
                        <a:pt x="12" y="3"/>
                        <a:pt x="12" y="4"/>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323"/>
                <p:cNvSpPr/>
                <p:nvPr/>
              </p:nvSpPr>
              <p:spPr bwMode="auto">
                <a:xfrm>
                  <a:off x="8502650" y="2497137"/>
                  <a:ext cx="36513" cy="17463"/>
                </a:xfrm>
                <a:custGeom>
                  <a:avLst/>
                  <a:gdLst>
                    <a:gd name="T0" fmla="*/ 10 w 10"/>
                    <a:gd name="T1" fmla="*/ 3 h 5"/>
                    <a:gd name="T2" fmla="*/ 8 w 10"/>
                    <a:gd name="T3" fmla="*/ 5 h 5"/>
                    <a:gd name="T4" fmla="*/ 1 w 10"/>
                    <a:gd name="T5" fmla="*/ 4 h 5"/>
                    <a:gd name="T6" fmla="*/ 0 w 10"/>
                    <a:gd name="T7" fmla="*/ 2 h 5"/>
                    <a:gd name="T8" fmla="*/ 0 w 10"/>
                    <a:gd name="T9" fmla="*/ 2 h 5"/>
                    <a:gd name="T10" fmla="*/ 2 w 10"/>
                    <a:gd name="T11" fmla="*/ 0 h 5"/>
                    <a:gd name="T12" fmla="*/ 9 w 10"/>
                    <a:gd name="T13" fmla="*/ 1 h 5"/>
                    <a:gd name="T14" fmla="*/ 10 w 10"/>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5">
                      <a:moveTo>
                        <a:pt x="10" y="3"/>
                      </a:moveTo>
                      <a:cubicBezTo>
                        <a:pt x="10" y="4"/>
                        <a:pt x="9" y="5"/>
                        <a:pt x="8" y="5"/>
                      </a:cubicBezTo>
                      <a:cubicBezTo>
                        <a:pt x="1" y="4"/>
                        <a:pt x="1" y="4"/>
                        <a:pt x="1" y="4"/>
                      </a:cubicBezTo>
                      <a:cubicBezTo>
                        <a:pt x="0" y="4"/>
                        <a:pt x="0" y="3"/>
                        <a:pt x="0" y="2"/>
                      </a:cubicBezTo>
                      <a:cubicBezTo>
                        <a:pt x="0" y="2"/>
                        <a:pt x="0" y="2"/>
                        <a:pt x="0" y="2"/>
                      </a:cubicBezTo>
                      <a:cubicBezTo>
                        <a:pt x="0" y="1"/>
                        <a:pt x="1" y="0"/>
                        <a:pt x="2" y="0"/>
                      </a:cubicBezTo>
                      <a:cubicBezTo>
                        <a:pt x="9" y="1"/>
                        <a:pt x="9" y="1"/>
                        <a:pt x="9" y="1"/>
                      </a:cubicBezTo>
                      <a:cubicBezTo>
                        <a:pt x="10" y="1"/>
                        <a:pt x="10" y="2"/>
                        <a:pt x="10" y="3"/>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324"/>
                <p:cNvSpPr/>
                <p:nvPr/>
              </p:nvSpPr>
              <p:spPr bwMode="auto">
                <a:xfrm>
                  <a:off x="7983538" y="2230437"/>
                  <a:ext cx="409575" cy="465138"/>
                </a:xfrm>
                <a:custGeom>
                  <a:avLst/>
                  <a:gdLst>
                    <a:gd name="T0" fmla="*/ 34 w 109"/>
                    <a:gd name="T1" fmla="*/ 12 h 124"/>
                    <a:gd name="T2" fmla="*/ 25 w 109"/>
                    <a:gd name="T3" fmla="*/ 97 h 124"/>
                    <a:gd name="T4" fmla="*/ 95 w 109"/>
                    <a:gd name="T5" fmla="*/ 98 h 124"/>
                    <a:gd name="T6" fmla="*/ 85 w 109"/>
                    <a:gd name="T7" fmla="*/ 16 h 124"/>
                    <a:gd name="T8" fmla="*/ 63 w 109"/>
                    <a:gd name="T9" fmla="*/ 2 h 124"/>
                    <a:gd name="T10" fmla="*/ 34 w 109"/>
                    <a:gd name="T11" fmla="*/ 12 h 124"/>
                  </a:gdLst>
                  <a:ahLst/>
                  <a:cxnLst>
                    <a:cxn ang="0">
                      <a:pos x="T0" y="T1"/>
                    </a:cxn>
                    <a:cxn ang="0">
                      <a:pos x="T2" y="T3"/>
                    </a:cxn>
                    <a:cxn ang="0">
                      <a:pos x="T4" y="T5"/>
                    </a:cxn>
                    <a:cxn ang="0">
                      <a:pos x="T6" y="T7"/>
                    </a:cxn>
                    <a:cxn ang="0">
                      <a:pos x="T8" y="T9"/>
                    </a:cxn>
                    <a:cxn ang="0">
                      <a:pos x="T10" y="T11"/>
                    </a:cxn>
                  </a:cxnLst>
                  <a:rect l="0" t="0" r="r" b="b"/>
                  <a:pathLst>
                    <a:path w="109" h="124">
                      <a:moveTo>
                        <a:pt x="34" y="12"/>
                      </a:moveTo>
                      <a:cubicBezTo>
                        <a:pt x="34" y="12"/>
                        <a:pt x="0" y="70"/>
                        <a:pt x="25" y="97"/>
                      </a:cubicBezTo>
                      <a:cubicBezTo>
                        <a:pt x="50" y="124"/>
                        <a:pt x="87" y="114"/>
                        <a:pt x="95" y="98"/>
                      </a:cubicBezTo>
                      <a:cubicBezTo>
                        <a:pt x="109" y="70"/>
                        <a:pt x="85" y="57"/>
                        <a:pt x="85" y="16"/>
                      </a:cubicBezTo>
                      <a:cubicBezTo>
                        <a:pt x="85" y="16"/>
                        <a:pt x="78" y="5"/>
                        <a:pt x="63" y="2"/>
                      </a:cubicBezTo>
                      <a:cubicBezTo>
                        <a:pt x="47" y="0"/>
                        <a:pt x="34" y="12"/>
                        <a:pt x="34" y="12"/>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325"/>
                <p:cNvSpPr/>
                <p:nvPr/>
              </p:nvSpPr>
              <p:spPr bwMode="auto">
                <a:xfrm>
                  <a:off x="8010525" y="2225675"/>
                  <a:ext cx="363538" cy="409575"/>
                </a:xfrm>
                <a:custGeom>
                  <a:avLst/>
                  <a:gdLst>
                    <a:gd name="T0" fmla="*/ 30 w 97"/>
                    <a:gd name="T1" fmla="*/ 11 h 109"/>
                    <a:gd name="T2" fmla="*/ 22 w 97"/>
                    <a:gd name="T3" fmla="*/ 84 h 109"/>
                    <a:gd name="T4" fmla="*/ 85 w 97"/>
                    <a:gd name="T5" fmla="*/ 85 h 109"/>
                    <a:gd name="T6" fmla="*/ 76 w 97"/>
                    <a:gd name="T7" fmla="*/ 13 h 109"/>
                    <a:gd name="T8" fmla="*/ 55 w 97"/>
                    <a:gd name="T9" fmla="*/ 2 h 109"/>
                    <a:gd name="T10" fmla="*/ 30 w 97"/>
                    <a:gd name="T11" fmla="*/ 11 h 109"/>
                  </a:gdLst>
                  <a:ahLst/>
                  <a:cxnLst>
                    <a:cxn ang="0">
                      <a:pos x="T0" y="T1"/>
                    </a:cxn>
                    <a:cxn ang="0">
                      <a:pos x="T2" y="T3"/>
                    </a:cxn>
                    <a:cxn ang="0">
                      <a:pos x="T4" y="T5"/>
                    </a:cxn>
                    <a:cxn ang="0">
                      <a:pos x="T6" y="T7"/>
                    </a:cxn>
                    <a:cxn ang="0">
                      <a:pos x="T8" y="T9"/>
                    </a:cxn>
                    <a:cxn ang="0">
                      <a:pos x="T10" y="T11"/>
                    </a:cxn>
                  </a:cxnLst>
                  <a:rect l="0" t="0" r="r" b="b"/>
                  <a:pathLst>
                    <a:path w="97" h="109">
                      <a:moveTo>
                        <a:pt x="30" y="11"/>
                      </a:moveTo>
                      <a:cubicBezTo>
                        <a:pt x="30" y="11"/>
                        <a:pt x="0" y="60"/>
                        <a:pt x="22" y="84"/>
                      </a:cubicBezTo>
                      <a:cubicBezTo>
                        <a:pt x="44" y="109"/>
                        <a:pt x="78" y="100"/>
                        <a:pt x="85" y="85"/>
                      </a:cubicBezTo>
                      <a:cubicBezTo>
                        <a:pt x="97" y="59"/>
                        <a:pt x="76" y="50"/>
                        <a:pt x="76" y="13"/>
                      </a:cubicBezTo>
                      <a:cubicBezTo>
                        <a:pt x="76" y="13"/>
                        <a:pt x="69" y="4"/>
                        <a:pt x="55" y="2"/>
                      </a:cubicBezTo>
                      <a:cubicBezTo>
                        <a:pt x="41" y="0"/>
                        <a:pt x="30" y="11"/>
                        <a:pt x="30" y="11"/>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326"/>
                <p:cNvSpPr/>
                <p:nvPr/>
              </p:nvSpPr>
              <p:spPr bwMode="auto">
                <a:xfrm>
                  <a:off x="8197850" y="2503487"/>
                  <a:ext cx="71438" cy="34925"/>
                </a:xfrm>
                <a:custGeom>
                  <a:avLst/>
                  <a:gdLst>
                    <a:gd name="T0" fmla="*/ 18 w 19"/>
                    <a:gd name="T1" fmla="*/ 6 h 9"/>
                    <a:gd name="T2" fmla="*/ 9 w 19"/>
                    <a:gd name="T3" fmla="*/ 8 h 9"/>
                    <a:gd name="T4" fmla="*/ 0 w 19"/>
                    <a:gd name="T5" fmla="*/ 3 h 9"/>
                    <a:gd name="T6" fmla="*/ 10 w 19"/>
                    <a:gd name="T7" fmla="*/ 0 h 9"/>
                    <a:gd name="T8" fmla="*/ 18 w 19"/>
                    <a:gd name="T9" fmla="*/ 6 h 9"/>
                  </a:gdLst>
                  <a:ahLst/>
                  <a:cxnLst>
                    <a:cxn ang="0">
                      <a:pos x="T0" y="T1"/>
                    </a:cxn>
                    <a:cxn ang="0">
                      <a:pos x="T2" y="T3"/>
                    </a:cxn>
                    <a:cxn ang="0">
                      <a:pos x="T4" y="T5"/>
                    </a:cxn>
                    <a:cxn ang="0">
                      <a:pos x="T6" y="T7"/>
                    </a:cxn>
                    <a:cxn ang="0">
                      <a:pos x="T8" y="T9"/>
                    </a:cxn>
                  </a:cxnLst>
                  <a:rect l="0" t="0" r="r" b="b"/>
                  <a:pathLst>
                    <a:path w="19" h="9">
                      <a:moveTo>
                        <a:pt x="18" y="6"/>
                      </a:moveTo>
                      <a:cubicBezTo>
                        <a:pt x="18" y="8"/>
                        <a:pt x="14" y="9"/>
                        <a:pt x="9" y="8"/>
                      </a:cubicBezTo>
                      <a:cubicBezTo>
                        <a:pt x="4" y="7"/>
                        <a:pt x="0" y="5"/>
                        <a:pt x="0" y="3"/>
                      </a:cubicBezTo>
                      <a:cubicBezTo>
                        <a:pt x="1" y="1"/>
                        <a:pt x="5" y="0"/>
                        <a:pt x="10" y="0"/>
                      </a:cubicBezTo>
                      <a:cubicBezTo>
                        <a:pt x="15" y="1"/>
                        <a:pt x="19" y="3"/>
                        <a:pt x="18" y="6"/>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327"/>
                <p:cNvSpPr/>
                <p:nvPr/>
              </p:nvSpPr>
              <p:spPr bwMode="auto">
                <a:xfrm>
                  <a:off x="7812088" y="2203450"/>
                  <a:ext cx="195263" cy="195263"/>
                </a:xfrm>
                <a:custGeom>
                  <a:avLst/>
                  <a:gdLst>
                    <a:gd name="T0" fmla="*/ 50 w 52"/>
                    <a:gd name="T1" fmla="*/ 30 h 52"/>
                    <a:gd name="T2" fmla="*/ 22 w 52"/>
                    <a:gd name="T3" fmla="*/ 50 h 52"/>
                    <a:gd name="T4" fmla="*/ 2 w 52"/>
                    <a:gd name="T5" fmla="*/ 22 h 52"/>
                    <a:gd name="T6" fmla="*/ 29 w 52"/>
                    <a:gd name="T7" fmla="*/ 2 h 52"/>
                    <a:gd name="T8" fmla="*/ 50 w 52"/>
                    <a:gd name="T9" fmla="*/ 30 h 52"/>
                  </a:gdLst>
                  <a:ahLst/>
                  <a:cxnLst>
                    <a:cxn ang="0">
                      <a:pos x="T0" y="T1"/>
                    </a:cxn>
                    <a:cxn ang="0">
                      <a:pos x="T2" y="T3"/>
                    </a:cxn>
                    <a:cxn ang="0">
                      <a:pos x="T4" y="T5"/>
                    </a:cxn>
                    <a:cxn ang="0">
                      <a:pos x="T6" y="T7"/>
                    </a:cxn>
                    <a:cxn ang="0">
                      <a:pos x="T8" y="T9"/>
                    </a:cxn>
                  </a:cxnLst>
                  <a:rect l="0" t="0" r="r" b="b"/>
                  <a:pathLst>
                    <a:path w="52" h="52">
                      <a:moveTo>
                        <a:pt x="50" y="30"/>
                      </a:moveTo>
                      <a:cubicBezTo>
                        <a:pt x="48" y="43"/>
                        <a:pt x="35" y="52"/>
                        <a:pt x="22" y="50"/>
                      </a:cubicBezTo>
                      <a:cubicBezTo>
                        <a:pt x="9" y="48"/>
                        <a:pt x="0" y="35"/>
                        <a:pt x="2" y="22"/>
                      </a:cubicBezTo>
                      <a:cubicBezTo>
                        <a:pt x="4" y="9"/>
                        <a:pt x="16" y="0"/>
                        <a:pt x="29" y="2"/>
                      </a:cubicBezTo>
                      <a:cubicBezTo>
                        <a:pt x="43" y="4"/>
                        <a:pt x="52" y="17"/>
                        <a:pt x="50" y="30"/>
                      </a:cubicBezTo>
                      <a:close/>
                    </a:path>
                  </a:pathLst>
                </a:custGeom>
                <a:solidFill>
                  <a:srgbClr val="4741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328"/>
                <p:cNvSpPr/>
                <p:nvPr/>
              </p:nvSpPr>
              <p:spPr bwMode="auto">
                <a:xfrm>
                  <a:off x="7897813" y="2247900"/>
                  <a:ext cx="85725" cy="79375"/>
                </a:xfrm>
                <a:custGeom>
                  <a:avLst/>
                  <a:gdLst>
                    <a:gd name="T0" fmla="*/ 21 w 23"/>
                    <a:gd name="T1" fmla="*/ 16 h 21"/>
                    <a:gd name="T2" fmla="*/ 8 w 23"/>
                    <a:gd name="T3" fmla="*/ 18 h 21"/>
                    <a:gd name="T4" fmla="*/ 2 w 23"/>
                    <a:gd name="T5" fmla="*/ 6 h 21"/>
                    <a:gd name="T6" fmla="*/ 16 w 23"/>
                    <a:gd name="T7" fmla="*/ 3 h 21"/>
                    <a:gd name="T8" fmla="*/ 21 w 23"/>
                    <a:gd name="T9" fmla="*/ 16 h 21"/>
                  </a:gdLst>
                  <a:ahLst/>
                  <a:cxnLst>
                    <a:cxn ang="0">
                      <a:pos x="T0" y="T1"/>
                    </a:cxn>
                    <a:cxn ang="0">
                      <a:pos x="T2" y="T3"/>
                    </a:cxn>
                    <a:cxn ang="0">
                      <a:pos x="T4" y="T5"/>
                    </a:cxn>
                    <a:cxn ang="0">
                      <a:pos x="T6" y="T7"/>
                    </a:cxn>
                    <a:cxn ang="0">
                      <a:pos x="T8" y="T9"/>
                    </a:cxn>
                  </a:cxnLst>
                  <a:rect l="0" t="0" r="r" b="b"/>
                  <a:pathLst>
                    <a:path w="23" h="21">
                      <a:moveTo>
                        <a:pt x="21" y="16"/>
                      </a:moveTo>
                      <a:cubicBezTo>
                        <a:pt x="19" y="20"/>
                        <a:pt x="13" y="21"/>
                        <a:pt x="8" y="18"/>
                      </a:cubicBezTo>
                      <a:cubicBezTo>
                        <a:pt x="2" y="16"/>
                        <a:pt x="0" y="10"/>
                        <a:pt x="2" y="6"/>
                      </a:cubicBezTo>
                      <a:cubicBezTo>
                        <a:pt x="5" y="1"/>
                        <a:pt x="11" y="0"/>
                        <a:pt x="16" y="3"/>
                      </a:cubicBezTo>
                      <a:cubicBezTo>
                        <a:pt x="21" y="6"/>
                        <a:pt x="23" y="11"/>
                        <a:pt x="21" y="16"/>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329"/>
                <p:cNvSpPr/>
                <p:nvPr/>
              </p:nvSpPr>
              <p:spPr bwMode="auto">
                <a:xfrm>
                  <a:off x="8389938" y="2255837"/>
                  <a:ext cx="190500" cy="195263"/>
                </a:xfrm>
                <a:custGeom>
                  <a:avLst/>
                  <a:gdLst>
                    <a:gd name="T0" fmla="*/ 49 w 51"/>
                    <a:gd name="T1" fmla="*/ 30 h 52"/>
                    <a:gd name="T2" fmla="*/ 22 w 51"/>
                    <a:gd name="T3" fmla="*/ 50 h 52"/>
                    <a:gd name="T4" fmla="*/ 2 w 51"/>
                    <a:gd name="T5" fmla="*/ 22 h 52"/>
                    <a:gd name="T6" fmla="*/ 29 w 51"/>
                    <a:gd name="T7" fmla="*/ 2 h 52"/>
                    <a:gd name="T8" fmla="*/ 49 w 51"/>
                    <a:gd name="T9" fmla="*/ 30 h 52"/>
                  </a:gdLst>
                  <a:ahLst/>
                  <a:cxnLst>
                    <a:cxn ang="0">
                      <a:pos x="T0" y="T1"/>
                    </a:cxn>
                    <a:cxn ang="0">
                      <a:pos x="T2" y="T3"/>
                    </a:cxn>
                    <a:cxn ang="0">
                      <a:pos x="T4" y="T5"/>
                    </a:cxn>
                    <a:cxn ang="0">
                      <a:pos x="T6" y="T7"/>
                    </a:cxn>
                    <a:cxn ang="0">
                      <a:pos x="T8" y="T9"/>
                    </a:cxn>
                  </a:cxnLst>
                  <a:rect l="0" t="0" r="r" b="b"/>
                  <a:pathLst>
                    <a:path w="51" h="52">
                      <a:moveTo>
                        <a:pt x="49" y="30"/>
                      </a:moveTo>
                      <a:cubicBezTo>
                        <a:pt x="47" y="43"/>
                        <a:pt x="35" y="52"/>
                        <a:pt x="22" y="50"/>
                      </a:cubicBezTo>
                      <a:cubicBezTo>
                        <a:pt x="9" y="48"/>
                        <a:pt x="0" y="36"/>
                        <a:pt x="2" y="22"/>
                      </a:cubicBezTo>
                      <a:cubicBezTo>
                        <a:pt x="4" y="9"/>
                        <a:pt x="16" y="0"/>
                        <a:pt x="29" y="2"/>
                      </a:cubicBezTo>
                      <a:cubicBezTo>
                        <a:pt x="42" y="4"/>
                        <a:pt x="51" y="17"/>
                        <a:pt x="49" y="30"/>
                      </a:cubicBezTo>
                      <a:close/>
                    </a:path>
                  </a:pathLst>
                </a:custGeom>
                <a:solidFill>
                  <a:srgbClr val="4741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330"/>
                <p:cNvSpPr/>
                <p:nvPr/>
              </p:nvSpPr>
              <p:spPr bwMode="auto">
                <a:xfrm>
                  <a:off x="8475663" y="2301875"/>
                  <a:ext cx="85725" cy="77788"/>
                </a:xfrm>
                <a:custGeom>
                  <a:avLst/>
                  <a:gdLst>
                    <a:gd name="T0" fmla="*/ 21 w 23"/>
                    <a:gd name="T1" fmla="*/ 16 h 21"/>
                    <a:gd name="T2" fmla="*/ 7 w 23"/>
                    <a:gd name="T3" fmla="*/ 18 h 21"/>
                    <a:gd name="T4" fmla="*/ 2 w 23"/>
                    <a:gd name="T5" fmla="*/ 6 h 21"/>
                    <a:gd name="T6" fmla="*/ 15 w 23"/>
                    <a:gd name="T7" fmla="*/ 3 h 21"/>
                    <a:gd name="T8" fmla="*/ 21 w 23"/>
                    <a:gd name="T9" fmla="*/ 16 h 21"/>
                  </a:gdLst>
                  <a:ahLst/>
                  <a:cxnLst>
                    <a:cxn ang="0">
                      <a:pos x="T0" y="T1"/>
                    </a:cxn>
                    <a:cxn ang="0">
                      <a:pos x="T2" y="T3"/>
                    </a:cxn>
                    <a:cxn ang="0">
                      <a:pos x="T4" y="T5"/>
                    </a:cxn>
                    <a:cxn ang="0">
                      <a:pos x="T6" y="T7"/>
                    </a:cxn>
                    <a:cxn ang="0">
                      <a:pos x="T8" y="T9"/>
                    </a:cxn>
                  </a:cxnLst>
                  <a:rect l="0" t="0" r="r" b="b"/>
                  <a:pathLst>
                    <a:path w="23" h="21">
                      <a:moveTo>
                        <a:pt x="21" y="16"/>
                      </a:moveTo>
                      <a:cubicBezTo>
                        <a:pt x="18" y="20"/>
                        <a:pt x="12" y="21"/>
                        <a:pt x="7" y="18"/>
                      </a:cubicBezTo>
                      <a:cubicBezTo>
                        <a:pt x="2" y="16"/>
                        <a:pt x="0" y="10"/>
                        <a:pt x="2" y="6"/>
                      </a:cubicBezTo>
                      <a:cubicBezTo>
                        <a:pt x="4" y="1"/>
                        <a:pt x="10" y="0"/>
                        <a:pt x="15" y="3"/>
                      </a:cubicBezTo>
                      <a:cubicBezTo>
                        <a:pt x="21" y="6"/>
                        <a:pt x="23" y="12"/>
                        <a:pt x="21" y="16"/>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331"/>
                <p:cNvSpPr/>
                <p:nvPr/>
              </p:nvSpPr>
              <p:spPr bwMode="auto">
                <a:xfrm>
                  <a:off x="8024813" y="2662237"/>
                  <a:ext cx="241300" cy="276225"/>
                </a:xfrm>
                <a:custGeom>
                  <a:avLst/>
                  <a:gdLst>
                    <a:gd name="T0" fmla="*/ 59 w 64"/>
                    <a:gd name="T1" fmla="*/ 50 h 74"/>
                    <a:gd name="T2" fmla="*/ 25 w 64"/>
                    <a:gd name="T3" fmla="*/ 72 h 74"/>
                    <a:gd name="T4" fmla="*/ 2 w 64"/>
                    <a:gd name="T5" fmla="*/ 49 h 74"/>
                    <a:gd name="T6" fmla="*/ 49 w 64"/>
                    <a:gd name="T7" fmla="*/ 7 h 74"/>
                    <a:gd name="T8" fmla="*/ 59 w 64"/>
                    <a:gd name="T9" fmla="*/ 50 h 74"/>
                  </a:gdLst>
                  <a:ahLst/>
                  <a:cxnLst>
                    <a:cxn ang="0">
                      <a:pos x="T0" y="T1"/>
                    </a:cxn>
                    <a:cxn ang="0">
                      <a:pos x="T2" y="T3"/>
                    </a:cxn>
                    <a:cxn ang="0">
                      <a:pos x="T4" y="T5"/>
                    </a:cxn>
                    <a:cxn ang="0">
                      <a:pos x="T6" y="T7"/>
                    </a:cxn>
                    <a:cxn ang="0">
                      <a:pos x="T8" y="T9"/>
                    </a:cxn>
                  </a:cxnLst>
                  <a:rect l="0" t="0" r="r" b="b"/>
                  <a:pathLst>
                    <a:path w="64" h="74">
                      <a:moveTo>
                        <a:pt x="59" y="50"/>
                      </a:moveTo>
                      <a:cubicBezTo>
                        <a:pt x="57" y="67"/>
                        <a:pt x="40" y="74"/>
                        <a:pt x="25" y="72"/>
                      </a:cubicBezTo>
                      <a:cubicBezTo>
                        <a:pt x="10" y="70"/>
                        <a:pt x="0" y="66"/>
                        <a:pt x="2" y="49"/>
                      </a:cubicBezTo>
                      <a:cubicBezTo>
                        <a:pt x="4" y="32"/>
                        <a:pt x="24" y="0"/>
                        <a:pt x="49" y="7"/>
                      </a:cubicBezTo>
                      <a:cubicBezTo>
                        <a:pt x="64" y="10"/>
                        <a:pt x="61" y="33"/>
                        <a:pt x="59" y="50"/>
                      </a:cubicBezTo>
                      <a:close/>
                    </a:path>
                  </a:pathLst>
                </a:custGeom>
                <a:solidFill>
                  <a:srgbClr val="331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332"/>
                <p:cNvSpPr/>
                <p:nvPr/>
              </p:nvSpPr>
              <p:spPr bwMode="auto">
                <a:xfrm>
                  <a:off x="8024813" y="2759075"/>
                  <a:ext cx="192088" cy="176213"/>
                </a:xfrm>
                <a:custGeom>
                  <a:avLst/>
                  <a:gdLst>
                    <a:gd name="T0" fmla="*/ 38 w 51"/>
                    <a:gd name="T1" fmla="*/ 11 h 47"/>
                    <a:gd name="T2" fmla="*/ 11 w 51"/>
                    <a:gd name="T3" fmla="*/ 0 h 47"/>
                    <a:gd name="T4" fmla="*/ 2 w 51"/>
                    <a:gd name="T5" fmla="*/ 23 h 47"/>
                    <a:gd name="T6" fmla="*/ 25 w 51"/>
                    <a:gd name="T7" fmla="*/ 46 h 47"/>
                    <a:gd name="T8" fmla="*/ 51 w 51"/>
                    <a:gd name="T9" fmla="*/ 39 h 47"/>
                    <a:gd name="T10" fmla="*/ 38 w 51"/>
                    <a:gd name="T11" fmla="*/ 11 h 47"/>
                  </a:gdLst>
                  <a:ahLst/>
                  <a:cxnLst>
                    <a:cxn ang="0">
                      <a:pos x="T0" y="T1"/>
                    </a:cxn>
                    <a:cxn ang="0">
                      <a:pos x="T2" y="T3"/>
                    </a:cxn>
                    <a:cxn ang="0">
                      <a:pos x="T4" y="T5"/>
                    </a:cxn>
                    <a:cxn ang="0">
                      <a:pos x="T6" y="T7"/>
                    </a:cxn>
                    <a:cxn ang="0">
                      <a:pos x="T8" y="T9"/>
                    </a:cxn>
                    <a:cxn ang="0">
                      <a:pos x="T10" y="T11"/>
                    </a:cxn>
                  </a:cxnLst>
                  <a:rect l="0" t="0" r="r" b="b"/>
                  <a:pathLst>
                    <a:path w="51" h="47">
                      <a:moveTo>
                        <a:pt x="38" y="11"/>
                      </a:moveTo>
                      <a:cubicBezTo>
                        <a:pt x="31" y="5"/>
                        <a:pt x="21" y="0"/>
                        <a:pt x="11" y="0"/>
                      </a:cubicBezTo>
                      <a:cubicBezTo>
                        <a:pt x="6" y="8"/>
                        <a:pt x="3" y="16"/>
                        <a:pt x="2" y="23"/>
                      </a:cubicBezTo>
                      <a:cubicBezTo>
                        <a:pt x="0" y="40"/>
                        <a:pt x="10" y="44"/>
                        <a:pt x="25" y="46"/>
                      </a:cubicBezTo>
                      <a:cubicBezTo>
                        <a:pt x="34" y="47"/>
                        <a:pt x="44" y="45"/>
                        <a:pt x="51" y="39"/>
                      </a:cubicBezTo>
                      <a:cubicBezTo>
                        <a:pt x="50" y="28"/>
                        <a:pt x="46" y="18"/>
                        <a:pt x="38" y="11"/>
                      </a:cubicBezTo>
                      <a:close/>
                    </a:path>
                  </a:pathLst>
                </a:custGeom>
                <a:solidFill>
                  <a:srgbClr val="4F1D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333"/>
                <p:cNvSpPr/>
                <p:nvPr/>
              </p:nvSpPr>
              <p:spPr bwMode="auto">
                <a:xfrm>
                  <a:off x="8753475" y="2827337"/>
                  <a:ext cx="423863" cy="363538"/>
                </a:xfrm>
                <a:custGeom>
                  <a:avLst/>
                  <a:gdLst>
                    <a:gd name="T0" fmla="*/ 96 w 113"/>
                    <a:gd name="T1" fmla="*/ 20 h 97"/>
                    <a:gd name="T2" fmla="*/ 91 w 113"/>
                    <a:gd name="T3" fmla="*/ 21 h 97"/>
                    <a:gd name="T4" fmla="*/ 76 w 113"/>
                    <a:gd name="T5" fmla="*/ 0 h 97"/>
                    <a:gd name="T6" fmla="*/ 57 w 113"/>
                    <a:gd name="T7" fmla="*/ 14 h 97"/>
                    <a:gd name="T8" fmla="*/ 48 w 113"/>
                    <a:gd name="T9" fmla="*/ 3 h 97"/>
                    <a:gd name="T10" fmla="*/ 23 w 113"/>
                    <a:gd name="T11" fmla="*/ 32 h 97"/>
                    <a:gd name="T12" fmla="*/ 35 w 113"/>
                    <a:gd name="T13" fmla="*/ 46 h 97"/>
                    <a:gd name="T14" fmla="*/ 1 w 113"/>
                    <a:gd name="T15" fmla="*/ 97 h 97"/>
                    <a:gd name="T16" fmla="*/ 38 w 113"/>
                    <a:gd name="T17" fmla="*/ 65 h 97"/>
                    <a:gd name="T18" fmla="*/ 35 w 113"/>
                    <a:gd name="T19" fmla="*/ 71 h 97"/>
                    <a:gd name="T20" fmla="*/ 48 w 113"/>
                    <a:gd name="T21" fmla="*/ 88 h 97"/>
                    <a:gd name="T22" fmla="*/ 57 w 113"/>
                    <a:gd name="T23" fmla="*/ 86 h 97"/>
                    <a:gd name="T24" fmla="*/ 68 w 113"/>
                    <a:gd name="T25" fmla="*/ 90 h 97"/>
                    <a:gd name="T26" fmla="*/ 91 w 113"/>
                    <a:gd name="T27" fmla="*/ 70 h 97"/>
                    <a:gd name="T28" fmla="*/ 92 w 113"/>
                    <a:gd name="T29" fmla="*/ 66 h 97"/>
                    <a:gd name="T30" fmla="*/ 108 w 113"/>
                    <a:gd name="T31" fmla="*/ 50 h 97"/>
                    <a:gd name="T32" fmla="*/ 96 w 113"/>
                    <a:gd name="T33" fmla="*/ 2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97">
                      <a:moveTo>
                        <a:pt x="96" y="20"/>
                      </a:moveTo>
                      <a:cubicBezTo>
                        <a:pt x="94" y="20"/>
                        <a:pt x="93" y="21"/>
                        <a:pt x="91" y="21"/>
                      </a:cubicBezTo>
                      <a:cubicBezTo>
                        <a:pt x="90" y="11"/>
                        <a:pt x="86" y="0"/>
                        <a:pt x="76" y="0"/>
                      </a:cubicBezTo>
                      <a:cubicBezTo>
                        <a:pt x="69" y="0"/>
                        <a:pt x="62" y="6"/>
                        <a:pt x="57" y="14"/>
                      </a:cubicBezTo>
                      <a:cubicBezTo>
                        <a:pt x="56" y="8"/>
                        <a:pt x="54" y="3"/>
                        <a:pt x="48" y="3"/>
                      </a:cubicBezTo>
                      <a:cubicBezTo>
                        <a:pt x="35" y="3"/>
                        <a:pt x="23" y="21"/>
                        <a:pt x="23" y="32"/>
                      </a:cubicBezTo>
                      <a:cubicBezTo>
                        <a:pt x="23" y="40"/>
                        <a:pt x="28" y="44"/>
                        <a:pt x="35" y="46"/>
                      </a:cubicBezTo>
                      <a:cubicBezTo>
                        <a:pt x="21" y="55"/>
                        <a:pt x="0" y="74"/>
                        <a:pt x="1" y="97"/>
                      </a:cubicBezTo>
                      <a:cubicBezTo>
                        <a:pt x="1" y="97"/>
                        <a:pt x="9" y="69"/>
                        <a:pt x="38" y="65"/>
                      </a:cubicBezTo>
                      <a:cubicBezTo>
                        <a:pt x="37" y="67"/>
                        <a:pt x="36" y="69"/>
                        <a:pt x="35" y="71"/>
                      </a:cubicBezTo>
                      <a:cubicBezTo>
                        <a:pt x="31" y="81"/>
                        <a:pt x="35" y="88"/>
                        <a:pt x="48" y="88"/>
                      </a:cubicBezTo>
                      <a:cubicBezTo>
                        <a:pt x="52" y="88"/>
                        <a:pt x="55" y="87"/>
                        <a:pt x="57" y="86"/>
                      </a:cubicBezTo>
                      <a:cubicBezTo>
                        <a:pt x="59" y="88"/>
                        <a:pt x="62" y="90"/>
                        <a:pt x="68" y="90"/>
                      </a:cubicBezTo>
                      <a:cubicBezTo>
                        <a:pt x="81" y="90"/>
                        <a:pt x="86" y="81"/>
                        <a:pt x="91" y="70"/>
                      </a:cubicBezTo>
                      <a:cubicBezTo>
                        <a:pt x="91" y="68"/>
                        <a:pt x="92" y="67"/>
                        <a:pt x="92" y="66"/>
                      </a:cubicBezTo>
                      <a:cubicBezTo>
                        <a:pt x="100" y="64"/>
                        <a:pt x="105" y="58"/>
                        <a:pt x="108" y="50"/>
                      </a:cubicBezTo>
                      <a:cubicBezTo>
                        <a:pt x="113" y="40"/>
                        <a:pt x="109" y="20"/>
                        <a:pt x="96" y="20"/>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334"/>
                <p:cNvSpPr/>
                <p:nvPr/>
              </p:nvSpPr>
              <p:spPr bwMode="auto">
                <a:xfrm>
                  <a:off x="9039225" y="2827337"/>
                  <a:ext cx="55563" cy="69850"/>
                </a:xfrm>
                <a:custGeom>
                  <a:avLst/>
                  <a:gdLst>
                    <a:gd name="T0" fmla="*/ 9 w 15"/>
                    <a:gd name="T1" fmla="*/ 9 h 19"/>
                    <a:gd name="T2" fmla="*/ 15 w 15"/>
                    <a:gd name="T3" fmla="*/ 19 h 19"/>
                    <a:gd name="T4" fmla="*/ 0 w 15"/>
                    <a:gd name="T5" fmla="*/ 0 h 19"/>
                    <a:gd name="T6" fmla="*/ 0 w 15"/>
                    <a:gd name="T7" fmla="*/ 0 h 19"/>
                    <a:gd name="T8" fmla="*/ 9 w 15"/>
                    <a:gd name="T9" fmla="*/ 9 h 19"/>
                  </a:gdLst>
                  <a:ahLst/>
                  <a:cxnLst>
                    <a:cxn ang="0">
                      <a:pos x="T0" y="T1"/>
                    </a:cxn>
                    <a:cxn ang="0">
                      <a:pos x="T2" y="T3"/>
                    </a:cxn>
                    <a:cxn ang="0">
                      <a:pos x="T4" y="T5"/>
                    </a:cxn>
                    <a:cxn ang="0">
                      <a:pos x="T6" y="T7"/>
                    </a:cxn>
                    <a:cxn ang="0">
                      <a:pos x="T8" y="T9"/>
                    </a:cxn>
                  </a:cxnLst>
                  <a:rect l="0" t="0" r="r" b="b"/>
                  <a:pathLst>
                    <a:path w="15" h="19">
                      <a:moveTo>
                        <a:pt x="9" y="9"/>
                      </a:moveTo>
                      <a:cubicBezTo>
                        <a:pt x="11" y="13"/>
                        <a:pt x="12" y="16"/>
                        <a:pt x="15" y="19"/>
                      </a:cubicBezTo>
                      <a:cubicBezTo>
                        <a:pt x="13" y="10"/>
                        <a:pt x="9" y="0"/>
                        <a:pt x="0" y="0"/>
                      </a:cubicBezTo>
                      <a:cubicBezTo>
                        <a:pt x="0" y="0"/>
                        <a:pt x="0" y="0"/>
                        <a:pt x="0" y="0"/>
                      </a:cubicBezTo>
                      <a:cubicBezTo>
                        <a:pt x="3" y="2"/>
                        <a:pt x="6" y="5"/>
                        <a:pt x="9" y="9"/>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335"/>
                <p:cNvSpPr/>
                <p:nvPr/>
              </p:nvSpPr>
              <p:spPr bwMode="auto">
                <a:xfrm>
                  <a:off x="8756650" y="2901950"/>
                  <a:ext cx="420688" cy="288925"/>
                </a:xfrm>
                <a:custGeom>
                  <a:avLst/>
                  <a:gdLst>
                    <a:gd name="T0" fmla="*/ 95 w 112"/>
                    <a:gd name="T1" fmla="*/ 0 h 77"/>
                    <a:gd name="T2" fmla="*/ 91 w 112"/>
                    <a:gd name="T3" fmla="*/ 1 h 77"/>
                    <a:gd name="T4" fmla="*/ 95 w 112"/>
                    <a:gd name="T5" fmla="*/ 4 h 77"/>
                    <a:gd name="T6" fmla="*/ 104 w 112"/>
                    <a:gd name="T7" fmla="*/ 11 h 77"/>
                    <a:gd name="T8" fmla="*/ 95 w 112"/>
                    <a:gd name="T9" fmla="*/ 39 h 77"/>
                    <a:gd name="T10" fmla="*/ 89 w 112"/>
                    <a:gd name="T11" fmla="*/ 42 h 77"/>
                    <a:gd name="T12" fmla="*/ 86 w 112"/>
                    <a:gd name="T13" fmla="*/ 54 h 77"/>
                    <a:gd name="T14" fmla="*/ 78 w 112"/>
                    <a:gd name="T15" fmla="*/ 64 h 77"/>
                    <a:gd name="T16" fmla="*/ 66 w 112"/>
                    <a:gd name="T17" fmla="*/ 65 h 77"/>
                    <a:gd name="T18" fmla="*/ 54 w 112"/>
                    <a:gd name="T19" fmla="*/ 61 h 77"/>
                    <a:gd name="T20" fmla="*/ 43 w 112"/>
                    <a:gd name="T21" fmla="*/ 54 h 77"/>
                    <a:gd name="T22" fmla="*/ 33 w 112"/>
                    <a:gd name="T23" fmla="*/ 39 h 77"/>
                    <a:gd name="T24" fmla="*/ 15 w 112"/>
                    <a:gd name="T25" fmla="*/ 49 h 77"/>
                    <a:gd name="T26" fmla="*/ 0 w 112"/>
                    <a:gd name="T27" fmla="*/ 74 h 77"/>
                    <a:gd name="T28" fmla="*/ 0 w 112"/>
                    <a:gd name="T29" fmla="*/ 77 h 77"/>
                    <a:gd name="T30" fmla="*/ 37 w 112"/>
                    <a:gd name="T31" fmla="*/ 45 h 77"/>
                    <a:gd name="T32" fmla="*/ 34 w 112"/>
                    <a:gd name="T33" fmla="*/ 51 h 77"/>
                    <a:gd name="T34" fmla="*/ 47 w 112"/>
                    <a:gd name="T35" fmla="*/ 68 h 77"/>
                    <a:gd name="T36" fmla="*/ 56 w 112"/>
                    <a:gd name="T37" fmla="*/ 66 h 77"/>
                    <a:gd name="T38" fmla="*/ 67 w 112"/>
                    <a:gd name="T39" fmla="*/ 70 h 77"/>
                    <a:gd name="T40" fmla="*/ 90 w 112"/>
                    <a:gd name="T41" fmla="*/ 50 h 77"/>
                    <a:gd name="T42" fmla="*/ 91 w 112"/>
                    <a:gd name="T43" fmla="*/ 46 h 77"/>
                    <a:gd name="T44" fmla="*/ 107 w 112"/>
                    <a:gd name="T45" fmla="*/ 30 h 77"/>
                    <a:gd name="T46" fmla="*/ 95 w 112"/>
                    <a:gd name="T4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77">
                      <a:moveTo>
                        <a:pt x="95" y="0"/>
                      </a:moveTo>
                      <a:cubicBezTo>
                        <a:pt x="94" y="0"/>
                        <a:pt x="92" y="1"/>
                        <a:pt x="91" y="1"/>
                      </a:cubicBezTo>
                      <a:cubicBezTo>
                        <a:pt x="92" y="2"/>
                        <a:pt x="94" y="3"/>
                        <a:pt x="95" y="4"/>
                      </a:cubicBezTo>
                      <a:cubicBezTo>
                        <a:pt x="99" y="5"/>
                        <a:pt x="102" y="7"/>
                        <a:pt x="104" y="11"/>
                      </a:cubicBezTo>
                      <a:cubicBezTo>
                        <a:pt x="107" y="21"/>
                        <a:pt x="102" y="33"/>
                        <a:pt x="95" y="39"/>
                      </a:cubicBezTo>
                      <a:cubicBezTo>
                        <a:pt x="93" y="41"/>
                        <a:pt x="91" y="41"/>
                        <a:pt x="89" y="42"/>
                      </a:cubicBezTo>
                      <a:cubicBezTo>
                        <a:pt x="85" y="43"/>
                        <a:pt x="86" y="51"/>
                        <a:pt x="86" y="54"/>
                      </a:cubicBezTo>
                      <a:cubicBezTo>
                        <a:pt x="85" y="58"/>
                        <a:pt x="82" y="62"/>
                        <a:pt x="78" y="64"/>
                      </a:cubicBezTo>
                      <a:cubicBezTo>
                        <a:pt x="74" y="66"/>
                        <a:pt x="70" y="67"/>
                        <a:pt x="66" y="65"/>
                      </a:cubicBezTo>
                      <a:cubicBezTo>
                        <a:pt x="61" y="63"/>
                        <a:pt x="59" y="59"/>
                        <a:pt x="54" y="61"/>
                      </a:cubicBezTo>
                      <a:cubicBezTo>
                        <a:pt x="47" y="64"/>
                        <a:pt x="43" y="61"/>
                        <a:pt x="43" y="54"/>
                      </a:cubicBezTo>
                      <a:cubicBezTo>
                        <a:pt x="42" y="47"/>
                        <a:pt x="43" y="36"/>
                        <a:pt x="33" y="39"/>
                      </a:cubicBezTo>
                      <a:cubicBezTo>
                        <a:pt x="27" y="41"/>
                        <a:pt x="20" y="44"/>
                        <a:pt x="15" y="49"/>
                      </a:cubicBezTo>
                      <a:cubicBezTo>
                        <a:pt x="8" y="56"/>
                        <a:pt x="2" y="65"/>
                        <a:pt x="0" y="74"/>
                      </a:cubicBezTo>
                      <a:cubicBezTo>
                        <a:pt x="0" y="75"/>
                        <a:pt x="0" y="76"/>
                        <a:pt x="0" y="77"/>
                      </a:cubicBezTo>
                      <a:cubicBezTo>
                        <a:pt x="0" y="77"/>
                        <a:pt x="8" y="49"/>
                        <a:pt x="37" y="45"/>
                      </a:cubicBezTo>
                      <a:cubicBezTo>
                        <a:pt x="36" y="47"/>
                        <a:pt x="35" y="49"/>
                        <a:pt x="34" y="51"/>
                      </a:cubicBezTo>
                      <a:cubicBezTo>
                        <a:pt x="30" y="61"/>
                        <a:pt x="34" y="68"/>
                        <a:pt x="47" y="68"/>
                      </a:cubicBezTo>
                      <a:cubicBezTo>
                        <a:pt x="51" y="68"/>
                        <a:pt x="54" y="67"/>
                        <a:pt x="56" y="66"/>
                      </a:cubicBezTo>
                      <a:cubicBezTo>
                        <a:pt x="58" y="68"/>
                        <a:pt x="61" y="70"/>
                        <a:pt x="67" y="70"/>
                      </a:cubicBezTo>
                      <a:cubicBezTo>
                        <a:pt x="80" y="70"/>
                        <a:pt x="85" y="61"/>
                        <a:pt x="90" y="50"/>
                      </a:cubicBezTo>
                      <a:cubicBezTo>
                        <a:pt x="90" y="48"/>
                        <a:pt x="91" y="47"/>
                        <a:pt x="91" y="46"/>
                      </a:cubicBezTo>
                      <a:cubicBezTo>
                        <a:pt x="99" y="44"/>
                        <a:pt x="104" y="38"/>
                        <a:pt x="107" y="30"/>
                      </a:cubicBezTo>
                      <a:cubicBezTo>
                        <a:pt x="112" y="20"/>
                        <a:pt x="108" y="0"/>
                        <a:pt x="95" y="0"/>
                      </a:cubicBezTo>
                      <a:close/>
                    </a:path>
                  </a:pathLst>
                </a:custGeom>
                <a:solidFill>
                  <a:srgbClr val="BC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336"/>
                <p:cNvSpPr/>
                <p:nvPr/>
              </p:nvSpPr>
              <p:spPr bwMode="auto">
                <a:xfrm>
                  <a:off x="8010525" y="3529012"/>
                  <a:ext cx="319088" cy="168275"/>
                </a:xfrm>
                <a:custGeom>
                  <a:avLst/>
                  <a:gdLst>
                    <a:gd name="T0" fmla="*/ 6 w 85"/>
                    <a:gd name="T1" fmla="*/ 34 h 45"/>
                    <a:gd name="T2" fmla="*/ 0 w 85"/>
                    <a:gd name="T3" fmla="*/ 30 h 45"/>
                    <a:gd name="T4" fmla="*/ 45 w 85"/>
                    <a:gd name="T5" fmla="*/ 0 h 45"/>
                    <a:gd name="T6" fmla="*/ 71 w 85"/>
                    <a:gd name="T7" fmla="*/ 19 h 45"/>
                    <a:gd name="T8" fmla="*/ 83 w 85"/>
                    <a:gd name="T9" fmla="*/ 31 h 45"/>
                    <a:gd name="T10" fmla="*/ 61 w 85"/>
                    <a:gd name="T11" fmla="*/ 35 h 45"/>
                    <a:gd name="T12" fmla="*/ 6 w 85"/>
                    <a:gd name="T13" fmla="*/ 34 h 45"/>
                  </a:gdLst>
                  <a:ahLst/>
                  <a:cxnLst>
                    <a:cxn ang="0">
                      <a:pos x="T0" y="T1"/>
                    </a:cxn>
                    <a:cxn ang="0">
                      <a:pos x="T2" y="T3"/>
                    </a:cxn>
                    <a:cxn ang="0">
                      <a:pos x="T4" y="T5"/>
                    </a:cxn>
                    <a:cxn ang="0">
                      <a:pos x="T6" y="T7"/>
                    </a:cxn>
                    <a:cxn ang="0">
                      <a:pos x="T8" y="T9"/>
                    </a:cxn>
                    <a:cxn ang="0">
                      <a:pos x="T10" y="T11"/>
                    </a:cxn>
                    <a:cxn ang="0">
                      <a:pos x="T12" y="T13"/>
                    </a:cxn>
                  </a:cxnLst>
                  <a:rect l="0" t="0" r="r" b="b"/>
                  <a:pathLst>
                    <a:path w="85" h="45">
                      <a:moveTo>
                        <a:pt x="6" y="34"/>
                      </a:moveTo>
                      <a:cubicBezTo>
                        <a:pt x="0" y="30"/>
                        <a:pt x="0" y="30"/>
                        <a:pt x="0" y="30"/>
                      </a:cubicBezTo>
                      <a:cubicBezTo>
                        <a:pt x="0" y="30"/>
                        <a:pt x="10" y="1"/>
                        <a:pt x="45" y="0"/>
                      </a:cubicBezTo>
                      <a:cubicBezTo>
                        <a:pt x="45" y="0"/>
                        <a:pt x="62" y="0"/>
                        <a:pt x="71" y="19"/>
                      </a:cubicBezTo>
                      <a:cubicBezTo>
                        <a:pt x="71" y="19"/>
                        <a:pt x="82" y="26"/>
                        <a:pt x="83" y="31"/>
                      </a:cubicBezTo>
                      <a:cubicBezTo>
                        <a:pt x="85" y="35"/>
                        <a:pt x="79" y="45"/>
                        <a:pt x="61" y="35"/>
                      </a:cubicBezTo>
                      <a:cubicBezTo>
                        <a:pt x="44" y="25"/>
                        <a:pt x="6" y="34"/>
                        <a:pt x="6" y="34"/>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337"/>
                <p:cNvSpPr/>
                <p:nvPr/>
              </p:nvSpPr>
              <p:spPr bwMode="auto">
                <a:xfrm>
                  <a:off x="8010525" y="3551237"/>
                  <a:ext cx="280988" cy="123825"/>
                </a:xfrm>
                <a:custGeom>
                  <a:avLst/>
                  <a:gdLst>
                    <a:gd name="T0" fmla="*/ 73 w 75"/>
                    <a:gd name="T1" fmla="*/ 19 h 33"/>
                    <a:gd name="T2" fmla="*/ 58 w 75"/>
                    <a:gd name="T3" fmla="*/ 3 h 33"/>
                    <a:gd name="T4" fmla="*/ 27 w 75"/>
                    <a:gd name="T5" fmla="*/ 1 h 33"/>
                    <a:gd name="T6" fmla="*/ 15 w 75"/>
                    <a:gd name="T7" fmla="*/ 4 h 33"/>
                    <a:gd name="T8" fmla="*/ 0 w 75"/>
                    <a:gd name="T9" fmla="*/ 24 h 33"/>
                    <a:gd name="T10" fmla="*/ 6 w 75"/>
                    <a:gd name="T11" fmla="*/ 28 h 33"/>
                    <a:gd name="T12" fmla="*/ 61 w 75"/>
                    <a:gd name="T13" fmla="*/ 29 h 33"/>
                    <a:gd name="T14" fmla="*/ 75 w 75"/>
                    <a:gd name="T15" fmla="*/ 33 h 33"/>
                    <a:gd name="T16" fmla="*/ 73 w 75"/>
                    <a:gd name="T17" fmla="*/ 1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3">
                      <a:moveTo>
                        <a:pt x="73" y="19"/>
                      </a:moveTo>
                      <a:cubicBezTo>
                        <a:pt x="69" y="12"/>
                        <a:pt x="63" y="9"/>
                        <a:pt x="58" y="3"/>
                      </a:cubicBezTo>
                      <a:cubicBezTo>
                        <a:pt x="47" y="0"/>
                        <a:pt x="38" y="0"/>
                        <a:pt x="27" y="1"/>
                      </a:cubicBezTo>
                      <a:cubicBezTo>
                        <a:pt x="23" y="2"/>
                        <a:pt x="19" y="3"/>
                        <a:pt x="15" y="4"/>
                      </a:cubicBezTo>
                      <a:cubicBezTo>
                        <a:pt x="4" y="13"/>
                        <a:pt x="0" y="24"/>
                        <a:pt x="0" y="24"/>
                      </a:cubicBezTo>
                      <a:cubicBezTo>
                        <a:pt x="6" y="28"/>
                        <a:pt x="6" y="28"/>
                        <a:pt x="6" y="28"/>
                      </a:cubicBezTo>
                      <a:cubicBezTo>
                        <a:pt x="6" y="28"/>
                        <a:pt x="44" y="19"/>
                        <a:pt x="61" y="29"/>
                      </a:cubicBezTo>
                      <a:cubicBezTo>
                        <a:pt x="67" y="32"/>
                        <a:pt x="72" y="33"/>
                        <a:pt x="75" y="33"/>
                      </a:cubicBezTo>
                      <a:cubicBezTo>
                        <a:pt x="75" y="28"/>
                        <a:pt x="75" y="24"/>
                        <a:pt x="73" y="19"/>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338"/>
                <p:cNvSpPr/>
                <p:nvPr/>
              </p:nvSpPr>
              <p:spPr bwMode="auto">
                <a:xfrm>
                  <a:off x="7972425" y="3529012"/>
                  <a:ext cx="323850" cy="355600"/>
                </a:xfrm>
                <a:custGeom>
                  <a:avLst/>
                  <a:gdLst>
                    <a:gd name="T0" fmla="*/ 74 w 86"/>
                    <a:gd name="T1" fmla="*/ 69 h 95"/>
                    <a:gd name="T2" fmla="*/ 15 w 86"/>
                    <a:gd name="T3" fmla="*/ 83 h 95"/>
                    <a:gd name="T4" fmla="*/ 14 w 86"/>
                    <a:gd name="T5" fmla="*/ 22 h 95"/>
                    <a:gd name="T6" fmla="*/ 68 w 86"/>
                    <a:gd name="T7" fmla="*/ 12 h 95"/>
                    <a:gd name="T8" fmla="*/ 77 w 86"/>
                    <a:gd name="T9" fmla="*/ 37 h 95"/>
                    <a:gd name="T10" fmla="*/ 74 w 86"/>
                    <a:gd name="T11" fmla="*/ 69 h 95"/>
                  </a:gdLst>
                  <a:ahLst/>
                  <a:cxnLst>
                    <a:cxn ang="0">
                      <a:pos x="T0" y="T1"/>
                    </a:cxn>
                    <a:cxn ang="0">
                      <a:pos x="T2" y="T3"/>
                    </a:cxn>
                    <a:cxn ang="0">
                      <a:pos x="T4" y="T5"/>
                    </a:cxn>
                    <a:cxn ang="0">
                      <a:pos x="T6" y="T7"/>
                    </a:cxn>
                    <a:cxn ang="0">
                      <a:pos x="T8" y="T9"/>
                    </a:cxn>
                    <a:cxn ang="0">
                      <a:pos x="T10" y="T11"/>
                    </a:cxn>
                  </a:cxnLst>
                  <a:rect l="0" t="0" r="r" b="b"/>
                  <a:pathLst>
                    <a:path w="86" h="95">
                      <a:moveTo>
                        <a:pt x="74" y="69"/>
                      </a:moveTo>
                      <a:cubicBezTo>
                        <a:pt x="59" y="89"/>
                        <a:pt x="31" y="95"/>
                        <a:pt x="15" y="83"/>
                      </a:cubicBezTo>
                      <a:cubicBezTo>
                        <a:pt x="0" y="72"/>
                        <a:pt x="0" y="41"/>
                        <a:pt x="14" y="22"/>
                      </a:cubicBezTo>
                      <a:cubicBezTo>
                        <a:pt x="29" y="2"/>
                        <a:pt x="52" y="0"/>
                        <a:pt x="68" y="12"/>
                      </a:cubicBezTo>
                      <a:cubicBezTo>
                        <a:pt x="76" y="18"/>
                        <a:pt x="82" y="31"/>
                        <a:pt x="77" y="37"/>
                      </a:cubicBezTo>
                      <a:cubicBezTo>
                        <a:pt x="86" y="45"/>
                        <a:pt x="81" y="59"/>
                        <a:pt x="74" y="69"/>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339"/>
                <p:cNvSpPr/>
                <p:nvPr/>
              </p:nvSpPr>
              <p:spPr bwMode="auto">
                <a:xfrm>
                  <a:off x="7972425" y="3529012"/>
                  <a:ext cx="307975" cy="355600"/>
                </a:xfrm>
                <a:custGeom>
                  <a:avLst/>
                  <a:gdLst>
                    <a:gd name="T0" fmla="*/ 53 w 82"/>
                    <a:gd name="T1" fmla="*/ 78 h 95"/>
                    <a:gd name="T2" fmla="*/ 37 w 82"/>
                    <a:gd name="T3" fmla="*/ 75 h 95"/>
                    <a:gd name="T4" fmla="*/ 56 w 82"/>
                    <a:gd name="T5" fmla="*/ 63 h 95"/>
                    <a:gd name="T6" fmla="*/ 65 w 82"/>
                    <a:gd name="T7" fmla="*/ 60 h 95"/>
                    <a:gd name="T8" fmla="*/ 73 w 82"/>
                    <a:gd name="T9" fmla="*/ 60 h 95"/>
                    <a:gd name="T10" fmla="*/ 79 w 82"/>
                    <a:gd name="T11" fmla="*/ 59 h 95"/>
                    <a:gd name="T12" fmla="*/ 82 w 82"/>
                    <a:gd name="T13" fmla="*/ 50 h 95"/>
                    <a:gd name="T14" fmla="*/ 53 w 82"/>
                    <a:gd name="T15" fmla="*/ 57 h 95"/>
                    <a:gd name="T16" fmla="*/ 35 w 82"/>
                    <a:gd name="T17" fmla="*/ 48 h 95"/>
                    <a:gd name="T18" fmla="*/ 56 w 82"/>
                    <a:gd name="T19" fmla="*/ 38 h 95"/>
                    <a:gd name="T20" fmla="*/ 73 w 82"/>
                    <a:gd name="T21" fmla="*/ 39 h 95"/>
                    <a:gd name="T22" fmla="*/ 79 w 82"/>
                    <a:gd name="T23" fmla="*/ 40 h 95"/>
                    <a:gd name="T24" fmla="*/ 77 w 82"/>
                    <a:gd name="T25" fmla="*/ 37 h 95"/>
                    <a:gd name="T26" fmla="*/ 79 w 82"/>
                    <a:gd name="T27" fmla="*/ 33 h 95"/>
                    <a:gd name="T28" fmla="*/ 49 w 82"/>
                    <a:gd name="T29" fmla="*/ 31 h 95"/>
                    <a:gd name="T30" fmla="*/ 37 w 82"/>
                    <a:gd name="T31" fmla="*/ 21 h 95"/>
                    <a:gd name="T32" fmla="*/ 59 w 82"/>
                    <a:gd name="T33" fmla="*/ 16 h 95"/>
                    <a:gd name="T34" fmla="*/ 76 w 82"/>
                    <a:gd name="T35" fmla="*/ 22 h 95"/>
                    <a:gd name="T36" fmla="*/ 68 w 82"/>
                    <a:gd name="T37" fmla="*/ 12 h 95"/>
                    <a:gd name="T38" fmla="*/ 14 w 82"/>
                    <a:gd name="T39" fmla="*/ 22 h 95"/>
                    <a:gd name="T40" fmla="*/ 15 w 82"/>
                    <a:gd name="T41" fmla="*/ 83 h 95"/>
                    <a:gd name="T42" fmla="*/ 74 w 82"/>
                    <a:gd name="T43" fmla="*/ 69 h 95"/>
                    <a:gd name="T44" fmla="*/ 74 w 82"/>
                    <a:gd name="T45" fmla="*/ 68 h 95"/>
                    <a:gd name="T46" fmla="*/ 53 w 82"/>
                    <a:gd name="T47" fmla="*/ 7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 h="95">
                      <a:moveTo>
                        <a:pt x="53" y="78"/>
                      </a:moveTo>
                      <a:cubicBezTo>
                        <a:pt x="47" y="80"/>
                        <a:pt x="39" y="83"/>
                        <a:pt x="37" y="75"/>
                      </a:cubicBezTo>
                      <a:cubicBezTo>
                        <a:pt x="35" y="68"/>
                        <a:pt x="52" y="64"/>
                        <a:pt x="56" y="63"/>
                      </a:cubicBezTo>
                      <a:cubicBezTo>
                        <a:pt x="59" y="62"/>
                        <a:pt x="62" y="60"/>
                        <a:pt x="65" y="60"/>
                      </a:cubicBezTo>
                      <a:cubicBezTo>
                        <a:pt x="67" y="60"/>
                        <a:pt x="70" y="60"/>
                        <a:pt x="73" y="60"/>
                      </a:cubicBezTo>
                      <a:cubicBezTo>
                        <a:pt x="75" y="60"/>
                        <a:pt x="77" y="59"/>
                        <a:pt x="79" y="59"/>
                      </a:cubicBezTo>
                      <a:cubicBezTo>
                        <a:pt x="80" y="56"/>
                        <a:pt x="81" y="53"/>
                        <a:pt x="82" y="50"/>
                      </a:cubicBezTo>
                      <a:cubicBezTo>
                        <a:pt x="72" y="51"/>
                        <a:pt x="63" y="55"/>
                        <a:pt x="53" y="57"/>
                      </a:cubicBezTo>
                      <a:cubicBezTo>
                        <a:pt x="47" y="58"/>
                        <a:pt x="34" y="58"/>
                        <a:pt x="35" y="48"/>
                      </a:cubicBezTo>
                      <a:cubicBezTo>
                        <a:pt x="37" y="39"/>
                        <a:pt x="48" y="38"/>
                        <a:pt x="56" y="38"/>
                      </a:cubicBezTo>
                      <a:cubicBezTo>
                        <a:pt x="61" y="39"/>
                        <a:pt x="67" y="39"/>
                        <a:pt x="73" y="39"/>
                      </a:cubicBezTo>
                      <a:cubicBezTo>
                        <a:pt x="75" y="39"/>
                        <a:pt x="77" y="39"/>
                        <a:pt x="79" y="40"/>
                      </a:cubicBezTo>
                      <a:cubicBezTo>
                        <a:pt x="79" y="39"/>
                        <a:pt x="78" y="38"/>
                        <a:pt x="77" y="37"/>
                      </a:cubicBezTo>
                      <a:cubicBezTo>
                        <a:pt x="78" y="36"/>
                        <a:pt x="79" y="35"/>
                        <a:pt x="79" y="33"/>
                      </a:cubicBezTo>
                      <a:cubicBezTo>
                        <a:pt x="70" y="29"/>
                        <a:pt x="59" y="32"/>
                        <a:pt x="49" y="31"/>
                      </a:cubicBezTo>
                      <a:cubicBezTo>
                        <a:pt x="44" y="31"/>
                        <a:pt x="36" y="27"/>
                        <a:pt x="37" y="21"/>
                      </a:cubicBezTo>
                      <a:cubicBezTo>
                        <a:pt x="38" y="14"/>
                        <a:pt x="54" y="15"/>
                        <a:pt x="59" y="16"/>
                      </a:cubicBezTo>
                      <a:cubicBezTo>
                        <a:pt x="65" y="17"/>
                        <a:pt x="70" y="19"/>
                        <a:pt x="76" y="22"/>
                      </a:cubicBezTo>
                      <a:cubicBezTo>
                        <a:pt x="74" y="18"/>
                        <a:pt x="71" y="14"/>
                        <a:pt x="68" y="12"/>
                      </a:cubicBezTo>
                      <a:cubicBezTo>
                        <a:pt x="52" y="0"/>
                        <a:pt x="29" y="2"/>
                        <a:pt x="14" y="22"/>
                      </a:cubicBezTo>
                      <a:cubicBezTo>
                        <a:pt x="0" y="41"/>
                        <a:pt x="0" y="72"/>
                        <a:pt x="15" y="83"/>
                      </a:cubicBezTo>
                      <a:cubicBezTo>
                        <a:pt x="31" y="95"/>
                        <a:pt x="59" y="89"/>
                        <a:pt x="74" y="69"/>
                      </a:cubicBezTo>
                      <a:cubicBezTo>
                        <a:pt x="74" y="69"/>
                        <a:pt x="74" y="68"/>
                        <a:pt x="74" y="68"/>
                      </a:cubicBezTo>
                      <a:cubicBezTo>
                        <a:pt x="67" y="72"/>
                        <a:pt x="60" y="75"/>
                        <a:pt x="53" y="78"/>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340"/>
                <p:cNvSpPr/>
                <p:nvPr/>
              </p:nvSpPr>
              <p:spPr bwMode="auto">
                <a:xfrm>
                  <a:off x="7548563" y="3144837"/>
                  <a:ext cx="487363" cy="788988"/>
                </a:xfrm>
                <a:custGeom>
                  <a:avLst/>
                  <a:gdLst>
                    <a:gd name="T0" fmla="*/ 74 w 130"/>
                    <a:gd name="T1" fmla="*/ 0 h 210"/>
                    <a:gd name="T2" fmla="*/ 15 w 130"/>
                    <a:gd name="T3" fmla="*/ 70 h 210"/>
                    <a:gd name="T4" fmla="*/ 5 w 130"/>
                    <a:gd name="T5" fmla="*/ 178 h 210"/>
                    <a:gd name="T6" fmla="*/ 118 w 130"/>
                    <a:gd name="T7" fmla="*/ 186 h 210"/>
                    <a:gd name="T8" fmla="*/ 130 w 130"/>
                    <a:gd name="T9" fmla="*/ 186 h 210"/>
                    <a:gd name="T10" fmla="*/ 130 w 130"/>
                    <a:gd name="T11" fmla="*/ 122 h 210"/>
                    <a:gd name="T12" fmla="*/ 110 w 130"/>
                    <a:gd name="T13" fmla="*/ 122 h 210"/>
                    <a:gd name="T14" fmla="*/ 58 w 130"/>
                    <a:gd name="T15" fmla="*/ 145 h 210"/>
                    <a:gd name="T16" fmla="*/ 57 w 130"/>
                    <a:gd name="T17" fmla="*/ 75 h 210"/>
                    <a:gd name="T18" fmla="*/ 74 w 130"/>
                    <a:gd name="T19"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210">
                      <a:moveTo>
                        <a:pt x="74" y="0"/>
                      </a:moveTo>
                      <a:cubicBezTo>
                        <a:pt x="74" y="0"/>
                        <a:pt x="30" y="2"/>
                        <a:pt x="15" y="70"/>
                      </a:cubicBezTo>
                      <a:cubicBezTo>
                        <a:pt x="0" y="135"/>
                        <a:pt x="2" y="154"/>
                        <a:pt x="5" y="178"/>
                      </a:cubicBezTo>
                      <a:cubicBezTo>
                        <a:pt x="8" y="201"/>
                        <a:pt x="17" y="210"/>
                        <a:pt x="118" y="186"/>
                      </a:cubicBezTo>
                      <a:cubicBezTo>
                        <a:pt x="130" y="186"/>
                        <a:pt x="130" y="186"/>
                        <a:pt x="130" y="186"/>
                      </a:cubicBezTo>
                      <a:cubicBezTo>
                        <a:pt x="130" y="186"/>
                        <a:pt x="121" y="152"/>
                        <a:pt x="130" y="122"/>
                      </a:cubicBezTo>
                      <a:cubicBezTo>
                        <a:pt x="130" y="122"/>
                        <a:pt x="125" y="116"/>
                        <a:pt x="110" y="122"/>
                      </a:cubicBezTo>
                      <a:cubicBezTo>
                        <a:pt x="95" y="128"/>
                        <a:pt x="58" y="145"/>
                        <a:pt x="58" y="145"/>
                      </a:cubicBezTo>
                      <a:cubicBezTo>
                        <a:pt x="58" y="145"/>
                        <a:pt x="47" y="91"/>
                        <a:pt x="57" y="75"/>
                      </a:cubicBezTo>
                      <a:cubicBezTo>
                        <a:pt x="67" y="59"/>
                        <a:pt x="100" y="48"/>
                        <a:pt x="74" y="0"/>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341"/>
                <p:cNvSpPr/>
                <p:nvPr/>
              </p:nvSpPr>
              <p:spPr bwMode="auto">
                <a:xfrm>
                  <a:off x="7559675" y="3457575"/>
                  <a:ext cx="420688" cy="473075"/>
                </a:xfrm>
                <a:custGeom>
                  <a:avLst/>
                  <a:gdLst>
                    <a:gd name="T0" fmla="*/ 109 w 112"/>
                    <a:gd name="T1" fmla="*/ 81 h 126"/>
                    <a:gd name="T2" fmla="*/ 112 w 112"/>
                    <a:gd name="T3" fmla="*/ 37 h 126"/>
                    <a:gd name="T4" fmla="*/ 107 w 112"/>
                    <a:gd name="T5" fmla="*/ 39 h 126"/>
                    <a:gd name="T6" fmla="*/ 55 w 112"/>
                    <a:gd name="T7" fmla="*/ 62 h 126"/>
                    <a:gd name="T8" fmla="*/ 51 w 112"/>
                    <a:gd name="T9" fmla="*/ 0 h 126"/>
                    <a:gd name="T10" fmla="*/ 44 w 112"/>
                    <a:gd name="T11" fmla="*/ 18 h 126"/>
                    <a:gd name="T12" fmla="*/ 45 w 112"/>
                    <a:gd name="T13" fmla="*/ 65 h 126"/>
                    <a:gd name="T14" fmla="*/ 45 w 112"/>
                    <a:gd name="T15" fmla="*/ 80 h 126"/>
                    <a:gd name="T16" fmla="*/ 64 w 112"/>
                    <a:gd name="T17" fmla="*/ 69 h 126"/>
                    <a:gd name="T18" fmla="*/ 102 w 112"/>
                    <a:gd name="T19" fmla="*/ 50 h 126"/>
                    <a:gd name="T20" fmla="*/ 103 w 112"/>
                    <a:gd name="T21" fmla="*/ 51 h 126"/>
                    <a:gd name="T22" fmla="*/ 104 w 112"/>
                    <a:gd name="T23" fmla="*/ 77 h 126"/>
                    <a:gd name="T24" fmla="*/ 100 w 112"/>
                    <a:gd name="T25" fmla="*/ 97 h 126"/>
                    <a:gd name="T26" fmla="*/ 57 w 112"/>
                    <a:gd name="T27" fmla="*/ 106 h 126"/>
                    <a:gd name="T28" fmla="*/ 11 w 112"/>
                    <a:gd name="T29" fmla="*/ 93 h 126"/>
                    <a:gd name="T30" fmla="*/ 0 w 112"/>
                    <a:gd name="T31" fmla="*/ 69 h 126"/>
                    <a:gd name="T32" fmla="*/ 2 w 112"/>
                    <a:gd name="T33" fmla="*/ 95 h 126"/>
                    <a:gd name="T34" fmla="*/ 109 w 112"/>
                    <a:gd name="T35" fmla="*/ 104 h 126"/>
                    <a:gd name="T36" fmla="*/ 109 w 112"/>
                    <a:gd name="T37" fmla="*/ 8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126">
                      <a:moveTo>
                        <a:pt x="109" y="81"/>
                      </a:moveTo>
                      <a:cubicBezTo>
                        <a:pt x="109" y="66"/>
                        <a:pt x="110" y="52"/>
                        <a:pt x="112" y="37"/>
                      </a:cubicBezTo>
                      <a:cubicBezTo>
                        <a:pt x="111" y="38"/>
                        <a:pt x="109" y="38"/>
                        <a:pt x="107" y="39"/>
                      </a:cubicBezTo>
                      <a:cubicBezTo>
                        <a:pt x="92" y="45"/>
                        <a:pt x="55" y="62"/>
                        <a:pt x="55" y="62"/>
                      </a:cubicBezTo>
                      <a:cubicBezTo>
                        <a:pt x="55" y="62"/>
                        <a:pt x="46" y="21"/>
                        <a:pt x="51" y="0"/>
                      </a:cubicBezTo>
                      <a:cubicBezTo>
                        <a:pt x="47" y="4"/>
                        <a:pt x="44" y="10"/>
                        <a:pt x="44" y="18"/>
                      </a:cubicBezTo>
                      <a:cubicBezTo>
                        <a:pt x="42" y="34"/>
                        <a:pt x="46" y="49"/>
                        <a:pt x="45" y="65"/>
                      </a:cubicBezTo>
                      <a:cubicBezTo>
                        <a:pt x="45" y="69"/>
                        <a:pt x="43" y="77"/>
                        <a:pt x="45" y="80"/>
                      </a:cubicBezTo>
                      <a:cubicBezTo>
                        <a:pt x="48" y="84"/>
                        <a:pt x="61" y="71"/>
                        <a:pt x="64" y="69"/>
                      </a:cubicBezTo>
                      <a:cubicBezTo>
                        <a:pt x="75" y="60"/>
                        <a:pt x="87" y="51"/>
                        <a:pt x="102" y="50"/>
                      </a:cubicBezTo>
                      <a:cubicBezTo>
                        <a:pt x="103" y="50"/>
                        <a:pt x="103" y="51"/>
                        <a:pt x="103" y="51"/>
                      </a:cubicBezTo>
                      <a:cubicBezTo>
                        <a:pt x="104" y="60"/>
                        <a:pt x="104" y="68"/>
                        <a:pt x="104" y="77"/>
                      </a:cubicBezTo>
                      <a:cubicBezTo>
                        <a:pt x="104" y="83"/>
                        <a:pt x="104" y="91"/>
                        <a:pt x="100" y="97"/>
                      </a:cubicBezTo>
                      <a:cubicBezTo>
                        <a:pt x="93" y="110"/>
                        <a:pt x="68" y="106"/>
                        <a:pt x="57" y="106"/>
                      </a:cubicBezTo>
                      <a:cubicBezTo>
                        <a:pt x="40" y="105"/>
                        <a:pt x="23" y="108"/>
                        <a:pt x="11" y="93"/>
                      </a:cubicBezTo>
                      <a:cubicBezTo>
                        <a:pt x="6" y="86"/>
                        <a:pt x="3" y="78"/>
                        <a:pt x="0" y="69"/>
                      </a:cubicBezTo>
                      <a:cubicBezTo>
                        <a:pt x="0" y="79"/>
                        <a:pt x="1" y="86"/>
                        <a:pt x="2" y="95"/>
                      </a:cubicBezTo>
                      <a:cubicBezTo>
                        <a:pt x="5" y="118"/>
                        <a:pt x="13" y="126"/>
                        <a:pt x="109" y="104"/>
                      </a:cubicBezTo>
                      <a:cubicBezTo>
                        <a:pt x="109" y="96"/>
                        <a:pt x="109" y="88"/>
                        <a:pt x="109" y="81"/>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342"/>
                <p:cNvSpPr/>
                <p:nvPr/>
              </p:nvSpPr>
              <p:spPr bwMode="auto">
                <a:xfrm>
                  <a:off x="7969250" y="3730625"/>
                  <a:ext cx="492125" cy="203200"/>
                </a:xfrm>
                <a:custGeom>
                  <a:avLst/>
                  <a:gdLst>
                    <a:gd name="T0" fmla="*/ 112 w 131"/>
                    <a:gd name="T1" fmla="*/ 2 h 54"/>
                    <a:gd name="T2" fmla="*/ 56 w 131"/>
                    <a:gd name="T3" fmla="*/ 13 h 54"/>
                    <a:gd name="T4" fmla="*/ 76 w 131"/>
                    <a:gd name="T5" fmla="*/ 23 h 54"/>
                    <a:gd name="T6" fmla="*/ 44 w 131"/>
                    <a:gd name="T7" fmla="*/ 32 h 54"/>
                    <a:gd name="T8" fmla="*/ 18 w 131"/>
                    <a:gd name="T9" fmla="*/ 25 h 54"/>
                    <a:gd name="T10" fmla="*/ 1 w 131"/>
                    <a:gd name="T11" fmla="*/ 34 h 54"/>
                    <a:gd name="T12" fmla="*/ 26 w 131"/>
                    <a:gd name="T13" fmla="*/ 47 h 54"/>
                    <a:gd name="T14" fmla="*/ 71 w 131"/>
                    <a:gd name="T15" fmla="*/ 54 h 54"/>
                    <a:gd name="T16" fmla="*/ 131 w 131"/>
                    <a:gd name="T17" fmla="*/ 32 h 54"/>
                    <a:gd name="T18" fmla="*/ 112 w 131"/>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54">
                      <a:moveTo>
                        <a:pt x="112" y="2"/>
                      </a:moveTo>
                      <a:cubicBezTo>
                        <a:pt x="90" y="13"/>
                        <a:pt x="56" y="0"/>
                        <a:pt x="56" y="13"/>
                      </a:cubicBezTo>
                      <a:cubicBezTo>
                        <a:pt x="56" y="25"/>
                        <a:pt x="76" y="23"/>
                        <a:pt x="76" y="23"/>
                      </a:cubicBezTo>
                      <a:cubicBezTo>
                        <a:pt x="44" y="32"/>
                        <a:pt x="44" y="32"/>
                        <a:pt x="44" y="32"/>
                      </a:cubicBezTo>
                      <a:cubicBezTo>
                        <a:pt x="18" y="25"/>
                        <a:pt x="18" y="25"/>
                        <a:pt x="18" y="25"/>
                      </a:cubicBezTo>
                      <a:cubicBezTo>
                        <a:pt x="18" y="25"/>
                        <a:pt x="0" y="25"/>
                        <a:pt x="1" y="34"/>
                      </a:cubicBezTo>
                      <a:cubicBezTo>
                        <a:pt x="3" y="43"/>
                        <a:pt x="21" y="45"/>
                        <a:pt x="26" y="47"/>
                      </a:cubicBezTo>
                      <a:cubicBezTo>
                        <a:pt x="47" y="54"/>
                        <a:pt x="71" y="54"/>
                        <a:pt x="71" y="54"/>
                      </a:cubicBezTo>
                      <a:cubicBezTo>
                        <a:pt x="131" y="32"/>
                        <a:pt x="131" y="32"/>
                        <a:pt x="131" y="32"/>
                      </a:cubicBezTo>
                      <a:lnTo>
                        <a:pt x="112" y="2"/>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343"/>
                <p:cNvSpPr/>
                <p:nvPr/>
              </p:nvSpPr>
              <p:spPr bwMode="auto">
                <a:xfrm>
                  <a:off x="8186738" y="3779837"/>
                  <a:ext cx="274638" cy="153988"/>
                </a:xfrm>
                <a:custGeom>
                  <a:avLst/>
                  <a:gdLst>
                    <a:gd name="T0" fmla="*/ 12 w 73"/>
                    <a:gd name="T1" fmla="*/ 41 h 41"/>
                    <a:gd name="T2" fmla="*/ 13 w 73"/>
                    <a:gd name="T3" fmla="*/ 41 h 41"/>
                    <a:gd name="T4" fmla="*/ 73 w 73"/>
                    <a:gd name="T5" fmla="*/ 19 h 41"/>
                    <a:gd name="T6" fmla="*/ 64 w 73"/>
                    <a:gd name="T7" fmla="*/ 0 h 41"/>
                    <a:gd name="T8" fmla="*/ 44 w 73"/>
                    <a:gd name="T9" fmla="*/ 0 h 41"/>
                    <a:gd name="T10" fmla="*/ 40 w 73"/>
                    <a:gd name="T11" fmla="*/ 23 h 41"/>
                    <a:gd name="T12" fmla="*/ 6 w 73"/>
                    <a:gd name="T13" fmla="*/ 38 h 41"/>
                    <a:gd name="T14" fmla="*/ 0 w 73"/>
                    <a:gd name="T15" fmla="*/ 40 h 41"/>
                    <a:gd name="T16" fmla="*/ 12 w 73"/>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41">
                      <a:moveTo>
                        <a:pt x="12" y="41"/>
                      </a:moveTo>
                      <a:cubicBezTo>
                        <a:pt x="12" y="41"/>
                        <a:pt x="13" y="41"/>
                        <a:pt x="13" y="41"/>
                      </a:cubicBezTo>
                      <a:cubicBezTo>
                        <a:pt x="73" y="19"/>
                        <a:pt x="73" y="19"/>
                        <a:pt x="73" y="19"/>
                      </a:cubicBezTo>
                      <a:cubicBezTo>
                        <a:pt x="64" y="0"/>
                        <a:pt x="64" y="0"/>
                        <a:pt x="64" y="0"/>
                      </a:cubicBezTo>
                      <a:cubicBezTo>
                        <a:pt x="59" y="2"/>
                        <a:pt x="52" y="1"/>
                        <a:pt x="44" y="0"/>
                      </a:cubicBezTo>
                      <a:cubicBezTo>
                        <a:pt x="46" y="8"/>
                        <a:pt x="45" y="17"/>
                        <a:pt x="40" y="23"/>
                      </a:cubicBezTo>
                      <a:cubicBezTo>
                        <a:pt x="31" y="33"/>
                        <a:pt x="19" y="35"/>
                        <a:pt x="6" y="38"/>
                      </a:cubicBezTo>
                      <a:cubicBezTo>
                        <a:pt x="5" y="38"/>
                        <a:pt x="1" y="40"/>
                        <a:pt x="0" y="40"/>
                      </a:cubicBezTo>
                      <a:cubicBezTo>
                        <a:pt x="4" y="41"/>
                        <a:pt x="8" y="40"/>
                        <a:pt x="12" y="41"/>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344"/>
                <p:cNvSpPr/>
                <p:nvPr/>
              </p:nvSpPr>
              <p:spPr bwMode="auto">
                <a:xfrm>
                  <a:off x="7977188" y="3779837"/>
                  <a:ext cx="344488" cy="120650"/>
                </a:xfrm>
                <a:custGeom>
                  <a:avLst/>
                  <a:gdLst>
                    <a:gd name="T0" fmla="*/ 1 w 92"/>
                    <a:gd name="T1" fmla="*/ 19 h 32"/>
                    <a:gd name="T2" fmla="*/ 44 w 92"/>
                    <a:gd name="T3" fmla="*/ 29 h 32"/>
                    <a:gd name="T4" fmla="*/ 82 w 92"/>
                    <a:gd name="T5" fmla="*/ 13 h 32"/>
                    <a:gd name="T6" fmla="*/ 73 w 92"/>
                    <a:gd name="T7" fmla="*/ 7 h 32"/>
                    <a:gd name="T8" fmla="*/ 61 w 92"/>
                    <a:gd name="T9" fmla="*/ 4 h 32"/>
                    <a:gd name="T10" fmla="*/ 54 w 92"/>
                    <a:gd name="T11" fmla="*/ 0 h 32"/>
                    <a:gd name="T12" fmla="*/ 74 w 92"/>
                    <a:gd name="T13" fmla="*/ 10 h 32"/>
                    <a:gd name="T14" fmla="*/ 42 w 92"/>
                    <a:gd name="T15" fmla="*/ 19 h 32"/>
                    <a:gd name="T16" fmla="*/ 16 w 92"/>
                    <a:gd name="T17" fmla="*/ 12 h 32"/>
                    <a:gd name="T18" fmla="*/ 0 w 92"/>
                    <a:gd name="T19" fmla="*/ 19 h 32"/>
                    <a:gd name="T20" fmla="*/ 1 w 92"/>
                    <a:gd name="T21"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32">
                      <a:moveTo>
                        <a:pt x="1" y="19"/>
                      </a:moveTo>
                      <a:cubicBezTo>
                        <a:pt x="15" y="20"/>
                        <a:pt x="30" y="32"/>
                        <a:pt x="44" y="29"/>
                      </a:cubicBezTo>
                      <a:cubicBezTo>
                        <a:pt x="57" y="27"/>
                        <a:pt x="71" y="20"/>
                        <a:pt x="82" y="13"/>
                      </a:cubicBezTo>
                      <a:cubicBezTo>
                        <a:pt x="92" y="8"/>
                        <a:pt x="77" y="7"/>
                        <a:pt x="73" y="7"/>
                      </a:cubicBezTo>
                      <a:cubicBezTo>
                        <a:pt x="69" y="6"/>
                        <a:pt x="65" y="6"/>
                        <a:pt x="61" y="4"/>
                      </a:cubicBezTo>
                      <a:cubicBezTo>
                        <a:pt x="58" y="3"/>
                        <a:pt x="56" y="2"/>
                        <a:pt x="54" y="0"/>
                      </a:cubicBezTo>
                      <a:cubicBezTo>
                        <a:pt x="54" y="12"/>
                        <a:pt x="74" y="10"/>
                        <a:pt x="74" y="10"/>
                      </a:cubicBezTo>
                      <a:cubicBezTo>
                        <a:pt x="42" y="19"/>
                        <a:pt x="42" y="19"/>
                        <a:pt x="42" y="19"/>
                      </a:cubicBezTo>
                      <a:cubicBezTo>
                        <a:pt x="16" y="12"/>
                        <a:pt x="16" y="12"/>
                        <a:pt x="16" y="12"/>
                      </a:cubicBezTo>
                      <a:cubicBezTo>
                        <a:pt x="16" y="12"/>
                        <a:pt x="1" y="12"/>
                        <a:pt x="0" y="19"/>
                      </a:cubicBezTo>
                      <a:cubicBezTo>
                        <a:pt x="0" y="19"/>
                        <a:pt x="0" y="19"/>
                        <a:pt x="1" y="19"/>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345"/>
                <p:cNvSpPr/>
                <p:nvPr/>
              </p:nvSpPr>
              <p:spPr bwMode="auto">
                <a:xfrm>
                  <a:off x="8329613" y="3127375"/>
                  <a:ext cx="385763" cy="784225"/>
                </a:xfrm>
                <a:custGeom>
                  <a:avLst/>
                  <a:gdLst>
                    <a:gd name="T0" fmla="*/ 18 w 103"/>
                    <a:gd name="T1" fmla="*/ 0 h 209"/>
                    <a:gd name="T2" fmla="*/ 81 w 103"/>
                    <a:gd name="T3" fmla="*/ 80 h 209"/>
                    <a:gd name="T4" fmla="*/ 85 w 103"/>
                    <a:gd name="T5" fmla="*/ 196 h 209"/>
                    <a:gd name="T6" fmla="*/ 2 w 103"/>
                    <a:gd name="T7" fmla="*/ 209 h 209"/>
                    <a:gd name="T8" fmla="*/ 2 w 103"/>
                    <a:gd name="T9" fmla="*/ 162 h 209"/>
                    <a:gd name="T10" fmla="*/ 45 w 103"/>
                    <a:gd name="T11" fmla="*/ 154 h 209"/>
                    <a:gd name="T12" fmla="*/ 33 w 103"/>
                    <a:gd name="T13" fmla="*/ 51 h 209"/>
                    <a:gd name="T14" fmla="*/ 18 w 103"/>
                    <a:gd name="T15" fmla="*/ 0 h 2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209">
                      <a:moveTo>
                        <a:pt x="18" y="0"/>
                      </a:moveTo>
                      <a:cubicBezTo>
                        <a:pt x="18" y="0"/>
                        <a:pt x="70" y="1"/>
                        <a:pt x="81" y="80"/>
                      </a:cubicBezTo>
                      <a:cubicBezTo>
                        <a:pt x="88" y="138"/>
                        <a:pt x="103" y="183"/>
                        <a:pt x="85" y="196"/>
                      </a:cubicBezTo>
                      <a:cubicBezTo>
                        <a:pt x="66" y="209"/>
                        <a:pt x="2" y="209"/>
                        <a:pt x="2" y="209"/>
                      </a:cubicBezTo>
                      <a:cubicBezTo>
                        <a:pt x="2" y="162"/>
                        <a:pt x="2" y="162"/>
                        <a:pt x="2" y="162"/>
                      </a:cubicBezTo>
                      <a:cubicBezTo>
                        <a:pt x="45" y="154"/>
                        <a:pt x="45" y="154"/>
                        <a:pt x="45" y="154"/>
                      </a:cubicBezTo>
                      <a:cubicBezTo>
                        <a:pt x="33" y="51"/>
                        <a:pt x="33" y="51"/>
                        <a:pt x="33" y="51"/>
                      </a:cubicBezTo>
                      <a:cubicBezTo>
                        <a:pt x="33" y="51"/>
                        <a:pt x="0" y="28"/>
                        <a:pt x="18" y="0"/>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346"/>
                <p:cNvSpPr/>
                <p:nvPr/>
              </p:nvSpPr>
              <p:spPr bwMode="auto">
                <a:xfrm>
                  <a:off x="8355013" y="3435350"/>
                  <a:ext cx="330200" cy="476250"/>
                </a:xfrm>
                <a:custGeom>
                  <a:avLst/>
                  <a:gdLst>
                    <a:gd name="T0" fmla="*/ 86 w 88"/>
                    <a:gd name="T1" fmla="*/ 77 h 127"/>
                    <a:gd name="T2" fmla="*/ 66 w 88"/>
                    <a:gd name="T3" fmla="*/ 107 h 127"/>
                    <a:gd name="T4" fmla="*/ 29 w 88"/>
                    <a:gd name="T5" fmla="*/ 118 h 127"/>
                    <a:gd name="T6" fmla="*/ 8 w 88"/>
                    <a:gd name="T7" fmla="*/ 113 h 127"/>
                    <a:gd name="T8" fmla="*/ 7 w 88"/>
                    <a:gd name="T9" fmla="*/ 96 h 127"/>
                    <a:gd name="T10" fmla="*/ 8 w 88"/>
                    <a:gd name="T11" fmla="*/ 84 h 127"/>
                    <a:gd name="T12" fmla="*/ 38 w 88"/>
                    <a:gd name="T13" fmla="*/ 77 h 127"/>
                    <a:gd name="T14" fmla="*/ 48 w 88"/>
                    <a:gd name="T15" fmla="*/ 78 h 127"/>
                    <a:gd name="T16" fmla="*/ 48 w 88"/>
                    <a:gd name="T17" fmla="*/ 68 h 127"/>
                    <a:gd name="T18" fmla="*/ 42 w 88"/>
                    <a:gd name="T19" fmla="*/ 39 h 127"/>
                    <a:gd name="T20" fmla="*/ 30 w 88"/>
                    <a:gd name="T21" fmla="*/ 0 h 127"/>
                    <a:gd name="T22" fmla="*/ 38 w 88"/>
                    <a:gd name="T23" fmla="*/ 72 h 127"/>
                    <a:gd name="T24" fmla="*/ 3 w 88"/>
                    <a:gd name="T25" fmla="*/ 78 h 127"/>
                    <a:gd name="T26" fmla="*/ 2 w 88"/>
                    <a:gd name="T27" fmla="*/ 107 h 127"/>
                    <a:gd name="T28" fmla="*/ 7 w 88"/>
                    <a:gd name="T29" fmla="*/ 127 h 127"/>
                    <a:gd name="T30" fmla="*/ 78 w 88"/>
                    <a:gd name="T31" fmla="*/ 114 h 127"/>
                    <a:gd name="T32" fmla="*/ 86 w 88"/>
                    <a:gd name="T33" fmla="*/ 7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127">
                      <a:moveTo>
                        <a:pt x="86" y="77"/>
                      </a:moveTo>
                      <a:cubicBezTo>
                        <a:pt x="82" y="89"/>
                        <a:pt x="77" y="101"/>
                        <a:pt x="66" y="107"/>
                      </a:cubicBezTo>
                      <a:cubicBezTo>
                        <a:pt x="55" y="114"/>
                        <a:pt x="42" y="117"/>
                        <a:pt x="29" y="118"/>
                      </a:cubicBezTo>
                      <a:cubicBezTo>
                        <a:pt x="23" y="119"/>
                        <a:pt x="10" y="122"/>
                        <a:pt x="8" y="113"/>
                      </a:cubicBezTo>
                      <a:cubicBezTo>
                        <a:pt x="7" y="107"/>
                        <a:pt x="7" y="101"/>
                        <a:pt x="7" y="96"/>
                      </a:cubicBezTo>
                      <a:cubicBezTo>
                        <a:pt x="7" y="92"/>
                        <a:pt x="6" y="87"/>
                        <a:pt x="8" y="84"/>
                      </a:cubicBezTo>
                      <a:cubicBezTo>
                        <a:pt x="12" y="75"/>
                        <a:pt x="30" y="76"/>
                        <a:pt x="38" y="77"/>
                      </a:cubicBezTo>
                      <a:cubicBezTo>
                        <a:pt x="41" y="77"/>
                        <a:pt x="45" y="78"/>
                        <a:pt x="48" y="78"/>
                      </a:cubicBezTo>
                      <a:cubicBezTo>
                        <a:pt x="54" y="78"/>
                        <a:pt x="49" y="71"/>
                        <a:pt x="48" y="68"/>
                      </a:cubicBezTo>
                      <a:cubicBezTo>
                        <a:pt x="46" y="59"/>
                        <a:pt x="45" y="49"/>
                        <a:pt x="42" y="39"/>
                      </a:cubicBezTo>
                      <a:cubicBezTo>
                        <a:pt x="39" y="26"/>
                        <a:pt x="35" y="13"/>
                        <a:pt x="30" y="0"/>
                      </a:cubicBezTo>
                      <a:cubicBezTo>
                        <a:pt x="38" y="72"/>
                        <a:pt x="38" y="72"/>
                        <a:pt x="38" y="72"/>
                      </a:cubicBezTo>
                      <a:cubicBezTo>
                        <a:pt x="3" y="78"/>
                        <a:pt x="3" y="78"/>
                        <a:pt x="3" y="78"/>
                      </a:cubicBezTo>
                      <a:cubicBezTo>
                        <a:pt x="2" y="88"/>
                        <a:pt x="0" y="97"/>
                        <a:pt x="2" y="107"/>
                      </a:cubicBezTo>
                      <a:cubicBezTo>
                        <a:pt x="3" y="114"/>
                        <a:pt x="5" y="120"/>
                        <a:pt x="7" y="127"/>
                      </a:cubicBezTo>
                      <a:cubicBezTo>
                        <a:pt x="26" y="126"/>
                        <a:pt x="64" y="124"/>
                        <a:pt x="78" y="114"/>
                      </a:cubicBezTo>
                      <a:cubicBezTo>
                        <a:pt x="86" y="108"/>
                        <a:pt x="88" y="95"/>
                        <a:pt x="86" y="77"/>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347"/>
                <p:cNvSpPr/>
                <p:nvPr/>
              </p:nvSpPr>
              <p:spPr bwMode="auto">
                <a:xfrm>
                  <a:off x="9256713" y="1876425"/>
                  <a:ext cx="214313" cy="188913"/>
                </a:xfrm>
                <a:custGeom>
                  <a:avLst/>
                  <a:gdLst>
                    <a:gd name="T0" fmla="*/ 0 w 135"/>
                    <a:gd name="T1" fmla="*/ 119 h 119"/>
                    <a:gd name="T2" fmla="*/ 104 w 135"/>
                    <a:gd name="T3" fmla="*/ 0 h 119"/>
                    <a:gd name="T4" fmla="*/ 135 w 135"/>
                    <a:gd name="T5" fmla="*/ 36 h 119"/>
                    <a:gd name="T6" fmla="*/ 0 w 135"/>
                    <a:gd name="T7" fmla="*/ 119 h 119"/>
                  </a:gdLst>
                  <a:ahLst/>
                  <a:cxnLst>
                    <a:cxn ang="0">
                      <a:pos x="T0" y="T1"/>
                    </a:cxn>
                    <a:cxn ang="0">
                      <a:pos x="T2" y="T3"/>
                    </a:cxn>
                    <a:cxn ang="0">
                      <a:pos x="T4" y="T5"/>
                    </a:cxn>
                    <a:cxn ang="0">
                      <a:pos x="T6" y="T7"/>
                    </a:cxn>
                  </a:cxnLst>
                  <a:rect l="0" t="0" r="r" b="b"/>
                  <a:pathLst>
                    <a:path w="135" h="119">
                      <a:moveTo>
                        <a:pt x="0" y="119"/>
                      </a:moveTo>
                      <a:lnTo>
                        <a:pt x="104" y="0"/>
                      </a:lnTo>
                      <a:lnTo>
                        <a:pt x="135" y="36"/>
                      </a:lnTo>
                      <a:lnTo>
                        <a:pt x="0" y="119"/>
                      </a:lnTo>
                      <a:close/>
                    </a:path>
                  </a:pathLst>
                </a:custGeom>
                <a:solidFill>
                  <a:srgbClr val="FFC5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348"/>
                <p:cNvSpPr/>
                <p:nvPr/>
              </p:nvSpPr>
              <p:spPr bwMode="auto">
                <a:xfrm>
                  <a:off x="9267825" y="2109787"/>
                  <a:ext cx="250825" cy="74613"/>
                </a:xfrm>
                <a:custGeom>
                  <a:avLst/>
                  <a:gdLst>
                    <a:gd name="T0" fmla="*/ 0 w 158"/>
                    <a:gd name="T1" fmla="*/ 47 h 47"/>
                    <a:gd name="T2" fmla="*/ 151 w 158"/>
                    <a:gd name="T3" fmla="*/ 0 h 47"/>
                    <a:gd name="T4" fmla="*/ 158 w 158"/>
                    <a:gd name="T5" fmla="*/ 47 h 47"/>
                    <a:gd name="T6" fmla="*/ 0 w 158"/>
                    <a:gd name="T7" fmla="*/ 47 h 47"/>
                  </a:gdLst>
                  <a:ahLst/>
                  <a:cxnLst>
                    <a:cxn ang="0">
                      <a:pos x="T0" y="T1"/>
                    </a:cxn>
                    <a:cxn ang="0">
                      <a:pos x="T2" y="T3"/>
                    </a:cxn>
                    <a:cxn ang="0">
                      <a:pos x="T4" y="T5"/>
                    </a:cxn>
                    <a:cxn ang="0">
                      <a:pos x="T6" y="T7"/>
                    </a:cxn>
                  </a:cxnLst>
                  <a:rect l="0" t="0" r="r" b="b"/>
                  <a:pathLst>
                    <a:path w="158" h="47">
                      <a:moveTo>
                        <a:pt x="0" y="47"/>
                      </a:moveTo>
                      <a:lnTo>
                        <a:pt x="151" y="0"/>
                      </a:lnTo>
                      <a:lnTo>
                        <a:pt x="158" y="47"/>
                      </a:lnTo>
                      <a:lnTo>
                        <a:pt x="0" y="47"/>
                      </a:lnTo>
                      <a:close/>
                    </a:path>
                  </a:pathLst>
                </a:custGeom>
                <a:solidFill>
                  <a:srgbClr val="FFC5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349"/>
                <p:cNvSpPr/>
                <p:nvPr/>
              </p:nvSpPr>
              <p:spPr bwMode="auto">
                <a:xfrm>
                  <a:off x="9305925" y="2260600"/>
                  <a:ext cx="242888" cy="127000"/>
                </a:xfrm>
                <a:custGeom>
                  <a:avLst/>
                  <a:gdLst>
                    <a:gd name="T0" fmla="*/ 0 w 153"/>
                    <a:gd name="T1" fmla="*/ 0 h 80"/>
                    <a:gd name="T2" fmla="*/ 153 w 153"/>
                    <a:gd name="T3" fmla="*/ 37 h 80"/>
                    <a:gd name="T4" fmla="*/ 137 w 153"/>
                    <a:gd name="T5" fmla="*/ 80 h 80"/>
                    <a:gd name="T6" fmla="*/ 0 w 153"/>
                    <a:gd name="T7" fmla="*/ 0 h 80"/>
                  </a:gdLst>
                  <a:ahLst/>
                  <a:cxnLst>
                    <a:cxn ang="0">
                      <a:pos x="T0" y="T1"/>
                    </a:cxn>
                    <a:cxn ang="0">
                      <a:pos x="T2" y="T3"/>
                    </a:cxn>
                    <a:cxn ang="0">
                      <a:pos x="T4" y="T5"/>
                    </a:cxn>
                    <a:cxn ang="0">
                      <a:pos x="T6" y="T7"/>
                    </a:cxn>
                  </a:cxnLst>
                  <a:rect l="0" t="0" r="r" b="b"/>
                  <a:pathLst>
                    <a:path w="153" h="80">
                      <a:moveTo>
                        <a:pt x="0" y="0"/>
                      </a:moveTo>
                      <a:lnTo>
                        <a:pt x="153" y="37"/>
                      </a:lnTo>
                      <a:lnTo>
                        <a:pt x="137" y="80"/>
                      </a:lnTo>
                      <a:lnTo>
                        <a:pt x="0" y="0"/>
                      </a:lnTo>
                      <a:close/>
                    </a:path>
                  </a:pathLst>
                </a:custGeom>
                <a:solidFill>
                  <a:srgbClr val="FFC5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grpSp>
        <p:nvGrpSpPr>
          <p:cNvPr id="259" name="组合 258"/>
          <p:cNvGrpSpPr/>
          <p:nvPr/>
        </p:nvGrpSpPr>
        <p:grpSpPr>
          <a:xfrm>
            <a:off x="7993938" y="1911928"/>
            <a:ext cx="2332579" cy="3971636"/>
            <a:chOff x="7993938" y="1911928"/>
            <a:chExt cx="2332579" cy="3971636"/>
          </a:xfrm>
        </p:grpSpPr>
        <p:sp>
          <p:nvSpPr>
            <p:cNvPr id="6" name="矩形 5"/>
            <p:cNvSpPr/>
            <p:nvPr/>
          </p:nvSpPr>
          <p:spPr>
            <a:xfrm>
              <a:off x="7993938" y="1911928"/>
              <a:ext cx="2318327" cy="3971636"/>
            </a:xfrm>
            <a:prstGeom prst="rect">
              <a:avLst/>
            </a:prstGeom>
            <a:noFill/>
            <a:ln w="19050">
              <a:solidFill>
                <a:srgbClr val="ED92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008190" y="2377440"/>
              <a:ext cx="2318327" cy="579120"/>
            </a:xfrm>
            <a:prstGeom prst="rect">
              <a:avLst/>
            </a:prstGeom>
            <a:solidFill>
              <a:srgbClr val="ED9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spc="600" dirty="0"/>
                <a:t>行政岗位</a:t>
              </a:r>
            </a:p>
          </p:txBody>
        </p:sp>
        <p:grpSp>
          <p:nvGrpSpPr>
            <p:cNvPr id="177" name="组合 176"/>
            <p:cNvGrpSpPr/>
            <p:nvPr/>
          </p:nvGrpSpPr>
          <p:grpSpPr>
            <a:xfrm>
              <a:off x="8056007" y="2995320"/>
              <a:ext cx="2229869" cy="2888244"/>
              <a:chOff x="1960007" y="2995320"/>
              <a:chExt cx="2229869" cy="2888244"/>
            </a:xfrm>
          </p:grpSpPr>
          <p:sp>
            <p:nvSpPr>
              <p:cNvPr id="178" name="文本框 177"/>
              <p:cNvSpPr txBox="1"/>
              <p:nvPr/>
            </p:nvSpPr>
            <p:spPr>
              <a:xfrm>
                <a:off x="1960007" y="2995320"/>
                <a:ext cx="2229869" cy="2328523"/>
              </a:xfrm>
              <a:prstGeom prst="rect">
                <a:avLst/>
              </a:prstGeom>
              <a:noFill/>
            </p:spPr>
            <p:txBody>
              <a:bodyPr wrap="square" rtlCol="0">
                <a:spAutoFit/>
              </a:bodyPr>
              <a:lstStyle>
                <a:defPPr>
                  <a:defRPr lang="zh-CN"/>
                </a:defPPr>
                <a:lvl1pPr>
                  <a:lnSpc>
                    <a:spcPct val="130000"/>
                  </a:lnSpc>
                  <a:defRPr sz="2000">
                    <a:solidFill>
                      <a:schemeClr val="bg1"/>
                    </a:solidFill>
                    <a:latin typeface="+mn-ea"/>
                  </a:defRPr>
                </a:lvl1pPr>
              </a:lstStyle>
              <a:p>
                <a:pPr>
                  <a:lnSpc>
                    <a:spcPct val="150000"/>
                  </a:lnSpc>
                </a:pPr>
                <a:r>
                  <a:rPr lang="zh-CN" altLang="en-US" dirty="0">
                    <a:solidFill>
                      <a:schemeClr val="tx1"/>
                    </a:solidFill>
                    <a:latin typeface="黑体" panose="02010609060101010101" pitchFamily="49" charset="-122"/>
                    <a:ea typeface="黑体" panose="02010609060101010101" pitchFamily="49" charset="-122"/>
                  </a:rPr>
                  <a:t>点击此处添加文本内容点击此处添加文本内容点击此处添加文本内容点击此处添加文本内容</a:t>
                </a:r>
              </a:p>
            </p:txBody>
          </p:sp>
          <p:grpSp>
            <p:nvGrpSpPr>
              <p:cNvPr id="179" name="组合 178"/>
              <p:cNvGrpSpPr/>
              <p:nvPr/>
            </p:nvGrpSpPr>
            <p:grpSpPr>
              <a:xfrm flipH="1">
                <a:off x="3307058" y="4724400"/>
                <a:ext cx="590921" cy="1159164"/>
                <a:chOff x="7397750" y="1309687"/>
                <a:chExt cx="2151063" cy="4219575"/>
              </a:xfrm>
            </p:grpSpPr>
            <p:sp>
              <p:nvSpPr>
                <p:cNvPr id="180" name="Freeform 271"/>
                <p:cNvSpPr/>
                <p:nvPr/>
              </p:nvSpPr>
              <p:spPr bwMode="auto">
                <a:xfrm>
                  <a:off x="7773988" y="4038600"/>
                  <a:ext cx="682625" cy="1444625"/>
                </a:xfrm>
                <a:custGeom>
                  <a:avLst/>
                  <a:gdLst>
                    <a:gd name="T0" fmla="*/ 9 w 182"/>
                    <a:gd name="T1" fmla="*/ 0 h 385"/>
                    <a:gd name="T2" fmla="*/ 18 w 182"/>
                    <a:gd name="T3" fmla="*/ 81 h 385"/>
                    <a:gd name="T4" fmla="*/ 51 w 182"/>
                    <a:gd name="T5" fmla="*/ 106 h 385"/>
                    <a:gd name="T6" fmla="*/ 38 w 182"/>
                    <a:gd name="T7" fmla="*/ 368 h 385"/>
                    <a:gd name="T8" fmla="*/ 77 w 182"/>
                    <a:gd name="T9" fmla="*/ 385 h 385"/>
                    <a:gd name="T10" fmla="*/ 83 w 182"/>
                    <a:gd name="T11" fmla="*/ 109 h 385"/>
                    <a:gd name="T12" fmla="*/ 109 w 182"/>
                    <a:gd name="T13" fmla="*/ 108 h 385"/>
                    <a:gd name="T14" fmla="*/ 119 w 182"/>
                    <a:gd name="T15" fmla="*/ 378 h 385"/>
                    <a:gd name="T16" fmla="*/ 147 w 182"/>
                    <a:gd name="T17" fmla="*/ 358 h 385"/>
                    <a:gd name="T18" fmla="*/ 160 w 182"/>
                    <a:gd name="T19" fmla="*/ 347 h 385"/>
                    <a:gd name="T20" fmla="*/ 138 w 182"/>
                    <a:gd name="T21" fmla="*/ 103 h 385"/>
                    <a:gd name="T22" fmla="*/ 170 w 182"/>
                    <a:gd name="T23" fmla="*/ 83 h 385"/>
                    <a:gd name="T24" fmla="*/ 176 w 182"/>
                    <a:gd name="T25" fmla="*/ 5 h 385"/>
                    <a:gd name="T26" fmla="*/ 9 w 182"/>
                    <a:gd name="T27"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 h="385">
                      <a:moveTo>
                        <a:pt x="9" y="0"/>
                      </a:moveTo>
                      <a:cubicBezTo>
                        <a:pt x="9" y="0"/>
                        <a:pt x="0" y="50"/>
                        <a:pt x="18" y="81"/>
                      </a:cubicBezTo>
                      <a:cubicBezTo>
                        <a:pt x="24" y="93"/>
                        <a:pt x="38" y="103"/>
                        <a:pt x="51" y="106"/>
                      </a:cubicBezTo>
                      <a:cubicBezTo>
                        <a:pt x="38" y="368"/>
                        <a:pt x="38" y="368"/>
                        <a:pt x="38" y="368"/>
                      </a:cubicBezTo>
                      <a:cubicBezTo>
                        <a:pt x="77" y="385"/>
                        <a:pt x="77" y="385"/>
                        <a:pt x="77" y="385"/>
                      </a:cubicBezTo>
                      <a:cubicBezTo>
                        <a:pt x="83" y="109"/>
                        <a:pt x="83" y="109"/>
                        <a:pt x="83" y="109"/>
                      </a:cubicBezTo>
                      <a:cubicBezTo>
                        <a:pt x="83" y="109"/>
                        <a:pt x="97" y="111"/>
                        <a:pt x="109" y="108"/>
                      </a:cubicBezTo>
                      <a:cubicBezTo>
                        <a:pt x="119" y="378"/>
                        <a:pt x="119" y="378"/>
                        <a:pt x="119" y="378"/>
                      </a:cubicBezTo>
                      <a:cubicBezTo>
                        <a:pt x="147" y="358"/>
                        <a:pt x="147" y="358"/>
                        <a:pt x="147" y="358"/>
                      </a:cubicBezTo>
                      <a:cubicBezTo>
                        <a:pt x="160" y="347"/>
                        <a:pt x="160" y="347"/>
                        <a:pt x="160" y="347"/>
                      </a:cubicBezTo>
                      <a:cubicBezTo>
                        <a:pt x="138" y="103"/>
                        <a:pt x="138" y="103"/>
                        <a:pt x="138" y="103"/>
                      </a:cubicBezTo>
                      <a:cubicBezTo>
                        <a:pt x="138" y="103"/>
                        <a:pt x="158" y="102"/>
                        <a:pt x="170" y="83"/>
                      </a:cubicBezTo>
                      <a:cubicBezTo>
                        <a:pt x="180" y="67"/>
                        <a:pt x="182" y="40"/>
                        <a:pt x="176" y="5"/>
                      </a:cubicBezTo>
                      <a:lnTo>
                        <a:pt x="9" y="0"/>
                      </a:lnTo>
                      <a:close/>
                    </a:path>
                  </a:pathLst>
                </a:custGeom>
                <a:solidFill>
                  <a:srgbClr val="1F46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272"/>
                <p:cNvSpPr/>
                <p:nvPr/>
              </p:nvSpPr>
              <p:spPr bwMode="auto">
                <a:xfrm>
                  <a:off x="7799388" y="4192587"/>
                  <a:ext cx="646113" cy="1290638"/>
                </a:xfrm>
                <a:custGeom>
                  <a:avLst/>
                  <a:gdLst>
                    <a:gd name="T0" fmla="*/ 149 w 172"/>
                    <a:gd name="T1" fmla="*/ 34 h 344"/>
                    <a:gd name="T2" fmla="*/ 89 w 172"/>
                    <a:gd name="T3" fmla="*/ 53 h 344"/>
                    <a:gd name="T4" fmla="*/ 28 w 172"/>
                    <a:gd name="T5" fmla="*/ 32 h 344"/>
                    <a:gd name="T6" fmla="*/ 6 w 172"/>
                    <a:gd name="T7" fmla="*/ 6 h 344"/>
                    <a:gd name="T8" fmla="*/ 0 w 172"/>
                    <a:gd name="T9" fmla="*/ 0 h 344"/>
                    <a:gd name="T10" fmla="*/ 11 w 172"/>
                    <a:gd name="T11" fmla="*/ 40 h 344"/>
                    <a:gd name="T12" fmla="*/ 44 w 172"/>
                    <a:gd name="T13" fmla="*/ 65 h 344"/>
                    <a:gd name="T14" fmla="*/ 44 w 172"/>
                    <a:gd name="T15" fmla="*/ 72 h 344"/>
                    <a:gd name="T16" fmla="*/ 59 w 172"/>
                    <a:gd name="T17" fmla="*/ 73 h 344"/>
                    <a:gd name="T18" fmla="*/ 60 w 172"/>
                    <a:gd name="T19" fmla="*/ 75 h 344"/>
                    <a:gd name="T20" fmla="*/ 54 w 172"/>
                    <a:gd name="T21" fmla="*/ 230 h 344"/>
                    <a:gd name="T22" fmla="*/ 51 w 172"/>
                    <a:gd name="T23" fmla="*/ 309 h 344"/>
                    <a:gd name="T24" fmla="*/ 50 w 172"/>
                    <a:gd name="T25" fmla="*/ 335 h 344"/>
                    <a:gd name="T26" fmla="*/ 70 w 172"/>
                    <a:gd name="T27" fmla="*/ 344 h 344"/>
                    <a:gd name="T28" fmla="*/ 76 w 172"/>
                    <a:gd name="T29" fmla="*/ 68 h 344"/>
                    <a:gd name="T30" fmla="*/ 102 w 172"/>
                    <a:gd name="T31" fmla="*/ 67 h 344"/>
                    <a:gd name="T32" fmla="*/ 112 w 172"/>
                    <a:gd name="T33" fmla="*/ 337 h 344"/>
                    <a:gd name="T34" fmla="*/ 129 w 172"/>
                    <a:gd name="T35" fmla="*/ 325 h 344"/>
                    <a:gd name="T36" fmla="*/ 127 w 172"/>
                    <a:gd name="T37" fmla="*/ 258 h 344"/>
                    <a:gd name="T38" fmla="*/ 122 w 172"/>
                    <a:gd name="T39" fmla="*/ 168 h 344"/>
                    <a:gd name="T40" fmla="*/ 117 w 172"/>
                    <a:gd name="T41" fmla="*/ 123 h 344"/>
                    <a:gd name="T42" fmla="*/ 116 w 172"/>
                    <a:gd name="T43" fmla="*/ 84 h 344"/>
                    <a:gd name="T44" fmla="*/ 122 w 172"/>
                    <a:gd name="T45" fmla="*/ 72 h 344"/>
                    <a:gd name="T46" fmla="*/ 131 w 172"/>
                    <a:gd name="T47" fmla="*/ 71 h 344"/>
                    <a:gd name="T48" fmla="*/ 131 w 172"/>
                    <a:gd name="T49" fmla="*/ 62 h 344"/>
                    <a:gd name="T50" fmla="*/ 163 w 172"/>
                    <a:gd name="T51" fmla="*/ 42 h 344"/>
                    <a:gd name="T52" fmla="*/ 172 w 172"/>
                    <a:gd name="T53" fmla="*/ 8 h 344"/>
                    <a:gd name="T54" fmla="*/ 149 w 172"/>
                    <a:gd name="T55" fmla="*/ 3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2" h="344">
                      <a:moveTo>
                        <a:pt x="149" y="34"/>
                      </a:moveTo>
                      <a:cubicBezTo>
                        <a:pt x="132" y="46"/>
                        <a:pt x="110" y="52"/>
                        <a:pt x="89" y="53"/>
                      </a:cubicBezTo>
                      <a:cubicBezTo>
                        <a:pt x="66" y="54"/>
                        <a:pt x="46" y="47"/>
                        <a:pt x="28" y="32"/>
                      </a:cubicBezTo>
                      <a:cubicBezTo>
                        <a:pt x="20" y="24"/>
                        <a:pt x="12" y="16"/>
                        <a:pt x="6" y="6"/>
                      </a:cubicBezTo>
                      <a:cubicBezTo>
                        <a:pt x="4" y="4"/>
                        <a:pt x="2" y="2"/>
                        <a:pt x="0" y="0"/>
                      </a:cubicBezTo>
                      <a:cubicBezTo>
                        <a:pt x="1" y="13"/>
                        <a:pt x="4" y="28"/>
                        <a:pt x="11" y="40"/>
                      </a:cubicBezTo>
                      <a:cubicBezTo>
                        <a:pt x="17" y="52"/>
                        <a:pt x="31" y="62"/>
                        <a:pt x="44" y="65"/>
                      </a:cubicBezTo>
                      <a:cubicBezTo>
                        <a:pt x="44" y="72"/>
                        <a:pt x="44" y="72"/>
                        <a:pt x="44" y="72"/>
                      </a:cubicBezTo>
                      <a:cubicBezTo>
                        <a:pt x="49" y="72"/>
                        <a:pt x="54" y="72"/>
                        <a:pt x="59" y="73"/>
                      </a:cubicBezTo>
                      <a:cubicBezTo>
                        <a:pt x="59" y="73"/>
                        <a:pt x="60" y="74"/>
                        <a:pt x="60" y="75"/>
                      </a:cubicBezTo>
                      <a:cubicBezTo>
                        <a:pt x="62" y="126"/>
                        <a:pt x="57" y="179"/>
                        <a:pt x="54" y="230"/>
                      </a:cubicBezTo>
                      <a:cubicBezTo>
                        <a:pt x="52" y="257"/>
                        <a:pt x="52" y="283"/>
                        <a:pt x="51" y="309"/>
                      </a:cubicBezTo>
                      <a:cubicBezTo>
                        <a:pt x="51" y="318"/>
                        <a:pt x="50" y="326"/>
                        <a:pt x="50" y="335"/>
                      </a:cubicBezTo>
                      <a:cubicBezTo>
                        <a:pt x="70" y="344"/>
                        <a:pt x="70" y="344"/>
                        <a:pt x="70" y="344"/>
                      </a:cubicBezTo>
                      <a:cubicBezTo>
                        <a:pt x="76" y="68"/>
                        <a:pt x="76" y="68"/>
                        <a:pt x="76" y="68"/>
                      </a:cubicBezTo>
                      <a:cubicBezTo>
                        <a:pt x="76" y="68"/>
                        <a:pt x="90" y="70"/>
                        <a:pt x="102" y="67"/>
                      </a:cubicBezTo>
                      <a:cubicBezTo>
                        <a:pt x="112" y="337"/>
                        <a:pt x="112" y="337"/>
                        <a:pt x="112" y="337"/>
                      </a:cubicBezTo>
                      <a:cubicBezTo>
                        <a:pt x="129" y="325"/>
                        <a:pt x="129" y="325"/>
                        <a:pt x="129" y="325"/>
                      </a:cubicBezTo>
                      <a:cubicBezTo>
                        <a:pt x="126" y="303"/>
                        <a:pt x="126" y="280"/>
                        <a:pt x="127" y="258"/>
                      </a:cubicBezTo>
                      <a:cubicBezTo>
                        <a:pt x="127" y="228"/>
                        <a:pt x="126" y="198"/>
                        <a:pt x="122" y="168"/>
                      </a:cubicBezTo>
                      <a:cubicBezTo>
                        <a:pt x="120" y="153"/>
                        <a:pt x="118" y="138"/>
                        <a:pt x="117" y="123"/>
                      </a:cubicBezTo>
                      <a:cubicBezTo>
                        <a:pt x="117" y="110"/>
                        <a:pt x="118" y="97"/>
                        <a:pt x="116" y="84"/>
                      </a:cubicBezTo>
                      <a:cubicBezTo>
                        <a:pt x="114" y="78"/>
                        <a:pt x="115" y="74"/>
                        <a:pt x="122" y="72"/>
                      </a:cubicBezTo>
                      <a:cubicBezTo>
                        <a:pt x="125" y="72"/>
                        <a:pt x="128" y="72"/>
                        <a:pt x="131" y="71"/>
                      </a:cubicBezTo>
                      <a:cubicBezTo>
                        <a:pt x="131" y="62"/>
                        <a:pt x="131" y="62"/>
                        <a:pt x="131" y="62"/>
                      </a:cubicBezTo>
                      <a:cubicBezTo>
                        <a:pt x="131" y="62"/>
                        <a:pt x="151" y="61"/>
                        <a:pt x="163" y="42"/>
                      </a:cubicBezTo>
                      <a:cubicBezTo>
                        <a:pt x="168" y="34"/>
                        <a:pt x="171" y="22"/>
                        <a:pt x="172" y="8"/>
                      </a:cubicBezTo>
                      <a:cubicBezTo>
                        <a:pt x="166" y="18"/>
                        <a:pt x="159" y="28"/>
                        <a:pt x="149" y="34"/>
                      </a:cubicBezTo>
                      <a:close/>
                    </a:path>
                  </a:pathLst>
                </a:custGeom>
                <a:solidFill>
                  <a:srgbClr val="1B32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273"/>
                <p:cNvSpPr/>
                <p:nvPr/>
              </p:nvSpPr>
              <p:spPr bwMode="auto">
                <a:xfrm>
                  <a:off x="7807325" y="3975100"/>
                  <a:ext cx="630238" cy="190500"/>
                </a:xfrm>
                <a:custGeom>
                  <a:avLst/>
                  <a:gdLst>
                    <a:gd name="T0" fmla="*/ 0 w 168"/>
                    <a:gd name="T1" fmla="*/ 14 h 51"/>
                    <a:gd name="T2" fmla="*/ 0 w 168"/>
                    <a:gd name="T3" fmla="*/ 24 h 51"/>
                    <a:gd name="T4" fmla="*/ 54 w 168"/>
                    <a:gd name="T5" fmla="*/ 26 h 51"/>
                    <a:gd name="T6" fmla="*/ 81 w 168"/>
                    <a:gd name="T7" fmla="*/ 51 h 51"/>
                    <a:gd name="T8" fmla="*/ 109 w 168"/>
                    <a:gd name="T9" fmla="*/ 28 h 51"/>
                    <a:gd name="T10" fmla="*/ 168 w 168"/>
                    <a:gd name="T11" fmla="*/ 26 h 51"/>
                    <a:gd name="T12" fmla="*/ 167 w 168"/>
                    <a:gd name="T13" fmla="*/ 18 h 51"/>
                    <a:gd name="T14" fmla="*/ 0 w 168"/>
                    <a:gd name="T15" fmla="*/ 14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51">
                      <a:moveTo>
                        <a:pt x="0" y="14"/>
                      </a:moveTo>
                      <a:cubicBezTo>
                        <a:pt x="0" y="24"/>
                        <a:pt x="0" y="24"/>
                        <a:pt x="0" y="24"/>
                      </a:cubicBezTo>
                      <a:cubicBezTo>
                        <a:pt x="0" y="24"/>
                        <a:pt x="25" y="24"/>
                        <a:pt x="54" y="26"/>
                      </a:cubicBezTo>
                      <a:cubicBezTo>
                        <a:pt x="65" y="27"/>
                        <a:pt x="69" y="50"/>
                        <a:pt x="81" y="51"/>
                      </a:cubicBezTo>
                      <a:cubicBezTo>
                        <a:pt x="93" y="51"/>
                        <a:pt x="98" y="28"/>
                        <a:pt x="109" y="28"/>
                      </a:cubicBezTo>
                      <a:cubicBezTo>
                        <a:pt x="129" y="28"/>
                        <a:pt x="158" y="30"/>
                        <a:pt x="168" y="26"/>
                      </a:cubicBezTo>
                      <a:cubicBezTo>
                        <a:pt x="167" y="18"/>
                        <a:pt x="167" y="18"/>
                        <a:pt x="167" y="18"/>
                      </a:cubicBezTo>
                      <a:cubicBezTo>
                        <a:pt x="167" y="18"/>
                        <a:pt x="73" y="0"/>
                        <a:pt x="0" y="14"/>
                      </a:cubicBezTo>
                      <a:close/>
                    </a:path>
                  </a:pathLst>
                </a:custGeom>
                <a:solidFill>
                  <a:srgbClr val="1B32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274"/>
                <p:cNvSpPr/>
                <p:nvPr/>
              </p:nvSpPr>
              <p:spPr bwMode="auto">
                <a:xfrm>
                  <a:off x="7597775" y="5235575"/>
                  <a:ext cx="520700" cy="277813"/>
                </a:xfrm>
                <a:custGeom>
                  <a:avLst/>
                  <a:gdLst>
                    <a:gd name="T0" fmla="*/ 12 w 139"/>
                    <a:gd name="T1" fmla="*/ 70 h 74"/>
                    <a:gd name="T2" fmla="*/ 131 w 139"/>
                    <a:gd name="T3" fmla="*/ 65 h 74"/>
                    <a:gd name="T4" fmla="*/ 69 w 139"/>
                    <a:gd name="T5" fmla="*/ 3 h 74"/>
                    <a:gd name="T6" fmla="*/ 12 w 139"/>
                    <a:gd name="T7" fmla="*/ 70 h 74"/>
                  </a:gdLst>
                  <a:ahLst/>
                  <a:cxnLst>
                    <a:cxn ang="0">
                      <a:pos x="T0" y="T1"/>
                    </a:cxn>
                    <a:cxn ang="0">
                      <a:pos x="T2" y="T3"/>
                    </a:cxn>
                    <a:cxn ang="0">
                      <a:pos x="T4" y="T5"/>
                    </a:cxn>
                    <a:cxn ang="0">
                      <a:pos x="T6" y="T7"/>
                    </a:cxn>
                  </a:cxnLst>
                  <a:rect l="0" t="0" r="r" b="b"/>
                  <a:pathLst>
                    <a:path w="139" h="74">
                      <a:moveTo>
                        <a:pt x="12" y="70"/>
                      </a:moveTo>
                      <a:cubicBezTo>
                        <a:pt x="12" y="70"/>
                        <a:pt x="102" y="74"/>
                        <a:pt x="131" y="65"/>
                      </a:cubicBezTo>
                      <a:cubicBezTo>
                        <a:pt x="131" y="65"/>
                        <a:pt x="139" y="7"/>
                        <a:pt x="69" y="3"/>
                      </a:cubicBezTo>
                      <a:cubicBezTo>
                        <a:pt x="0" y="0"/>
                        <a:pt x="0" y="65"/>
                        <a:pt x="12" y="70"/>
                      </a:cubicBezTo>
                      <a:close/>
                    </a:path>
                  </a:pathLst>
                </a:custGeom>
                <a:solidFill>
                  <a:srgbClr val="2A28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275"/>
                <p:cNvSpPr/>
                <p:nvPr/>
              </p:nvSpPr>
              <p:spPr bwMode="auto">
                <a:xfrm>
                  <a:off x="7631113" y="5240337"/>
                  <a:ext cx="417513" cy="228600"/>
                </a:xfrm>
                <a:custGeom>
                  <a:avLst/>
                  <a:gdLst>
                    <a:gd name="T0" fmla="*/ 111 w 111"/>
                    <a:gd name="T1" fmla="*/ 24 h 61"/>
                    <a:gd name="T2" fmla="*/ 60 w 111"/>
                    <a:gd name="T3" fmla="*/ 2 h 61"/>
                    <a:gd name="T4" fmla="*/ 0 w 111"/>
                    <a:gd name="T5" fmla="*/ 34 h 61"/>
                    <a:gd name="T6" fmla="*/ 111 w 111"/>
                    <a:gd name="T7" fmla="*/ 24 h 61"/>
                  </a:gdLst>
                  <a:ahLst/>
                  <a:cxnLst>
                    <a:cxn ang="0">
                      <a:pos x="T0" y="T1"/>
                    </a:cxn>
                    <a:cxn ang="0">
                      <a:pos x="T2" y="T3"/>
                    </a:cxn>
                    <a:cxn ang="0">
                      <a:pos x="T4" y="T5"/>
                    </a:cxn>
                    <a:cxn ang="0">
                      <a:pos x="T6" y="T7"/>
                    </a:cxn>
                  </a:cxnLst>
                  <a:rect l="0" t="0" r="r" b="b"/>
                  <a:pathLst>
                    <a:path w="111" h="61">
                      <a:moveTo>
                        <a:pt x="111" y="24"/>
                      </a:moveTo>
                      <a:cubicBezTo>
                        <a:pt x="102" y="13"/>
                        <a:pt x="87" y="4"/>
                        <a:pt x="60" y="2"/>
                      </a:cubicBezTo>
                      <a:cubicBezTo>
                        <a:pt x="24" y="0"/>
                        <a:pt x="7" y="17"/>
                        <a:pt x="0" y="34"/>
                      </a:cubicBezTo>
                      <a:cubicBezTo>
                        <a:pt x="19" y="61"/>
                        <a:pt x="101" y="59"/>
                        <a:pt x="111" y="24"/>
                      </a:cubicBezTo>
                      <a:close/>
                    </a:path>
                  </a:pathLst>
                </a:custGeom>
                <a:solidFill>
                  <a:srgbClr val="353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276"/>
                <p:cNvSpPr/>
                <p:nvPr/>
              </p:nvSpPr>
              <p:spPr bwMode="auto">
                <a:xfrm>
                  <a:off x="7724775" y="5292725"/>
                  <a:ext cx="71438" cy="36513"/>
                </a:xfrm>
                <a:custGeom>
                  <a:avLst/>
                  <a:gdLst>
                    <a:gd name="T0" fmla="*/ 19 w 19"/>
                    <a:gd name="T1" fmla="*/ 5 h 10"/>
                    <a:gd name="T2" fmla="*/ 9 w 19"/>
                    <a:gd name="T3" fmla="*/ 10 h 10"/>
                    <a:gd name="T4" fmla="*/ 0 w 19"/>
                    <a:gd name="T5" fmla="*/ 5 h 10"/>
                    <a:gd name="T6" fmla="*/ 10 w 19"/>
                    <a:gd name="T7" fmla="*/ 0 h 10"/>
                    <a:gd name="T8" fmla="*/ 19 w 19"/>
                    <a:gd name="T9" fmla="*/ 5 h 10"/>
                  </a:gdLst>
                  <a:ahLst/>
                  <a:cxnLst>
                    <a:cxn ang="0">
                      <a:pos x="T0" y="T1"/>
                    </a:cxn>
                    <a:cxn ang="0">
                      <a:pos x="T2" y="T3"/>
                    </a:cxn>
                    <a:cxn ang="0">
                      <a:pos x="T4" y="T5"/>
                    </a:cxn>
                    <a:cxn ang="0">
                      <a:pos x="T6" y="T7"/>
                    </a:cxn>
                    <a:cxn ang="0">
                      <a:pos x="T8" y="T9"/>
                    </a:cxn>
                  </a:cxnLst>
                  <a:rect l="0" t="0" r="r" b="b"/>
                  <a:pathLst>
                    <a:path w="19" h="10">
                      <a:moveTo>
                        <a:pt x="19" y="5"/>
                      </a:moveTo>
                      <a:cubicBezTo>
                        <a:pt x="18" y="8"/>
                        <a:pt x="14" y="10"/>
                        <a:pt x="9" y="10"/>
                      </a:cubicBezTo>
                      <a:cubicBezTo>
                        <a:pt x="4" y="9"/>
                        <a:pt x="0" y="7"/>
                        <a:pt x="0" y="5"/>
                      </a:cubicBezTo>
                      <a:cubicBezTo>
                        <a:pt x="0" y="2"/>
                        <a:pt x="5" y="0"/>
                        <a:pt x="10" y="0"/>
                      </a:cubicBezTo>
                      <a:cubicBezTo>
                        <a:pt x="15" y="0"/>
                        <a:pt x="19" y="3"/>
                        <a:pt x="19" y="5"/>
                      </a:cubicBezTo>
                      <a:close/>
                    </a:path>
                  </a:pathLst>
                </a:custGeom>
                <a:solidFill>
                  <a:srgbClr val="4848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277"/>
                <p:cNvSpPr/>
                <p:nvPr/>
              </p:nvSpPr>
              <p:spPr bwMode="auto">
                <a:xfrm>
                  <a:off x="8172450" y="5262562"/>
                  <a:ext cx="525463" cy="266700"/>
                </a:xfrm>
                <a:custGeom>
                  <a:avLst/>
                  <a:gdLst>
                    <a:gd name="T0" fmla="*/ 123 w 140"/>
                    <a:gd name="T1" fmla="*/ 71 h 71"/>
                    <a:gd name="T2" fmla="*/ 4 w 140"/>
                    <a:gd name="T3" fmla="*/ 59 h 71"/>
                    <a:gd name="T4" fmla="*/ 70 w 140"/>
                    <a:gd name="T5" fmla="*/ 1 h 71"/>
                    <a:gd name="T6" fmla="*/ 123 w 140"/>
                    <a:gd name="T7" fmla="*/ 71 h 71"/>
                  </a:gdLst>
                  <a:ahLst/>
                  <a:cxnLst>
                    <a:cxn ang="0">
                      <a:pos x="T0" y="T1"/>
                    </a:cxn>
                    <a:cxn ang="0">
                      <a:pos x="T2" y="T3"/>
                    </a:cxn>
                    <a:cxn ang="0">
                      <a:pos x="T4" y="T5"/>
                    </a:cxn>
                    <a:cxn ang="0">
                      <a:pos x="T6" y="T7"/>
                    </a:cxn>
                  </a:cxnLst>
                  <a:rect l="0" t="0" r="r" b="b"/>
                  <a:pathLst>
                    <a:path w="140" h="71">
                      <a:moveTo>
                        <a:pt x="123" y="71"/>
                      </a:moveTo>
                      <a:cubicBezTo>
                        <a:pt x="123" y="71"/>
                        <a:pt x="33" y="69"/>
                        <a:pt x="4" y="59"/>
                      </a:cubicBezTo>
                      <a:cubicBezTo>
                        <a:pt x="4" y="59"/>
                        <a:pt x="0" y="0"/>
                        <a:pt x="70" y="1"/>
                      </a:cubicBezTo>
                      <a:cubicBezTo>
                        <a:pt x="140" y="2"/>
                        <a:pt x="135" y="67"/>
                        <a:pt x="123" y="71"/>
                      </a:cubicBezTo>
                      <a:close/>
                    </a:path>
                  </a:pathLst>
                </a:custGeom>
                <a:solidFill>
                  <a:srgbClr val="2A28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278"/>
                <p:cNvSpPr/>
                <p:nvPr/>
              </p:nvSpPr>
              <p:spPr bwMode="auto">
                <a:xfrm>
                  <a:off x="8239125" y="5265737"/>
                  <a:ext cx="412750" cy="228600"/>
                </a:xfrm>
                <a:custGeom>
                  <a:avLst/>
                  <a:gdLst>
                    <a:gd name="T0" fmla="*/ 0 w 110"/>
                    <a:gd name="T1" fmla="*/ 19 h 61"/>
                    <a:gd name="T2" fmla="*/ 52 w 110"/>
                    <a:gd name="T3" fmla="*/ 0 h 61"/>
                    <a:gd name="T4" fmla="*/ 110 w 110"/>
                    <a:gd name="T5" fmla="*/ 36 h 61"/>
                    <a:gd name="T6" fmla="*/ 0 w 110"/>
                    <a:gd name="T7" fmla="*/ 19 h 61"/>
                  </a:gdLst>
                  <a:ahLst/>
                  <a:cxnLst>
                    <a:cxn ang="0">
                      <a:pos x="T0" y="T1"/>
                    </a:cxn>
                    <a:cxn ang="0">
                      <a:pos x="T2" y="T3"/>
                    </a:cxn>
                    <a:cxn ang="0">
                      <a:pos x="T4" y="T5"/>
                    </a:cxn>
                    <a:cxn ang="0">
                      <a:pos x="T6" y="T7"/>
                    </a:cxn>
                  </a:cxnLst>
                  <a:rect l="0" t="0" r="r" b="b"/>
                  <a:pathLst>
                    <a:path w="110" h="61">
                      <a:moveTo>
                        <a:pt x="0" y="19"/>
                      </a:moveTo>
                      <a:cubicBezTo>
                        <a:pt x="9" y="8"/>
                        <a:pt x="25" y="0"/>
                        <a:pt x="52" y="0"/>
                      </a:cubicBezTo>
                      <a:cubicBezTo>
                        <a:pt x="88" y="0"/>
                        <a:pt x="104" y="18"/>
                        <a:pt x="110" y="36"/>
                      </a:cubicBezTo>
                      <a:cubicBezTo>
                        <a:pt x="89" y="61"/>
                        <a:pt x="8" y="54"/>
                        <a:pt x="0" y="19"/>
                      </a:cubicBezTo>
                      <a:close/>
                    </a:path>
                  </a:pathLst>
                </a:custGeom>
                <a:solidFill>
                  <a:srgbClr val="353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279"/>
                <p:cNvSpPr/>
                <p:nvPr/>
              </p:nvSpPr>
              <p:spPr bwMode="auto">
                <a:xfrm>
                  <a:off x="8494713" y="5314950"/>
                  <a:ext cx="66675" cy="38100"/>
                </a:xfrm>
                <a:custGeom>
                  <a:avLst/>
                  <a:gdLst>
                    <a:gd name="T0" fmla="*/ 0 w 18"/>
                    <a:gd name="T1" fmla="*/ 5 h 10"/>
                    <a:gd name="T2" fmla="*/ 9 w 18"/>
                    <a:gd name="T3" fmla="*/ 10 h 10"/>
                    <a:gd name="T4" fmla="*/ 18 w 18"/>
                    <a:gd name="T5" fmla="*/ 5 h 10"/>
                    <a:gd name="T6" fmla="*/ 9 w 18"/>
                    <a:gd name="T7" fmla="*/ 0 h 10"/>
                    <a:gd name="T8" fmla="*/ 0 w 18"/>
                    <a:gd name="T9" fmla="*/ 5 h 10"/>
                  </a:gdLst>
                  <a:ahLst/>
                  <a:cxnLst>
                    <a:cxn ang="0">
                      <a:pos x="T0" y="T1"/>
                    </a:cxn>
                    <a:cxn ang="0">
                      <a:pos x="T2" y="T3"/>
                    </a:cxn>
                    <a:cxn ang="0">
                      <a:pos x="T4" y="T5"/>
                    </a:cxn>
                    <a:cxn ang="0">
                      <a:pos x="T6" y="T7"/>
                    </a:cxn>
                    <a:cxn ang="0">
                      <a:pos x="T8" y="T9"/>
                    </a:cxn>
                  </a:cxnLst>
                  <a:rect l="0" t="0" r="r" b="b"/>
                  <a:pathLst>
                    <a:path w="18" h="10">
                      <a:moveTo>
                        <a:pt x="0" y="5"/>
                      </a:moveTo>
                      <a:cubicBezTo>
                        <a:pt x="0" y="8"/>
                        <a:pt x="4" y="10"/>
                        <a:pt x="9" y="10"/>
                      </a:cubicBezTo>
                      <a:cubicBezTo>
                        <a:pt x="14" y="10"/>
                        <a:pt x="18" y="8"/>
                        <a:pt x="18" y="5"/>
                      </a:cubicBezTo>
                      <a:cubicBezTo>
                        <a:pt x="18" y="3"/>
                        <a:pt x="14" y="0"/>
                        <a:pt x="9" y="0"/>
                      </a:cubicBezTo>
                      <a:cubicBezTo>
                        <a:pt x="4" y="0"/>
                        <a:pt x="0" y="2"/>
                        <a:pt x="0" y="5"/>
                      </a:cubicBezTo>
                      <a:close/>
                    </a:path>
                  </a:pathLst>
                </a:custGeom>
                <a:solidFill>
                  <a:srgbClr val="4848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280"/>
                <p:cNvSpPr/>
                <p:nvPr/>
              </p:nvSpPr>
              <p:spPr bwMode="auto">
                <a:xfrm>
                  <a:off x="7724775" y="3089275"/>
                  <a:ext cx="762000" cy="968375"/>
                </a:xfrm>
                <a:custGeom>
                  <a:avLst/>
                  <a:gdLst>
                    <a:gd name="T0" fmla="*/ 31 w 203"/>
                    <a:gd name="T1" fmla="*/ 11 h 258"/>
                    <a:gd name="T2" fmla="*/ 160 w 203"/>
                    <a:gd name="T3" fmla="*/ 6 h 258"/>
                    <a:gd name="T4" fmla="*/ 201 w 203"/>
                    <a:gd name="T5" fmla="*/ 25 h 258"/>
                    <a:gd name="T6" fmla="*/ 194 w 203"/>
                    <a:gd name="T7" fmla="*/ 181 h 258"/>
                    <a:gd name="T8" fmla="*/ 189 w 203"/>
                    <a:gd name="T9" fmla="*/ 258 h 258"/>
                    <a:gd name="T10" fmla="*/ 22 w 203"/>
                    <a:gd name="T11" fmla="*/ 253 h 258"/>
                    <a:gd name="T12" fmla="*/ 5 w 203"/>
                    <a:gd name="T13" fmla="*/ 92 h 258"/>
                    <a:gd name="T14" fmla="*/ 31 w 203"/>
                    <a:gd name="T15" fmla="*/ 11 h 2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3" h="258">
                      <a:moveTo>
                        <a:pt x="31" y="11"/>
                      </a:moveTo>
                      <a:cubicBezTo>
                        <a:pt x="31" y="11"/>
                        <a:pt x="60" y="0"/>
                        <a:pt x="160" y="6"/>
                      </a:cubicBezTo>
                      <a:cubicBezTo>
                        <a:pt x="160" y="6"/>
                        <a:pt x="197" y="10"/>
                        <a:pt x="201" y="25"/>
                      </a:cubicBezTo>
                      <a:cubicBezTo>
                        <a:pt x="203" y="33"/>
                        <a:pt x="203" y="103"/>
                        <a:pt x="194" y="181"/>
                      </a:cubicBezTo>
                      <a:cubicBezTo>
                        <a:pt x="189" y="227"/>
                        <a:pt x="189" y="258"/>
                        <a:pt x="189" y="258"/>
                      </a:cubicBezTo>
                      <a:cubicBezTo>
                        <a:pt x="22" y="253"/>
                        <a:pt x="22" y="253"/>
                        <a:pt x="22" y="253"/>
                      </a:cubicBezTo>
                      <a:cubicBezTo>
                        <a:pt x="22" y="253"/>
                        <a:pt x="0" y="164"/>
                        <a:pt x="5" y="92"/>
                      </a:cubicBezTo>
                      <a:cubicBezTo>
                        <a:pt x="6" y="63"/>
                        <a:pt x="23" y="11"/>
                        <a:pt x="31" y="11"/>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281"/>
                <p:cNvSpPr/>
                <p:nvPr/>
              </p:nvSpPr>
              <p:spPr bwMode="auto">
                <a:xfrm>
                  <a:off x="8359775" y="3152775"/>
                  <a:ext cx="127000" cy="904875"/>
                </a:xfrm>
                <a:custGeom>
                  <a:avLst/>
                  <a:gdLst>
                    <a:gd name="T0" fmla="*/ 32 w 34"/>
                    <a:gd name="T1" fmla="*/ 8 h 241"/>
                    <a:gd name="T2" fmla="*/ 26 w 34"/>
                    <a:gd name="T3" fmla="*/ 0 h 241"/>
                    <a:gd name="T4" fmla="*/ 22 w 34"/>
                    <a:gd name="T5" fmla="*/ 53 h 241"/>
                    <a:gd name="T6" fmla="*/ 15 w 34"/>
                    <a:gd name="T7" fmla="*/ 126 h 241"/>
                    <a:gd name="T8" fmla="*/ 7 w 34"/>
                    <a:gd name="T9" fmla="*/ 195 h 241"/>
                    <a:gd name="T10" fmla="*/ 0 w 34"/>
                    <a:gd name="T11" fmla="*/ 241 h 241"/>
                    <a:gd name="T12" fmla="*/ 20 w 34"/>
                    <a:gd name="T13" fmla="*/ 241 h 241"/>
                    <a:gd name="T14" fmla="*/ 25 w 34"/>
                    <a:gd name="T15" fmla="*/ 164 h 241"/>
                    <a:gd name="T16" fmla="*/ 32 w 34"/>
                    <a:gd name="T17" fmla="*/ 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41">
                      <a:moveTo>
                        <a:pt x="32" y="8"/>
                      </a:moveTo>
                      <a:cubicBezTo>
                        <a:pt x="31" y="5"/>
                        <a:pt x="29" y="2"/>
                        <a:pt x="26" y="0"/>
                      </a:cubicBezTo>
                      <a:cubicBezTo>
                        <a:pt x="26" y="18"/>
                        <a:pt x="24" y="35"/>
                        <a:pt x="22" y="53"/>
                      </a:cubicBezTo>
                      <a:cubicBezTo>
                        <a:pt x="20" y="77"/>
                        <a:pt x="18" y="102"/>
                        <a:pt x="15" y="126"/>
                      </a:cubicBezTo>
                      <a:cubicBezTo>
                        <a:pt x="13" y="149"/>
                        <a:pt x="11" y="172"/>
                        <a:pt x="7" y="195"/>
                      </a:cubicBezTo>
                      <a:cubicBezTo>
                        <a:pt x="4" y="210"/>
                        <a:pt x="2" y="225"/>
                        <a:pt x="0" y="241"/>
                      </a:cubicBezTo>
                      <a:cubicBezTo>
                        <a:pt x="20" y="241"/>
                        <a:pt x="20" y="241"/>
                        <a:pt x="20" y="241"/>
                      </a:cubicBezTo>
                      <a:cubicBezTo>
                        <a:pt x="20" y="241"/>
                        <a:pt x="20" y="210"/>
                        <a:pt x="25" y="164"/>
                      </a:cubicBezTo>
                      <a:cubicBezTo>
                        <a:pt x="34" y="86"/>
                        <a:pt x="34" y="16"/>
                        <a:pt x="32" y="8"/>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282"/>
                <p:cNvSpPr/>
                <p:nvPr/>
              </p:nvSpPr>
              <p:spPr bwMode="auto">
                <a:xfrm>
                  <a:off x="7732713" y="3336925"/>
                  <a:ext cx="731838" cy="615950"/>
                </a:xfrm>
                <a:custGeom>
                  <a:avLst/>
                  <a:gdLst>
                    <a:gd name="T0" fmla="*/ 158 w 195"/>
                    <a:gd name="T1" fmla="*/ 101 h 164"/>
                    <a:gd name="T2" fmla="*/ 153 w 195"/>
                    <a:gd name="T3" fmla="*/ 96 h 164"/>
                    <a:gd name="T4" fmla="*/ 162 w 195"/>
                    <a:gd name="T5" fmla="*/ 90 h 164"/>
                    <a:gd name="T6" fmla="*/ 146 w 195"/>
                    <a:gd name="T7" fmla="*/ 62 h 164"/>
                    <a:gd name="T8" fmla="*/ 135 w 195"/>
                    <a:gd name="T9" fmla="*/ 54 h 164"/>
                    <a:gd name="T10" fmla="*/ 118 w 195"/>
                    <a:gd name="T11" fmla="*/ 55 h 164"/>
                    <a:gd name="T12" fmla="*/ 98 w 195"/>
                    <a:gd name="T13" fmla="*/ 64 h 164"/>
                    <a:gd name="T14" fmla="*/ 97 w 195"/>
                    <a:gd name="T15" fmla="*/ 65 h 164"/>
                    <a:gd name="T16" fmla="*/ 96 w 195"/>
                    <a:gd name="T17" fmla="*/ 65 h 164"/>
                    <a:gd name="T18" fmla="*/ 94 w 195"/>
                    <a:gd name="T19" fmla="*/ 65 h 164"/>
                    <a:gd name="T20" fmla="*/ 92 w 195"/>
                    <a:gd name="T21" fmla="*/ 64 h 164"/>
                    <a:gd name="T22" fmla="*/ 67 w 195"/>
                    <a:gd name="T23" fmla="*/ 66 h 164"/>
                    <a:gd name="T24" fmla="*/ 41 w 195"/>
                    <a:gd name="T25" fmla="*/ 75 h 164"/>
                    <a:gd name="T26" fmla="*/ 23 w 195"/>
                    <a:gd name="T27" fmla="*/ 82 h 164"/>
                    <a:gd name="T28" fmla="*/ 17 w 195"/>
                    <a:gd name="T29" fmla="*/ 81 h 164"/>
                    <a:gd name="T30" fmla="*/ 14 w 195"/>
                    <a:gd name="T31" fmla="*/ 65 h 164"/>
                    <a:gd name="T32" fmla="*/ 13 w 195"/>
                    <a:gd name="T33" fmla="*/ 40 h 164"/>
                    <a:gd name="T34" fmla="*/ 16 w 195"/>
                    <a:gd name="T35" fmla="*/ 4 h 164"/>
                    <a:gd name="T36" fmla="*/ 7 w 195"/>
                    <a:gd name="T37" fmla="*/ 0 h 164"/>
                    <a:gd name="T38" fmla="*/ 3 w 195"/>
                    <a:gd name="T39" fmla="*/ 26 h 164"/>
                    <a:gd name="T40" fmla="*/ 13 w 195"/>
                    <a:gd name="T41" fmla="*/ 152 h 164"/>
                    <a:gd name="T42" fmla="*/ 35 w 195"/>
                    <a:gd name="T43" fmla="*/ 149 h 164"/>
                    <a:gd name="T44" fmla="*/ 67 w 195"/>
                    <a:gd name="T45" fmla="*/ 144 h 164"/>
                    <a:gd name="T46" fmla="*/ 94 w 195"/>
                    <a:gd name="T47" fmla="*/ 145 h 164"/>
                    <a:gd name="T48" fmla="*/ 116 w 195"/>
                    <a:gd name="T49" fmla="*/ 157 h 164"/>
                    <a:gd name="T50" fmla="*/ 134 w 195"/>
                    <a:gd name="T51" fmla="*/ 163 h 164"/>
                    <a:gd name="T52" fmla="*/ 145 w 195"/>
                    <a:gd name="T53" fmla="*/ 158 h 164"/>
                    <a:gd name="T54" fmla="*/ 169 w 195"/>
                    <a:gd name="T55" fmla="*/ 155 h 164"/>
                    <a:gd name="T56" fmla="*/ 189 w 195"/>
                    <a:gd name="T57" fmla="*/ 157 h 164"/>
                    <a:gd name="T58" fmla="*/ 192 w 195"/>
                    <a:gd name="T59" fmla="*/ 115 h 164"/>
                    <a:gd name="T60" fmla="*/ 195 w 195"/>
                    <a:gd name="T61" fmla="*/ 94 h 164"/>
                    <a:gd name="T62" fmla="*/ 175 w 195"/>
                    <a:gd name="T63" fmla="*/ 98 h 164"/>
                    <a:gd name="T64" fmla="*/ 158 w 195"/>
                    <a:gd name="T65" fmla="*/ 10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5" h="164">
                      <a:moveTo>
                        <a:pt x="158" y="101"/>
                      </a:moveTo>
                      <a:cubicBezTo>
                        <a:pt x="155" y="100"/>
                        <a:pt x="152" y="99"/>
                        <a:pt x="153" y="96"/>
                      </a:cubicBezTo>
                      <a:cubicBezTo>
                        <a:pt x="154" y="92"/>
                        <a:pt x="160" y="91"/>
                        <a:pt x="162" y="90"/>
                      </a:cubicBezTo>
                      <a:cubicBezTo>
                        <a:pt x="178" y="80"/>
                        <a:pt x="152" y="67"/>
                        <a:pt x="146" y="62"/>
                      </a:cubicBezTo>
                      <a:cubicBezTo>
                        <a:pt x="142" y="59"/>
                        <a:pt x="139" y="55"/>
                        <a:pt x="135" y="54"/>
                      </a:cubicBezTo>
                      <a:cubicBezTo>
                        <a:pt x="129" y="53"/>
                        <a:pt x="123" y="53"/>
                        <a:pt x="118" y="55"/>
                      </a:cubicBezTo>
                      <a:cubicBezTo>
                        <a:pt x="111" y="57"/>
                        <a:pt x="105" y="62"/>
                        <a:pt x="98" y="64"/>
                      </a:cubicBezTo>
                      <a:cubicBezTo>
                        <a:pt x="98" y="64"/>
                        <a:pt x="97" y="65"/>
                        <a:pt x="97" y="65"/>
                      </a:cubicBezTo>
                      <a:cubicBezTo>
                        <a:pt x="96" y="65"/>
                        <a:pt x="96" y="65"/>
                        <a:pt x="96" y="65"/>
                      </a:cubicBezTo>
                      <a:cubicBezTo>
                        <a:pt x="95" y="65"/>
                        <a:pt x="94" y="65"/>
                        <a:pt x="94" y="65"/>
                      </a:cubicBezTo>
                      <a:cubicBezTo>
                        <a:pt x="93" y="65"/>
                        <a:pt x="93" y="65"/>
                        <a:pt x="92" y="64"/>
                      </a:cubicBezTo>
                      <a:cubicBezTo>
                        <a:pt x="84" y="64"/>
                        <a:pt x="75" y="64"/>
                        <a:pt x="67" y="66"/>
                      </a:cubicBezTo>
                      <a:cubicBezTo>
                        <a:pt x="58" y="68"/>
                        <a:pt x="49" y="71"/>
                        <a:pt x="41" y="75"/>
                      </a:cubicBezTo>
                      <a:cubicBezTo>
                        <a:pt x="35" y="77"/>
                        <a:pt x="29" y="80"/>
                        <a:pt x="23" y="82"/>
                      </a:cubicBezTo>
                      <a:cubicBezTo>
                        <a:pt x="21" y="83"/>
                        <a:pt x="18" y="84"/>
                        <a:pt x="17" y="81"/>
                      </a:cubicBezTo>
                      <a:cubicBezTo>
                        <a:pt x="13" y="78"/>
                        <a:pt x="14" y="69"/>
                        <a:pt x="14" y="65"/>
                      </a:cubicBezTo>
                      <a:cubicBezTo>
                        <a:pt x="14" y="57"/>
                        <a:pt x="13" y="48"/>
                        <a:pt x="13" y="40"/>
                      </a:cubicBezTo>
                      <a:cubicBezTo>
                        <a:pt x="13" y="28"/>
                        <a:pt x="11" y="15"/>
                        <a:pt x="16" y="4"/>
                      </a:cubicBezTo>
                      <a:cubicBezTo>
                        <a:pt x="13" y="3"/>
                        <a:pt x="10" y="1"/>
                        <a:pt x="7" y="0"/>
                      </a:cubicBezTo>
                      <a:cubicBezTo>
                        <a:pt x="5" y="9"/>
                        <a:pt x="3" y="18"/>
                        <a:pt x="3" y="26"/>
                      </a:cubicBezTo>
                      <a:cubicBezTo>
                        <a:pt x="0" y="69"/>
                        <a:pt x="7" y="119"/>
                        <a:pt x="13" y="152"/>
                      </a:cubicBezTo>
                      <a:cubicBezTo>
                        <a:pt x="20" y="150"/>
                        <a:pt x="27" y="150"/>
                        <a:pt x="35" y="149"/>
                      </a:cubicBezTo>
                      <a:cubicBezTo>
                        <a:pt x="46" y="148"/>
                        <a:pt x="56" y="145"/>
                        <a:pt x="67" y="144"/>
                      </a:cubicBezTo>
                      <a:cubicBezTo>
                        <a:pt x="77" y="142"/>
                        <a:pt x="85" y="141"/>
                        <a:pt x="94" y="145"/>
                      </a:cubicBezTo>
                      <a:cubicBezTo>
                        <a:pt x="102" y="148"/>
                        <a:pt x="109" y="152"/>
                        <a:pt x="116" y="157"/>
                      </a:cubicBezTo>
                      <a:cubicBezTo>
                        <a:pt x="121" y="161"/>
                        <a:pt x="127" y="164"/>
                        <a:pt x="134" y="163"/>
                      </a:cubicBezTo>
                      <a:cubicBezTo>
                        <a:pt x="138" y="162"/>
                        <a:pt x="141" y="160"/>
                        <a:pt x="145" y="158"/>
                      </a:cubicBezTo>
                      <a:cubicBezTo>
                        <a:pt x="153" y="155"/>
                        <a:pt x="161" y="154"/>
                        <a:pt x="169" y="155"/>
                      </a:cubicBezTo>
                      <a:cubicBezTo>
                        <a:pt x="176" y="155"/>
                        <a:pt x="182" y="156"/>
                        <a:pt x="189" y="157"/>
                      </a:cubicBezTo>
                      <a:cubicBezTo>
                        <a:pt x="189" y="146"/>
                        <a:pt x="191" y="131"/>
                        <a:pt x="192" y="115"/>
                      </a:cubicBezTo>
                      <a:cubicBezTo>
                        <a:pt x="193" y="108"/>
                        <a:pt x="194" y="101"/>
                        <a:pt x="195" y="94"/>
                      </a:cubicBezTo>
                      <a:cubicBezTo>
                        <a:pt x="188" y="95"/>
                        <a:pt x="181" y="97"/>
                        <a:pt x="175" y="98"/>
                      </a:cubicBezTo>
                      <a:cubicBezTo>
                        <a:pt x="170" y="99"/>
                        <a:pt x="163" y="102"/>
                        <a:pt x="158" y="101"/>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283"/>
                <p:cNvSpPr/>
                <p:nvPr/>
              </p:nvSpPr>
              <p:spPr bwMode="auto">
                <a:xfrm>
                  <a:off x="7818438" y="2946400"/>
                  <a:ext cx="241300" cy="274638"/>
                </a:xfrm>
                <a:custGeom>
                  <a:avLst/>
                  <a:gdLst>
                    <a:gd name="T0" fmla="*/ 6 w 64"/>
                    <a:gd name="T1" fmla="*/ 0 h 73"/>
                    <a:gd name="T2" fmla="*/ 2 w 64"/>
                    <a:gd name="T3" fmla="*/ 50 h 73"/>
                    <a:gd name="T4" fmla="*/ 24 w 64"/>
                    <a:gd name="T5" fmla="*/ 68 h 73"/>
                    <a:gd name="T6" fmla="*/ 63 w 64"/>
                    <a:gd name="T7" fmla="*/ 61 h 73"/>
                    <a:gd name="T8" fmla="*/ 64 w 64"/>
                    <a:gd name="T9" fmla="*/ 47 h 73"/>
                    <a:gd name="T10" fmla="*/ 6 w 64"/>
                    <a:gd name="T11" fmla="*/ 0 h 73"/>
                  </a:gdLst>
                  <a:ahLst/>
                  <a:cxnLst>
                    <a:cxn ang="0">
                      <a:pos x="T0" y="T1"/>
                    </a:cxn>
                    <a:cxn ang="0">
                      <a:pos x="T2" y="T3"/>
                    </a:cxn>
                    <a:cxn ang="0">
                      <a:pos x="T4" y="T5"/>
                    </a:cxn>
                    <a:cxn ang="0">
                      <a:pos x="T6" y="T7"/>
                    </a:cxn>
                    <a:cxn ang="0">
                      <a:pos x="T8" y="T9"/>
                    </a:cxn>
                    <a:cxn ang="0">
                      <a:pos x="T10" y="T11"/>
                    </a:cxn>
                  </a:cxnLst>
                  <a:rect l="0" t="0" r="r" b="b"/>
                  <a:pathLst>
                    <a:path w="64" h="73">
                      <a:moveTo>
                        <a:pt x="6" y="0"/>
                      </a:moveTo>
                      <a:cubicBezTo>
                        <a:pt x="6" y="0"/>
                        <a:pt x="0" y="42"/>
                        <a:pt x="2" y="50"/>
                      </a:cubicBezTo>
                      <a:cubicBezTo>
                        <a:pt x="5" y="58"/>
                        <a:pt x="13" y="67"/>
                        <a:pt x="24" y="68"/>
                      </a:cubicBezTo>
                      <a:cubicBezTo>
                        <a:pt x="52" y="73"/>
                        <a:pt x="63" y="61"/>
                        <a:pt x="63" y="61"/>
                      </a:cubicBezTo>
                      <a:cubicBezTo>
                        <a:pt x="64" y="47"/>
                        <a:pt x="64" y="47"/>
                        <a:pt x="64" y="47"/>
                      </a:cubicBezTo>
                      <a:lnTo>
                        <a:pt x="6" y="0"/>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284"/>
                <p:cNvSpPr/>
                <p:nvPr/>
              </p:nvSpPr>
              <p:spPr bwMode="auto">
                <a:xfrm>
                  <a:off x="7804150" y="2905125"/>
                  <a:ext cx="255588" cy="277813"/>
                </a:xfrm>
                <a:custGeom>
                  <a:avLst/>
                  <a:gdLst>
                    <a:gd name="T0" fmla="*/ 7 w 68"/>
                    <a:gd name="T1" fmla="*/ 0 h 74"/>
                    <a:gd name="T2" fmla="*/ 3 w 68"/>
                    <a:gd name="T3" fmla="*/ 51 h 74"/>
                    <a:gd name="T4" fmla="*/ 25 w 68"/>
                    <a:gd name="T5" fmla="*/ 69 h 74"/>
                    <a:gd name="T6" fmla="*/ 61 w 68"/>
                    <a:gd name="T7" fmla="*/ 71 h 74"/>
                    <a:gd name="T8" fmla="*/ 68 w 68"/>
                    <a:gd name="T9" fmla="*/ 42 h 74"/>
                    <a:gd name="T10" fmla="*/ 7 w 68"/>
                    <a:gd name="T11" fmla="*/ 0 h 74"/>
                  </a:gdLst>
                  <a:ahLst/>
                  <a:cxnLst>
                    <a:cxn ang="0">
                      <a:pos x="T0" y="T1"/>
                    </a:cxn>
                    <a:cxn ang="0">
                      <a:pos x="T2" y="T3"/>
                    </a:cxn>
                    <a:cxn ang="0">
                      <a:pos x="T4" y="T5"/>
                    </a:cxn>
                    <a:cxn ang="0">
                      <a:pos x="T6" y="T7"/>
                    </a:cxn>
                    <a:cxn ang="0">
                      <a:pos x="T8" y="T9"/>
                    </a:cxn>
                    <a:cxn ang="0">
                      <a:pos x="T10" y="T11"/>
                    </a:cxn>
                  </a:cxnLst>
                  <a:rect l="0" t="0" r="r" b="b"/>
                  <a:pathLst>
                    <a:path w="68" h="74">
                      <a:moveTo>
                        <a:pt x="7" y="0"/>
                      </a:moveTo>
                      <a:cubicBezTo>
                        <a:pt x="7" y="0"/>
                        <a:pt x="0" y="43"/>
                        <a:pt x="3" y="51"/>
                      </a:cubicBezTo>
                      <a:cubicBezTo>
                        <a:pt x="5" y="59"/>
                        <a:pt x="13" y="67"/>
                        <a:pt x="25" y="69"/>
                      </a:cubicBezTo>
                      <a:cubicBezTo>
                        <a:pt x="53" y="74"/>
                        <a:pt x="61" y="71"/>
                        <a:pt x="61" y="71"/>
                      </a:cubicBezTo>
                      <a:cubicBezTo>
                        <a:pt x="68" y="42"/>
                        <a:pt x="68" y="42"/>
                        <a:pt x="68" y="42"/>
                      </a:cubicBezTo>
                      <a:lnTo>
                        <a:pt x="7" y="0"/>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285"/>
                <p:cNvSpPr/>
                <p:nvPr/>
              </p:nvSpPr>
              <p:spPr bwMode="auto">
                <a:xfrm>
                  <a:off x="8137525" y="2973387"/>
                  <a:ext cx="263525" cy="206375"/>
                </a:xfrm>
                <a:custGeom>
                  <a:avLst/>
                  <a:gdLst>
                    <a:gd name="T0" fmla="*/ 70 w 70"/>
                    <a:gd name="T1" fmla="*/ 0 h 55"/>
                    <a:gd name="T2" fmla="*/ 64 w 70"/>
                    <a:gd name="T3" fmla="*/ 39 h 55"/>
                    <a:gd name="T4" fmla="*/ 0 w 70"/>
                    <a:gd name="T5" fmla="*/ 55 h 55"/>
                    <a:gd name="T6" fmla="*/ 11 w 70"/>
                    <a:gd name="T7" fmla="*/ 12 h 55"/>
                    <a:gd name="T8" fmla="*/ 70 w 70"/>
                    <a:gd name="T9" fmla="*/ 0 h 55"/>
                  </a:gdLst>
                  <a:ahLst/>
                  <a:cxnLst>
                    <a:cxn ang="0">
                      <a:pos x="T0" y="T1"/>
                    </a:cxn>
                    <a:cxn ang="0">
                      <a:pos x="T2" y="T3"/>
                    </a:cxn>
                    <a:cxn ang="0">
                      <a:pos x="T4" y="T5"/>
                    </a:cxn>
                    <a:cxn ang="0">
                      <a:pos x="T6" y="T7"/>
                    </a:cxn>
                    <a:cxn ang="0">
                      <a:pos x="T8" y="T9"/>
                    </a:cxn>
                  </a:cxnLst>
                  <a:rect l="0" t="0" r="r" b="b"/>
                  <a:pathLst>
                    <a:path w="70" h="55">
                      <a:moveTo>
                        <a:pt x="70" y="0"/>
                      </a:moveTo>
                      <a:cubicBezTo>
                        <a:pt x="70" y="0"/>
                        <a:pt x="66" y="36"/>
                        <a:pt x="64" y="39"/>
                      </a:cubicBezTo>
                      <a:cubicBezTo>
                        <a:pt x="61" y="43"/>
                        <a:pt x="55" y="55"/>
                        <a:pt x="0" y="55"/>
                      </a:cubicBezTo>
                      <a:cubicBezTo>
                        <a:pt x="11" y="12"/>
                        <a:pt x="11" y="12"/>
                        <a:pt x="11" y="12"/>
                      </a:cubicBezTo>
                      <a:lnTo>
                        <a:pt x="70" y="0"/>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286"/>
                <p:cNvSpPr/>
                <p:nvPr/>
              </p:nvSpPr>
              <p:spPr bwMode="auto">
                <a:xfrm>
                  <a:off x="8164513" y="2946400"/>
                  <a:ext cx="250825" cy="206375"/>
                </a:xfrm>
                <a:custGeom>
                  <a:avLst/>
                  <a:gdLst>
                    <a:gd name="T0" fmla="*/ 67 w 67"/>
                    <a:gd name="T1" fmla="*/ 0 h 55"/>
                    <a:gd name="T2" fmla="*/ 61 w 67"/>
                    <a:gd name="T3" fmla="*/ 39 h 55"/>
                    <a:gd name="T4" fmla="*/ 0 w 67"/>
                    <a:gd name="T5" fmla="*/ 55 h 55"/>
                    <a:gd name="T6" fmla="*/ 12 w 67"/>
                    <a:gd name="T7" fmla="*/ 11 h 55"/>
                    <a:gd name="T8" fmla="*/ 67 w 67"/>
                    <a:gd name="T9" fmla="*/ 0 h 55"/>
                  </a:gdLst>
                  <a:ahLst/>
                  <a:cxnLst>
                    <a:cxn ang="0">
                      <a:pos x="T0" y="T1"/>
                    </a:cxn>
                    <a:cxn ang="0">
                      <a:pos x="T2" y="T3"/>
                    </a:cxn>
                    <a:cxn ang="0">
                      <a:pos x="T4" y="T5"/>
                    </a:cxn>
                    <a:cxn ang="0">
                      <a:pos x="T6" y="T7"/>
                    </a:cxn>
                    <a:cxn ang="0">
                      <a:pos x="T8" y="T9"/>
                    </a:cxn>
                  </a:cxnLst>
                  <a:rect l="0" t="0" r="r" b="b"/>
                  <a:pathLst>
                    <a:path w="67" h="55">
                      <a:moveTo>
                        <a:pt x="67" y="0"/>
                      </a:moveTo>
                      <a:cubicBezTo>
                        <a:pt x="67" y="0"/>
                        <a:pt x="63" y="35"/>
                        <a:pt x="61" y="39"/>
                      </a:cubicBezTo>
                      <a:cubicBezTo>
                        <a:pt x="58" y="43"/>
                        <a:pt x="55" y="54"/>
                        <a:pt x="0" y="55"/>
                      </a:cubicBezTo>
                      <a:cubicBezTo>
                        <a:pt x="12" y="11"/>
                        <a:pt x="12" y="11"/>
                        <a:pt x="12" y="11"/>
                      </a:cubicBezTo>
                      <a:lnTo>
                        <a:pt x="67" y="0"/>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287"/>
                <p:cNvSpPr/>
                <p:nvPr/>
              </p:nvSpPr>
              <p:spPr bwMode="auto">
                <a:xfrm>
                  <a:off x="7818438" y="2905125"/>
                  <a:ext cx="241300" cy="255588"/>
                </a:xfrm>
                <a:custGeom>
                  <a:avLst/>
                  <a:gdLst>
                    <a:gd name="T0" fmla="*/ 39 w 64"/>
                    <a:gd name="T1" fmla="*/ 36 h 68"/>
                    <a:gd name="T2" fmla="*/ 52 w 64"/>
                    <a:gd name="T3" fmla="*/ 60 h 68"/>
                    <a:gd name="T4" fmla="*/ 58 w 64"/>
                    <a:gd name="T5" fmla="*/ 68 h 68"/>
                    <a:gd name="T6" fmla="*/ 64 w 64"/>
                    <a:gd name="T7" fmla="*/ 42 h 68"/>
                    <a:gd name="T8" fmla="*/ 3 w 64"/>
                    <a:gd name="T9" fmla="*/ 0 h 68"/>
                    <a:gd name="T10" fmla="*/ 0 w 64"/>
                    <a:gd name="T11" fmla="*/ 22 h 68"/>
                    <a:gd name="T12" fmla="*/ 39 w 64"/>
                    <a:gd name="T13" fmla="*/ 36 h 68"/>
                  </a:gdLst>
                  <a:ahLst/>
                  <a:cxnLst>
                    <a:cxn ang="0">
                      <a:pos x="T0" y="T1"/>
                    </a:cxn>
                    <a:cxn ang="0">
                      <a:pos x="T2" y="T3"/>
                    </a:cxn>
                    <a:cxn ang="0">
                      <a:pos x="T4" y="T5"/>
                    </a:cxn>
                    <a:cxn ang="0">
                      <a:pos x="T6" y="T7"/>
                    </a:cxn>
                    <a:cxn ang="0">
                      <a:pos x="T8" y="T9"/>
                    </a:cxn>
                    <a:cxn ang="0">
                      <a:pos x="T10" y="T11"/>
                    </a:cxn>
                    <a:cxn ang="0">
                      <a:pos x="T12" y="T13"/>
                    </a:cxn>
                  </a:cxnLst>
                  <a:rect l="0" t="0" r="r" b="b"/>
                  <a:pathLst>
                    <a:path w="64" h="68">
                      <a:moveTo>
                        <a:pt x="39" y="36"/>
                      </a:moveTo>
                      <a:cubicBezTo>
                        <a:pt x="46" y="43"/>
                        <a:pt x="48" y="52"/>
                        <a:pt x="52" y="60"/>
                      </a:cubicBezTo>
                      <a:cubicBezTo>
                        <a:pt x="54" y="63"/>
                        <a:pt x="56" y="65"/>
                        <a:pt x="58" y="68"/>
                      </a:cubicBezTo>
                      <a:cubicBezTo>
                        <a:pt x="64" y="42"/>
                        <a:pt x="64" y="42"/>
                        <a:pt x="64" y="42"/>
                      </a:cubicBezTo>
                      <a:cubicBezTo>
                        <a:pt x="3" y="0"/>
                        <a:pt x="3" y="0"/>
                        <a:pt x="3" y="0"/>
                      </a:cubicBezTo>
                      <a:cubicBezTo>
                        <a:pt x="3" y="0"/>
                        <a:pt x="1" y="11"/>
                        <a:pt x="0" y="22"/>
                      </a:cubicBezTo>
                      <a:cubicBezTo>
                        <a:pt x="14" y="22"/>
                        <a:pt x="30" y="26"/>
                        <a:pt x="39" y="36"/>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288"/>
                <p:cNvSpPr/>
                <p:nvPr/>
              </p:nvSpPr>
              <p:spPr bwMode="auto">
                <a:xfrm>
                  <a:off x="8164513" y="2946400"/>
                  <a:ext cx="250825" cy="206375"/>
                </a:xfrm>
                <a:custGeom>
                  <a:avLst/>
                  <a:gdLst>
                    <a:gd name="T0" fmla="*/ 29 w 67"/>
                    <a:gd name="T1" fmla="*/ 22 h 55"/>
                    <a:gd name="T2" fmla="*/ 65 w 67"/>
                    <a:gd name="T3" fmla="*/ 19 h 55"/>
                    <a:gd name="T4" fmla="*/ 67 w 67"/>
                    <a:gd name="T5" fmla="*/ 0 h 55"/>
                    <a:gd name="T6" fmla="*/ 12 w 67"/>
                    <a:gd name="T7" fmla="*/ 11 h 55"/>
                    <a:gd name="T8" fmla="*/ 0 w 67"/>
                    <a:gd name="T9" fmla="*/ 55 h 55"/>
                    <a:gd name="T10" fmla="*/ 2 w 67"/>
                    <a:gd name="T11" fmla="*/ 55 h 55"/>
                    <a:gd name="T12" fmla="*/ 29 w 67"/>
                    <a:gd name="T13" fmla="*/ 22 h 55"/>
                  </a:gdLst>
                  <a:ahLst/>
                  <a:cxnLst>
                    <a:cxn ang="0">
                      <a:pos x="T0" y="T1"/>
                    </a:cxn>
                    <a:cxn ang="0">
                      <a:pos x="T2" y="T3"/>
                    </a:cxn>
                    <a:cxn ang="0">
                      <a:pos x="T4" y="T5"/>
                    </a:cxn>
                    <a:cxn ang="0">
                      <a:pos x="T6" y="T7"/>
                    </a:cxn>
                    <a:cxn ang="0">
                      <a:pos x="T8" y="T9"/>
                    </a:cxn>
                    <a:cxn ang="0">
                      <a:pos x="T10" y="T11"/>
                    </a:cxn>
                    <a:cxn ang="0">
                      <a:pos x="T12" y="T13"/>
                    </a:cxn>
                  </a:cxnLst>
                  <a:rect l="0" t="0" r="r" b="b"/>
                  <a:pathLst>
                    <a:path w="67" h="55">
                      <a:moveTo>
                        <a:pt x="29" y="22"/>
                      </a:moveTo>
                      <a:cubicBezTo>
                        <a:pt x="40" y="17"/>
                        <a:pt x="53" y="19"/>
                        <a:pt x="65" y="19"/>
                      </a:cubicBezTo>
                      <a:cubicBezTo>
                        <a:pt x="66" y="9"/>
                        <a:pt x="67" y="0"/>
                        <a:pt x="67" y="0"/>
                      </a:cubicBezTo>
                      <a:cubicBezTo>
                        <a:pt x="12" y="11"/>
                        <a:pt x="12" y="11"/>
                        <a:pt x="12" y="11"/>
                      </a:cubicBezTo>
                      <a:cubicBezTo>
                        <a:pt x="0" y="55"/>
                        <a:pt x="0" y="55"/>
                        <a:pt x="0" y="55"/>
                      </a:cubicBezTo>
                      <a:cubicBezTo>
                        <a:pt x="1" y="55"/>
                        <a:pt x="1" y="55"/>
                        <a:pt x="2" y="55"/>
                      </a:cubicBezTo>
                      <a:cubicBezTo>
                        <a:pt x="11" y="44"/>
                        <a:pt x="15" y="28"/>
                        <a:pt x="29" y="22"/>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289"/>
                <p:cNvSpPr/>
                <p:nvPr/>
              </p:nvSpPr>
              <p:spPr bwMode="auto">
                <a:xfrm>
                  <a:off x="7897813" y="3127375"/>
                  <a:ext cx="409575" cy="922338"/>
                </a:xfrm>
                <a:custGeom>
                  <a:avLst/>
                  <a:gdLst>
                    <a:gd name="T0" fmla="*/ 85 w 258"/>
                    <a:gd name="T1" fmla="*/ 0 h 581"/>
                    <a:gd name="T2" fmla="*/ 0 w 258"/>
                    <a:gd name="T3" fmla="*/ 423 h 581"/>
                    <a:gd name="T4" fmla="*/ 83 w 258"/>
                    <a:gd name="T5" fmla="*/ 579 h 581"/>
                    <a:gd name="T6" fmla="*/ 187 w 258"/>
                    <a:gd name="T7" fmla="*/ 581 h 581"/>
                    <a:gd name="T8" fmla="*/ 258 w 258"/>
                    <a:gd name="T9" fmla="*/ 451 h 581"/>
                    <a:gd name="T10" fmla="*/ 165 w 258"/>
                    <a:gd name="T11" fmla="*/ 2 h 581"/>
                    <a:gd name="T12" fmla="*/ 85 w 258"/>
                    <a:gd name="T13" fmla="*/ 0 h 581"/>
                  </a:gdLst>
                  <a:ahLst/>
                  <a:cxnLst>
                    <a:cxn ang="0">
                      <a:pos x="T0" y="T1"/>
                    </a:cxn>
                    <a:cxn ang="0">
                      <a:pos x="T2" y="T3"/>
                    </a:cxn>
                    <a:cxn ang="0">
                      <a:pos x="T4" y="T5"/>
                    </a:cxn>
                    <a:cxn ang="0">
                      <a:pos x="T6" y="T7"/>
                    </a:cxn>
                    <a:cxn ang="0">
                      <a:pos x="T8" y="T9"/>
                    </a:cxn>
                    <a:cxn ang="0">
                      <a:pos x="T10" y="T11"/>
                    </a:cxn>
                    <a:cxn ang="0">
                      <a:pos x="T12" y="T13"/>
                    </a:cxn>
                  </a:cxnLst>
                  <a:rect l="0" t="0" r="r" b="b"/>
                  <a:pathLst>
                    <a:path w="258" h="581">
                      <a:moveTo>
                        <a:pt x="85" y="0"/>
                      </a:moveTo>
                      <a:lnTo>
                        <a:pt x="0" y="423"/>
                      </a:lnTo>
                      <a:lnTo>
                        <a:pt x="83" y="579"/>
                      </a:lnTo>
                      <a:lnTo>
                        <a:pt x="187" y="581"/>
                      </a:lnTo>
                      <a:lnTo>
                        <a:pt x="258" y="451"/>
                      </a:lnTo>
                      <a:lnTo>
                        <a:pt x="165" y="2"/>
                      </a:lnTo>
                      <a:lnTo>
                        <a:pt x="85" y="0"/>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290"/>
                <p:cNvSpPr/>
                <p:nvPr/>
              </p:nvSpPr>
              <p:spPr bwMode="auto">
                <a:xfrm>
                  <a:off x="7924800" y="3130550"/>
                  <a:ext cx="352425" cy="979488"/>
                </a:xfrm>
                <a:custGeom>
                  <a:avLst/>
                  <a:gdLst>
                    <a:gd name="T0" fmla="*/ 34 w 94"/>
                    <a:gd name="T1" fmla="*/ 0 h 261"/>
                    <a:gd name="T2" fmla="*/ 0 w 94"/>
                    <a:gd name="T3" fmla="*/ 180 h 261"/>
                    <a:gd name="T4" fmla="*/ 51 w 94"/>
                    <a:gd name="T5" fmla="*/ 261 h 261"/>
                    <a:gd name="T6" fmla="*/ 94 w 94"/>
                    <a:gd name="T7" fmla="*/ 191 h 261"/>
                    <a:gd name="T8" fmla="*/ 53 w 94"/>
                    <a:gd name="T9" fmla="*/ 0 h 261"/>
                    <a:gd name="T10" fmla="*/ 34 w 94"/>
                    <a:gd name="T11" fmla="*/ 0 h 261"/>
                  </a:gdLst>
                  <a:ahLst/>
                  <a:cxnLst>
                    <a:cxn ang="0">
                      <a:pos x="T0" y="T1"/>
                    </a:cxn>
                    <a:cxn ang="0">
                      <a:pos x="T2" y="T3"/>
                    </a:cxn>
                    <a:cxn ang="0">
                      <a:pos x="T4" y="T5"/>
                    </a:cxn>
                    <a:cxn ang="0">
                      <a:pos x="T6" y="T7"/>
                    </a:cxn>
                    <a:cxn ang="0">
                      <a:pos x="T8" y="T9"/>
                    </a:cxn>
                    <a:cxn ang="0">
                      <a:pos x="T10" y="T11"/>
                    </a:cxn>
                  </a:cxnLst>
                  <a:rect l="0" t="0" r="r" b="b"/>
                  <a:pathLst>
                    <a:path w="94" h="261">
                      <a:moveTo>
                        <a:pt x="34" y="0"/>
                      </a:moveTo>
                      <a:cubicBezTo>
                        <a:pt x="34" y="0"/>
                        <a:pt x="13" y="93"/>
                        <a:pt x="0" y="180"/>
                      </a:cubicBezTo>
                      <a:cubicBezTo>
                        <a:pt x="51" y="261"/>
                        <a:pt x="51" y="261"/>
                        <a:pt x="51" y="261"/>
                      </a:cubicBezTo>
                      <a:cubicBezTo>
                        <a:pt x="94" y="191"/>
                        <a:pt x="94" y="191"/>
                        <a:pt x="94" y="191"/>
                      </a:cubicBezTo>
                      <a:cubicBezTo>
                        <a:pt x="94" y="191"/>
                        <a:pt x="82" y="89"/>
                        <a:pt x="53" y="0"/>
                      </a:cubicBezTo>
                      <a:lnTo>
                        <a:pt x="34" y="0"/>
                      </a:lnTo>
                      <a:close/>
                    </a:path>
                  </a:pathLst>
                </a:custGeom>
                <a:solidFill>
                  <a:srgbClr val="9D9D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291"/>
                <p:cNvSpPr/>
                <p:nvPr/>
              </p:nvSpPr>
              <p:spPr bwMode="auto">
                <a:xfrm>
                  <a:off x="8104188" y="3130550"/>
                  <a:ext cx="173038" cy="979488"/>
                </a:xfrm>
                <a:custGeom>
                  <a:avLst/>
                  <a:gdLst>
                    <a:gd name="T0" fmla="*/ 5 w 46"/>
                    <a:gd name="T1" fmla="*/ 0 h 261"/>
                    <a:gd name="T2" fmla="*/ 2 w 46"/>
                    <a:gd name="T3" fmla="*/ 0 h 261"/>
                    <a:gd name="T4" fmla="*/ 0 w 46"/>
                    <a:gd name="T5" fmla="*/ 1 h 261"/>
                    <a:gd name="T6" fmla="*/ 3 w 46"/>
                    <a:gd name="T7" fmla="*/ 261 h 261"/>
                    <a:gd name="T8" fmla="*/ 46 w 46"/>
                    <a:gd name="T9" fmla="*/ 191 h 261"/>
                    <a:gd name="T10" fmla="*/ 5 w 46"/>
                    <a:gd name="T11" fmla="*/ 0 h 261"/>
                  </a:gdLst>
                  <a:ahLst/>
                  <a:cxnLst>
                    <a:cxn ang="0">
                      <a:pos x="T0" y="T1"/>
                    </a:cxn>
                    <a:cxn ang="0">
                      <a:pos x="T2" y="T3"/>
                    </a:cxn>
                    <a:cxn ang="0">
                      <a:pos x="T4" y="T5"/>
                    </a:cxn>
                    <a:cxn ang="0">
                      <a:pos x="T6" y="T7"/>
                    </a:cxn>
                    <a:cxn ang="0">
                      <a:pos x="T8" y="T9"/>
                    </a:cxn>
                    <a:cxn ang="0">
                      <a:pos x="T10" y="T11"/>
                    </a:cxn>
                  </a:cxnLst>
                  <a:rect l="0" t="0" r="r" b="b"/>
                  <a:pathLst>
                    <a:path w="46" h="261">
                      <a:moveTo>
                        <a:pt x="5" y="0"/>
                      </a:moveTo>
                      <a:cubicBezTo>
                        <a:pt x="2" y="0"/>
                        <a:pt x="2" y="0"/>
                        <a:pt x="2" y="0"/>
                      </a:cubicBezTo>
                      <a:cubicBezTo>
                        <a:pt x="0" y="1"/>
                        <a:pt x="0" y="1"/>
                        <a:pt x="0" y="1"/>
                      </a:cubicBezTo>
                      <a:cubicBezTo>
                        <a:pt x="3" y="261"/>
                        <a:pt x="3" y="261"/>
                        <a:pt x="3" y="261"/>
                      </a:cubicBezTo>
                      <a:cubicBezTo>
                        <a:pt x="46" y="191"/>
                        <a:pt x="46" y="191"/>
                        <a:pt x="46" y="191"/>
                      </a:cubicBezTo>
                      <a:cubicBezTo>
                        <a:pt x="46" y="191"/>
                        <a:pt x="34" y="89"/>
                        <a:pt x="5" y="0"/>
                      </a:cubicBez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292"/>
                <p:cNvSpPr/>
                <p:nvPr/>
              </p:nvSpPr>
              <p:spPr bwMode="auto">
                <a:xfrm>
                  <a:off x="8112125" y="3895725"/>
                  <a:ext cx="127000" cy="60325"/>
                </a:xfrm>
                <a:custGeom>
                  <a:avLst/>
                  <a:gdLst>
                    <a:gd name="T0" fmla="*/ 0 w 34"/>
                    <a:gd name="T1" fmla="*/ 0 h 16"/>
                    <a:gd name="T2" fmla="*/ 0 w 34"/>
                    <a:gd name="T3" fmla="*/ 11 h 16"/>
                    <a:gd name="T4" fmla="*/ 21 w 34"/>
                    <a:gd name="T5" fmla="*/ 15 h 16"/>
                    <a:gd name="T6" fmla="*/ 26 w 34"/>
                    <a:gd name="T7" fmla="*/ 16 h 16"/>
                    <a:gd name="T8" fmla="*/ 34 w 34"/>
                    <a:gd name="T9" fmla="*/ 3 h 16"/>
                    <a:gd name="T10" fmla="*/ 0 w 34"/>
                    <a:gd name="T11" fmla="*/ 0 h 16"/>
                  </a:gdLst>
                  <a:ahLst/>
                  <a:cxnLst>
                    <a:cxn ang="0">
                      <a:pos x="T0" y="T1"/>
                    </a:cxn>
                    <a:cxn ang="0">
                      <a:pos x="T2" y="T3"/>
                    </a:cxn>
                    <a:cxn ang="0">
                      <a:pos x="T4" y="T5"/>
                    </a:cxn>
                    <a:cxn ang="0">
                      <a:pos x="T6" y="T7"/>
                    </a:cxn>
                    <a:cxn ang="0">
                      <a:pos x="T8" y="T9"/>
                    </a:cxn>
                    <a:cxn ang="0">
                      <a:pos x="T10" y="T11"/>
                    </a:cxn>
                  </a:cxnLst>
                  <a:rect l="0" t="0" r="r" b="b"/>
                  <a:pathLst>
                    <a:path w="34" h="16">
                      <a:moveTo>
                        <a:pt x="0" y="0"/>
                      </a:moveTo>
                      <a:cubicBezTo>
                        <a:pt x="0" y="11"/>
                        <a:pt x="0" y="11"/>
                        <a:pt x="0" y="11"/>
                      </a:cubicBezTo>
                      <a:cubicBezTo>
                        <a:pt x="7" y="12"/>
                        <a:pt x="14" y="14"/>
                        <a:pt x="21" y="15"/>
                      </a:cubicBezTo>
                      <a:cubicBezTo>
                        <a:pt x="23" y="16"/>
                        <a:pt x="24" y="16"/>
                        <a:pt x="26" y="16"/>
                      </a:cubicBezTo>
                      <a:cubicBezTo>
                        <a:pt x="34" y="3"/>
                        <a:pt x="34" y="3"/>
                        <a:pt x="34" y="3"/>
                      </a:cubicBezTo>
                      <a:cubicBezTo>
                        <a:pt x="23" y="2"/>
                        <a:pt x="11" y="1"/>
                        <a:pt x="0" y="0"/>
                      </a:cubicBezTo>
                      <a:close/>
                    </a:path>
                  </a:pathLst>
                </a:custGeom>
                <a:solidFill>
                  <a:srgbClr val="7272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293"/>
                <p:cNvSpPr/>
                <p:nvPr/>
              </p:nvSpPr>
              <p:spPr bwMode="auto">
                <a:xfrm>
                  <a:off x="7988300" y="3209925"/>
                  <a:ext cx="184150" cy="225425"/>
                </a:xfrm>
                <a:custGeom>
                  <a:avLst/>
                  <a:gdLst>
                    <a:gd name="T0" fmla="*/ 43 w 49"/>
                    <a:gd name="T1" fmla="*/ 0 h 60"/>
                    <a:gd name="T2" fmla="*/ 43 w 49"/>
                    <a:gd name="T3" fmla="*/ 0 h 60"/>
                    <a:gd name="T4" fmla="*/ 6 w 49"/>
                    <a:gd name="T5" fmla="*/ 33 h 60"/>
                    <a:gd name="T6" fmla="*/ 0 w 49"/>
                    <a:gd name="T7" fmla="*/ 60 h 60"/>
                    <a:gd name="T8" fmla="*/ 0 w 49"/>
                    <a:gd name="T9" fmla="*/ 60 h 60"/>
                    <a:gd name="T10" fmla="*/ 49 w 49"/>
                    <a:gd name="T11" fmla="*/ 24 h 60"/>
                    <a:gd name="T12" fmla="*/ 43 w 49"/>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49" h="60">
                      <a:moveTo>
                        <a:pt x="43" y="0"/>
                      </a:moveTo>
                      <a:cubicBezTo>
                        <a:pt x="43" y="0"/>
                        <a:pt x="43" y="0"/>
                        <a:pt x="43" y="0"/>
                      </a:cubicBezTo>
                      <a:cubicBezTo>
                        <a:pt x="43" y="0"/>
                        <a:pt x="35" y="15"/>
                        <a:pt x="6" y="33"/>
                      </a:cubicBezTo>
                      <a:cubicBezTo>
                        <a:pt x="4" y="41"/>
                        <a:pt x="2" y="50"/>
                        <a:pt x="0" y="60"/>
                      </a:cubicBezTo>
                      <a:cubicBezTo>
                        <a:pt x="0" y="60"/>
                        <a:pt x="0" y="60"/>
                        <a:pt x="0" y="60"/>
                      </a:cubicBezTo>
                      <a:cubicBezTo>
                        <a:pt x="0" y="60"/>
                        <a:pt x="34" y="50"/>
                        <a:pt x="49" y="24"/>
                      </a:cubicBezTo>
                      <a:cubicBezTo>
                        <a:pt x="47" y="16"/>
                        <a:pt x="45" y="8"/>
                        <a:pt x="43" y="0"/>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294"/>
                <p:cNvSpPr/>
                <p:nvPr/>
              </p:nvSpPr>
              <p:spPr bwMode="auto">
                <a:xfrm>
                  <a:off x="7942263" y="3427412"/>
                  <a:ext cx="282575" cy="261938"/>
                </a:xfrm>
                <a:custGeom>
                  <a:avLst/>
                  <a:gdLst>
                    <a:gd name="T0" fmla="*/ 75 w 75"/>
                    <a:gd name="T1" fmla="*/ 27 h 70"/>
                    <a:gd name="T2" fmla="*/ 75 w 75"/>
                    <a:gd name="T3" fmla="*/ 27 h 70"/>
                    <a:gd name="T4" fmla="*/ 70 w 75"/>
                    <a:gd name="T5" fmla="*/ 0 h 70"/>
                    <a:gd name="T6" fmla="*/ 70 w 75"/>
                    <a:gd name="T7" fmla="*/ 0 h 70"/>
                    <a:gd name="T8" fmla="*/ 5 w 75"/>
                    <a:gd name="T9" fmla="*/ 41 h 70"/>
                    <a:gd name="T10" fmla="*/ 5 w 75"/>
                    <a:gd name="T11" fmla="*/ 41 h 70"/>
                    <a:gd name="T12" fmla="*/ 0 w 75"/>
                    <a:gd name="T13" fmla="*/ 70 h 70"/>
                    <a:gd name="T14" fmla="*/ 75 w 75"/>
                    <a:gd name="T15" fmla="*/ 27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70">
                      <a:moveTo>
                        <a:pt x="75" y="27"/>
                      </a:moveTo>
                      <a:cubicBezTo>
                        <a:pt x="75" y="27"/>
                        <a:pt x="75" y="27"/>
                        <a:pt x="75" y="27"/>
                      </a:cubicBezTo>
                      <a:cubicBezTo>
                        <a:pt x="74" y="18"/>
                        <a:pt x="72" y="9"/>
                        <a:pt x="70" y="0"/>
                      </a:cubicBezTo>
                      <a:cubicBezTo>
                        <a:pt x="70" y="0"/>
                        <a:pt x="70" y="0"/>
                        <a:pt x="70" y="0"/>
                      </a:cubicBezTo>
                      <a:cubicBezTo>
                        <a:pt x="35" y="28"/>
                        <a:pt x="5" y="41"/>
                        <a:pt x="5" y="41"/>
                      </a:cubicBezTo>
                      <a:cubicBezTo>
                        <a:pt x="5" y="41"/>
                        <a:pt x="5" y="41"/>
                        <a:pt x="5" y="41"/>
                      </a:cubicBezTo>
                      <a:cubicBezTo>
                        <a:pt x="3" y="51"/>
                        <a:pt x="2" y="61"/>
                        <a:pt x="0" y="70"/>
                      </a:cubicBezTo>
                      <a:cubicBezTo>
                        <a:pt x="43" y="67"/>
                        <a:pt x="75" y="27"/>
                        <a:pt x="75" y="27"/>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295"/>
                <p:cNvSpPr/>
                <p:nvPr/>
              </p:nvSpPr>
              <p:spPr bwMode="auto">
                <a:xfrm>
                  <a:off x="7942263" y="3502025"/>
                  <a:ext cx="282575" cy="187325"/>
                </a:xfrm>
                <a:custGeom>
                  <a:avLst/>
                  <a:gdLst>
                    <a:gd name="T0" fmla="*/ 66 w 75"/>
                    <a:gd name="T1" fmla="*/ 1 h 50"/>
                    <a:gd name="T2" fmla="*/ 38 w 75"/>
                    <a:gd name="T3" fmla="*/ 11 h 50"/>
                    <a:gd name="T4" fmla="*/ 4 w 75"/>
                    <a:gd name="T5" fmla="*/ 24 h 50"/>
                    <a:gd name="T6" fmla="*/ 0 w 75"/>
                    <a:gd name="T7" fmla="*/ 50 h 50"/>
                    <a:gd name="T8" fmla="*/ 75 w 75"/>
                    <a:gd name="T9" fmla="*/ 7 h 50"/>
                    <a:gd name="T10" fmla="*/ 75 w 75"/>
                    <a:gd name="T11" fmla="*/ 6 h 50"/>
                    <a:gd name="T12" fmla="*/ 66 w 75"/>
                    <a:gd name="T13" fmla="*/ 1 h 50"/>
                  </a:gdLst>
                  <a:ahLst/>
                  <a:cxnLst>
                    <a:cxn ang="0">
                      <a:pos x="T0" y="T1"/>
                    </a:cxn>
                    <a:cxn ang="0">
                      <a:pos x="T2" y="T3"/>
                    </a:cxn>
                    <a:cxn ang="0">
                      <a:pos x="T4" y="T5"/>
                    </a:cxn>
                    <a:cxn ang="0">
                      <a:pos x="T6" y="T7"/>
                    </a:cxn>
                    <a:cxn ang="0">
                      <a:pos x="T8" y="T9"/>
                    </a:cxn>
                    <a:cxn ang="0">
                      <a:pos x="T10" y="T11"/>
                    </a:cxn>
                    <a:cxn ang="0">
                      <a:pos x="T12" y="T13"/>
                    </a:cxn>
                  </a:cxnLst>
                  <a:rect l="0" t="0" r="r" b="b"/>
                  <a:pathLst>
                    <a:path w="75" h="50">
                      <a:moveTo>
                        <a:pt x="66" y="1"/>
                      </a:moveTo>
                      <a:cubicBezTo>
                        <a:pt x="56" y="0"/>
                        <a:pt x="46" y="6"/>
                        <a:pt x="38" y="11"/>
                      </a:cubicBezTo>
                      <a:cubicBezTo>
                        <a:pt x="30" y="17"/>
                        <a:pt x="16" y="25"/>
                        <a:pt x="4" y="24"/>
                      </a:cubicBezTo>
                      <a:cubicBezTo>
                        <a:pt x="3" y="33"/>
                        <a:pt x="1" y="42"/>
                        <a:pt x="0" y="50"/>
                      </a:cubicBezTo>
                      <a:cubicBezTo>
                        <a:pt x="43" y="47"/>
                        <a:pt x="75" y="7"/>
                        <a:pt x="75" y="7"/>
                      </a:cubicBezTo>
                      <a:cubicBezTo>
                        <a:pt x="75" y="7"/>
                        <a:pt x="75" y="6"/>
                        <a:pt x="75" y="6"/>
                      </a:cubicBezTo>
                      <a:cubicBezTo>
                        <a:pt x="72" y="4"/>
                        <a:pt x="69" y="2"/>
                        <a:pt x="66" y="1"/>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296"/>
                <p:cNvSpPr/>
                <p:nvPr/>
              </p:nvSpPr>
              <p:spPr bwMode="auto">
                <a:xfrm>
                  <a:off x="7983538" y="3659187"/>
                  <a:ext cx="282575" cy="304800"/>
                </a:xfrm>
                <a:custGeom>
                  <a:avLst/>
                  <a:gdLst>
                    <a:gd name="T0" fmla="*/ 11 w 75"/>
                    <a:gd name="T1" fmla="*/ 81 h 81"/>
                    <a:gd name="T2" fmla="*/ 75 w 75"/>
                    <a:gd name="T3" fmla="*/ 23 h 81"/>
                    <a:gd name="T4" fmla="*/ 75 w 75"/>
                    <a:gd name="T5" fmla="*/ 23 h 81"/>
                    <a:gd name="T6" fmla="*/ 71 w 75"/>
                    <a:gd name="T7" fmla="*/ 0 h 81"/>
                    <a:gd name="T8" fmla="*/ 71 w 75"/>
                    <a:gd name="T9" fmla="*/ 0 h 81"/>
                    <a:gd name="T10" fmla="*/ 0 w 75"/>
                    <a:gd name="T11" fmla="*/ 64 h 81"/>
                    <a:gd name="T12" fmla="*/ 11 w 75"/>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75" h="81">
                      <a:moveTo>
                        <a:pt x="11" y="81"/>
                      </a:moveTo>
                      <a:cubicBezTo>
                        <a:pt x="43" y="69"/>
                        <a:pt x="75" y="23"/>
                        <a:pt x="75" y="23"/>
                      </a:cubicBezTo>
                      <a:cubicBezTo>
                        <a:pt x="75" y="23"/>
                        <a:pt x="75" y="23"/>
                        <a:pt x="75" y="23"/>
                      </a:cubicBezTo>
                      <a:cubicBezTo>
                        <a:pt x="74" y="16"/>
                        <a:pt x="72" y="9"/>
                        <a:pt x="71" y="0"/>
                      </a:cubicBezTo>
                      <a:cubicBezTo>
                        <a:pt x="71" y="0"/>
                        <a:pt x="71" y="0"/>
                        <a:pt x="71" y="0"/>
                      </a:cubicBezTo>
                      <a:cubicBezTo>
                        <a:pt x="45" y="38"/>
                        <a:pt x="0" y="63"/>
                        <a:pt x="0" y="64"/>
                      </a:cubicBezTo>
                      <a:lnTo>
                        <a:pt x="11" y="81"/>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297"/>
                <p:cNvSpPr/>
                <p:nvPr/>
              </p:nvSpPr>
              <p:spPr bwMode="auto">
                <a:xfrm>
                  <a:off x="7983538" y="3659187"/>
                  <a:ext cx="282575" cy="274638"/>
                </a:xfrm>
                <a:custGeom>
                  <a:avLst/>
                  <a:gdLst>
                    <a:gd name="T0" fmla="*/ 71 w 75"/>
                    <a:gd name="T1" fmla="*/ 0 h 73"/>
                    <a:gd name="T2" fmla="*/ 71 w 75"/>
                    <a:gd name="T3" fmla="*/ 0 h 73"/>
                    <a:gd name="T4" fmla="*/ 0 w 75"/>
                    <a:gd name="T5" fmla="*/ 64 h 73"/>
                    <a:gd name="T6" fmla="*/ 1 w 75"/>
                    <a:gd name="T7" fmla="*/ 65 h 73"/>
                    <a:gd name="T8" fmla="*/ 18 w 75"/>
                    <a:gd name="T9" fmla="*/ 71 h 73"/>
                    <a:gd name="T10" fmla="*/ 27 w 75"/>
                    <a:gd name="T11" fmla="*/ 73 h 73"/>
                    <a:gd name="T12" fmla="*/ 75 w 75"/>
                    <a:gd name="T13" fmla="*/ 23 h 73"/>
                    <a:gd name="T14" fmla="*/ 75 w 75"/>
                    <a:gd name="T15" fmla="*/ 23 h 73"/>
                    <a:gd name="T16" fmla="*/ 71 w 75"/>
                    <a:gd name="T1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73">
                      <a:moveTo>
                        <a:pt x="71" y="0"/>
                      </a:moveTo>
                      <a:cubicBezTo>
                        <a:pt x="71" y="0"/>
                        <a:pt x="71" y="0"/>
                        <a:pt x="71" y="0"/>
                      </a:cubicBezTo>
                      <a:cubicBezTo>
                        <a:pt x="45" y="38"/>
                        <a:pt x="0" y="63"/>
                        <a:pt x="0" y="64"/>
                      </a:cubicBezTo>
                      <a:cubicBezTo>
                        <a:pt x="1" y="65"/>
                        <a:pt x="1" y="65"/>
                        <a:pt x="1" y="65"/>
                      </a:cubicBezTo>
                      <a:cubicBezTo>
                        <a:pt x="5" y="68"/>
                        <a:pt x="13" y="70"/>
                        <a:pt x="18" y="71"/>
                      </a:cubicBezTo>
                      <a:cubicBezTo>
                        <a:pt x="21" y="72"/>
                        <a:pt x="24" y="72"/>
                        <a:pt x="27" y="73"/>
                      </a:cubicBezTo>
                      <a:cubicBezTo>
                        <a:pt x="53" y="55"/>
                        <a:pt x="75" y="23"/>
                        <a:pt x="75" y="23"/>
                      </a:cubicBezTo>
                      <a:cubicBezTo>
                        <a:pt x="75" y="23"/>
                        <a:pt x="75" y="23"/>
                        <a:pt x="75" y="23"/>
                      </a:cubicBezTo>
                      <a:cubicBezTo>
                        <a:pt x="74" y="16"/>
                        <a:pt x="72" y="9"/>
                        <a:pt x="71" y="0"/>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298"/>
                <p:cNvSpPr/>
                <p:nvPr/>
              </p:nvSpPr>
              <p:spPr bwMode="auto">
                <a:xfrm>
                  <a:off x="8018463" y="3044825"/>
                  <a:ext cx="165100" cy="107950"/>
                </a:xfrm>
                <a:custGeom>
                  <a:avLst/>
                  <a:gdLst>
                    <a:gd name="T0" fmla="*/ 2 w 44"/>
                    <a:gd name="T1" fmla="*/ 1 h 29"/>
                    <a:gd name="T2" fmla="*/ 8 w 44"/>
                    <a:gd name="T3" fmla="*/ 27 h 29"/>
                    <a:gd name="T4" fmla="*/ 28 w 44"/>
                    <a:gd name="T5" fmla="*/ 27 h 29"/>
                    <a:gd name="T6" fmla="*/ 40 w 44"/>
                    <a:gd name="T7" fmla="*/ 0 h 29"/>
                    <a:gd name="T8" fmla="*/ 2 w 44"/>
                    <a:gd name="T9" fmla="*/ 1 h 29"/>
                  </a:gdLst>
                  <a:ahLst/>
                  <a:cxnLst>
                    <a:cxn ang="0">
                      <a:pos x="T0" y="T1"/>
                    </a:cxn>
                    <a:cxn ang="0">
                      <a:pos x="T2" y="T3"/>
                    </a:cxn>
                    <a:cxn ang="0">
                      <a:pos x="T4" y="T5"/>
                    </a:cxn>
                    <a:cxn ang="0">
                      <a:pos x="T6" y="T7"/>
                    </a:cxn>
                    <a:cxn ang="0">
                      <a:pos x="T8" y="T9"/>
                    </a:cxn>
                  </a:cxnLst>
                  <a:rect l="0" t="0" r="r" b="b"/>
                  <a:pathLst>
                    <a:path w="44" h="29">
                      <a:moveTo>
                        <a:pt x="2" y="1"/>
                      </a:moveTo>
                      <a:cubicBezTo>
                        <a:pt x="0" y="6"/>
                        <a:pt x="1" y="24"/>
                        <a:pt x="8" y="27"/>
                      </a:cubicBezTo>
                      <a:cubicBezTo>
                        <a:pt x="12" y="29"/>
                        <a:pt x="19" y="29"/>
                        <a:pt x="28" y="27"/>
                      </a:cubicBezTo>
                      <a:cubicBezTo>
                        <a:pt x="44" y="25"/>
                        <a:pt x="40" y="0"/>
                        <a:pt x="40" y="0"/>
                      </a:cubicBezTo>
                      <a:lnTo>
                        <a:pt x="2" y="1"/>
                      </a:ln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299"/>
                <p:cNvSpPr/>
                <p:nvPr/>
              </p:nvSpPr>
              <p:spPr bwMode="auto">
                <a:xfrm>
                  <a:off x="7581900" y="1411287"/>
                  <a:ext cx="1292225" cy="1697038"/>
                </a:xfrm>
                <a:custGeom>
                  <a:avLst/>
                  <a:gdLst>
                    <a:gd name="T0" fmla="*/ 327 w 344"/>
                    <a:gd name="T1" fmla="*/ 221 h 452"/>
                    <a:gd name="T2" fmla="*/ 307 w 344"/>
                    <a:gd name="T3" fmla="*/ 378 h 452"/>
                    <a:gd name="T4" fmla="*/ 268 w 344"/>
                    <a:gd name="T5" fmla="*/ 422 h 452"/>
                    <a:gd name="T6" fmla="*/ 183 w 344"/>
                    <a:gd name="T7" fmla="*/ 429 h 452"/>
                    <a:gd name="T8" fmla="*/ 142 w 344"/>
                    <a:gd name="T9" fmla="*/ 449 h 452"/>
                    <a:gd name="T10" fmla="*/ 125 w 344"/>
                    <a:gd name="T11" fmla="*/ 444 h 452"/>
                    <a:gd name="T12" fmla="*/ 106 w 344"/>
                    <a:gd name="T13" fmla="*/ 428 h 452"/>
                    <a:gd name="T14" fmla="*/ 19 w 344"/>
                    <a:gd name="T15" fmla="*/ 404 h 452"/>
                    <a:gd name="T16" fmla="*/ 1 w 344"/>
                    <a:gd name="T17" fmla="*/ 362 h 452"/>
                    <a:gd name="T18" fmla="*/ 18 w 344"/>
                    <a:gd name="T19" fmla="*/ 174 h 452"/>
                    <a:gd name="T20" fmla="*/ 78 w 344"/>
                    <a:gd name="T21" fmla="*/ 62 h 452"/>
                    <a:gd name="T22" fmla="*/ 327 w 344"/>
                    <a:gd name="T23" fmla="*/ 22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4" h="452">
                      <a:moveTo>
                        <a:pt x="327" y="221"/>
                      </a:moveTo>
                      <a:cubicBezTo>
                        <a:pt x="327" y="221"/>
                        <a:pt x="318" y="342"/>
                        <a:pt x="307" y="378"/>
                      </a:cubicBezTo>
                      <a:cubicBezTo>
                        <a:pt x="297" y="415"/>
                        <a:pt x="290" y="419"/>
                        <a:pt x="268" y="422"/>
                      </a:cubicBezTo>
                      <a:cubicBezTo>
                        <a:pt x="246" y="425"/>
                        <a:pt x="193" y="423"/>
                        <a:pt x="183" y="429"/>
                      </a:cubicBezTo>
                      <a:cubicBezTo>
                        <a:pt x="172" y="435"/>
                        <a:pt x="157" y="452"/>
                        <a:pt x="142" y="449"/>
                      </a:cubicBezTo>
                      <a:cubicBezTo>
                        <a:pt x="136" y="447"/>
                        <a:pt x="129" y="448"/>
                        <a:pt x="125" y="444"/>
                      </a:cubicBezTo>
                      <a:cubicBezTo>
                        <a:pt x="120" y="439"/>
                        <a:pt x="111" y="430"/>
                        <a:pt x="106" y="428"/>
                      </a:cubicBezTo>
                      <a:cubicBezTo>
                        <a:pt x="98" y="425"/>
                        <a:pt x="30" y="409"/>
                        <a:pt x="19" y="404"/>
                      </a:cubicBezTo>
                      <a:cubicBezTo>
                        <a:pt x="8" y="399"/>
                        <a:pt x="0" y="388"/>
                        <a:pt x="1" y="362"/>
                      </a:cubicBezTo>
                      <a:cubicBezTo>
                        <a:pt x="3" y="335"/>
                        <a:pt x="3" y="225"/>
                        <a:pt x="18" y="174"/>
                      </a:cubicBezTo>
                      <a:cubicBezTo>
                        <a:pt x="33" y="122"/>
                        <a:pt x="43" y="79"/>
                        <a:pt x="78" y="62"/>
                      </a:cubicBezTo>
                      <a:cubicBezTo>
                        <a:pt x="89" y="53"/>
                        <a:pt x="344" y="0"/>
                        <a:pt x="327" y="221"/>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300"/>
                <p:cNvSpPr/>
                <p:nvPr/>
              </p:nvSpPr>
              <p:spPr bwMode="auto">
                <a:xfrm>
                  <a:off x="7424738" y="2181225"/>
                  <a:ext cx="255588" cy="360363"/>
                </a:xfrm>
                <a:custGeom>
                  <a:avLst/>
                  <a:gdLst>
                    <a:gd name="T0" fmla="*/ 55 w 68"/>
                    <a:gd name="T1" fmla="*/ 96 h 96"/>
                    <a:gd name="T2" fmla="*/ 27 w 68"/>
                    <a:gd name="T3" fmla="*/ 13 h 96"/>
                    <a:gd name="T4" fmla="*/ 68 w 68"/>
                    <a:gd name="T5" fmla="*/ 33 h 96"/>
                    <a:gd name="T6" fmla="*/ 55 w 68"/>
                    <a:gd name="T7" fmla="*/ 96 h 96"/>
                  </a:gdLst>
                  <a:ahLst/>
                  <a:cxnLst>
                    <a:cxn ang="0">
                      <a:pos x="T0" y="T1"/>
                    </a:cxn>
                    <a:cxn ang="0">
                      <a:pos x="T2" y="T3"/>
                    </a:cxn>
                    <a:cxn ang="0">
                      <a:pos x="T4" y="T5"/>
                    </a:cxn>
                    <a:cxn ang="0">
                      <a:pos x="T6" y="T7"/>
                    </a:cxn>
                  </a:cxnLst>
                  <a:rect l="0" t="0" r="r" b="b"/>
                  <a:pathLst>
                    <a:path w="68" h="96">
                      <a:moveTo>
                        <a:pt x="55" y="96"/>
                      </a:moveTo>
                      <a:cubicBezTo>
                        <a:pt x="0" y="91"/>
                        <a:pt x="1" y="27"/>
                        <a:pt x="27" y="13"/>
                      </a:cubicBezTo>
                      <a:cubicBezTo>
                        <a:pt x="53" y="0"/>
                        <a:pt x="68" y="33"/>
                        <a:pt x="68" y="33"/>
                      </a:cubicBezTo>
                      <a:lnTo>
                        <a:pt x="55" y="96"/>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301"/>
                <p:cNvSpPr/>
                <p:nvPr/>
              </p:nvSpPr>
              <p:spPr bwMode="auto">
                <a:xfrm>
                  <a:off x="8745538" y="2308225"/>
                  <a:ext cx="241300" cy="327025"/>
                </a:xfrm>
                <a:custGeom>
                  <a:avLst/>
                  <a:gdLst>
                    <a:gd name="T0" fmla="*/ 2 w 64"/>
                    <a:gd name="T1" fmla="*/ 82 h 87"/>
                    <a:gd name="T2" fmla="*/ 44 w 64"/>
                    <a:gd name="T3" fmla="*/ 71 h 87"/>
                    <a:gd name="T4" fmla="*/ 32 w 64"/>
                    <a:gd name="T5" fmla="*/ 4 h 87"/>
                    <a:gd name="T6" fmla="*/ 0 w 64"/>
                    <a:gd name="T7" fmla="*/ 35 h 87"/>
                    <a:gd name="T8" fmla="*/ 2 w 64"/>
                    <a:gd name="T9" fmla="*/ 82 h 87"/>
                  </a:gdLst>
                  <a:ahLst/>
                  <a:cxnLst>
                    <a:cxn ang="0">
                      <a:pos x="T0" y="T1"/>
                    </a:cxn>
                    <a:cxn ang="0">
                      <a:pos x="T2" y="T3"/>
                    </a:cxn>
                    <a:cxn ang="0">
                      <a:pos x="T4" y="T5"/>
                    </a:cxn>
                    <a:cxn ang="0">
                      <a:pos x="T6" y="T7"/>
                    </a:cxn>
                    <a:cxn ang="0">
                      <a:pos x="T8" y="T9"/>
                    </a:cxn>
                  </a:cxnLst>
                  <a:rect l="0" t="0" r="r" b="b"/>
                  <a:pathLst>
                    <a:path w="64" h="87">
                      <a:moveTo>
                        <a:pt x="2" y="82"/>
                      </a:moveTo>
                      <a:cubicBezTo>
                        <a:pt x="2" y="82"/>
                        <a:pt x="24" y="87"/>
                        <a:pt x="44" y="71"/>
                      </a:cubicBezTo>
                      <a:cubicBezTo>
                        <a:pt x="63" y="55"/>
                        <a:pt x="64" y="8"/>
                        <a:pt x="32" y="4"/>
                      </a:cubicBezTo>
                      <a:cubicBezTo>
                        <a:pt x="1" y="0"/>
                        <a:pt x="0" y="35"/>
                        <a:pt x="0" y="35"/>
                      </a:cubicBezTo>
                      <a:lnTo>
                        <a:pt x="2" y="82"/>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302"/>
                <p:cNvSpPr/>
                <p:nvPr/>
              </p:nvSpPr>
              <p:spPr bwMode="auto">
                <a:xfrm>
                  <a:off x="7612063" y="1355725"/>
                  <a:ext cx="1235075" cy="1695450"/>
                </a:xfrm>
                <a:custGeom>
                  <a:avLst/>
                  <a:gdLst>
                    <a:gd name="T0" fmla="*/ 313 w 329"/>
                    <a:gd name="T1" fmla="*/ 220 h 452"/>
                    <a:gd name="T2" fmla="*/ 306 w 329"/>
                    <a:gd name="T3" fmla="*/ 341 h 452"/>
                    <a:gd name="T4" fmla="*/ 271 w 329"/>
                    <a:gd name="T5" fmla="*/ 423 h 452"/>
                    <a:gd name="T6" fmla="*/ 210 w 329"/>
                    <a:gd name="T7" fmla="*/ 431 h 452"/>
                    <a:gd name="T8" fmla="*/ 157 w 329"/>
                    <a:gd name="T9" fmla="*/ 443 h 452"/>
                    <a:gd name="T10" fmla="*/ 129 w 329"/>
                    <a:gd name="T11" fmla="*/ 450 h 452"/>
                    <a:gd name="T12" fmla="*/ 75 w 329"/>
                    <a:gd name="T13" fmla="*/ 428 h 452"/>
                    <a:gd name="T14" fmla="*/ 28 w 329"/>
                    <a:gd name="T15" fmla="*/ 408 h 452"/>
                    <a:gd name="T16" fmla="*/ 17 w 329"/>
                    <a:gd name="T17" fmla="*/ 404 h 452"/>
                    <a:gd name="T18" fmla="*/ 1 w 329"/>
                    <a:gd name="T19" fmla="*/ 361 h 452"/>
                    <a:gd name="T20" fmla="*/ 22 w 329"/>
                    <a:gd name="T21" fmla="*/ 174 h 452"/>
                    <a:gd name="T22" fmla="*/ 75 w 329"/>
                    <a:gd name="T23" fmla="*/ 61 h 452"/>
                    <a:gd name="T24" fmla="*/ 313 w 329"/>
                    <a:gd name="T25" fmla="*/ 22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9" h="452">
                      <a:moveTo>
                        <a:pt x="313" y="220"/>
                      </a:moveTo>
                      <a:cubicBezTo>
                        <a:pt x="313" y="220"/>
                        <a:pt x="313" y="292"/>
                        <a:pt x="306" y="341"/>
                      </a:cubicBezTo>
                      <a:cubicBezTo>
                        <a:pt x="302" y="369"/>
                        <a:pt x="300" y="410"/>
                        <a:pt x="271" y="423"/>
                      </a:cubicBezTo>
                      <a:cubicBezTo>
                        <a:pt x="252" y="432"/>
                        <a:pt x="231" y="431"/>
                        <a:pt x="210" y="431"/>
                      </a:cubicBezTo>
                      <a:cubicBezTo>
                        <a:pt x="190" y="431"/>
                        <a:pt x="174" y="433"/>
                        <a:pt x="157" y="443"/>
                      </a:cubicBezTo>
                      <a:cubicBezTo>
                        <a:pt x="148" y="447"/>
                        <a:pt x="139" y="452"/>
                        <a:pt x="129" y="450"/>
                      </a:cubicBezTo>
                      <a:cubicBezTo>
                        <a:pt x="110" y="446"/>
                        <a:pt x="93" y="435"/>
                        <a:pt x="75" y="428"/>
                      </a:cubicBezTo>
                      <a:cubicBezTo>
                        <a:pt x="59" y="421"/>
                        <a:pt x="44" y="415"/>
                        <a:pt x="28" y="408"/>
                      </a:cubicBezTo>
                      <a:cubicBezTo>
                        <a:pt x="24" y="407"/>
                        <a:pt x="21" y="405"/>
                        <a:pt x="17" y="404"/>
                      </a:cubicBezTo>
                      <a:cubicBezTo>
                        <a:pt x="7" y="399"/>
                        <a:pt x="0" y="388"/>
                        <a:pt x="1" y="361"/>
                      </a:cubicBezTo>
                      <a:cubicBezTo>
                        <a:pt x="2" y="334"/>
                        <a:pt x="7" y="225"/>
                        <a:pt x="22" y="174"/>
                      </a:cubicBezTo>
                      <a:cubicBezTo>
                        <a:pt x="37" y="122"/>
                        <a:pt x="41" y="79"/>
                        <a:pt x="75" y="61"/>
                      </a:cubicBezTo>
                      <a:cubicBezTo>
                        <a:pt x="85" y="52"/>
                        <a:pt x="329" y="0"/>
                        <a:pt x="313" y="220"/>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303"/>
                <p:cNvSpPr/>
                <p:nvPr/>
              </p:nvSpPr>
              <p:spPr bwMode="auto">
                <a:xfrm>
                  <a:off x="7735888" y="1366837"/>
                  <a:ext cx="1055688" cy="776288"/>
                </a:xfrm>
                <a:custGeom>
                  <a:avLst/>
                  <a:gdLst>
                    <a:gd name="T0" fmla="*/ 126 w 281"/>
                    <a:gd name="T1" fmla="*/ 199 h 207"/>
                    <a:gd name="T2" fmla="*/ 0 w 281"/>
                    <a:gd name="T3" fmla="*/ 131 h 207"/>
                    <a:gd name="T4" fmla="*/ 42 w 281"/>
                    <a:gd name="T5" fmla="*/ 58 h 207"/>
                    <a:gd name="T6" fmla="*/ 281 w 281"/>
                    <a:gd name="T7" fmla="*/ 196 h 207"/>
                    <a:gd name="T8" fmla="*/ 168 w 281"/>
                    <a:gd name="T9" fmla="*/ 207 h 207"/>
                    <a:gd name="T10" fmla="*/ 126 w 281"/>
                    <a:gd name="T11" fmla="*/ 199 h 207"/>
                  </a:gdLst>
                  <a:ahLst/>
                  <a:cxnLst>
                    <a:cxn ang="0">
                      <a:pos x="T0" y="T1"/>
                    </a:cxn>
                    <a:cxn ang="0">
                      <a:pos x="T2" y="T3"/>
                    </a:cxn>
                    <a:cxn ang="0">
                      <a:pos x="T4" y="T5"/>
                    </a:cxn>
                    <a:cxn ang="0">
                      <a:pos x="T6" y="T7"/>
                    </a:cxn>
                    <a:cxn ang="0">
                      <a:pos x="T8" y="T9"/>
                    </a:cxn>
                    <a:cxn ang="0">
                      <a:pos x="T10" y="T11"/>
                    </a:cxn>
                  </a:cxnLst>
                  <a:rect l="0" t="0" r="r" b="b"/>
                  <a:pathLst>
                    <a:path w="281" h="207">
                      <a:moveTo>
                        <a:pt x="126" y="199"/>
                      </a:moveTo>
                      <a:cubicBezTo>
                        <a:pt x="81" y="182"/>
                        <a:pt x="38" y="158"/>
                        <a:pt x="0" y="131"/>
                      </a:cubicBezTo>
                      <a:cubicBezTo>
                        <a:pt x="8" y="97"/>
                        <a:pt x="18" y="71"/>
                        <a:pt x="42" y="58"/>
                      </a:cubicBezTo>
                      <a:cubicBezTo>
                        <a:pt x="52" y="49"/>
                        <a:pt x="280" y="0"/>
                        <a:pt x="281" y="196"/>
                      </a:cubicBezTo>
                      <a:cubicBezTo>
                        <a:pt x="243" y="201"/>
                        <a:pt x="206" y="206"/>
                        <a:pt x="168" y="207"/>
                      </a:cubicBezTo>
                      <a:cubicBezTo>
                        <a:pt x="155" y="205"/>
                        <a:pt x="140" y="201"/>
                        <a:pt x="126" y="199"/>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304"/>
                <p:cNvSpPr/>
                <p:nvPr/>
              </p:nvSpPr>
              <p:spPr bwMode="auto">
                <a:xfrm>
                  <a:off x="8667750" y="1793875"/>
                  <a:ext cx="273050" cy="860425"/>
                </a:xfrm>
                <a:custGeom>
                  <a:avLst/>
                  <a:gdLst>
                    <a:gd name="T0" fmla="*/ 73 w 73"/>
                    <a:gd name="T1" fmla="*/ 0 h 229"/>
                    <a:gd name="T2" fmla="*/ 62 w 73"/>
                    <a:gd name="T3" fmla="*/ 144 h 229"/>
                    <a:gd name="T4" fmla="*/ 48 w 73"/>
                    <a:gd name="T5" fmla="*/ 141 h 229"/>
                    <a:gd name="T6" fmla="*/ 22 w 73"/>
                    <a:gd name="T7" fmla="*/ 166 h 229"/>
                    <a:gd name="T8" fmla="*/ 21 w 73"/>
                    <a:gd name="T9" fmla="*/ 225 h 229"/>
                    <a:gd name="T10" fmla="*/ 10 w 73"/>
                    <a:gd name="T11" fmla="*/ 229 h 229"/>
                    <a:gd name="T12" fmla="*/ 0 w 73"/>
                    <a:gd name="T13" fmla="*/ 223 h 229"/>
                    <a:gd name="T14" fmla="*/ 10 w 73"/>
                    <a:gd name="T15" fmla="*/ 16 h 229"/>
                    <a:gd name="T16" fmla="*/ 73 w 73"/>
                    <a:gd name="T17"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29">
                      <a:moveTo>
                        <a:pt x="73" y="0"/>
                      </a:moveTo>
                      <a:cubicBezTo>
                        <a:pt x="73" y="0"/>
                        <a:pt x="70" y="106"/>
                        <a:pt x="62" y="144"/>
                      </a:cubicBezTo>
                      <a:cubicBezTo>
                        <a:pt x="62" y="144"/>
                        <a:pt x="56" y="141"/>
                        <a:pt x="48" y="141"/>
                      </a:cubicBezTo>
                      <a:cubicBezTo>
                        <a:pt x="40" y="141"/>
                        <a:pt x="26" y="145"/>
                        <a:pt x="22" y="166"/>
                      </a:cubicBezTo>
                      <a:cubicBezTo>
                        <a:pt x="13" y="208"/>
                        <a:pt x="21" y="225"/>
                        <a:pt x="21" y="225"/>
                      </a:cubicBezTo>
                      <a:cubicBezTo>
                        <a:pt x="21" y="225"/>
                        <a:pt x="20" y="229"/>
                        <a:pt x="10" y="229"/>
                      </a:cubicBezTo>
                      <a:cubicBezTo>
                        <a:pt x="0" y="228"/>
                        <a:pt x="0" y="223"/>
                        <a:pt x="0" y="223"/>
                      </a:cubicBezTo>
                      <a:cubicBezTo>
                        <a:pt x="10" y="16"/>
                        <a:pt x="10" y="16"/>
                        <a:pt x="10" y="16"/>
                      </a:cubicBezTo>
                      <a:lnTo>
                        <a:pt x="73" y="0"/>
                      </a:ln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305"/>
                <p:cNvSpPr/>
                <p:nvPr/>
              </p:nvSpPr>
              <p:spPr bwMode="auto">
                <a:xfrm>
                  <a:off x="8783638" y="2222500"/>
                  <a:ext cx="134938" cy="127000"/>
                </a:xfrm>
                <a:custGeom>
                  <a:avLst/>
                  <a:gdLst>
                    <a:gd name="T0" fmla="*/ 0 w 36"/>
                    <a:gd name="T1" fmla="*/ 34 h 34"/>
                    <a:gd name="T2" fmla="*/ 2 w 36"/>
                    <a:gd name="T3" fmla="*/ 16 h 34"/>
                    <a:gd name="T4" fmla="*/ 8 w 36"/>
                    <a:gd name="T5" fmla="*/ 10 h 34"/>
                    <a:gd name="T6" fmla="*/ 31 w 36"/>
                    <a:gd name="T7" fmla="*/ 0 h 34"/>
                    <a:gd name="T8" fmla="*/ 36 w 36"/>
                    <a:gd name="T9" fmla="*/ 0 h 34"/>
                    <a:gd name="T10" fmla="*/ 31 w 36"/>
                    <a:gd name="T11" fmla="*/ 30 h 34"/>
                    <a:gd name="T12" fmla="*/ 17 w 36"/>
                    <a:gd name="T13" fmla="*/ 27 h 34"/>
                    <a:gd name="T14" fmla="*/ 0 w 36"/>
                    <a:gd name="T15" fmla="*/ 34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4">
                      <a:moveTo>
                        <a:pt x="0" y="34"/>
                      </a:moveTo>
                      <a:cubicBezTo>
                        <a:pt x="1" y="28"/>
                        <a:pt x="2" y="23"/>
                        <a:pt x="2" y="16"/>
                      </a:cubicBezTo>
                      <a:cubicBezTo>
                        <a:pt x="4" y="15"/>
                        <a:pt x="6" y="13"/>
                        <a:pt x="8" y="10"/>
                      </a:cubicBezTo>
                      <a:cubicBezTo>
                        <a:pt x="16" y="7"/>
                        <a:pt x="23" y="3"/>
                        <a:pt x="31" y="0"/>
                      </a:cubicBezTo>
                      <a:cubicBezTo>
                        <a:pt x="33" y="0"/>
                        <a:pt x="34" y="0"/>
                        <a:pt x="36" y="0"/>
                      </a:cubicBezTo>
                      <a:cubicBezTo>
                        <a:pt x="34" y="11"/>
                        <a:pt x="33" y="22"/>
                        <a:pt x="31" y="30"/>
                      </a:cubicBezTo>
                      <a:cubicBezTo>
                        <a:pt x="31" y="30"/>
                        <a:pt x="25" y="27"/>
                        <a:pt x="17" y="27"/>
                      </a:cubicBezTo>
                      <a:cubicBezTo>
                        <a:pt x="12" y="27"/>
                        <a:pt x="6" y="28"/>
                        <a:pt x="0" y="34"/>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306"/>
                <p:cNvSpPr/>
                <p:nvPr/>
              </p:nvSpPr>
              <p:spPr bwMode="auto">
                <a:xfrm>
                  <a:off x="8693150" y="1870075"/>
                  <a:ext cx="247650" cy="201613"/>
                </a:xfrm>
                <a:custGeom>
                  <a:avLst/>
                  <a:gdLst>
                    <a:gd name="T0" fmla="*/ 66 w 66"/>
                    <a:gd name="T1" fmla="*/ 0 h 54"/>
                    <a:gd name="T2" fmla="*/ 64 w 66"/>
                    <a:gd name="T3" fmla="*/ 31 h 54"/>
                    <a:gd name="T4" fmla="*/ 0 w 66"/>
                    <a:gd name="T5" fmla="*/ 51 h 54"/>
                    <a:gd name="T6" fmla="*/ 1 w 66"/>
                    <a:gd name="T7" fmla="*/ 24 h 54"/>
                    <a:gd name="T8" fmla="*/ 66 w 66"/>
                    <a:gd name="T9" fmla="*/ 0 h 54"/>
                  </a:gdLst>
                  <a:ahLst/>
                  <a:cxnLst>
                    <a:cxn ang="0">
                      <a:pos x="T0" y="T1"/>
                    </a:cxn>
                    <a:cxn ang="0">
                      <a:pos x="T2" y="T3"/>
                    </a:cxn>
                    <a:cxn ang="0">
                      <a:pos x="T4" y="T5"/>
                    </a:cxn>
                    <a:cxn ang="0">
                      <a:pos x="T6" y="T7"/>
                    </a:cxn>
                    <a:cxn ang="0">
                      <a:pos x="T8" y="T9"/>
                    </a:cxn>
                  </a:cxnLst>
                  <a:rect l="0" t="0" r="r" b="b"/>
                  <a:pathLst>
                    <a:path w="66" h="54">
                      <a:moveTo>
                        <a:pt x="66" y="0"/>
                      </a:moveTo>
                      <a:cubicBezTo>
                        <a:pt x="64" y="31"/>
                        <a:pt x="64" y="31"/>
                        <a:pt x="64" y="31"/>
                      </a:cubicBezTo>
                      <a:cubicBezTo>
                        <a:pt x="64" y="31"/>
                        <a:pt x="32" y="54"/>
                        <a:pt x="0" y="51"/>
                      </a:cubicBezTo>
                      <a:cubicBezTo>
                        <a:pt x="1" y="24"/>
                        <a:pt x="1" y="24"/>
                        <a:pt x="1" y="24"/>
                      </a:cubicBezTo>
                      <a:lnTo>
                        <a:pt x="66" y="0"/>
                      </a:ln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307"/>
                <p:cNvSpPr/>
                <p:nvPr/>
              </p:nvSpPr>
              <p:spPr bwMode="auto">
                <a:xfrm>
                  <a:off x="7397750" y="1317625"/>
                  <a:ext cx="1701800" cy="1231900"/>
                </a:xfrm>
                <a:custGeom>
                  <a:avLst/>
                  <a:gdLst>
                    <a:gd name="T0" fmla="*/ 385 w 453"/>
                    <a:gd name="T1" fmla="*/ 28 h 328"/>
                    <a:gd name="T2" fmla="*/ 297 w 453"/>
                    <a:gd name="T3" fmla="*/ 54 h 328"/>
                    <a:gd name="T4" fmla="*/ 156 w 453"/>
                    <a:gd name="T5" fmla="*/ 2 h 328"/>
                    <a:gd name="T6" fmla="*/ 69 w 453"/>
                    <a:gd name="T7" fmla="*/ 69 h 328"/>
                    <a:gd name="T8" fmla="*/ 14 w 453"/>
                    <a:gd name="T9" fmla="*/ 89 h 328"/>
                    <a:gd name="T10" fmla="*/ 32 w 453"/>
                    <a:gd name="T11" fmla="*/ 245 h 328"/>
                    <a:gd name="T12" fmla="*/ 36 w 453"/>
                    <a:gd name="T13" fmla="*/ 243 h 328"/>
                    <a:gd name="T14" fmla="*/ 66 w 453"/>
                    <a:gd name="T15" fmla="*/ 253 h 328"/>
                    <a:gd name="T16" fmla="*/ 59 w 453"/>
                    <a:gd name="T17" fmla="*/ 321 h 328"/>
                    <a:gd name="T18" fmla="*/ 70 w 453"/>
                    <a:gd name="T19" fmla="*/ 327 h 328"/>
                    <a:gd name="T20" fmla="*/ 83 w 453"/>
                    <a:gd name="T21" fmla="*/ 318 h 328"/>
                    <a:gd name="T22" fmla="*/ 94 w 453"/>
                    <a:gd name="T23" fmla="*/ 190 h 328"/>
                    <a:gd name="T24" fmla="*/ 102 w 453"/>
                    <a:gd name="T25" fmla="*/ 134 h 328"/>
                    <a:gd name="T26" fmla="*/ 312 w 453"/>
                    <a:gd name="T27" fmla="*/ 199 h 328"/>
                    <a:gd name="T28" fmla="*/ 453 w 453"/>
                    <a:gd name="T29" fmla="*/ 69 h 328"/>
                    <a:gd name="T30" fmla="*/ 413 w 453"/>
                    <a:gd name="T31" fmla="*/ 105 h 328"/>
                    <a:gd name="T32" fmla="*/ 416 w 453"/>
                    <a:gd name="T33" fmla="*/ 28 h 328"/>
                    <a:gd name="T34" fmla="*/ 390 w 453"/>
                    <a:gd name="T35" fmla="*/ 66 h 328"/>
                    <a:gd name="T36" fmla="*/ 385 w 453"/>
                    <a:gd name="T37" fmla="*/ 2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3" h="328">
                      <a:moveTo>
                        <a:pt x="385" y="28"/>
                      </a:moveTo>
                      <a:cubicBezTo>
                        <a:pt x="385" y="28"/>
                        <a:pt x="380" y="75"/>
                        <a:pt x="297" y="54"/>
                      </a:cubicBezTo>
                      <a:cubicBezTo>
                        <a:pt x="241" y="39"/>
                        <a:pt x="202" y="4"/>
                        <a:pt x="156" y="2"/>
                      </a:cubicBezTo>
                      <a:cubicBezTo>
                        <a:pt x="109" y="0"/>
                        <a:pt x="72" y="40"/>
                        <a:pt x="69" y="69"/>
                      </a:cubicBezTo>
                      <a:cubicBezTo>
                        <a:pt x="69" y="69"/>
                        <a:pt x="36" y="43"/>
                        <a:pt x="14" y="89"/>
                      </a:cubicBezTo>
                      <a:cubicBezTo>
                        <a:pt x="0" y="117"/>
                        <a:pt x="12" y="169"/>
                        <a:pt x="32" y="245"/>
                      </a:cubicBezTo>
                      <a:cubicBezTo>
                        <a:pt x="32" y="245"/>
                        <a:pt x="34" y="244"/>
                        <a:pt x="36" y="243"/>
                      </a:cubicBezTo>
                      <a:cubicBezTo>
                        <a:pt x="42" y="240"/>
                        <a:pt x="54" y="238"/>
                        <a:pt x="66" y="253"/>
                      </a:cubicBezTo>
                      <a:cubicBezTo>
                        <a:pt x="76" y="265"/>
                        <a:pt x="59" y="321"/>
                        <a:pt x="59" y="321"/>
                      </a:cubicBezTo>
                      <a:cubicBezTo>
                        <a:pt x="59" y="321"/>
                        <a:pt x="58" y="326"/>
                        <a:pt x="70" y="327"/>
                      </a:cubicBezTo>
                      <a:cubicBezTo>
                        <a:pt x="83" y="328"/>
                        <a:pt x="83" y="318"/>
                        <a:pt x="83" y="318"/>
                      </a:cubicBezTo>
                      <a:cubicBezTo>
                        <a:pt x="83" y="318"/>
                        <a:pt x="89" y="261"/>
                        <a:pt x="94" y="190"/>
                      </a:cubicBezTo>
                      <a:cubicBezTo>
                        <a:pt x="96" y="160"/>
                        <a:pt x="96" y="142"/>
                        <a:pt x="102" y="134"/>
                      </a:cubicBezTo>
                      <a:cubicBezTo>
                        <a:pt x="102" y="134"/>
                        <a:pt x="201" y="213"/>
                        <a:pt x="312" y="199"/>
                      </a:cubicBezTo>
                      <a:cubicBezTo>
                        <a:pt x="422" y="185"/>
                        <a:pt x="443" y="117"/>
                        <a:pt x="453" y="69"/>
                      </a:cubicBezTo>
                      <a:cubicBezTo>
                        <a:pt x="453" y="69"/>
                        <a:pt x="440" y="98"/>
                        <a:pt x="413" y="105"/>
                      </a:cubicBezTo>
                      <a:cubicBezTo>
                        <a:pt x="413" y="105"/>
                        <a:pt x="439" y="68"/>
                        <a:pt x="416" y="28"/>
                      </a:cubicBezTo>
                      <a:cubicBezTo>
                        <a:pt x="416" y="28"/>
                        <a:pt x="405" y="58"/>
                        <a:pt x="390" y="66"/>
                      </a:cubicBezTo>
                      <a:cubicBezTo>
                        <a:pt x="390" y="66"/>
                        <a:pt x="397" y="61"/>
                        <a:pt x="385" y="28"/>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308"/>
                <p:cNvSpPr/>
                <p:nvPr/>
              </p:nvSpPr>
              <p:spPr bwMode="auto">
                <a:xfrm>
                  <a:off x="7496175" y="2147887"/>
                  <a:ext cx="168275" cy="127000"/>
                </a:xfrm>
                <a:custGeom>
                  <a:avLst/>
                  <a:gdLst>
                    <a:gd name="T0" fmla="*/ 0 w 45"/>
                    <a:gd name="T1" fmla="*/ 0 h 34"/>
                    <a:gd name="T2" fmla="*/ 41 w 45"/>
                    <a:gd name="T3" fmla="*/ 11 h 34"/>
                    <a:gd name="T4" fmla="*/ 42 w 45"/>
                    <a:gd name="T5" fmla="*/ 12 h 34"/>
                    <a:gd name="T6" fmla="*/ 42 w 45"/>
                    <a:gd name="T7" fmla="*/ 34 h 34"/>
                    <a:gd name="T8" fmla="*/ 42 w 45"/>
                    <a:gd name="T9" fmla="*/ 34 h 34"/>
                    <a:gd name="T10" fmla="*/ 40 w 45"/>
                    <a:gd name="T11" fmla="*/ 32 h 34"/>
                    <a:gd name="T12" fmla="*/ 10 w 45"/>
                    <a:gd name="T13" fmla="*/ 22 h 34"/>
                    <a:gd name="T14" fmla="*/ 6 w 45"/>
                    <a:gd name="T15" fmla="*/ 24 h 34"/>
                    <a:gd name="T16" fmla="*/ 0 w 45"/>
                    <a:gd name="T17" fmla="*/ 0 h 34"/>
                    <a:gd name="T18" fmla="*/ 0 w 45"/>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34">
                      <a:moveTo>
                        <a:pt x="0" y="0"/>
                      </a:moveTo>
                      <a:cubicBezTo>
                        <a:pt x="15" y="1"/>
                        <a:pt x="29" y="4"/>
                        <a:pt x="41" y="11"/>
                      </a:cubicBezTo>
                      <a:cubicBezTo>
                        <a:pt x="41" y="11"/>
                        <a:pt x="42" y="12"/>
                        <a:pt x="42" y="12"/>
                      </a:cubicBezTo>
                      <a:cubicBezTo>
                        <a:pt x="43" y="19"/>
                        <a:pt x="45" y="27"/>
                        <a:pt x="42" y="34"/>
                      </a:cubicBezTo>
                      <a:cubicBezTo>
                        <a:pt x="42" y="34"/>
                        <a:pt x="42" y="34"/>
                        <a:pt x="42" y="34"/>
                      </a:cubicBezTo>
                      <a:cubicBezTo>
                        <a:pt x="41" y="33"/>
                        <a:pt x="41" y="32"/>
                        <a:pt x="40" y="32"/>
                      </a:cubicBezTo>
                      <a:cubicBezTo>
                        <a:pt x="28" y="17"/>
                        <a:pt x="16" y="19"/>
                        <a:pt x="10" y="22"/>
                      </a:cubicBezTo>
                      <a:cubicBezTo>
                        <a:pt x="8" y="23"/>
                        <a:pt x="6" y="24"/>
                        <a:pt x="6" y="24"/>
                      </a:cubicBezTo>
                      <a:cubicBezTo>
                        <a:pt x="4" y="16"/>
                        <a:pt x="2" y="8"/>
                        <a:pt x="0" y="0"/>
                      </a:cubicBezTo>
                      <a:cubicBezTo>
                        <a:pt x="0" y="0"/>
                        <a:pt x="0" y="0"/>
                        <a:pt x="0" y="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309"/>
                <p:cNvSpPr/>
                <p:nvPr/>
              </p:nvSpPr>
              <p:spPr bwMode="auto">
                <a:xfrm>
                  <a:off x="7758113" y="2065337"/>
                  <a:ext cx="219075" cy="123825"/>
                </a:xfrm>
                <a:custGeom>
                  <a:avLst/>
                  <a:gdLst>
                    <a:gd name="T0" fmla="*/ 58 w 58"/>
                    <a:gd name="T1" fmla="*/ 24 h 33"/>
                    <a:gd name="T2" fmla="*/ 37 w 58"/>
                    <a:gd name="T3" fmla="*/ 5 h 33"/>
                    <a:gd name="T4" fmla="*/ 0 w 58"/>
                    <a:gd name="T5" fmla="*/ 33 h 33"/>
                    <a:gd name="T6" fmla="*/ 58 w 58"/>
                    <a:gd name="T7" fmla="*/ 24 h 33"/>
                  </a:gdLst>
                  <a:ahLst/>
                  <a:cxnLst>
                    <a:cxn ang="0">
                      <a:pos x="T0" y="T1"/>
                    </a:cxn>
                    <a:cxn ang="0">
                      <a:pos x="T2" y="T3"/>
                    </a:cxn>
                    <a:cxn ang="0">
                      <a:pos x="T4" y="T5"/>
                    </a:cxn>
                    <a:cxn ang="0">
                      <a:pos x="T6" y="T7"/>
                    </a:cxn>
                  </a:cxnLst>
                  <a:rect l="0" t="0" r="r" b="b"/>
                  <a:pathLst>
                    <a:path w="58" h="33">
                      <a:moveTo>
                        <a:pt x="58" y="24"/>
                      </a:moveTo>
                      <a:cubicBezTo>
                        <a:pt x="58" y="24"/>
                        <a:pt x="51" y="7"/>
                        <a:pt x="37" y="5"/>
                      </a:cubicBezTo>
                      <a:cubicBezTo>
                        <a:pt x="5" y="0"/>
                        <a:pt x="0" y="33"/>
                        <a:pt x="0" y="33"/>
                      </a:cubicBezTo>
                      <a:cubicBezTo>
                        <a:pt x="0" y="33"/>
                        <a:pt x="36" y="13"/>
                        <a:pt x="58" y="24"/>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310"/>
                <p:cNvSpPr/>
                <p:nvPr/>
              </p:nvSpPr>
              <p:spPr bwMode="auto">
                <a:xfrm>
                  <a:off x="8450263" y="2132012"/>
                  <a:ext cx="182563" cy="123825"/>
                </a:xfrm>
                <a:custGeom>
                  <a:avLst/>
                  <a:gdLst>
                    <a:gd name="T0" fmla="*/ 19 w 49"/>
                    <a:gd name="T1" fmla="*/ 1 h 33"/>
                    <a:gd name="T2" fmla="*/ 0 w 49"/>
                    <a:gd name="T3" fmla="*/ 16 h 33"/>
                    <a:gd name="T4" fmla="*/ 45 w 49"/>
                    <a:gd name="T5" fmla="*/ 33 h 33"/>
                    <a:gd name="T6" fmla="*/ 19 w 49"/>
                    <a:gd name="T7" fmla="*/ 1 h 33"/>
                  </a:gdLst>
                  <a:ahLst/>
                  <a:cxnLst>
                    <a:cxn ang="0">
                      <a:pos x="T0" y="T1"/>
                    </a:cxn>
                    <a:cxn ang="0">
                      <a:pos x="T2" y="T3"/>
                    </a:cxn>
                    <a:cxn ang="0">
                      <a:pos x="T4" y="T5"/>
                    </a:cxn>
                    <a:cxn ang="0">
                      <a:pos x="T6" y="T7"/>
                    </a:cxn>
                  </a:cxnLst>
                  <a:rect l="0" t="0" r="r" b="b"/>
                  <a:pathLst>
                    <a:path w="49" h="33">
                      <a:moveTo>
                        <a:pt x="19" y="1"/>
                      </a:moveTo>
                      <a:cubicBezTo>
                        <a:pt x="12" y="0"/>
                        <a:pt x="1" y="3"/>
                        <a:pt x="0" y="16"/>
                      </a:cubicBezTo>
                      <a:cubicBezTo>
                        <a:pt x="0" y="16"/>
                        <a:pt x="29" y="15"/>
                        <a:pt x="45" y="33"/>
                      </a:cubicBezTo>
                      <a:cubicBezTo>
                        <a:pt x="45" y="33"/>
                        <a:pt x="49" y="4"/>
                        <a:pt x="19" y="1"/>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311"/>
                <p:cNvSpPr/>
                <p:nvPr/>
              </p:nvSpPr>
              <p:spPr bwMode="auto">
                <a:xfrm>
                  <a:off x="7504113" y="2263775"/>
                  <a:ext cx="134938" cy="168275"/>
                </a:xfrm>
                <a:custGeom>
                  <a:avLst/>
                  <a:gdLst>
                    <a:gd name="T0" fmla="*/ 24 w 36"/>
                    <a:gd name="T1" fmla="*/ 45 h 45"/>
                    <a:gd name="T2" fmla="*/ 14 w 36"/>
                    <a:gd name="T3" fmla="*/ 5 h 45"/>
                    <a:gd name="T4" fmla="*/ 7 w 36"/>
                    <a:gd name="T5" fmla="*/ 34 h 45"/>
                    <a:gd name="T6" fmla="*/ 24 w 36"/>
                    <a:gd name="T7" fmla="*/ 45 h 45"/>
                  </a:gdLst>
                  <a:ahLst/>
                  <a:cxnLst>
                    <a:cxn ang="0">
                      <a:pos x="T0" y="T1"/>
                    </a:cxn>
                    <a:cxn ang="0">
                      <a:pos x="T2" y="T3"/>
                    </a:cxn>
                    <a:cxn ang="0">
                      <a:pos x="T4" y="T5"/>
                    </a:cxn>
                    <a:cxn ang="0">
                      <a:pos x="T6" y="T7"/>
                    </a:cxn>
                  </a:cxnLst>
                  <a:rect l="0" t="0" r="r" b="b"/>
                  <a:pathLst>
                    <a:path w="36" h="45">
                      <a:moveTo>
                        <a:pt x="24" y="45"/>
                      </a:moveTo>
                      <a:cubicBezTo>
                        <a:pt x="24" y="45"/>
                        <a:pt x="36" y="0"/>
                        <a:pt x="14" y="5"/>
                      </a:cubicBezTo>
                      <a:cubicBezTo>
                        <a:pt x="0" y="8"/>
                        <a:pt x="0" y="24"/>
                        <a:pt x="7" y="34"/>
                      </a:cubicBezTo>
                      <a:cubicBezTo>
                        <a:pt x="11" y="41"/>
                        <a:pt x="18" y="45"/>
                        <a:pt x="24" y="45"/>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312"/>
                <p:cNvSpPr/>
                <p:nvPr/>
              </p:nvSpPr>
              <p:spPr bwMode="auto">
                <a:xfrm>
                  <a:off x="7507288" y="2286000"/>
                  <a:ext cx="93663" cy="146050"/>
                </a:xfrm>
                <a:custGeom>
                  <a:avLst/>
                  <a:gdLst>
                    <a:gd name="T0" fmla="*/ 23 w 25"/>
                    <a:gd name="T1" fmla="*/ 39 h 39"/>
                    <a:gd name="T2" fmla="*/ 25 w 25"/>
                    <a:gd name="T3" fmla="*/ 27 h 39"/>
                    <a:gd name="T4" fmla="*/ 2 w 25"/>
                    <a:gd name="T5" fmla="*/ 19 h 39"/>
                    <a:gd name="T6" fmla="*/ 23 w 25"/>
                    <a:gd name="T7" fmla="*/ 39 h 39"/>
                  </a:gdLst>
                  <a:ahLst/>
                  <a:cxnLst>
                    <a:cxn ang="0">
                      <a:pos x="T0" y="T1"/>
                    </a:cxn>
                    <a:cxn ang="0">
                      <a:pos x="T2" y="T3"/>
                    </a:cxn>
                    <a:cxn ang="0">
                      <a:pos x="T4" y="T5"/>
                    </a:cxn>
                    <a:cxn ang="0">
                      <a:pos x="T6" y="T7"/>
                    </a:cxn>
                  </a:cxnLst>
                  <a:rect l="0" t="0" r="r" b="b"/>
                  <a:pathLst>
                    <a:path w="25" h="39">
                      <a:moveTo>
                        <a:pt x="23" y="39"/>
                      </a:moveTo>
                      <a:cubicBezTo>
                        <a:pt x="25" y="27"/>
                        <a:pt x="25" y="27"/>
                        <a:pt x="25" y="27"/>
                      </a:cubicBezTo>
                      <a:cubicBezTo>
                        <a:pt x="25" y="27"/>
                        <a:pt x="0" y="0"/>
                        <a:pt x="2" y="19"/>
                      </a:cubicBezTo>
                      <a:cubicBezTo>
                        <a:pt x="4" y="37"/>
                        <a:pt x="23" y="39"/>
                        <a:pt x="23" y="39"/>
                      </a:cubicBezTo>
                      <a:close/>
                    </a:path>
                  </a:pathLst>
                </a:custGeom>
                <a:solidFill>
                  <a:srgbClr val="E5BE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313"/>
                <p:cNvSpPr/>
                <p:nvPr/>
              </p:nvSpPr>
              <p:spPr bwMode="auto">
                <a:xfrm>
                  <a:off x="8780463" y="2360612"/>
                  <a:ext cx="153988" cy="195263"/>
                </a:xfrm>
                <a:custGeom>
                  <a:avLst/>
                  <a:gdLst>
                    <a:gd name="T0" fmla="*/ 3 w 41"/>
                    <a:gd name="T1" fmla="*/ 51 h 52"/>
                    <a:gd name="T2" fmla="*/ 26 w 41"/>
                    <a:gd name="T3" fmla="*/ 12 h 52"/>
                    <a:gd name="T4" fmla="*/ 26 w 41"/>
                    <a:gd name="T5" fmla="*/ 44 h 52"/>
                    <a:gd name="T6" fmla="*/ 3 w 41"/>
                    <a:gd name="T7" fmla="*/ 51 h 52"/>
                  </a:gdLst>
                  <a:ahLst/>
                  <a:cxnLst>
                    <a:cxn ang="0">
                      <a:pos x="T0" y="T1"/>
                    </a:cxn>
                    <a:cxn ang="0">
                      <a:pos x="T2" y="T3"/>
                    </a:cxn>
                    <a:cxn ang="0">
                      <a:pos x="T4" y="T5"/>
                    </a:cxn>
                    <a:cxn ang="0">
                      <a:pos x="T6" y="T7"/>
                    </a:cxn>
                  </a:cxnLst>
                  <a:rect l="0" t="0" r="r" b="b"/>
                  <a:pathLst>
                    <a:path w="41" h="52">
                      <a:moveTo>
                        <a:pt x="3" y="51"/>
                      </a:moveTo>
                      <a:cubicBezTo>
                        <a:pt x="3" y="51"/>
                        <a:pt x="0" y="0"/>
                        <a:pt x="26" y="12"/>
                      </a:cubicBezTo>
                      <a:cubicBezTo>
                        <a:pt x="41" y="19"/>
                        <a:pt x="37" y="35"/>
                        <a:pt x="26" y="44"/>
                      </a:cubicBezTo>
                      <a:cubicBezTo>
                        <a:pt x="19" y="50"/>
                        <a:pt x="10" y="52"/>
                        <a:pt x="3" y="51"/>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314"/>
                <p:cNvSpPr/>
                <p:nvPr/>
              </p:nvSpPr>
              <p:spPr bwMode="auto">
                <a:xfrm>
                  <a:off x="8791575" y="2420937"/>
                  <a:ext cx="142875" cy="142875"/>
                </a:xfrm>
                <a:custGeom>
                  <a:avLst/>
                  <a:gdLst>
                    <a:gd name="T0" fmla="*/ 0 w 38"/>
                    <a:gd name="T1" fmla="*/ 34 h 38"/>
                    <a:gd name="T2" fmla="*/ 0 w 38"/>
                    <a:gd name="T3" fmla="*/ 21 h 38"/>
                    <a:gd name="T4" fmla="*/ 30 w 38"/>
                    <a:gd name="T5" fmla="*/ 19 h 38"/>
                    <a:gd name="T6" fmla="*/ 0 w 38"/>
                    <a:gd name="T7" fmla="*/ 34 h 38"/>
                  </a:gdLst>
                  <a:ahLst/>
                  <a:cxnLst>
                    <a:cxn ang="0">
                      <a:pos x="T0" y="T1"/>
                    </a:cxn>
                    <a:cxn ang="0">
                      <a:pos x="T2" y="T3"/>
                    </a:cxn>
                    <a:cxn ang="0">
                      <a:pos x="T4" y="T5"/>
                    </a:cxn>
                    <a:cxn ang="0">
                      <a:pos x="T6" y="T7"/>
                    </a:cxn>
                  </a:cxnLst>
                  <a:rect l="0" t="0" r="r" b="b"/>
                  <a:pathLst>
                    <a:path w="38" h="38">
                      <a:moveTo>
                        <a:pt x="0" y="34"/>
                      </a:moveTo>
                      <a:cubicBezTo>
                        <a:pt x="0" y="21"/>
                        <a:pt x="0" y="21"/>
                        <a:pt x="0" y="21"/>
                      </a:cubicBezTo>
                      <a:cubicBezTo>
                        <a:pt x="0" y="21"/>
                        <a:pt x="38" y="0"/>
                        <a:pt x="30" y="19"/>
                      </a:cubicBezTo>
                      <a:cubicBezTo>
                        <a:pt x="23" y="38"/>
                        <a:pt x="0" y="34"/>
                        <a:pt x="0" y="34"/>
                      </a:cubicBezTo>
                      <a:close/>
                    </a:path>
                  </a:pathLst>
                </a:custGeom>
                <a:solidFill>
                  <a:srgbClr val="E5BE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315"/>
                <p:cNvSpPr/>
                <p:nvPr/>
              </p:nvSpPr>
              <p:spPr bwMode="auto">
                <a:xfrm>
                  <a:off x="8062913" y="2965450"/>
                  <a:ext cx="115888" cy="44450"/>
                </a:xfrm>
                <a:custGeom>
                  <a:avLst/>
                  <a:gdLst>
                    <a:gd name="T0" fmla="*/ 31 w 31"/>
                    <a:gd name="T1" fmla="*/ 8 h 12"/>
                    <a:gd name="T2" fmla="*/ 15 w 31"/>
                    <a:gd name="T3" fmla="*/ 11 h 12"/>
                    <a:gd name="T4" fmla="*/ 1 w 31"/>
                    <a:gd name="T5" fmla="*/ 4 h 12"/>
                    <a:gd name="T6" fmla="*/ 17 w 31"/>
                    <a:gd name="T7" fmla="*/ 1 h 12"/>
                    <a:gd name="T8" fmla="*/ 31 w 31"/>
                    <a:gd name="T9" fmla="*/ 8 h 12"/>
                  </a:gdLst>
                  <a:ahLst/>
                  <a:cxnLst>
                    <a:cxn ang="0">
                      <a:pos x="T0" y="T1"/>
                    </a:cxn>
                    <a:cxn ang="0">
                      <a:pos x="T2" y="T3"/>
                    </a:cxn>
                    <a:cxn ang="0">
                      <a:pos x="T4" y="T5"/>
                    </a:cxn>
                    <a:cxn ang="0">
                      <a:pos x="T6" y="T7"/>
                    </a:cxn>
                    <a:cxn ang="0">
                      <a:pos x="T8" y="T9"/>
                    </a:cxn>
                  </a:cxnLst>
                  <a:rect l="0" t="0" r="r" b="b"/>
                  <a:pathLst>
                    <a:path w="31" h="12">
                      <a:moveTo>
                        <a:pt x="31" y="8"/>
                      </a:moveTo>
                      <a:cubicBezTo>
                        <a:pt x="31" y="11"/>
                        <a:pt x="23" y="12"/>
                        <a:pt x="15" y="11"/>
                      </a:cubicBezTo>
                      <a:cubicBezTo>
                        <a:pt x="7" y="10"/>
                        <a:pt x="0" y="6"/>
                        <a:pt x="1" y="4"/>
                      </a:cubicBezTo>
                      <a:cubicBezTo>
                        <a:pt x="1" y="1"/>
                        <a:pt x="8" y="0"/>
                        <a:pt x="17" y="1"/>
                      </a:cubicBezTo>
                      <a:cubicBezTo>
                        <a:pt x="25" y="2"/>
                        <a:pt x="31" y="6"/>
                        <a:pt x="31" y="8"/>
                      </a:cubicBezTo>
                      <a:close/>
                    </a:path>
                  </a:pathLst>
                </a:custGeom>
                <a:solidFill>
                  <a:srgbClr val="FFE9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316"/>
                <p:cNvSpPr/>
                <p:nvPr/>
              </p:nvSpPr>
              <p:spPr bwMode="auto">
                <a:xfrm>
                  <a:off x="7424738" y="2346325"/>
                  <a:ext cx="198438" cy="198438"/>
                </a:xfrm>
                <a:custGeom>
                  <a:avLst/>
                  <a:gdLst>
                    <a:gd name="T0" fmla="*/ 47 w 53"/>
                    <a:gd name="T1" fmla="*/ 53 h 53"/>
                    <a:gd name="T2" fmla="*/ 53 w 53"/>
                    <a:gd name="T3" fmla="*/ 52 h 53"/>
                    <a:gd name="T4" fmla="*/ 13 w 53"/>
                    <a:gd name="T5" fmla="*/ 0 h 53"/>
                    <a:gd name="T6" fmla="*/ 47 w 53"/>
                    <a:gd name="T7" fmla="*/ 53 h 53"/>
                  </a:gdLst>
                  <a:ahLst/>
                  <a:cxnLst>
                    <a:cxn ang="0">
                      <a:pos x="T0" y="T1"/>
                    </a:cxn>
                    <a:cxn ang="0">
                      <a:pos x="T2" y="T3"/>
                    </a:cxn>
                    <a:cxn ang="0">
                      <a:pos x="T4" y="T5"/>
                    </a:cxn>
                    <a:cxn ang="0">
                      <a:pos x="T6" y="T7"/>
                    </a:cxn>
                  </a:cxnLst>
                  <a:rect l="0" t="0" r="r" b="b"/>
                  <a:pathLst>
                    <a:path w="53" h="53">
                      <a:moveTo>
                        <a:pt x="47" y="53"/>
                      </a:moveTo>
                      <a:cubicBezTo>
                        <a:pt x="53" y="52"/>
                        <a:pt x="53" y="52"/>
                        <a:pt x="53" y="52"/>
                      </a:cubicBezTo>
                      <a:cubicBezTo>
                        <a:pt x="53" y="52"/>
                        <a:pt x="11" y="31"/>
                        <a:pt x="13" y="0"/>
                      </a:cubicBezTo>
                      <a:cubicBezTo>
                        <a:pt x="13" y="0"/>
                        <a:pt x="0" y="33"/>
                        <a:pt x="47" y="53"/>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317"/>
                <p:cNvSpPr/>
                <p:nvPr/>
              </p:nvSpPr>
              <p:spPr bwMode="auto">
                <a:xfrm>
                  <a:off x="8772525" y="1592262"/>
                  <a:ext cx="206375" cy="184150"/>
                </a:xfrm>
                <a:custGeom>
                  <a:avLst/>
                  <a:gdLst>
                    <a:gd name="T0" fmla="*/ 54 w 55"/>
                    <a:gd name="T1" fmla="*/ 1 h 49"/>
                    <a:gd name="T2" fmla="*/ 48 w 55"/>
                    <a:gd name="T3" fmla="*/ 16 h 49"/>
                    <a:gd name="T4" fmla="*/ 38 w 55"/>
                    <a:gd name="T5" fmla="*/ 31 h 49"/>
                    <a:gd name="T6" fmla="*/ 6 w 55"/>
                    <a:gd name="T7" fmla="*/ 49 h 49"/>
                    <a:gd name="T8" fmla="*/ 0 w 55"/>
                    <a:gd name="T9" fmla="*/ 49 h 49"/>
                    <a:gd name="T10" fmla="*/ 7 w 55"/>
                    <a:gd name="T11" fmla="*/ 46 h 49"/>
                    <a:gd name="T12" fmla="*/ 14 w 55"/>
                    <a:gd name="T13" fmla="*/ 42 h 49"/>
                    <a:gd name="T14" fmla="*/ 31 w 55"/>
                    <a:gd name="T15" fmla="*/ 30 h 49"/>
                    <a:gd name="T16" fmla="*/ 43 w 55"/>
                    <a:gd name="T17" fmla="*/ 15 h 49"/>
                    <a:gd name="T18" fmla="*/ 51 w 55"/>
                    <a:gd name="T19" fmla="*/ 3 h 49"/>
                    <a:gd name="T20" fmla="*/ 53 w 55"/>
                    <a:gd name="T21" fmla="*/ 0 h 49"/>
                    <a:gd name="T22" fmla="*/ 54 w 55"/>
                    <a:gd name="T23"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49">
                      <a:moveTo>
                        <a:pt x="54" y="1"/>
                      </a:moveTo>
                      <a:cubicBezTo>
                        <a:pt x="55" y="5"/>
                        <a:pt x="50" y="13"/>
                        <a:pt x="48" y="16"/>
                      </a:cubicBezTo>
                      <a:cubicBezTo>
                        <a:pt x="46" y="21"/>
                        <a:pt x="42" y="27"/>
                        <a:pt x="38" y="31"/>
                      </a:cubicBezTo>
                      <a:cubicBezTo>
                        <a:pt x="30" y="40"/>
                        <a:pt x="19" y="47"/>
                        <a:pt x="6" y="49"/>
                      </a:cubicBezTo>
                      <a:cubicBezTo>
                        <a:pt x="4" y="49"/>
                        <a:pt x="2" y="49"/>
                        <a:pt x="0" y="49"/>
                      </a:cubicBezTo>
                      <a:cubicBezTo>
                        <a:pt x="2" y="48"/>
                        <a:pt x="5" y="47"/>
                        <a:pt x="7" y="46"/>
                      </a:cubicBezTo>
                      <a:cubicBezTo>
                        <a:pt x="9" y="45"/>
                        <a:pt x="12" y="43"/>
                        <a:pt x="14" y="42"/>
                      </a:cubicBezTo>
                      <a:cubicBezTo>
                        <a:pt x="20" y="38"/>
                        <a:pt x="26" y="35"/>
                        <a:pt x="31" y="30"/>
                      </a:cubicBezTo>
                      <a:cubicBezTo>
                        <a:pt x="35" y="26"/>
                        <a:pt x="40" y="20"/>
                        <a:pt x="43" y="15"/>
                      </a:cubicBezTo>
                      <a:cubicBezTo>
                        <a:pt x="46" y="11"/>
                        <a:pt x="49" y="8"/>
                        <a:pt x="51" y="3"/>
                      </a:cubicBezTo>
                      <a:cubicBezTo>
                        <a:pt x="52" y="2"/>
                        <a:pt x="53" y="1"/>
                        <a:pt x="53" y="0"/>
                      </a:cubicBezTo>
                      <a:cubicBezTo>
                        <a:pt x="53" y="0"/>
                        <a:pt x="54" y="1"/>
                        <a:pt x="54" y="1"/>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318"/>
                <p:cNvSpPr/>
                <p:nvPr/>
              </p:nvSpPr>
              <p:spPr bwMode="auto">
                <a:xfrm>
                  <a:off x="8745538" y="1509712"/>
                  <a:ext cx="120650" cy="149225"/>
                </a:xfrm>
                <a:custGeom>
                  <a:avLst/>
                  <a:gdLst>
                    <a:gd name="T0" fmla="*/ 29 w 32"/>
                    <a:gd name="T1" fmla="*/ 0 h 40"/>
                    <a:gd name="T2" fmla="*/ 0 w 32"/>
                    <a:gd name="T3" fmla="*/ 40 h 40"/>
                    <a:gd name="T4" fmla="*/ 29 w 32"/>
                    <a:gd name="T5" fmla="*/ 0 h 40"/>
                  </a:gdLst>
                  <a:ahLst/>
                  <a:cxnLst>
                    <a:cxn ang="0">
                      <a:pos x="T0" y="T1"/>
                    </a:cxn>
                    <a:cxn ang="0">
                      <a:pos x="T2" y="T3"/>
                    </a:cxn>
                    <a:cxn ang="0">
                      <a:pos x="T4" y="T5"/>
                    </a:cxn>
                  </a:cxnLst>
                  <a:rect l="0" t="0" r="r" b="b"/>
                  <a:pathLst>
                    <a:path w="32" h="40">
                      <a:moveTo>
                        <a:pt x="29" y="0"/>
                      </a:moveTo>
                      <a:cubicBezTo>
                        <a:pt x="29" y="0"/>
                        <a:pt x="32" y="33"/>
                        <a:pt x="0" y="40"/>
                      </a:cubicBezTo>
                      <a:cubicBezTo>
                        <a:pt x="0" y="40"/>
                        <a:pt x="22" y="27"/>
                        <a:pt x="29" y="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319"/>
                <p:cNvSpPr/>
                <p:nvPr/>
              </p:nvSpPr>
              <p:spPr bwMode="auto">
                <a:xfrm>
                  <a:off x="7597775" y="1587500"/>
                  <a:ext cx="190500" cy="219075"/>
                </a:xfrm>
                <a:custGeom>
                  <a:avLst/>
                  <a:gdLst>
                    <a:gd name="T0" fmla="*/ 18 w 51"/>
                    <a:gd name="T1" fmla="*/ 0 h 58"/>
                    <a:gd name="T2" fmla="*/ 51 w 51"/>
                    <a:gd name="T3" fmla="*/ 58 h 58"/>
                    <a:gd name="T4" fmla="*/ 18 w 51"/>
                    <a:gd name="T5" fmla="*/ 0 h 58"/>
                  </a:gdLst>
                  <a:ahLst/>
                  <a:cxnLst>
                    <a:cxn ang="0">
                      <a:pos x="T0" y="T1"/>
                    </a:cxn>
                    <a:cxn ang="0">
                      <a:pos x="T2" y="T3"/>
                    </a:cxn>
                    <a:cxn ang="0">
                      <a:pos x="T4" y="T5"/>
                    </a:cxn>
                  </a:cxnLst>
                  <a:rect l="0" t="0" r="r" b="b"/>
                  <a:pathLst>
                    <a:path w="51" h="58">
                      <a:moveTo>
                        <a:pt x="18" y="0"/>
                      </a:moveTo>
                      <a:cubicBezTo>
                        <a:pt x="18" y="0"/>
                        <a:pt x="0" y="44"/>
                        <a:pt x="51" y="58"/>
                      </a:cubicBezTo>
                      <a:cubicBezTo>
                        <a:pt x="51" y="58"/>
                        <a:pt x="25" y="35"/>
                        <a:pt x="18" y="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320"/>
                <p:cNvSpPr/>
                <p:nvPr/>
              </p:nvSpPr>
              <p:spPr bwMode="auto">
                <a:xfrm>
                  <a:off x="7777163" y="1309687"/>
                  <a:ext cx="571500" cy="195263"/>
                </a:xfrm>
                <a:custGeom>
                  <a:avLst/>
                  <a:gdLst>
                    <a:gd name="T0" fmla="*/ 0 w 152"/>
                    <a:gd name="T1" fmla="*/ 35 h 52"/>
                    <a:gd name="T2" fmla="*/ 71 w 152"/>
                    <a:gd name="T3" fmla="*/ 18 h 52"/>
                    <a:gd name="T4" fmla="*/ 133 w 152"/>
                    <a:gd name="T5" fmla="*/ 50 h 52"/>
                    <a:gd name="T6" fmla="*/ 49 w 152"/>
                    <a:gd name="T7" fmla="*/ 35 h 52"/>
                    <a:gd name="T8" fmla="*/ 0 w 152"/>
                    <a:gd name="T9" fmla="*/ 35 h 52"/>
                  </a:gdLst>
                  <a:ahLst/>
                  <a:cxnLst>
                    <a:cxn ang="0">
                      <a:pos x="T0" y="T1"/>
                    </a:cxn>
                    <a:cxn ang="0">
                      <a:pos x="T2" y="T3"/>
                    </a:cxn>
                    <a:cxn ang="0">
                      <a:pos x="T4" y="T5"/>
                    </a:cxn>
                    <a:cxn ang="0">
                      <a:pos x="T6" y="T7"/>
                    </a:cxn>
                    <a:cxn ang="0">
                      <a:pos x="T8" y="T9"/>
                    </a:cxn>
                  </a:cxnLst>
                  <a:rect l="0" t="0" r="r" b="b"/>
                  <a:pathLst>
                    <a:path w="152" h="52">
                      <a:moveTo>
                        <a:pt x="0" y="35"/>
                      </a:moveTo>
                      <a:cubicBezTo>
                        <a:pt x="0" y="35"/>
                        <a:pt x="26" y="0"/>
                        <a:pt x="71" y="18"/>
                      </a:cubicBezTo>
                      <a:cubicBezTo>
                        <a:pt x="115" y="36"/>
                        <a:pt x="114" y="47"/>
                        <a:pt x="133" y="50"/>
                      </a:cubicBezTo>
                      <a:cubicBezTo>
                        <a:pt x="152" y="52"/>
                        <a:pt x="84" y="48"/>
                        <a:pt x="49" y="35"/>
                      </a:cubicBezTo>
                      <a:cubicBezTo>
                        <a:pt x="13" y="23"/>
                        <a:pt x="6" y="43"/>
                        <a:pt x="0" y="35"/>
                      </a:cubicBezTo>
                      <a:close/>
                    </a:path>
                  </a:pathLst>
                </a:custGeom>
                <a:solidFill>
                  <a:srgbClr val="5139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321"/>
                <p:cNvSpPr/>
                <p:nvPr/>
              </p:nvSpPr>
              <p:spPr bwMode="auto">
                <a:xfrm>
                  <a:off x="7469188" y="1655762"/>
                  <a:ext cx="206375" cy="322263"/>
                </a:xfrm>
                <a:custGeom>
                  <a:avLst/>
                  <a:gdLst>
                    <a:gd name="T0" fmla="*/ 55 w 55"/>
                    <a:gd name="T1" fmla="*/ 52 h 86"/>
                    <a:gd name="T2" fmla="*/ 24 w 55"/>
                    <a:gd name="T3" fmla="*/ 0 h 86"/>
                    <a:gd name="T4" fmla="*/ 4 w 55"/>
                    <a:gd name="T5" fmla="*/ 32 h 86"/>
                    <a:gd name="T6" fmla="*/ 54 w 55"/>
                    <a:gd name="T7" fmla="*/ 86 h 86"/>
                    <a:gd name="T8" fmla="*/ 55 w 55"/>
                    <a:gd name="T9" fmla="*/ 52 h 86"/>
                  </a:gdLst>
                  <a:ahLst/>
                  <a:cxnLst>
                    <a:cxn ang="0">
                      <a:pos x="T0" y="T1"/>
                    </a:cxn>
                    <a:cxn ang="0">
                      <a:pos x="T2" y="T3"/>
                    </a:cxn>
                    <a:cxn ang="0">
                      <a:pos x="T4" y="T5"/>
                    </a:cxn>
                    <a:cxn ang="0">
                      <a:pos x="T6" y="T7"/>
                    </a:cxn>
                    <a:cxn ang="0">
                      <a:pos x="T8" y="T9"/>
                    </a:cxn>
                  </a:cxnLst>
                  <a:rect l="0" t="0" r="r" b="b"/>
                  <a:pathLst>
                    <a:path w="55" h="86">
                      <a:moveTo>
                        <a:pt x="55" y="52"/>
                      </a:moveTo>
                      <a:cubicBezTo>
                        <a:pt x="55" y="52"/>
                        <a:pt x="19" y="29"/>
                        <a:pt x="24" y="0"/>
                      </a:cubicBezTo>
                      <a:cubicBezTo>
                        <a:pt x="24" y="0"/>
                        <a:pt x="0" y="4"/>
                        <a:pt x="4" y="32"/>
                      </a:cubicBezTo>
                      <a:cubicBezTo>
                        <a:pt x="8" y="60"/>
                        <a:pt x="54" y="86"/>
                        <a:pt x="54" y="86"/>
                      </a:cubicBezTo>
                      <a:lnTo>
                        <a:pt x="55" y="52"/>
                      </a:lnTo>
                      <a:close/>
                    </a:path>
                  </a:pathLst>
                </a:custGeom>
                <a:solidFill>
                  <a:srgbClr val="5139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322"/>
                <p:cNvSpPr/>
                <p:nvPr/>
              </p:nvSpPr>
              <p:spPr bwMode="auto">
                <a:xfrm>
                  <a:off x="7716838" y="2401887"/>
                  <a:ext cx="46038" cy="23813"/>
                </a:xfrm>
                <a:custGeom>
                  <a:avLst/>
                  <a:gdLst>
                    <a:gd name="T0" fmla="*/ 12 w 12"/>
                    <a:gd name="T1" fmla="*/ 4 h 6"/>
                    <a:gd name="T2" fmla="*/ 10 w 12"/>
                    <a:gd name="T3" fmla="*/ 6 h 6"/>
                    <a:gd name="T4" fmla="*/ 2 w 12"/>
                    <a:gd name="T5" fmla="*/ 5 h 6"/>
                    <a:gd name="T6" fmla="*/ 0 w 12"/>
                    <a:gd name="T7" fmla="*/ 2 h 6"/>
                    <a:gd name="T8" fmla="*/ 0 w 12"/>
                    <a:gd name="T9" fmla="*/ 2 h 6"/>
                    <a:gd name="T10" fmla="*/ 3 w 12"/>
                    <a:gd name="T11" fmla="*/ 0 h 6"/>
                    <a:gd name="T12" fmla="*/ 10 w 12"/>
                    <a:gd name="T13" fmla="*/ 1 h 6"/>
                    <a:gd name="T14" fmla="*/ 12 w 12"/>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6">
                      <a:moveTo>
                        <a:pt x="12" y="4"/>
                      </a:moveTo>
                      <a:cubicBezTo>
                        <a:pt x="12" y="5"/>
                        <a:pt x="11" y="6"/>
                        <a:pt x="10" y="6"/>
                      </a:cubicBezTo>
                      <a:cubicBezTo>
                        <a:pt x="2" y="5"/>
                        <a:pt x="2" y="5"/>
                        <a:pt x="2" y="5"/>
                      </a:cubicBezTo>
                      <a:cubicBezTo>
                        <a:pt x="1" y="5"/>
                        <a:pt x="0" y="3"/>
                        <a:pt x="0" y="2"/>
                      </a:cubicBezTo>
                      <a:cubicBezTo>
                        <a:pt x="0" y="2"/>
                        <a:pt x="0" y="2"/>
                        <a:pt x="0" y="2"/>
                      </a:cubicBezTo>
                      <a:cubicBezTo>
                        <a:pt x="1" y="1"/>
                        <a:pt x="2" y="0"/>
                        <a:pt x="3" y="0"/>
                      </a:cubicBezTo>
                      <a:cubicBezTo>
                        <a:pt x="10" y="1"/>
                        <a:pt x="10" y="1"/>
                        <a:pt x="10" y="1"/>
                      </a:cubicBezTo>
                      <a:cubicBezTo>
                        <a:pt x="11" y="2"/>
                        <a:pt x="12" y="3"/>
                        <a:pt x="12" y="4"/>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323"/>
                <p:cNvSpPr/>
                <p:nvPr/>
              </p:nvSpPr>
              <p:spPr bwMode="auto">
                <a:xfrm>
                  <a:off x="8502650" y="2497137"/>
                  <a:ext cx="36513" cy="17463"/>
                </a:xfrm>
                <a:custGeom>
                  <a:avLst/>
                  <a:gdLst>
                    <a:gd name="T0" fmla="*/ 10 w 10"/>
                    <a:gd name="T1" fmla="*/ 3 h 5"/>
                    <a:gd name="T2" fmla="*/ 8 w 10"/>
                    <a:gd name="T3" fmla="*/ 5 h 5"/>
                    <a:gd name="T4" fmla="*/ 1 w 10"/>
                    <a:gd name="T5" fmla="*/ 4 h 5"/>
                    <a:gd name="T6" fmla="*/ 0 w 10"/>
                    <a:gd name="T7" fmla="*/ 2 h 5"/>
                    <a:gd name="T8" fmla="*/ 0 w 10"/>
                    <a:gd name="T9" fmla="*/ 2 h 5"/>
                    <a:gd name="T10" fmla="*/ 2 w 10"/>
                    <a:gd name="T11" fmla="*/ 0 h 5"/>
                    <a:gd name="T12" fmla="*/ 9 w 10"/>
                    <a:gd name="T13" fmla="*/ 1 h 5"/>
                    <a:gd name="T14" fmla="*/ 10 w 10"/>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5">
                      <a:moveTo>
                        <a:pt x="10" y="3"/>
                      </a:moveTo>
                      <a:cubicBezTo>
                        <a:pt x="10" y="4"/>
                        <a:pt x="9" y="5"/>
                        <a:pt x="8" y="5"/>
                      </a:cubicBezTo>
                      <a:cubicBezTo>
                        <a:pt x="1" y="4"/>
                        <a:pt x="1" y="4"/>
                        <a:pt x="1" y="4"/>
                      </a:cubicBezTo>
                      <a:cubicBezTo>
                        <a:pt x="0" y="4"/>
                        <a:pt x="0" y="3"/>
                        <a:pt x="0" y="2"/>
                      </a:cubicBezTo>
                      <a:cubicBezTo>
                        <a:pt x="0" y="2"/>
                        <a:pt x="0" y="2"/>
                        <a:pt x="0" y="2"/>
                      </a:cubicBezTo>
                      <a:cubicBezTo>
                        <a:pt x="0" y="1"/>
                        <a:pt x="1" y="0"/>
                        <a:pt x="2" y="0"/>
                      </a:cubicBezTo>
                      <a:cubicBezTo>
                        <a:pt x="9" y="1"/>
                        <a:pt x="9" y="1"/>
                        <a:pt x="9" y="1"/>
                      </a:cubicBezTo>
                      <a:cubicBezTo>
                        <a:pt x="10" y="1"/>
                        <a:pt x="10" y="2"/>
                        <a:pt x="10" y="3"/>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324"/>
                <p:cNvSpPr/>
                <p:nvPr/>
              </p:nvSpPr>
              <p:spPr bwMode="auto">
                <a:xfrm>
                  <a:off x="7983538" y="2230437"/>
                  <a:ext cx="409575" cy="465138"/>
                </a:xfrm>
                <a:custGeom>
                  <a:avLst/>
                  <a:gdLst>
                    <a:gd name="T0" fmla="*/ 34 w 109"/>
                    <a:gd name="T1" fmla="*/ 12 h 124"/>
                    <a:gd name="T2" fmla="*/ 25 w 109"/>
                    <a:gd name="T3" fmla="*/ 97 h 124"/>
                    <a:gd name="T4" fmla="*/ 95 w 109"/>
                    <a:gd name="T5" fmla="*/ 98 h 124"/>
                    <a:gd name="T6" fmla="*/ 85 w 109"/>
                    <a:gd name="T7" fmla="*/ 16 h 124"/>
                    <a:gd name="T8" fmla="*/ 63 w 109"/>
                    <a:gd name="T9" fmla="*/ 2 h 124"/>
                    <a:gd name="T10" fmla="*/ 34 w 109"/>
                    <a:gd name="T11" fmla="*/ 12 h 124"/>
                  </a:gdLst>
                  <a:ahLst/>
                  <a:cxnLst>
                    <a:cxn ang="0">
                      <a:pos x="T0" y="T1"/>
                    </a:cxn>
                    <a:cxn ang="0">
                      <a:pos x="T2" y="T3"/>
                    </a:cxn>
                    <a:cxn ang="0">
                      <a:pos x="T4" y="T5"/>
                    </a:cxn>
                    <a:cxn ang="0">
                      <a:pos x="T6" y="T7"/>
                    </a:cxn>
                    <a:cxn ang="0">
                      <a:pos x="T8" y="T9"/>
                    </a:cxn>
                    <a:cxn ang="0">
                      <a:pos x="T10" y="T11"/>
                    </a:cxn>
                  </a:cxnLst>
                  <a:rect l="0" t="0" r="r" b="b"/>
                  <a:pathLst>
                    <a:path w="109" h="124">
                      <a:moveTo>
                        <a:pt x="34" y="12"/>
                      </a:moveTo>
                      <a:cubicBezTo>
                        <a:pt x="34" y="12"/>
                        <a:pt x="0" y="70"/>
                        <a:pt x="25" y="97"/>
                      </a:cubicBezTo>
                      <a:cubicBezTo>
                        <a:pt x="50" y="124"/>
                        <a:pt x="87" y="114"/>
                        <a:pt x="95" y="98"/>
                      </a:cubicBezTo>
                      <a:cubicBezTo>
                        <a:pt x="109" y="70"/>
                        <a:pt x="85" y="57"/>
                        <a:pt x="85" y="16"/>
                      </a:cubicBezTo>
                      <a:cubicBezTo>
                        <a:pt x="85" y="16"/>
                        <a:pt x="78" y="5"/>
                        <a:pt x="63" y="2"/>
                      </a:cubicBezTo>
                      <a:cubicBezTo>
                        <a:pt x="47" y="0"/>
                        <a:pt x="34" y="12"/>
                        <a:pt x="34" y="12"/>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325"/>
                <p:cNvSpPr/>
                <p:nvPr/>
              </p:nvSpPr>
              <p:spPr bwMode="auto">
                <a:xfrm>
                  <a:off x="8010525" y="2225675"/>
                  <a:ext cx="363538" cy="409575"/>
                </a:xfrm>
                <a:custGeom>
                  <a:avLst/>
                  <a:gdLst>
                    <a:gd name="T0" fmla="*/ 30 w 97"/>
                    <a:gd name="T1" fmla="*/ 11 h 109"/>
                    <a:gd name="T2" fmla="*/ 22 w 97"/>
                    <a:gd name="T3" fmla="*/ 84 h 109"/>
                    <a:gd name="T4" fmla="*/ 85 w 97"/>
                    <a:gd name="T5" fmla="*/ 85 h 109"/>
                    <a:gd name="T6" fmla="*/ 76 w 97"/>
                    <a:gd name="T7" fmla="*/ 13 h 109"/>
                    <a:gd name="T8" fmla="*/ 55 w 97"/>
                    <a:gd name="T9" fmla="*/ 2 h 109"/>
                    <a:gd name="T10" fmla="*/ 30 w 97"/>
                    <a:gd name="T11" fmla="*/ 11 h 109"/>
                  </a:gdLst>
                  <a:ahLst/>
                  <a:cxnLst>
                    <a:cxn ang="0">
                      <a:pos x="T0" y="T1"/>
                    </a:cxn>
                    <a:cxn ang="0">
                      <a:pos x="T2" y="T3"/>
                    </a:cxn>
                    <a:cxn ang="0">
                      <a:pos x="T4" y="T5"/>
                    </a:cxn>
                    <a:cxn ang="0">
                      <a:pos x="T6" y="T7"/>
                    </a:cxn>
                    <a:cxn ang="0">
                      <a:pos x="T8" y="T9"/>
                    </a:cxn>
                    <a:cxn ang="0">
                      <a:pos x="T10" y="T11"/>
                    </a:cxn>
                  </a:cxnLst>
                  <a:rect l="0" t="0" r="r" b="b"/>
                  <a:pathLst>
                    <a:path w="97" h="109">
                      <a:moveTo>
                        <a:pt x="30" y="11"/>
                      </a:moveTo>
                      <a:cubicBezTo>
                        <a:pt x="30" y="11"/>
                        <a:pt x="0" y="60"/>
                        <a:pt x="22" y="84"/>
                      </a:cubicBezTo>
                      <a:cubicBezTo>
                        <a:pt x="44" y="109"/>
                        <a:pt x="78" y="100"/>
                        <a:pt x="85" y="85"/>
                      </a:cubicBezTo>
                      <a:cubicBezTo>
                        <a:pt x="97" y="59"/>
                        <a:pt x="76" y="50"/>
                        <a:pt x="76" y="13"/>
                      </a:cubicBezTo>
                      <a:cubicBezTo>
                        <a:pt x="76" y="13"/>
                        <a:pt x="69" y="4"/>
                        <a:pt x="55" y="2"/>
                      </a:cubicBezTo>
                      <a:cubicBezTo>
                        <a:pt x="41" y="0"/>
                        <a:pt x="30" y="11"/>
                        <a:pt x="30" y="11"/>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326"/>
                <p:cNvSpPr/>
                <p:nvPr/>
              </p:nvSpPr>
              <p:spPr bwMode="auto">
                <a:xfrm>
                  <a:off x="8197850" y="2503487"/>
                  <a:ext cx="71438" cy="34925"/>
                </a:xfrm>
                <a:custGeom>
                  <a:avLst/>
                  <a:gdLst>
                    <a:gd name="T0" fmla="*/ 18 w 19"/>
                    <a:gd name="T1" fmla="*/ 6 h 9"/>
                    <a:gd name="T2" fmla="*/ 9 w 19"/>
                    <a:gd name="T3" fmla="*/ 8 h 9"/>
                    <a:gd name="T4" fmla="*/ 0 w 19"/>
                    <a:gd name="T5" fmla="*/ 3 h 9"/>
                    <a:gd name="T6" fmla="*/ 10 w 19"/>
                    <a:gd name="T7" fmla="*/ 0 h 9"/>
                    <a:gd name="T8" fmla="*/ 18 w 19"/>
                    <a:gd name="T9" fmla="*/ 6 h 9"/>
                  </a:gdLst>
                  <a:ahLst/>
                  <a:cxnLst>
                    <a:cxn ang="0">
                      <a:pos x="T0" y="T1"/>
                    </a:cxn>
                    <a:cxn ang="0">
                      <a:pos x="T2" y="T3"/>
                    </a:cxn>
                    <a:cxn ang="0">
                      <a:pos x="T4" y="T5"/>
                    </a:cxn>
                    <a:cxn ang="0">
                      <a:pos x="T6" y="T7"/>
                    </a:cxn>
                    <a:cxn ang="0">
                      <a:pos x="T8" y="T9"/>
                    </a:cxn>
                  </a:cxnLst>
                  <a:rect l="0" t="0" r="r" b="b"/>
                  <a:pathLst>
                    <a:path w="19" h="9">
                      <a:moveTo>
                        <a:pt x="18" y="6"/>
                      </a:moveTo>
                      <a:cubicBezTo>
                        <a:pt x="18" y="8"/>
                        <a:pt x="14" y="9"/>
                        <a:pt x="9" y="8"/>
                      </a:cubicBezTo>
                      <a:cubicBezTo>
                        <a:pt x="4" y="7"/>
                        <a:pt x="0" y="5"/>
                        <a:pt x="0" y="3"/>
                      </a:cubicBezTo>
                      <a:cubicBezTo>
                        <a:pt x="1" y="1"/>
                        <a:pt x="5" y="0"/>
                        <a:pt x="10" y="0"/>
                      </a:cubicBezTo>
                      <a:cubicBezTo>
                        <a:pt x="15" y="1"/>
                        <a:pt x="19" y="3"/>
                        <a:pt x="18" y="6"/>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327"/>
                <p:cNvSpPr/>
                <p:nvPr/>
              </p:nvSpPr>
              <p:spPr bwMode="auto">
                <a:xfrm>
                  <a:off x="7812088" y="2203450"/>
                  <a:ext cx="195263" cy="195263"/>
                </a:xfrm>
                <a:custGeom>
                  <a:avLst/>
                  <a:gdLst>
                    <a:gd name="T0" fmla="*/ 50 w 52"/>
                    <a:gd name="T1" fmla="*/ 30 h 52"/>
                    <a:gd name="T2" fmla="*/ 22 w 52"/>
                    <a:gd name="T3" fmla="*/ 50 h 52"/>
                    <a:gd name="T4" fmla="*/ 2 w 52"/>
                    <a:gd name="T5" fmla="*/ 22 h 52"/>
                    <a:gd name="T6" fmla="*/ 29 w 52"/>
                    <a:gd name="T7" fmla="*/ 2 h 52"/>
                    <a:gd name="T8" fmla="*/ 50 w 52"/>
                    <a:gd name="T9" fmla="*/ 30 h 52"/>
                  </a:gdLst>
                  <a:ahLst/>
                  <a:cxnLst>
                    <a:cxn ang="0">
                      <a:pos x="T0" y="T1"/>
                    </a:cxn>
                    <a:cxn ang="0">
                      <a:pos x="T2" y="T3"/>
                    </a:cxn>
                    <a:cxn ang="0">
                      <a:pos x="T4" y="T5"/>
                    </a:cxn>
                    <a:cxn ang="0">
                      <a:pos x="T6" y="T7"/>
                    </a:cxn>
                    <a:cxn ang="0">
                      <a:pos x="T8" y="T9"/>
                    </a:cxn>
                  </a:cxnLst>
                  <a:rect l="0" t="0" r="r" b="b"/>
                  <a:pathLst>
                    <a:path w="52" h="52">
                      <a:moveTo>
                        <a:pt x="50" y="30"/>
                      </a:moveTo>
                      <a:cubicBezTo>
                        <a:pt x="48" y="43"/>
                        <a:pt x="35" y="52"/>
                        <a:pt x="22" y="50"/>
                      </a:cubicBezTo>
                      <a:cubicBezTo>
                        <a:pt x="9" y="48"/>
                        <a:pt x="0" y="35"/>
                        <a:pt x="2" y="22"/>
                      </a:cubicBezTo>
                      <a:cubicBezTo>
                        <a:pt x="4" y="9"/>
                        <a:pt x="16" y="0"/>
                        <a:pt x="29" y="2"/>
                      </a:cubicBezTo>
                      <a:cubicBezTo>
                        <a:pt x="43" y="4"/>
                        <a:pt x="52" y="17"/>
                        <a:pt x="50" y="30"/>
                      </a:cubicBezTo>
                      <a:close/>
                    </a:path>
                  </a:pathLst>
                </a:custGeom>
                <a:solidFill>
                  <a:srgbClr val="4741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328"/>
                <p:cNvSpPr/>
                <p:nvPr/>
              </p:nvSpPr>
              <p:spPr bwMode="auto">
                <a:xfrm>
                  <a:off x="7897813" y="2247900"/>
                  <a:ext cx="85725" cy="79375"/>
                </a:xfrm>
                <a:custGeom>
                  <a:avLst/>
                  <a:gdLst>
                    <a:gd name="T0" fmla="*/ 21 w 23"/>
                    <a:gd name="T1" fmla="*/ 16 h 21"/>
                    <a:gd name="T2" fmla="*/ 8 w 23"/>
                    <a:gd name="T3" fmla="*/ 18 h 21"/>
                    <a:gd name="T4" fmla="*/ 2 w 23"/>
                    <a:gd name="T5" fmla="*/ 6 h 21"/>
                    <a:gd name="T6" fmla="*/ 16 w 23"/>
                    <a:gd name="T7" fmla="*/ 3 h 21"/>
                    <a:gd name="T8" fmla="*/ 21 w 23"/>
                    <a:gd name="T9" fmla="*/ 16 h 21"/>
                  </a:gdLst>
                  <a:ahLst/>
                  <a:cxnLst>
                    <a:cxn ang="0">
                      <a:pos x="T0" y="T1"/>
                    </a:cxn>
                    <a:cxn ang="0">
                      <a:pos x="T2" y="T3"/>
                    </a:cxn>
                    <a:cxn ang="0">
                      <a:pos x="T4" y="T5"/>
                    </a:cxn>
                    <a:cxn ang="0">
                      <a:pos x="T6" y="T7"/>
                    </a:cxn>
                    <a:cxn ang="0">
                      <a:pos x="T8" y="T9"/>
                    </a:cxn>
                  </a:cxnLst>
                  <a:rect l="0" t="0" r="r" b="b"/>
                  <a:pathLst>
                    <a:path w="23" h="21">
                      <a:moveTo>
                        <a:pt x="21" y="16"/>
                      </a:moveTo>
                      <a:cubicBezTo>
                        <a:pt x="19" y="20"/>
                        <a:pt x="13" y="21"/>
                        <a:pt x="8" y="18"/>
                      </a:cubicBezTo>
                      <a:cubicBezTo>
                        <a:pt x="2" y="16"/>
                        <a:pt x="0" y="10"/>
                        <a:pt x="2" y="6"/>
                      </a:cubicBezTo>
                      <a:cubicBezTo>
                        <a:pt x="5" y="1"/>
                        <a:pt x="11" y="0"/>
                        <a:pt x="16" y="3"/>
                      </a:cubicBezTo>
                      <a:cubicBezTo>
                        <a:pt x="21" y="6"/>
                        <a:pt x="23" y="11"/>
                        <a:pt x="21" y="16"/>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329"/>
                <p:cNvSpPr/>
                <p:nvPr/>
              </p:nvSpPr>
              <p:spPr bwMode="auto">
                <a:xfrm>
                  <a:off x="8389938" y="2255837"/>
                  <a:ext cx="190500" cy="195263"/>
                </a:xfrm>
                <a:custGeom>
                  <a:avLst/>
                  <a:gdLst>
                    <a:gd name="T0" fmla="*/ 49 w 51"/>
                    <a:gd name="T1" fmla="*/ 30 h 52"/>
                    <a:gd name="T2" fmla="*/ 22 w 51"/>
                    <a:gd name="T3" fmla="*/ 50 h 52"/>
                    <a:gd name="T4" fmla="*/ 2 w 51"/>
                    <a:gd name="T5" fmla="*/ 22 h 52"/>
                    <a:gd name="T6" fmla="*/ 29 w 51"/>
                    <a:gd name="T7" fmla="*/ 2 h 52"/>
                    <a:gd name="T8" fmla="*/ 49 w 51"/>
                    <a:gd name="T9" fmla="*/ 30 h 52"/>
                  </a:gdLst>
                  <a:ahLst/>
                  <a:cxnLst>
                    <a:cxn ang="0">
                      <a:pos x="T0" y="T1"/>
                    </a:cxn>
                    <a:cxn ang="0">
                      <a:pos x="T2" y="T3"/>
                    </a:cxn>
                    <a:cxn ang="0">
                      <a:pos x="T4" y="T5"/>
                    </a:cxn>
                    <a:cxn ang="0">
                      <a:pos x="T6" y="T7"/>
                    </a:cxn>
                    <a:cxn ang="0">
                      <a:pos x="T8" y="T9"/>
                    </a:cxn>
                  </a:cxnLst>
                  <a:rect l="0" t="0" r="r" b="b"/>
                  <a:pathLst>
                    <a:path w="51" h="52">
                      <a:moveTo>
                        <a:pt x="49" y="30"/>
                      </a:moveTo>
                      <a:cubicBezTo>
                        <a:pt x="47" y="43"/>
                        <a:pt x="35" y="52"/>
                        <a:pt x="22" y="50"/>
                      </a:cubicBezTo>
                      <a:cubicBezTo>
                        <a:pt x="9" y="48"/>
                        <a:pt x="0" y="36"/>
                        <a:pt x="2" y="22"/>
                      </a:cubicBezTo>
                      <a:cubicBezTo>
                        <a:pt x="4" y="9"/>
                        <a:pt x="16" y="0"/>
                        <a:pt x="29" y="2"/>
                      </a:cubicBezTo>
                      <a:cubicBezTo>
                        <a:pt x="42" y="4"/>
                        <a:pt x="51" y="17"/>
                        <a:pt x="49" y="30"/>
                      </a:cubicBezTo>
                      <a:close/>
                    </a:path>
                  </a:pathLst>
                </a:custGeom>
                <a:solidFill>
                  <a:srgbClr val="4741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330"/>
                <p:cNvSpPr/>
                <p:nvPr/>
              </p:nvSpPr>
              <p:spPr bwMode="auto">
                <a:xfrm>
                  <a:off x="8475663" y="2301875"/>
                  <a:ext cx="85725" cy="77788"/>
                </a:xfrm>
                <a:custGeom>
                  <a:avLst/>
                  <a:gdLst>
                    <a:gd name="T0" fmla="*/ 21 w 23"/>
                    <a:gd name="T1" fmla="*/ 16 h 21"/>
                    <a:gd name="T2" fmla="*/ 7 w 23"/>
                    <a:gd name="T3" fmla="*/ 18 h 21"/>
                    <a:gd name="T4" fmla="*/ 2 w 23"/>
                    <a:gd name="T5" fmla="*/ 6 h 21"/>
                    <a:gd name="T6" fmla="*/ 15 w 23"/>
                    <a:gd name="T7" fmla="*/ 3 h 21"/>
                    <a:gd name="T8" fmla="*/ 21 w 23"/>
                    <a:gd name="T9" fmla="*/ 16 h 21"/>
                  </a:gdLst>
                  <a:ahLst/>
                  <a:cxnLst>
                    <a:cxn ang="0">
                      <a:pos x="T0" y="T1"/>
                    </a:cxn>
                    <a:cxn ang="0">
                      <a:pos x="T2" y="T3"/>
                    </a:cxn>
                    <a:cxn ang="0">
                      <a:pos x="T4" y="T5"/>
                    </a:cxn>
                    <a:cxn ang="0">
                      <a:pos x="T6" y="T7"/>
                    </a:cxn>
                    <a:cxn ang="0">
                      <a:pos x="T8" y="T9"/>
                    </a:cxn>
                  </a:cxnLst>
                  <a:rect l="0" t="0" r="r" b="b"/>
                  <a:pathLst>
                    <a:path w="23" h="21">
                      <a:moveTo>
                        <a:pt x="21" y="16"/>
                      </a:moveTo>
                      <a:cubicBezTo>
                        <a:pt x="18" y="20"/>
                        <a:pt x="12" y="21"/>
                        <a:pt x="7" y="18"/>
                      </a:cubicBezTo>
                      <a:cubicBezTo>
                        <a:pt x="2" y="16"/>
                        <a:pt x="0" y="10"/>
                        <a:pt x="2" y="6"/>
                      </a:cubicBezTo>
                      <a:cubicBezTo>
                        <a:pt x="4" y="1"/>
                        <a:pt x="10" y="0"/>
                        <a:pt x="15" y="3"/>
                      </a:cubicBezTo>
                      <a:cubicBezTo>
                        <a:pt x="21" y="6"/>
                        <a:pt x="23" y="12"/>
                        <a:pt x="21" y="16"/>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331"/>
                <p:cNvSpPr/>
                <p:nvPr/>
              </p:nvSpPr>
              <p:spPr bwMode="auto">
                <a:xfrm>
                  <a:off x="8024813" y="2662237"/>
                  <a:ext cx="241300" cy="276225"/>
                </a:xfrm>
                <a:custGeom>
                  <a:avLst/>
                  <a:gdLst>
                    <a:gd name="T0" fmla="*/ 59 w 64"/>
                    <a:gd name="T1" fmla="*/ 50 h 74"/>
                    <a:gd name="T2" fmla="*/ 25 w 64"/>
                    <a:gd name="T3" fmla="*/ 72 h 74"/>
                    <a:gd name="T4" fmla="*/ 2 w 64"/>
                    <a:gd name="T5" fmla="*/ 49 h 74"/>
                    <a:gd name="T6" fmla="*/ 49 w 64"/>
                    <a:gd name="T7" fmla="*/ 7 h 74"/>
                    <a:gd name="T8" fmla="*/ 59 w 64"/>
                    <a:gd name="T9" fmla="*/ 50 h 74"/>
                  </a:gdLst>
                  <a:ahLst/>
                  <a:cxnLst>
                    <a:cxn ang="0">
                      <a:pos x="T0" y="T1"/>
                    </a:cxn>
                    <a:cxn ang="0">
                      <a:pos x="T2" y="T3"/>
                    </a:cxn>
                    <a:cxn ang="0">
                      <a:pos x="T4" y="T5"/>
                    </a:cxn>
                    <a:cxn ang="0">
                      <a:pos x="T6" y="T7"/>
                    </a:cxn>
                    <a:cxn ang="0">
                      <a:pos x="T8" y="T9"/>
                    </a:cxn>
                  </a:cxnLst>
                  <a:rect l="0" t="0" r="r" b="b"/>
                  <a:pathLst>
                    <a:path w="64" h="74">
                      <a:moveTo>
                        <a:pt x="59" y="50"/>
                      </a:moveTo>
                      <a:cubicBezTo>
                        <a:pt x="57" y="67"/>
                        <a:pt x="40" y="74"/>
                        <a:pt x="25" y="72"/>
                      </a:cubicBezTo>
                      <a:cubicBezTo>
                        <a:pt x="10" y="70"/>
                        <a:pt x="0" y="66"/>
                        <a:pt x="2" y="49"/>
                      </a:cubicBezTo>
                      <a:cubicBezTo>
                        <a:pt x="4" y="32"/>
                        <a:pt x="24" y="0"/>
                        <a:pt x="49" y="7"/>
                      </a:cubicBezTo>
                      <a:cubicBezTo>
                        <a:pt x="64" y="10"/>
                        <a:pt x="61" y="33"/>
                        <a:pt x="59" y="50"/>
                      </a:cubicBezTo>
                      <a:close/>
                    </a:path>
                  </a:pathLst>
                </a:custGeom>
                <a:solidFill>
                  <a:srgbClr val="331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332"/>
                <p:cNvSpPr/>
                <p:nvPr/>
              </p:nvSpPr>
              <p:spPr bwMode="auto">
                <a:xfrm>
                  <a:off x="8024813" y="2759075"/>
                  <a:ext cx="192088" cy="176213"/>
                </a:xfrm>
                <a:custGeom>
                  <a:avLst/>
                  <a:gdLst>
                    <a:gd name="T0" fmla="*/ 38 w 51"/>
                    <a:gd name="T1" fmla="*/ 11 h 47"/>
                    <a:gd name="T2" fmla="*/ 11 w 51"/>
                    <a:gd name="T3" fmla="*/ 0 h 47"/>
                    <a:gd name="T4" fmla="*/ 2 w 51"/>
                    <a:gd name="T5" fmla="*/ 23 h 47"/>
                    <a:gd name="T6" fmla="*/ 25 w 51"/>
                    <a:gd name="T7" fmla="*/ 46 h 47"/>
                    <a:gd name="T8" fmla="*/ 51 w 51"/>
                    <a:gd name="T9" fmla="*/ 39 h 47"/>
                    <a:gd name="T10" fmla="*/ 38 w 51"/>
                    <a:gd name="T11" fmla="*/ 11 h 47"/>
                  </a:gdLst>
                  <a:ahLst/>
                  <a:cxnLst>
                    <a:cxn ang="0">
                      <a:pos x="T0" y="T1"/>
                    </a:cxn>
                    <a:cxn ang="0">
                      <a:pos x="T2" y="T3"/>
                    </a:cxn>
                    <a:cxn ang="0">
                      <a:pos x="T4" y="T5"/>
                    </a:cxn>
                    <a:cxn ang="0">
                      <a:pos x="T6" y="T7"/>
                    </a:cxn>
                    <a:cxn ang="0">
                      <a:pos x="T8" y="T9"/>
                    </a:cxn>
                    <a:cxn ang="0">
                      <a:pos x="T10" y="T11"/>
                    </a:cxn>
                  </a:cxnLst>
                  <a:rect l="0" t="0" r="r" b="b"/>
                  <a:pathLst>
                    <a:path w="51" h="47">
                      <a:moveTo>
                        <a:pt x="38" y="11"/>
                      </a:moveTo>
                      <a:cubicBezTo>
                        <a:pt x="31" y="5"/>
                        <a:pt x="21" y="0"/>
                        <a:pt x="11" y="0"/>
                      </a:cubicBezTo>
                      <a:cubicBezTo>
                        <a:pt x="6" y="8"/>
                        <a:pt x="3" y="16"/>
                        <a:pt x="2" y="23"/>
                      </a:cubicBezTo>
                      <a:cubicBezTo>
                        <a:pt x="0" y="40"/>
                        <a:pt x="10" y="44"/>
                        <a:pt x="25" y="46"/>
                      </a:cubicBezTo>
                      <a:cubicBezTo>
                        <a:pt x="34" y="47"/>
                        <a:pt x="44" y="45"/>
                        <a:pt x="51" y="39"/>
                      </a:cubicBezTo>
                      <a:cubicBezTo>
                        <a:pt x="50" y="28"/>
                        <a:pt x="46" y="18"/>
                        <a:pt x="38" y="11"/>
                      </a:cubicBezTo>
                      <a:close/>
                    </a:path>
                  </a:pathLst>
                </a:custGeom>
                <a:solidFill>
                  <a:srgbClr val="4F1D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333"/>
                <p:cNvSpPr/>
                <p:nvPr/>
              </p:nvSpPr>
              <p:spPr bwMode="auto">
                <a:xfrm>
                  <a:off x="8753475" y="2827337"/>
                  <a:ext cx="423863" cy="363538"/>
                </a:xfrm>
                <a:custGeom>
                  <a:avLst/>
                  <a:gdLst>
                    <a:gd name="T0" fmla="*/ 96 w 113"/>
                    <a:gd name="T1" fmla="*/ 20 h 97"/>
                    <a:gd name="T2" fmla="*/ 91 w 113"/>
                    <a:gd name="T3" fmla="*/ 21 h 97"/>
                    <a:gd name="T4" fmla="*/ 76 w 113"/>
                    <a:gd name="T5" fmla="*/ 0 h 97"/>
                    <a:gd name="T6" fmla="*/ 57 w 113"/>
                    <a:gd name="T7" fmla="*/ 14 h 97"/>
                    <a:gd name="T8" fmla="*/ 48 w 113"/>
                    <a:gd name="T9" fmla="*/ 3 h 97"/>
                    <a:gd name="T10" fmla="*/ 23 w 113"/>
                    <a:gd name="T11" fmla="*/ 32 h 97"/>
                    <a:gd name="T12" fmla="*/ 35 w 113"/>
                    <a:gd name="T13" fmla="*/ 46 h 97"/>
                    <a:gd name="T14" fmla="*/ 1 w 113"/>
                    <a:gd name="T15" fmla="*/ 97 h 97"/>
                    <a:gd name="T16" fmla="*/ 38 w 113"/>
                    <a:gd name="T17" fmla="*/ 65 h 97"/>
                    <a:gd name="T18" fmla="*/ 35 w 113"/>
                    <a:gd name="T19" fmla="*/ 71 h 97"/>
                    <a:gd name="T20" fmla="*/ 48 w 113"/>
                    <a:gd name="T21" fmla="*/ 88 h 97"/>
                    <a:gd name="T22" fmla="*/ 57 w 113"/>
                    <a:gd name="T23" fmla="*/ 86 h 97"/>
                    <a:gd name="T24" fmla="*/ 68 w 113"/>
                    <a:gd name="T25" fmla="*/ 90 h 97"/>
                    <a:gd name="T26" fmla="*/ 91 w 113"/>
                    <a:gd name="T27" fmla="*/ 70 h 97"/>
                    <a:gd name="T28" fmla="*/ 92 w 113"/>
                    <a:gd name="T29" fmla="*/ 66 h 97"/>
                    <a:gd name="T30" fmla="*/ 108 w 113"/>
                    <a:gd name="T31" fmla="*/ 50 h 97"/>
                    <a:gd name="T32" fmla="*/ 96 w 113"/>
                    <a:gd name="T33" fmla="*/ 2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97">
                      <a:moveTo>
                        <a:pt x="96" y="20"/>
                      </a:moveTo>
                      <a:cubicBezTo>
                        <a:pt x="94" y="20"/>
                        <a:pt x="93" y="21"/>
                        <a:pt x="91" y="21"/>
                      </a:cubicBezTo>
                      <a:cubicBezTo>
                        <a:pt x="90" y="11"/>
                        <a:pt x="86" y="0"/>
                        <a:pt x="76" y="0"/>
                      </a:cubicBezTo>
                      <a:cubicBezTo>
                        <a:pt x="69" y="0"/>
                        <a:pt x="62" y="6"/>
                        <a:pt x="57" y="14"/>
                      </a:cubicBezTo>
                      <a:cubicBezTo>
                        <a:pt x="56" y="8"/>
                        <a:pt x="54" y="3"/>
                        <a:pt x="48" y="3"/>
                      </a:cubicBezTo>
                      <a:cubicBezTo>
                        <a:pt x="35" y="3"/>
                        <a:pt x="23" y="21"/>
                        <a:pt x="23" y="32"/>
                      </a:cubicBezTo>
                      <a:cubicBezTo>
                        <a:pt x="23" y="40"/>
                        <a:pt x="28" y="44"/>
                        <a:pt x="35" y="46"/>
                      </a:cubicBezTo>
                      <a:cubicBezTo>
                        <a:pt x="21" y="55"/>
                        <a:pt x="0" y="74"/>
                        <a:pt x="1" y="97"/>
                      </a:cubicBezTo>
                      <a:cubicBezTo>
                        <a:pt x="1" y="97"/>
                        <a:pt x="9" y="69"/>
                        <a:pt x="38" y="65"/>
                      </a:cubicBezTo>
                      <a:cubicBezTo>
                        <a:pt x="37" y="67"/>
                        <a:pt x="36" y="69"/>
                        <a:pt x="35" y="71"/>
                      </a:cubicBezTo>
                      <a:cubicBezTo>
                        <a:pt x="31" y="81"/>
                        <a:pt x="35" y="88"/>
                        <a:pt x="48" y="88"/>
                      </a:cubicBezTo>
                      <a:cubicBezTo>
                        <a:pt x="52" y="88"/>
                        <a:pt x="55" y="87"/>
                        <a:pt x="57" y="86"/>
                      </a:cubicBezTo>
                      <a:cubicBezTo>
                        <a:pt x="59" y="88"/>
                        <a:pt x="62" y="90"/>
                        <a:pt x="68" y="90"/>
                      </a:cubicBezTo>
                      <a:cubicBezTo>
                        <a:pt x="81" y="90"/>
                        <a:pt x="86" y="81"/>
                        <a:pt x="91" y="70"/>
                      </a:cubicBezTo>
                      <a:cubicBezTo>
                        <a:pt x="91" y="68"/>
                        <a:pt x="92" y="67"/>
                        <a:pt x="92" y="66"/>
                      </a:cubicBezTo>
                      <a:cubicBezTo>
                        <a:pt x="100" y="64"/>
                        <a:pt x="105" y="58"/>
                        <a:pt x="108" y="50"/>
                      </a:cubicBezTo>
                      <a:cubicBezTo>
                        <a:pt x="113" y="40"/>
                        <a:pt x="109" y="20"/>
                        <a:pt x="96" y="20"/>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334"/>
                <p:cNvSpPr/>
                <p:nvPr/>
              </p:nvSpPr>
              <p:spPr bwMode="auto">
                <a:xfrm>
                  <a:off x="9039225" y="2827337"/>
                  <a:ext cx="55563" cy="69850"/>
                </a:xfrm>
                <a:custGeom>
                  <a:avLst/>
                  <a:gdLst>
                    <a:gd name="T0" fmla="*/ 9 w 15"/>
                    <a:gd name="T1" fmla="*/ 9 h 19"/>
                    <a:gd name="T2" fmla="*/ 15 w 15"/>
                    <a:gd name="T3" fmla="*/ 19 h 19"/>
                    <a:gd name="T4" fmla="*/ 0 w 15"/>
                    <a:gd name="T5" fmla="*/ 0 h 19"/>
                    <a:gd name="T6" fmla="*/ 0 w 15"/>
                    <a:gd name="T7" fmla="*/ 0 h 19"/>
                    <a:gd name="T8" fmla="*/ 9 w 15"/>
                    <a:gd name="T9" fmla="*/ 9 h 19"/>
                  </a:gdLst>
                  <a:ahLst/>
                  <a:cxnLst>
                    <a:cxn ang="0">
                      <a:pos x="T0" y="T1"/>
                    </a:cxn>
                    <a:cxn ang="0">
                      <a:pos x="T2" y="T3"/>
                    </a:cxn>
                    <a:cxn ang="0">
                      <a:pos x="T4" y="T5"/>
                    </a:cxn>
                    <a:cxn ang="0">
                      <a:pos x="T6" y="T7"/>
                    </a:cxn>
                    <a:cxn ang="0">
                      <a:pos x="T8" y="T9"/>
                    </a:cxn>
                  </a:cxnLst>
                  <a:rect l="0" t="0" r="r" b="b"/>
                  <a:pathLst>
                    <a:path w="15" h="19">
                      <a:moveTo>
                        <a:pt x="9" y="9"/>
                      </a:moveTo>
                      <a:cubicBezTo>
                        <a:pt x="11" y="13"/>
                        <a:pt x="12" y="16"/>
                        <a:pt x="15" y="19"/>
                      </a:cubicBezTo>
                      <a:cubicBezTo>
                        <a:pt x="13" y="10"/>
                        <a:pt x="9" y="0"/>
                        <a:pt x="0" y="0"/>
                      </a:cubicBezTo>
                      <a:cubicBezTo>
                        <a:pt x="0" y="0"/>
                        <a:pt x="0" y="0"/>
                        <a:pt x="0" y="0"/>
                      </a:cubicBezTo>
                      <a:cubicBezTo>
                        <a:pt x="3" y="2"/>
                        <a:pt x="6" y="5"/>
                        <a:pt x="9" y="9"/>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335"/>
                <p:cNvSpPr/>
                <p:nvPr/>
              </p:nvSpPr>
              <p:spPr bwMode="auto">
                <a:xfrm>
                  <a:off x="8756650" y="2901950"/>
                  <a:ext cx="420688" cy="288925"/>
                </a:xfrm>
                <a:custGeom>
                  <a:avLst/>
                  <a:gdLst>
                    <a:gd name="T0" fmla="*/ 95 w 112"/>
                    <a:gd name="T1" fmla="*/ 0 h 77"/>
                    <a:gd name="T2" fmla="*/ 91 w 112"/>
                    <a:gd name="T3" fmla="*/ 1 h 77"/>
                    <a:gd name="T4" fmla="*/ 95 w 112"/>
                    <a:gd name="T5" fmla="*/ 4 h 77"/>
                    <a:gd name="T6" fmla="*/ 104 w 112"/>
                    <a:gd name="T7" fmla="*/ 11 h 77"/>
                    <a:gd name="T8" fmla="*/ 95 w 112"/>
                    <a:gd name="T9" fmla="*/ 39 h 77"/>
                    <a:gd name="T10" fmla="*/ 89 w 112"/>
                    <a:gd name="T11" fmla="*/ 42 h 77"/>
                    <a:gd name="T12" fmla="*/ 86 w 112"/>
                    <a:gd name="T13" fmla="*/ 54 h 77"/>
                    <a:gd name="T14" fmla="*/ 78 w 112"/>
                    <a:gd name="T15" fmla="*/ 64 h 77"/>
                    <a:gd name="T16" fmla="*/ 66 w 112"/>
                    <a:gd name="T17" fmla="*/ 65 h 77"/>
                    <a:gd name="T18" fmla="*/ 54 w 112"/>
                    <a:gd name="T19" fmla="*/ 61 h 77"/>
                    <a:gd name="T20" fmla="*/ 43 w 112"/>
                    <a:gd name="T21" fmla="*/ 54 h 77"/>
                    <a:gd name="T22" fmla="*/ 33 w 112"/>
                    <a:gd name="T23" fmla="*/ 39 h 77"/>
                    <a:gd name="T24" fmla="*/ 15 w 112"/>
                    <a:gd name="T25" fmla="*/ 49 h 77"/>
                    <a:gd name="T26" fmla="*/ 0 w 112"/>
                    <a:gd name="T27" fmla="*/ 74 h 77"/>
                    <a:gd name="T28" fmla="*/ 0 w 112"/>
                    <a:gd name="T29" fmla="*/ 77 h 77"/>
                    <a:gd name="T30" fmla="*/ 37 w 112"/>
                    <a:gd name="T31" fmla="*/ 45 h 77"/>
                    <a:gd name="T32" fmla="*/ 34 w 112"/>
                    <a:gd name="T33" fmla="*/ 51 h 77"/>
                    <a:gd name="T34" fmla="*/ 47 w 112"/>
                    <a:gd name="T35" fmla="*/ 68 h 77"/>
                    <a:gd name="T36" fmla="*/ 56 w 112"/>
                    <a:gd name="T37" fmla="*/ 66 h 77"/>
                    <a:gd name="T38" fmla="*/ 67 w 112"/>
                    <a:gd name="T39" fmla="*/ 70 h 77"/>
                    <a:gd name="T40" fmla="*/ 90 w 112"/>
                    <a:gd name="T41" fmla="*/ 50 h 77"/>
                    <a:gd name="T42" fmla="*/ 91 w 112"/>
                    <a:gd name="T43" fmla="*/ 46 h 77"/>
                    <a:gd name="T44" fmla="*/ 107 w 112"/>
                    <a:gd name="T45" fmla="*/ 30 h 77"/>
                    <a:gd name="T46" fmla="*/ 95 w 112"/>
                    <a:gd name="T4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77">
                      <a:moveTo>
                        <a:pt x="95" y="0"/>
                      </a:moveTo>
                      <a:cubicBezTo>
                        <a:pt x="94" y="0"/>
                        <a:pt x="92" y="1"/>
                        <a:pt x="91" y="1"/>
                      </a:cubicBezTo>
                      <a:cubicBezTo>
                        <a:pt x="92" y="2"/>
                        <a:pt x="94" y="3"/>
                        <a:pt x="95" y="4"/>
                      </a:cubicBezTo>
                      <a:cubicBezTo>
                        <a:pt x="99" y="5"/>
                        <a:pt x="102" y="7"/>
                        <a:pt x="104" y="11"/>
                      </a:cubicBezTo>
                      <a:cubicBezTo>
                        <a:pt x="107" y="21"/>
                        <a:pt x="102" y="33"/>
                        <a:pt x="95" y="39"/>
                      </a:cubicBezTo>
                      <a:cubicBezTo>
                        <a:pt x="93" y="41"/>
                        <a:pt x="91" y="41"/>
                        <a:pt x="89" y="42"/>
                      </a:cubicBezTo>
                      <a:cubicBezTo>
                        <a:pt x="85" y="43"/>
                        <a:pt x="86" y="51"/>
                        <a:pt x="86" y="54"/>
                      </a:cubicBezTo>
                      <a:cubicBezTo>
                        <a:pt x="85" y="58"/>
                        <a:pt x="82" y="62"/>
                        <a:pt x="78" y="64"/>
                      </a:cubicBezTo>
                      <a:cubicBezTo>
                        <a:pt x="74" y="66"/>
                        <a:pt x="70" y="67"/>
                        <a:pt x="66" y="65"/>
                      </a:cubicBezTo>
                      <a:cubicBezTo>
                        <a:pt x="61" y="63"/>
                        <a:pt x="59" y="59"/>
                        <a:pt x="54" y="61"/>
                      </a:cubicBezTo>
                      <a:cubicBezTo>
                        <a:pt x="47" y="64"/>
                        <a:pt x="43" y="61"/>
                        <a:pt x="43" y="54"/>
                      </a:cubicBezTo>
                      <a:cubicBezTo>
                        <a:pt x="42" y="47"/>
                        <a:pt x="43" y="36"/>
                        <a:pt x="33" y="39"/>
                      </a:cubicBezTo>
                      <a:cubicBezTo>
                        <a:pt x="27" y="41"/>
                        <a:pt x="20" y="44"/>
                        <a:pt x="15" y="49"/>
                      </a:cubicBezTo>
                      <a:cubicBezTo>
                        <a:pt x="8" y="56"/>
                        <a:pt x="2" y="65"/>
                        <a:pt x="0" y="74"/>
                      </a:cubicBezTo>
                      <a:cubicBezTo>
                        <a:pt x="0" y="75"/>
                        <a:pt x="0" y="76"/>
                        <a:pt x="0" y="77"/>
                      </a:cubicBezTo>
                      <a:cubicBezTo>
                        <a:pt x="0" y="77"/>
                        <a:pt x="8" y="49"/>
                        <a:pt x="37" y="45"/>
                      </a:cubicBezTo>
                      <a:cubicBezTo>
                        <a:pt x="36" y="47"/>
                        <a:pt x="35" y="49"/>
                        <a:pt x="34" y="51"/>
                      </a:cubicBezTo>
                      <a:cubicBezTo>
                        <a:pt x="30" y="61"/>
                        <a:pt x="34" y="68"/>
                        <a:pt x="47" y="68"/>
                      </a:cubicBezTo>
                      <a:cubicBezTo>
                        <a:pt x="51" y="68"/>
                        <a:pt x="54" y="67"/>
                        <a:pt x="56" y="66"/>
                      </a:cubicBezTo>
                      <a:cubicBezTo>
                        <a:pt x="58" y="68"/>
                        <a:pt x="61" y="70"/>
                        <a:pt x="67" y="70"/>
                      </a:cubicBezTo>
                      <a:cubicBezTo>
                        <a:pt x="80" y="70"/>
                        <a:pt x="85" y="61"/>
                        <a:pt x="90" y="50"/>
                      </a:cubicBezTo>
                      <a:cubicBezTo>
                        <a:pt x="90" y="48"/>
                        <a:pt x="91" y="47"/>
                        <a:pt x="91" y="46"/>
                      </a:cubicBezTo>
                      <a:cubicBezTo>
                        <a:pt x="99" y="44"/>
                        <a:pt x="104" y="38"/>
                        <a:pt x="107" y="30"/>
                      </a:cubicBezTo>
                      <a:cubicBezTo>
                        <a:pt x="112" y="20"/>
                        <a:pt x="108" y="0"/>
                        <a:pt x="95" y="0"/>
                      </a:cubicBezTo>
                      <a:close/>
                    </a:path>
                  </a:pathLst>
                </a:custGeom>
                <a:solidFill>
                  <a:srgbClr val="BC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336"/>
                <p:cNvSpPr/>
                <p:nvPr/>
              </p:nvSpPr>
              <p:spPr bwMode="auto">
                <a:xfrm>
                  <a:off x="8010525" y="3529012"/>
                  <a:ext cx="319088" cy="168275"/>
                </a:xfrm>
                <a:custGeom>
                  <a:avLst/>
                  <a:gdLst>
                    <a:gd name="T0" fmla="*/ 6 w 85"/>
                    <a:gd name="T1" fmla="*/ 34 h 45"/>
                    <a:gd name="T2" fmla="*/ 0 w 85"/>
                    <a:gd name="T3" fmla="*/ 30 h 45"/>
                    <a:gd name="T4" fmla="*/ 45 w 85"/>
                    <a:gd name="T5" fmla="*/ 0 h 45"/>
                    <a:gd name="T6" fmla="*/ 71 w 85"/>
                    <a:gd name="T7" fmla="*/ 19 h 45"/>
                    <a:gd name="T8" fmla="*/ 83 w 85"/>
                    <a:gd name="T9" fmla="*/ 31 h 45"/>
                    <a:gd name="T10" fmla="*/ 61 w 85"/>
                    <a:gd name="T11" fmla="*/ 35 h 45"/>
                    <a:gd name="T12" fmla="*/ 6 w 85"/>
                    <a:gd name="T13" fmla="*/ 34 h 45"/>
                  </a:gdLst>
                  <a:ahLst/>
                  <a:cxnLst>
                    <a:cxn ang="0">
                      <a:pos x="T0" y="T1"/>
                    </a:cxn>
                    <a:cxn ang="0">
                      <a:pos x="T2" y="T3"/>
                    </a:cxn>
                    <a:cxn ang="0">
                      <a:pos x="T4" y="T5"/>
                    </a:cxn>
                    <a:cxn ang="0">
                      <a:pos x="T6" y="T7"/>
                    </a:cxn>
                    <a:cxn ang="0">
                      <a:pos x="T8" y="T9"/>
                    </a:cxn>
                    <a:cxn ang="0">
                      <a:pos x="T10" y="T11"/>
                    </a:cxn>
                    <a:cxn ang="0">
                      <a:pos x="T12" y="T13"/>
                    </a:cxn>
                  </a:cxnLst>
                  <a:rect l="0" t="0" r="r" b="b"/>
                  <a:pathLst>
                    <a:path w="85" h="45">
                      <a:moveTo>
                        <a:pt x="6" y="34"/>
                      </a:moveTo>
                      <a:cubicBezTo>
                        <a:pt x="0" y="30"/>
                        <a:pt x="0" y="30"/>
                        <a:pt x="0" y="30"/>
                      </a:cubicBezTo>
                      <a:cubicBezTo>
                        <a:pt x="0" y="30"/>
                        <a:pt x="10" y="1"/>
                        <a:pt x="45" y="0"/>
                      </a:cubicBezTo>
                      <a:cubicBezTo>
                        <a:pt x="45" y="0"/>
                        <a:pt x="62" y="0"/>
                        <a:pt x="71" y="19"/>
                      </a:cubicBezTo>
                      <a:cubicBezTo>
                        <a:pt x="71" y="19"/>
                        <a:pt x="82" y="26"/>
                        <a:pt x="83" y="31"/>
                      </a:cubicBezTo>
                      <a:cubicBezTo>
                        <a:pt x="85" y="35"/>
                        <a:pt x="79" y="45"/>
                        <a:pt x="61" y="35"/>
                      </a:cubicBezTo>
                      <a:cubicBezTo>
                        <a:pt x="44" y="25"/>
                        <a:pt x="6" y="34"/>
                        <a:pt x="6" y="34"/>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337"/>
                <p:cNvSpPr/>
                <p:nvPr/>
              </p:nvSpPr>
              <p:spPr bwMode="auto">
                <a:xfrm>
                  <a:off x="8010525" y="3551237"/>
                  <a:ext cx="280988" cy="123825"/>
                </a:xfrm>
                <a:custGeom>
                  <a:avLst/>
                  <a:gdLst>
                    <a:gd name="T0" fmla="*/ 73 w 75"/>
                    <a:gd name="T1" fmla="*/ 19 h 33"/>
                    <a:gd name="T2" fmla="*/ 58 w 75"/>
                    <a:gd name="T3" fmla="*/ 3 h 33"/>
                    <a:gd name="T4" fmla="*/ 27 w 75"/>
                    <a:gd name="T5" fmla="*/ 1 h 33"/>
                    <a:gd name="T6" fmla="*/ 15 w 75"/>
                    <a:gd name="T7" fmla="*/ 4 h 33"/>
                    <a:gd name="T8" fmla="*/ 0 w 75"/>
                    <a:gd name="T9" fmla="*/ 24 h 33"/>
                    <a:gd name="T10" fmla="*/ 6 w 75"/>
                    <a:gd name="T11" fmla="*/ 28 h 33"/>
                    <a:gd name="T12" fmla="*/ 61 w 75"/>
                    <a:gd name="T13" fmla="*/ 29 h 33"/>
                    <a:gd name="T14" fmla="*/ 75 w 75"/>
                    <a:gd name="T15" fmla="*/ 33 h 33"/>
                    <a:gd name="T16" fmla="*/ 73 w 75"/>
                    <a:gd name="T17" fmla="*/ 1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3">
                      <a:moveTo>
                        <a:pt x="73" y="19"/>
                      </a:moveTo>
                      <a:cubicBezTo>
                        <a:pt x="69" y="12"/>
                        <a:pt x="63" y="9"/>
                        <a:pt x="58" y="3"/>
                      </a:cubicBezTo>
                      <a:cubicBezTo>
                        <a:pt x="47" y="0"/>
                        <a:pt x="38" y="0"/>
                        <a:pt x="27" y="1"/>
                      </a:cubicBezTo>
                      <a:cubicBezTo>
                        <a:pt x="23" y="2"/>
                        <a:pt x="19" y="3"/>
                        <a:pt x="15" y="4"/>
                      </a:cubicBezTo>
                      <a:cubicBezTo>
                        <a:pt x="4" y="13"/>
                        <a:pt x="0" y="24"/>
                        <a:pt x="0" y="24"/>
                      </a:cubicBezTo>
                      <a:cubicBezTo>
                        <a:pt x="6" y="28"/>
                        <a:pt x="6" y="28"/>
                        <a:pt x="6" y="28"/>
                      </a:cubicBezTo>
                      <a:cubicBezTo>
                        <a:pt x="6" y="28"/>
                        <a:pt x="44" y="19"/>
                        <a:pt x="61" y="29"/>
                      </a:cubicBezTo>
                      <a:cubicBezTo>
                        <a:pt x="67" y="32"/>
                        <a:pt x="72" y="33"/>
                        <a:pt x="75" y="33"/>
                      </a:cubicBezTo>
                      <a:cubicBezTo>
                        <a:pt x="75" y="28"/>
                        <a:pt x="75" y="24"/>
                        <a:pt x="73" y="19"/>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338"/>
                <p:cNvSpPr/>
                <p:nvPr/>
              </p:nvSpPr>
              <p:spPr bwMode="auto">
                <a:xfrm>
                  <a:off x="7972425" y="3529012"/>
                  <a:ext cx="323850" cy="355600"/>
                </a:xfrm>
                <a:custGeom>
                  <a:avLst/>
                  <a:gdLst>
                    <a:gd name="T0" fmla="*/ 74 w 86"/>
                    <a:gd name="T1" fmla="*/ 69 h 95"/>
                    <a:gd name="T2" fmla="*/ 15 w 86"/>
                    <a:gd name="T3" fmla="*/ 83 h 95"/>
                    <a:gd name="T4" fmla="*/ 14 w 86"/>
                    <a:gd name="T5" fmla="*/ 22 h 95"/>
                    <a:gd name="T6" fmla="*/ 68 w 86"/>
                    <a:gd name="T7" fmla="*/ 12 h 95"/>
                    <a:gd name="T8" fmla="*/ 77 w 86"/>
                    <a:gd name="T9" fmla="*/ 37 h 95"/>
                    <a:gd name="T10" fmla="*/ 74 w 86"/>
                    <a:gd name="T11" fmla="*/ 69 h 95"/>
                  </a:gdLst>
                  <a:ahLst/>
                  <a:cxnLst>
                    <a:cxn ang="0">
                      <a:pos x="T0" y="T1"/>
                    </a:cxn>
                    <a:cxn ang="0">
                      <a:pos x="T2" y="T3"/>
                    </a:cxn>
                    <a:cxn ang="0">
                      <a:pos x="T4" y="T5"/>
                    </a:cxn>
                    <a:cxn ang="0">
                      <a:pos x="T6" y="T7"/>
                    </a:cxn>
                    <a:cxn ang="0">
                      <a:pos x="T8" y="T9"/>
                    </a:cxn>
                    <a:cxn ang="0">
                      <a:pos x="T10" y="T11"/>
                    </a:cxn>
                  </a:cxnLst>
                  <a:rect l="0" t="0" r="r" b="b"/>
                  <a:pathLst>
                    <a:path w="86" h="95">
                      <a:moveTo>
                        <a:pt x="74" y="69"/>
                      </a:moveTo>
                      <a:cubicBezTo>
                        <a:pt x="59" y="89"/>
                        <a:pt x="31" y="95"/>
                        <a:pt x="15" y="83"/>
                      </a:cubicBezTo>
                      <a:cubicBezTo>
                        <a:pt x="0" y="72"/>
                        <a:pt x="0" y="41"/>
                        <a:pt x="14" y="22"/>
                      </a:cubicBezTo>
                      <a:cubicBezTo>
                        <a:pt x="29" y="2"/>
                        <a:pt x="52" y="0"/>
                        <a:pt x="68" y="12"/>
                      </a:cubicBezTo>
                      <a:cubicBezTo>
                        <a:pt x="76" y="18"/>
                        <a:pt x="82" y="31"/>
                        <a:pt x="77" y="37"/>
                      </a:cubicBezTo>
                      <a:cubicBezTo>
                        <a:pt x="86" y="45"/>
                        <a:pt x="81" y="59"/>
                        <a:pt x="74" y="69"/>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339"/>
                <p:cNvSpPr/>
                <p:nvPr/>
              </p:nvSpPr>
              <p:spPr bwMode="auto">
                <a:xfrm>
                  <a:off x="7972425" y="3529012"/>
                  <a:ext cx="307975" cy="355600"/>
                </a:xfrm>
                <a:custGeom>
                  <a:avLst/>
                  <a:gdLst>
                    <a:gd name="T0" fmla="*/ 53 w 82"/>
                    <a:gd name="T1" fmla="*/ 78 h 95"/>
                    <a:gd name="T2" fmla="*/ 37 w 82"/>
                    <a:gd name="T3" fmla="*/ 75 h 95"/>
                    <a:gd name="T4" fmla="*/ 56 w 82"/>
                    <a:gd name="T5" fmla="*/ 63 h 95"/>
                    <a:gd name="T6" fmla="*/ 65 w 82"/>
                    <a:gd name="T7" fmla="*/ 60 h 95"/>
                    <a:gd name="T8" fmla="*/ 73 w 82"/>
                    <a:gd name="T9" fmla="*/ 60 h 95"/>
                    <a:gd name="T10" fmla="*/ 79 w 82"/>
                    <a:gd name="T11" fmla="*/ 59 h 95"/>
                    <a:gd name="T12" fmla="*/ 82 w 82"/>
                    <a:gd name="T13" fmla="*/ 50 h 95"/>
                    <a:gd name="T14" fmla="*/ 53 w 82"/>
                    <a:gd name="T15" fmla="*/ 57 h 95"/>
                    <a:gd name="T16" fmla="*/ 35 w 82"/>
                    <a:gd name="T17" fmla="*/ 48 h 95"/>
                    <a:gd name="T18" fmla="*/ 56 w 82"/>
                    <a:gd name="T19" fmla="*/ 38 h 95"/>
                    <a:gd name="T20" fmla="*/ 73 w 82"/>
                    <a:gd name="T21" fmla="*/ 39 h 95"/>
                    <a:gd name="T22" fmla="*/ 79 w 82"/>
                    <a:gd name="T23" fmla="*/ 40 h 95"/>
                    <a:gd name="T24" fmla="*/ 77 w 82"/>
                    <a:gd name="T25" fmla="*/ 37 h 95"/>
                    <a:gd name="T26" fmla="*/ 79 w 82"/>
                    <a:gd name="T27" fmla="*/ 33 h 95"/>
                    <a:gd name="T28" fmla="*/ 49 w 82"/>
                    <a:gd name="T29" fmla="*/ 31 h 95"/>
                    <a:gd name="T30" fmla="*/ 37 w 82"/>
                    <a:gd name="T31" fmla="*/ 21 h 95"/>
                    <a:gd name="T32" fmla="*/ 59 w 82"/>
                    <a:gd name="T33" fmla="*/ 16 h 95"/>
                    <a:gd name="T34" fmla="*/ 76 w 82"/>
                    <a:gd name="T35" fmla="*/ 22 h 95"/>
                    <a:gd name="T36" fmla="*/ 68 w 82"/>
                    <a:gd name="T37" fmla="*/ 12 h 95"/>
                    <a:gd name="T38" fmla="*/ 14 w 82"/>
                    <a:gd name="T39" fmla="*/ 22 h 95"/>
                    <a:gd name="T40" fmla="*/ 15 w 82"/>
                    <a:gd name="T41" fmla="*/ 83 h 95"/>
                    <a:gd name="T42" fmla="*/ 74 w 82"/>
                    <a:gd name="T43" fmla="*/ 69 h 95"/>
                    <a:gd name="T44" fmla="*/ 74 w 82"/>
                    <a:gd name="T45" fmla="*/ 68 h 95"/>
                    <a:gd name="T46" fmla="*/ 53 w 82"/>
                    <a:gd name="T47" fmla="*/ 7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 h="95">
                      <a:moveTo>
                        <a:pt x="53" y="78"/>
                      </a:moveTo>
                      <a:cubicBezTo>
                        <a:pt x="47" y="80"/>
                        <a:pt x="39" y="83"/>
                        <a:pt x="37" y="75"/>
                      </a:cubicBezTo>
                      <a:cubicBezTo>
                        <a:pt x="35" y="68"/>
                        <a:pt x="52" y="64"/>
                        <a:pt x="56" y="63"/>
                      </a:cubicBezTo>
                      <a:cubicBezTo>
                        <a:pt x="59" y="62"/>
                        <a:pt x="62" y="60"/>
                        <a:pt x="65" y="60"/>
                      </a:cubicBezTo>
                      <a:cubicBezTo>
                        <a:pt x="67" y="60"/>
                        <a:pt x="70" y="60"/>
                        <a:pt x="73" y="60"/>
                      </a:cubicBezTo>
                      <a:cubicBezTo>
                        <a:pt x="75" y="60"/>
                        <a:pt x="77" y="59"/>
                        <a:pt x="79" y="59"/>
                      </a:cubicBezTo>
                      <a:cubicBezTo>
                        <a:pt x="80" y="56"/>
                        <a:pt x="81" y="53"/>
                        <a:pt x="82" y="50"/>
                      </a:cubicBezTo>
                      <a:cubicBezTo>
                        <a:pt x="72" y="51"/>
                        <a:pt x="63" y="55"/>
                        <a:pt x="53" y="57"/>
                      </a:cubicBezTo>
                      <a:cubicBezTo>
                        <a:pt x="47" y="58"/>
                        <a:pt x="34" y="58"/>
                        <a:pt x="35" y="48"/>
                      </a:cubicBezTo>
                      <a:cubicBezTo>
                        <a:pt x="37" y="39"/>
                        <a:pt x="48" y="38"/>
                        <a:pt x="56" y="38"/>
                      </a:cubicBezTo>
                      <a:cubicBezTo>
                        <a:pt x="61" y="39"/>
                        <a:pt x="67" y="39"/>
                        <a:pt x="73" y="39"/>
                      </a:cubicBezTo>
                      <a:cubicBezTo>
                        <a:pt x="75" y="39"/>
                        <a:pt x="77" y="39"/>
                        <a:pt x="79" y="40"/>
                      </a:cubicBezTo>
                      <a:cubicBezTo>
                        <a:pt x="79" y="39"/>
                        <a:pt x="78" y="38"/>
                        <a:pt x="77" y="37"/>
                      </a:cubicBezTo>
                      <a:cubicBezTo>
                        <a:pt x="78" y="36"/>
                        <a:pt x="79" y="35"/>
                        <a:pt x="79" y="33"/>
                      </a:cubicBezTo>
                      <a:cubicBezTo>
                        <a:pt x="70" y="29"/>
                        <a:pt x="59" y="32"/>
                        <a:pt x="49" y="31"/>
                      </a:cubicBezTo>
                      <a:cubicBezTo>
                        <a:pt x="44" y="31"/>
                        <a:pt x="36" y="27"/>
                        <a:pt x="37" y="21"/>
                      </a:cubicBezTo>
                      <a:cubicBezTo>
                        <a:pt x="38" y="14"/>
                        <a:pt x="54" y="15"/>
                        <a:pt x="59" y="16"/>
                      </a:cubicBezTo>
                      <a:cubicBezTo>
                        <a:pt x="65" y="17"/>
                        <a:pt x="70" y="19"/>
                        <a:pt x="76" y="22"/>
                      </a:cubicBezTo>
                      <a:cubicBezTo>
                        <a:pt x="74" y="18"/>
                        <a:pt x="71" y="14"/>
                        <a:pt x="68" y="12"/>
                      </a:cubicBezTo>
                      <a:cubicBezTo>
                        <a:pt x="52" y="0"/>
                        <a:pt x="29" y="2"/>
                        <a:pt x="14" y="22"/>
                      </a:cubicBezTo>
                      <a:cubicBezTo>
                        <a:pt x="0" y="41"/>
                        <a:pt x="0" y="72"/>
                        <a:pt x="15" y="83"/>
                      </a:cubicBezTo>
                      <a:cubicBezTo>
                        <a:pt x="31" y="95"/>
                        <a:pt x="59" y="89"/>
                        <a:pt x="74" y="69"/>
                      </a:cubicBezTo>
                      <a:cubicBezTo>
                        <a:pt x="74" y="69"/>
                        <a:pt x="74" y="68"/>
                        <a:pt x="74" y="68"/>
                      </a:cubicBezTo>
                      <a:cubicBezTo>
                        <a:pt x="67" y="72"/>
                        <a:pt x="60" y="75"/>
                        <a:pt x="53" y="78"/>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340"/>
                <p:cNvSpPr/>
                <p:nvPr/>
              </p:nvSpPr>
              <p:spPr bwMode="auto">
                <a:xfrm>
                  <a:off x="7548563" y="3144837"/>
                  <a:ext cx="487363" cy="788988"/>
                </a:xfrm>
                <a:custGeom>
                  <a:avLst/>
                  <a:gdLst>
                    <a:gd name="T0" fmla="*/ 74 w 130"/>
                    <a:gd name="T1" fmla="*/ 0 h 210"/>
                    <a:gd name="T2" fmla="*/ 15 w 130"/>
                    <a:gd name="T3" fmla="*/ 70 h 210"/>
                    <a:gd name="T4" fmla="*/ 5 w 130"/>
                    <a:gd name="T5" fmla="*/ 178 h 210"/>
                    <a:gd name="T6" fmla="*/ 118 w 130"/>
                    <a:gd name="T7" fmla="*/ 186 h 210"/>
                    <a:gd name="T8" fmla="*/ 130 w 130"/>
                    <a:gd name="T9" fmla="*/ 186 h 210"/>
                    <a:gd name="T10" fmla="*/ 130 w 130"/>
                    <a:gd name="T11" fmla="*/ 122 h 210"/>
                    <a:gd name="T12" fmla="*/ 110 w 130"/>
                    <a:gd name="T13" fmla="*/ 122 h 210"/>
                    <a:gd name="T14" fmla="*/ 58 w 130"/>
                    <a:gd name="T15" fmla="*/ 145 h 210"/>
                    <a:gd name="T16" fmla="*/ 57 w 130"/>
                    <a:gd name="T17" fmla="*/ 75 h 210"/>
                    <a:gd name="T18" fmla="*/ 74 w 130"/>
                    <a:gd name="T19"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210">
                      <a:moveTo>
                        <a:pt x="74" y="0"/>
                      </a:moveTo>
                      <a:cubicBezTo>
                        <a:pt x="74" y="0"/>
                        <a:pt x="30" y="2"/>
                        <a:pt x="15" y="70"/>
                      </a:cubicBezTo>
                      <a:cubicBezTo>
                        <a:pt x="0" y="135"/>
                        <a:pt x="2" y="154"/>
                        <a:pt x="5" y="178"/>
                      </a:cubicBezTo>
                      <a:cubicBezTo>
                        <a:pt x="8" y="201"/>
                        <a:pt x="17" y="210"/>
                        <a:pt x="118" y="186"/>
                      </a:cubicBezTo>
                      <a:cubicBezTo>
                        <a:pt x="130" y="186"/>
                        <a:pt x="130" y="186"/>
                        <a:pt x="130" y="186"/>
                      </a:cubicBezTo>
                      <a:cubicBezTo>
                        <a:pt x="130" y="186"/>
                        <a:pt x="121" y="152"/>
                        <a:pt x="130" y="122"/>
                      </a:cubicBezTo>
                      <a:cubicBezTo>
                        <a:pt x="130" y="122"/>
                        <a:pt x="125" y="116"/>
                        <a:pt x="110" y="122"/>
                      </a:cubicBezTo>
                      <a:cubicBezTo>
                        <a:pt x="95" y="128"/>
                        <a:pt x="58" y="145"/>
                        <a:pt x="58" y="145"/>
                      </a:cubicBezTo>
                      <a:cubicBezTo>
                        <a:pt x="58" y="145"/>
                        <a:pt x="47" y="91"/>
                        <a:pt x="57" y="75"/>
                      </a:cubicBezTo>
                      <a:cubicBezTo>
                        <a:pt x="67" y="59"/>
                        <a:pt x="100" y="48"/>
                        <a:pt x="74" y="0"/>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341"/>
                <p:cNvSpPr/>
                <p:nvPr/>
              </p:nvSpPr>
              <p:spPr bwMode="auto">
                <a:xfrm>
                  <a:off x="7559675" y="3457575"/>
                  <a:ext cx="420688" cy="473075"/>
                </a:xfrm>
                <a:custGeom>
                  <a:avLst/>
                  <a:gdLst>
                    <a:gd name="T0" fmla="*/ 109 w 112"/>
                    <a:gd name="T1" fmla="*/ 81 h 126"/>
                    <a:gd name="T2" fmla="*/ 112 w 112"/>
                    <a:gd name="T3" fmla="*/ 37 h 126"/>
                    <a:gd name="T4" fmla="*/ 107 w 112"/>
                    <a:gd name="T5" fmla="*/ 39 h 126"/>
                    <a:gd name="T6" fmla="*/ 55 w 112"/>
                    <a:gd name="T7" fmla="*/ 62 h 126"/>
                    <a:gd name="T8" fmla="*/ 51 w 112"/>
                    <a:gd name="T9" fmla="*/ 0 h 126"/>
                    <a:gd name="T10" fmla="*/ 44 w 112"/>
                    <a:gd name="T11" fmla="*/ 18 h 126"/>
                    <a:gd name="T12" fmla="*/ 45 w 112"/>
                    <a:gd name="T13" fmla="*/ 65 h 126"/>
                    <a:gd name="T14" fmla="*/ 45 w 112"/>
                    <a:gd name="T15" fmla="*/ 80 h 126"/>
                    <a:gd name="T16" fmla="*/ 64 w 112"/>
                    <a:gd name="T17" fmla="*/ 69 h 126"/>
                    <a:gd name="T18" fmla="*/ 102 w 112"/>
                    <a:gd name="T19" fmla="*/ 50 h 126"/>
                    <a:gd name="T20" fmla="*/ 103 w 112"/>
                    <a:gd name="T21" fmla="*/ 51 h 126"/>
                    <a:gd name="T22" fmla="*/ 104 w 112"/>
                    <a:gd name="T23" fmla="*/ 77 h 126"/>
                    <a:gd name="T24" fmla="*/ 100 w 112"/>
                    <a:gd name="T25" fmla="*/ 97 h 126"/>
                    <a:gd name="T26" fmla="*/ 57 w 112"/>
                    <a:gd name="T27" fmla="*/ 106 h 126"/>
                    <a:gd name="T28" fmla="*/ 11 w 112"/>
                    <a:gd name="T29" fmla="*/ 93 h 126"/>
                    <a:gd name="T30" fmla="*/ 0 w 112"/>
                    <a:gd name="T31" fmla="*/ 69 h 126"/>
                    <a:gd name="T32" fmla="*/ 2 w 112"/>
                    <a:gd name="T33" fmla="*/ 95 h 126"/>
                    <a:gd name="T34" fmla="*/ 109 w 112"/>
                    <a:gd name="T35" fmla="*/ 104 h 126"/>
                    <a:gd name="T36" fmla="*/ 109 w 112"/>
                    <a:gd name="T37" fmla="*/ 8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126">
                      <a:moveTo>
                        <a:pt x="109" y="81"/>
                      </a:moveTo>
                      <a:cubicBezTo>
                        <a:pt x="109" y="66"/>
                        <a:pt x="110" y="52"/>
                        <a:pt x="112" y="37"/>
                      </a:cubicBezTo>
                      <a:cubicBezTo>
                        <a:pt x="111" y="38"/>
                        <a:pt x="109" y="38"/>
                        <a:pt x="107" y="39"/>
                      </a:cubicBezTo>
                      <a:cubicBezTo>
                        <a:pt x="92" y="45"/>
                        <a:pt x="55" y="62"/>
                        <a:pt x="55" y="62"/>
                      </a:cubicBezTo>
                      <a:cubicBezTo>
                        <a:pt x="55" y="62"/>
                        <a:pt x="46" y="21"/>
                        <a:pt x="51" y="0"/>
                      </a:cubicBezTo>
                      <a:cubicBezTo>
                        <a:pt x="47" y="4"/>
                        <a:pt x="44" y="10"/>
                        <a:pt x="44" y="18"/>
                      </a:cubicBezTo>
                      <a:cubicBezTo>
                        <a:pt x="42" y="34"/>
                        <a:pt x="46" y="49"/>
                        <a:pt x="45" y="65"/>
                      </a:cubicBezTo>
                      <a:cubicBezTo>
                        <a:pt x="45" y="69"/>
                        <a:pt x="43" y="77"/>
                        <a:pt x="45" y="80"/>
                      </a:cubicBezTo>
                      <a:cubicBezTo>
                        <a:pt x="48" y="84"/>
                        <a:pt x="61" y="71"/>
                        <a:pt x="64" y="69"/>
                      </a:cubicBezTo>
                      <a:cubicBezTo>
                        <a:pt x="75" y="60"/>
                        <a:pt x="87" y="51"/>
                        <a:pt x="102" y="50"/>
                      </a:cubicBezTo>
                      <a:cubicBezTo>
                        <a:pt x="103" y="50"/>
                        <a:pt x="103" y="51"/>
                        <a:pt x="103" y="51"/>
                      </a:cubicBezTo>
                      <a:cubicBezTo>
                        <a:pt x="104" y="60"/>
                        <a:pt x="104" y="68"/>
                        <a:pt x="104" y="77"/>
                      </a:cubicBezTo>
                      <a:cubicBezTo>
                        <a:pt x="104" y="83"/>
                        <a:pt x="104" y="91"/>
                        <a:pt x="100" y="97"/>
                      </a:cubicBezTo>
                      <a:cubicBezTo>
                        <a:pt x="93" y="110"/>
                        <a:pt x="68" y="106"/>
                        <a:pt x="57" y="106"/>
                      </a:cubicBezTo>
                      <a:cubicBezTo>
                        <a:pt x="40" y="105"/>
                        <a:pt x="23" y="108"/>
                        <a:pt x="11" y="93"/>
                      </a:cubicBezTo>
                      <a:cubicBezTo>
                        <a:pt x="6" y="86"/>
                        <a:pt x="3" y="78"/>
                        <a:pt x="0" y="69"/>
                      </a:cubicBezTo>
                      <a:cubicBezTo>
                        <a:pt x="0" y="79"/>
                        <a:pt x="1" y="86"/>
                        <a:pt x="2" y="95"/>
                      </a:cubicBezTo>
                      <a:cubicBezTo>
                        <a:pt x="5" y="118"/>
                        <a:pt x="13" y="126"/>
                        <a:pt x="109" y="104"/>
                      </a:cubicBezTo>
                      <a:cubicBezTo>
                        <a:pt x="109" y="96"/>
                        <a:pt x="109" y="88"/>
                        <a:pt x="109" y="81"/>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342"/>
                <p:cNvSpPr/>
                <p:nvPr/>
              </p:nvSpPr>
              <p:spPr bwMode="auto">
                <a:xfrm>
                  <a:off x="7969250" y="3730625"/>
                  <a:ext cx="492125" cy="203200"/>
                </a:xfrm>
                <a:custGeom>
                  <a:avLst/>
                  <a:gdLst>
                    <a:gd name="T0" fmla="*/ 112 w 131"/>
                    <a:gd name="T1" fmla="*/ 2 h 54"/>
                    <a:gd name="T2" fmla="*/ 56 w 131"/>
                    <a:gd name="T3" fmla="*/ 13 h 54"/>
                    <a:gd name="T4" fmla="*/ 76 w 131"/>
                    <a:gd name="T5" fmla="*/ 23 h 54"/>
                    <a:gd name="T6" fmla="*/ 44 w 131"/>
                    <a:gd name="T7" fmla="*/ 32 h 54"/>
                    <a:gd name="T8" fmla="*/ 18 w 131"/>
                    <a:gd name="T9" fmla="*/ 25 h 54"/>
                    <a:gd name="T10" fmla="*/ 1 w 131"/>
                    <a:gd name="T11" fmla="*/ 34 h 54"/>
                    <a:gd name="T12" fmla="*/ 26 w 131"/>
                    <a:gd name="T13" fmla="*/ 47 h 54"/>
                    <a:gd name="T14" fmla="*/ 71 w 131"/>
                    <a:gd name="T15" fmla="*/ 54 h 54"/>
                    <a:gd name="T16" fmla="*/ 131 w 131"/>
                    <a:gd name="T17" fmla="*/ 32 h 54"/>
                    <a:gd name="T18" fmla="*/ 112 w 131"/>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54">
                      <a:moveTo>
                        <a:pt x="112" y="2"/>
                      </a:moveTo>
                      <a:cubicBezTo>
                        <a:pt x="90" y="13"/>
                        <a:pt x="56" y="0"/>
                        <a:pt x="56" y="13"/>
                      </a:cubicBezTo>
                      <a:cubicBezTo>
                        <a:pt x="56" y="25"/>
                        <a:pt x="76" y="23"/>
                        <a:pt x="76" y="23"/>
                      </a:cubicBezTo>
                      <a:cubicBezTo>
                        <a:pt x="44" y="32"/>
                        <a:pt x="44" y="32"/>
                        <a:pt x="44" y="32"/>
                      </a:cubicBezTo>
                      <a:cubicBezTo>
                        <a:pt x="18" y="25"/>
                        <a:pt x="18" y="25"/>
                        <a:pt x="18" y="25"/>
                      </a:cubicBezTo>
                      <a:cubicBezTo>
                        <a:pt x="18" y="25"/>
                        <a:pt x="0" y="25"/>
                        <a:pt x="1" y="34"/>
                      </a:cubicBezTo>
                      <a:cubicBezTo>
                        <a:pt x="3" y="43"/>
                        <a:pt x="21" y="45"/>
                        <a:pt x="26" y="47"/>
                      </a:cubicBezTo>
                      <a:cubicBezTo>
                        <a:pt x="47" y="54"/>
                        <a:pt x="71" y="54"/>
                        <a:pt x="71" y="54"/>
                      </a:cubicBezTo>
                      <a:cubicBezTo>
                        <a:pt x="131" y="32"/>
                        <a:pt x="131" y="32"/>
                        <a:pt x="131" y="32"/>
                      </a:cubicBezTo>
                      <a:lnTo>
                        <a:pt x="112" y="2"/>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343"/>
                <p:cNvSpPr/>
                <p:nvPr/>
              </p:nvSpPr>
              <p:spPr bwMode="auto">
                <a:xfrm>
                  <a:off x="8186738" y="3779837"/>
                  <a:ext cx="274638" cy="153988"/>
                </a:xfrm>
                <a:custGeom>
                  <a:avLst/>
                  <a:gdLst>
                    <a:gd name="T0" fmla="*/ 12 w 73"/>
                    <a:gd name="T1" fmla="*/ 41 h 41"/>
                    <a:gd name="T2" fmla="*/ 13 w 73"/>
                    <a:gd name="T3" fmla="*/ 41 h 41"/>
                    <a:gd name="T4" fmla="*/ 73 w 73"/>
                    <a:gd name="T5" fmla="*/ 19 h 41"/>
                    <a:gd name="T6" fmla="*/ 64 w 73"/>
                    <a:gd name="T7" fmla="*/ 0 h 41"/>
                    <a:gd name="T8" fmla="*/ 44 w 73"/>
                    <a:gd name="T9" fmla="*/ 0 h 41"/>
                    <a:gd name="T10" fmla="*/ 40 w 73"/>
                    <a:gd name="T11" fmla="*/ 23 h 41"/>
                    <a:gd name="T12" fmla="*/ 6 w 73"/>
                    <a:gd name="T13" fmla="*/ 38 h 41"/>
                    <a:gd name="T14" fmla="*/ 0 w 73"/>
                    <a:gd name="T15" fmla="*/ 40 h 41"/>
                    <a:gd name="T16" fmla="*/ 12 w 73"/>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41">
                      <a:moveTo>
                        <a:pt x="12" y="41"/>
                      </a:moveTo>
                      <a:cubicBezTo>
                        <a:pt x="12" y="41"/>
                        <a:pt x="13" y="41"/>
                        <a:pt x="13" y="41"/>
                      </a:cubicBezTo>
                      <a:cubicBezTo>
                        <a:pt x="73" y="19"/>
                        <a:pt x="73" y="19"/>
                        <a:pt x="73" y="19"/>
                      </a:cubicBezTo>
                      <a:cubicBezTo>
                        <a:pt x="64" y="0"/>
                        <a:pt x="64" y="0"/>
                        <a:pt x="64" y="0"/>
                      </a:cubicBezTo>
                      <a:cubicBezTo>
                        <a:pt x="59" y="2"/>
                        <a:pt x="52" y="1"/>
                        <a:pt x="44" y="0"/>
                      </a:cubicBezTo>
                      <a:cubicBezTo>
                        <a:pt x="46" y="8"/>
                        <a:pt x="45" y="17"/>
                        <a:pt x="40" y="23"/>
                      </a:cubicBezTo>
                      <a:cubicBezTo>
                        <a:pt x="31" y="33"/>
                        <a:pt x="19" y="35"/>
                        <a:pt x="6" y="38"/>
                      </a:cubicBezTo>
                      <a:cubicBezTo>
                        <a:pt x="5" y="38"/>
                        <a:pt x="1" y="40"/>
                        <a:pt x="0" y="40"/>
                      </a:cubicBezTo>
                      <a:cubicBezTo>
                        <a:pt x="4" y="41"/>
                        <a:pt x="8" y="40"/>
                        <a:pt x="12" y="41"/>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344"/>
                <p:cNvSpPr/>
                <p:nvPr/>
              </p:nvSpPr>
              <p:spPr bwMode="auto">
                <a:xfrm>
                  <a:off x="7977188" y="3779837"/>
                  <a:ext cx="344488" cy="120650"/>
                </a:xfrm>
                <a:custGeom>
                  <a:avLst/>
                  <a:gdLst>
                    <a:gd name="T0" fmla="*/ 1 w 92"/>
                    <a:gd name="T1" fmla="*/ 19 h 32"/>
                    <a:gd name="T2" fmla="*/ 44 w 92"/>
                    <a:gd name="T3" fmla="*/ 29 h 32"/>
                    <a:gd name="T4" fmla="*/ 82 w 92"/>
                    <a:gd name="T5" fmla="*/ 13 h 32"/>
                    <a:gd name="T6" fmla="*/ 73 w 92"/>
                    <a:gd name="T7" fmla="*/ 7 h 32"/>
                    <a:gd name="T8" fmla="*/ 61 w 92"/>
                    <a:gd name="T9" fmla="*/ 4 h 32"/>
                    <a:gd name="T10" fmla="*/ 54 w 92"/>
                    <a:gd name="T11" fmla="*/ 0 h 32"/>
                    <a:gd name="T12" fmla="*/ 74 w 92"/>
                    <a:gd name="T13" fmla="*/ 10 h 32"/>
                    <a:gd name="T14" fmla="*/ 42 w 92"/>
                    <a:gd name="T15" fmla="*/ 19 h 32"/>
                    <a:gd name="T16" fmla="*/ 16 w 92"/>
                    <a:gd name="T17" fmla="*/ 12 h 32"/>
                    <a:gd name="T18" fmla="*/ 0 w 92"/>
                    <a:gd name="T19" fmla="*/ 19 h 32"/>
                    <a:gd name="T20" fmla="*/ 1 w 92"/>
                    <a:gd name="T21"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32">
                      <a:moveTo>
                        <a:pt x="1" y="19"/>
                      </a:moveTo>
                      <a:cubicBezTo>
                        <a:pt x="15" y="20"/>
                        <a:pt x="30" y="32"/>
                        <a:pt x="44" y="29"/>
                      </a:cubicBezTo>
                      <a:cubicBezTo>
                        <a:pt x="57" y="27"/>
                        <a:pt x="71" y="20"/>
                        <a:pt x="82" y="13"/>
                      </a:cubicBezTo>
                      <a:cubicBezTo>
                        <a:pt x="92" y="8"/>
                        <a:pt x="77" y="7"/>
                        <a:pt x="73" y="7"/>
                      </a:cubicBezTo>
                      <a:cubicBezTo>
                        <a:pt x="69" y="6"/>
                        <a:pt x="65" y="6"/>
                        <a:pt x="61" y="4"/>
                      </a:cubicBezTo>
                      <a:cubicBezTo>
                        <a:pt x="58" y="3"/>
                        <a:pt x="56" y="2"/>
                        <a:pt x="54" y="0"/>
                      </a:cubicBezTo>
                      <a:cubicBezTo>
                        <a:pt x="54" y="12"/>
                        <a:pt x="74" y="10"/>
                        <a:pt x="74" y="10"/>
                      </a:cubicBezTo>
                      <a:cubicBezTo>
                        <a:pt x="42" y="19"/>
                        <a:pt x="42" y="19"/>
                        <a:pt x="42" y="19"/>
                      </a:cubicBezTo>
                      <a:cubicBezTo>
                        <a:pt x="16" y="12"/>
                        <a:pt x="16" y="12"/>
                        <a:pt x="16" y="12"/>
                      </a:cubicBezTo>
                      <a:cubicBezTo>
                        <a:pt x="16" y="12"/>
                        <a:pt x="1" y="12"/>
                        <a:pt x="0" y="19"/>
                      </a:cubicBezTo>
                      <a:cubicBezTo>
                        <a:pt x="0" y="19"/>
                        <a:pt x="0" y="19"/>
                        <a:pt x="1" y="19"/>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345"/>
                <p:cNvSpPr/>
                <p:nvPr/>
              </p:nvSpPr>
              <p:spPr bwMode="auto">
                <a:xfrm>
                  <a:off x="8329613" y="3127375"/>
                  <a:ext cx="385763" cy="784225"/>
                </a:xfrm>
                <a:custGeom>
                  <a:avLst/>
                  <a:gdLst>
                    <a:gd name="T0" fmla="*/ 18 w 103"/>
                    <a:gd name="T1" fmla="*/ 0 h 209"/>
                    <a:gd name="T2" fmla="*/ 81 w 103"/>
                    <a:gd name="T3" fmla="*/ 80 h 209"/>
                    <a:gd name="T4" fmla="*/ 85 w 103"/>
                    <a:gd name="T5" fmla="*/ 196 h 209"/>
                    <a:gd name="T6" fmla="*/ 2 w 103"/>
                    <a:gd name="T7" fmla="*/ 209 h 209"/>
                    <a:gd name="T8" fmla="*/ 2 w 103"/>
                    <a:gd name="T9" fmla="*/ 162 h 209"/>
                    <a:gd name="T10" fmla="*/ 45 w 103"/>
                    <a:gd name="T11" fmla="*/ 154 h 209"/>
                    <a:gd name="T12" fmla="*/ 33 w 103"/>
                    <a:gd name="T13" fmla="*/ 51 h 209"/>
                    <a:gd name="T14" fmla="*/ 18 w 103"/>
                    <a:gd name="T15" fmla="*/ 0 h 2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209">
                      <a:moveTo>
                        <a:pt x="18" y="0"/>
                      </a:moveTo>
                      <a:cubicBezTo>
                        <a:pt x="18" y="0"/>
                        <a:pt x="70" y="1"/>
                        <a:pt x="81" y="80"/>
                      </a:cubicBezTo>
                      <a:cubicBezTo>
                        <a:pt x="88" y="138"/>
                        <a:pt x="103" y="183"/>
                        <a:pt x="85" y="196"/>
                      </a:cubicBezTo>
                      <a:cubicBezTo>
                        <a:pt x="66" y="209"/>
                        <a:pt x="2" y="209"/>
                        <a:pt x="2" y="209"/>
                      </a:cubicBezTo>
                      <a:cubicBezTo>
                        <a:pt x="2" y="162"/>
                        <a:pt x="2" y="162"/>
                        <a:pt x="2" y="162"/>
                      </a:cubicBezTo>
                      <a:cubicBezTo>
                        <a:pt x="45" y="154"/>
                        <a:pt x="45" y="154"/>
                        <a:pt x="45" y="154"/>
                      </a:cubicBezTo>
                      <a:cubicBezTo>
                        <a:pt x="33" y="51"/>
                        <a:pt x="33" y="51"/>
                        <a:pt x="33" y="51"/>
                      </a:cubicBezTo>
                      <a:cubicBezTo>
                        <a:pt x="33" y="51"/>
                        <a:pt x="0" y="28"/>
                        <a:pt x="18" y="0"/>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346"/>
                <p:cNvSpPr/>
                <p:nvPr/>
              </p:nvSpPr>
              <p:spPr bwMode="auto">
                <a:xfrm>
                  <a:off x="8355013" y="3435350"/>
                  <a:ext cx="330200" cy="476250"/>
                </a:xfrm>
                <a:custGeom>
                  <a:avLst/>
                  <a:gdLst>
                    <a:gd name="T0" fmla="*/ 86 w 88"/>
                    <a:gd name="T1" fmla="*/ 77 h 127"/>
                    <a:gd name="T2" fmla="*/ 66 w 88"/>
                    <a:gd name="T3" fmla="*/ 107 h 127"/>
                    <a:gd name="T4" fmla="*/ 29 w 88"/>
                    <a:gd name="T5" fmla="*/ 118 h 127"/>
                    <a:gd name="T6" fmla="*/ 8 w 88"/>
                    <a:gd name="T7" fmla="*/ 113 h 127"/>
                    <a:gd name="T8" fmla="*/ 7 w 88"/>
                    <a:gd name="T9" fmla="*/ 96 h 127"/>
                    <a:gd name="T10" fmla="*/ 8 w 88"/>
                    <a:gd name="T11" fmla="*/ 84 h 127"/>
                    <a:gd name="T12" fmla="*/ 38 w 88"/>
                    <a:gd name="T13" fmla="*/ 77 h 127"/>
                    <a:gd name="T14" fmla="*/ 48 w 88"/>
                    <a:gd name="T15" fmla="*/ 78 h 127"/>
                    <a:gd name="T16" fmla="*/ 48 w 88"/>
                    <a:gd name="T17" fmla="*/ 68 h 127"/>
                    <a:gd name="T18" fmla="*/ 42 w 88"/>
                    <a:gd name="T19" fmla="*/ 39 h 127"/>
                    <a:gd name="T20" fmla="*/ 30 w 88"/>
                    <a:gd name="T21" fmla="*/ 0 h 127"/>
                    <a:gd name="T22" fmla="*/ 38 w 88"/>
                    <a:gd name="T23" fmla="*/ 72 h 127"/>
                    <a:gd name="T24" fmla="*/ 3 w 88"/>
                    <a:gd name="T25" fmla="*/ 78 h 127"/>
                    <a:gd name="T26" fmla="*/ 2 w 88"/>
                    <a:gd name="T27" fmla="*/ 107 h 127"/>
                    <a:gd name="T28" fmla="*/ 7 w 88"/>
                    <a:gd name="T29" fmla="*/ 127 h 127"/>
                    <a:gd name="T30" fmla="*/ 78 w 88"/>
                    <a:gd name="T31" fmla="*/ 114 h 127"/>
                    <a:gd name="T32" fmla="*/ 86 w 88"/>
                    <a:gd name="T33" fmla="*/ 7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127">
                      <a:moveTo>
                        <a:pt x="86" y="77"/>
                      </a:moveTo>
                      <a:cubicBezTo>
                        <a:pt x="82" y="89"/>
                        <a:pt x="77" y="101"/>
                        <a:pt x="66" y="107"/>
                      </a:cubicBezTo>
                      <a:cubicBezTo>
                        <a:pt x="55" y="114"/>
                        <a:pt x="42" y="117"/>
                        <a:pt x="29" y="118"/>
                      </a:cubicBezTo>
                      <a:cubicBezTo>
                        <a:pt x="23" y="119"/>
                        <a:pt x="10" y="122"/>
                        <a:pt x="8" y="113"/>
                      </a:cubicBezTo>
                      <a:cubicBezTo>
                        <a:pt x="7" y="107"/>
                        <a:pt x="7" y="101"/>
                        <a:pt x="7" y="96"/>
                      </a:cubicBezTo>
                      <a:cubicBezTo>
                        <a:pt x="7" y="92"/>
                        <a:pt x="6" y="87"/>
                        <a:pt x="8" y="84"/>
                      </a:cubicBezTo>
                      <a:cubicBezTo>
                        <a:pt x="12" y="75"/>
                        <a:pt x="30" y="76"/>
                        <a:pt x="38" y="77"/>
                      </a:cubicBezTo>
                      <a:cubicBezTo>
                        <a:pt x="41" y="77"/>
                        <a:pt x="45" y="78"/>
                        <a:pt x="48" y="78"/>
                      </a:cubicBezTo>
                      <a:cubicBezTo>
                        <a:pt x="54" y="78"/>
                        <a:pt x="49" y="71"/>
                        <a:pt x="48" y="68"/>
                      </a:cubicBezTo>
                      <a:cubicBezTo>
                        <a:pt x="46" y="59"/>
                        <a:pt x="45" y="49"/>
                        <a:pt x="42" y="39"/>
                      </a:cubicBezTo>
                      <a:cubicBezTo>
                        <a:pt x="39" y="26"/>
                        <a:pt x="35" y="13"/>
                        <a:pt x="30" y="0"/>
                      </a:cubicBezTo>
                      <a:cubicBezTo>
                        <a:pt x="38" y="72"/>
                        <a:pt x="38" y="72"/>
                        <a:pt x="38" y="72"/>
                      </a:cubicBezTo>
                      <a:cubicBezTo>
                        <a:pt x="3" y="78"/>
                        <a:pt x="3" y="78"/>
                        <a:pt x="3" y="78"/>
                      </a:cubicBezTo>
                      <a:cubicBezTo>
                        <a:pt x="2" y="88"/>
                        <a:pt x="0" y="97"/>
                        <a:pt x="2" y="107"/>
                      </a:cubicBezTo>
                      <a:cubicBezTo>
                        <a:pt x="3" y="114"/>
                        <a:pt x="5" y="120"/>
                        <a:pt x="7" y="127"/>
                      </a:cubicBezTo>
                      <a:cubicBezTo>
                        <a:pt x="26" y="126"/>
                        <a:pt x="64" y="124"/>
                        <a:pt x="78" y="114"/>
                      </a:cubicBezTo>
                      <a:cubicBezTo>
                        <a:pt x="86" y="108"/>
                        <a:pt x="88" y="95"/>
                        <a:pt x="86" y="77"/>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347"/>
                <p:cNvSpPr/>
                <p:nvPr/>
              </p:nvSpPr>
              <p:spPr bwMode="auto">
                <a:xfrm>
                  <a:off x="9256713" y="1876425"/>
                  <a:ext cx="214313" cy="188913"/>
                </a:xfrm>
                <a:custGeom>
                  <a:avLst/>
                  <a:gdLst>
                    <a:gd name="T0" fmla="*/ 0 w 135"/>
                    <a:gd name="T1" fmla="*/ 119 h 119"/>
                    <a:gd name="T2" fmla="*/ 104 w 135"/>
                    <a:gd name="T3" fmla="*/ 0 h 119"/>
                    <a:gd name="T4" fmla="*/ 135 w 135"/>
                    <a:gd name="T5" fmla="*/ 36 h 119"/>
                    <a:gd name="T6" fmla="*/ 0 w 135"/>
                    <a:gd name="T7" fmla="*/ 119 h 119"/>
                  </a:gdLst>
                  <a:ahLst/>
                  <a:cxnLst>
                    <a:cxn ang="0">
                      <a:pos x="T0" y="T1"/>
                    </a:cxn>
                    <a:cxn ang="0">
                      <a:pos x="T2" y="T3"/>
                    </a:cxn>
                    <a:cxn ang="0">
                      <a:pos x="T4" y="T5"/>
                    </a:cxn>
                    <a:cxn ang="0">
                      <a:pos x="T6" y="T7"/>
                    </a:cxn>
                  </a:cxnLst>
                  <a:rect l="0" t="0" r="r" b="b"/>
                  <a:pathLst>
                    <a:path w="135" h="119">
                      <a:moveTo>
                        <a:pt x="0" y="119"/>
                      </a:moveTo>
                      <a:lnTo>
                        <a:pt x="104" y="0"/>
                      </a:lnTo>
                      <a:lnTo>
                        <a:pt x="135" y="36"/>
                      </a:lnTo>
                      <a:lnTo>
                        <a:pt x="0" y="119"/>
                      </a:lnTo>
                      <a:close/>
                    </a:path>
                  </a:pathLst>
                </a:custGeom>
                <a:solidFill>
                  <a:srgbClr val="FFC5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348"/>
                <p:cNvSpPr/>
                <p:nvPr/>
              </p:nvSpPr>
              <p:spPr bwMode="auto">
                <a:xfrm>
                  <a:off x="9267825" y="2109787"/>
                  <a:ext cx="250825" cy="74613"/>
                </a:xfrm>
                <a:custGeom>
                  <a:avLst/>
                  <a:gdLst>
                    <a:gd name="T0" fmla="*/ 0 w 158"/>
                    <a:gd name="T1" fmla="*/ 47 h 47"/>
                    <a:gd name="T2" fmla="*/ 151 w 158"/>
                    <a:gd name="T3" fmla="*/ 0 h 47"/>
                    <a:gd name="T4" fmla="*/ 158 w 158"/>
                    <a:gd name="T5" fmla="*/ 47 h 47"/>
                    <a:gd name="T6" fmla="*/ 0 w 158"/>
                    <a:gd name="T7" fmla="*/ 47 h 47"/>
                  </a:gdLst>
                  <a:ahLst/>
                  <a:cxnLst>
                    <a:cxn ang="0">
                      <a:pos x="T0" y="T1"/>
                    </a:cxn>
                    <a:cxn ang="0">
                      <a:pos x="T2" y="T3"/>
                    </a:cxn>
                    <a:cxn ang="0">
                      <a:pos x="T4" y="T5"/>
                    </a:cxn>
                    <a:cxn ang="0">
                      <a:pos x="T6" y="T7"/>
                    </a:cxn>
                  </a:cxnLst>
                  <a:rect l="0" t="0" r="r" b="b"/>
                  <a:pathLst>
                    <a:path w="158" h="47">
                      <a:moveTo>
                        <a:pt x="0" y="47"/>
                      </a:moveTo>
                      <a:lnTo>
                        <a:pt x="151" y="0"/>
                      </a:lnTo>
                      <a:lnTo>
                        <a:pt x="158" y="47"/>
                      </a:lnTo>
                      <a:lnTo>
                        <a:pt x="0" y="47"/>
                      </a:lnTo>
                      <a:close/>
                    </a:path>
                  </a:pathLst>
                </a:custGeom>
                <a:solidFill>
                  <a:srgbClr val="FFC5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349"/>
                <p:cNvSpPr/>
                <p:nvPr/>
              </p:nvSpPr>
              <p:spPr bwMode="auto">
                <a:xfrm>
                  <a:off x="9305925" y="2260600"/>
                  <a:ext cx="242888" cy="127000"/>
                </a:xfrm>
                <a:custGeom>
                  <a:avLst/>
                  <a:gdLst>
                    <a:gd name="T0" fmla="*/ 0 w 153"/>
                    <a:gd name="T1" fmla="*/ 0 h 80"/>
                    <a:gd name="T2" fmla="*/ 153 w 153"/>
                    <a:gd name="T3" fmla="*/ 37 h 80"/>
                    <a:gd name="T4" fmla="*/ 137 w 153"/>
                    <a:gd name="T5" fmla="*/ 80 h 80"/>
                    <a:gd name="T6" fmla="*/ 0 w 153"/>
                    <a:gd name="T7" fmla="*/ 0 h 80"/>
                  </a:gdLst>
                  <a:ahLst/>
                  <a:cxnLst>
                    <a:cxn ang="0">
                      <a:pos x="T0" y="T1"/>
                    </a:cxn>
                    <a:cxn ang="0">
                      <a:pos x="T2" y="T3"/>
                    </a:cxn>
                    <a:cxn ang="0">
                      <a:pos x="T4" y="T5"/>
                    </a:cxn>
                    <a:cxn ang="0">
                      <a:pos x="T6" y="T7"/>
                    </a:cxn>
                  </a:cxnLst>
                  <a:rect l="0" t="0" r="r" b="b"/>
                  <a:pathLst>
                    <a:path w="153" h="80">
                      <a:moveTo>
                        <a:pt x="0" y="0"/>
                      </a:moveTo>
                      <a:lnTo>
                        <a:pt x="153" y="37"/>
                      </a:lnTo>
                      <a:lnTo>
                        <a:pt x="137" y="80"/>
                      </a:lnTo>
                      <a:lnTo>
                        <a:pt x="0" y="0"/>
                      </a:lnTo>
                      <a:close/>
                    </a:path>
                  </a:pathLst>
                </a:custGeom>
                <a:solidFill>
                  <a:srgbClr val="FFC5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59"/>
                                        </p:tgtEl>
                                        <p:attrNameLst>
                                          <p:attrName>style.visibility</p:attrName>
                                        </p:attrNameLst>
                                      </p:cBhvr>
                                      <p:to>
                                        <p:strVal val="visible"/>
                                      </p:to>
                                    </p:set>
                                    <p:animEffect transition="in" filter="fade">
                                      <p:cBhvr>
                                        <p:cTn id="15" dur="750"/>
                                        <p:tgtEl>
                                          <p:spTgt spid="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442541" y="407020"/>
            <a:ext cx="3306918" cy="923330"/>
          </a:xfrm>
          <a:prstGeom prst="rect">
            <a:avLst/>
          </a:prstGeom>
          <a:noFill/>
        </p:spPr>
        <p:txBody>
          <a:bodyPr wrap="square" rtlCol="0">
            <a:spAutoFit/>
          </a:bodyPr>
          <a:lstStyle/>
          <a:p>
            <a:r>
              <a:rPr lang="zh-CN" altLang="en-US" sz="5400" spc="600" dirty="0">
                <a:solidFill>
                  <a:srgbClr val="F04D14"/>
                </a:solidFill>
                <a:effectLst>
                  <a:outerShdw blurRad="50800" dist="38100" dir="2700000" algn="tl" rotWithShape="0">
                    <a:prstClr val="black">
                      <a:alpha val="5000"/>
                    </a:prstClr>
                  </a:outerShdw>
                </a:effectLst>
              </a:rPr>
              <a:t>岗位描述</a:t>
            </a:r>
          </a:p>
        </p:txBody>
      </p:sp>
      <p:sp>
        <p:nvSpPr>
          <p:cNvPr id="3" name="矩形 2"/>
          <p:cNvSpPr/>
          <p:nvPr/>
        </p:nvSpPr>
        <p:spPr>
          <a:xfrm>
            <a:off x="-1159164" y="1911928"/>
            <a:ext cx="2318327" cy="3971636"/>
          </a:xfrm>
          <a:prstGeom prst="rect">
            <a:avLst/>
          </a:prstGeom>
          <a:noFill/>
          <a:ln w="19050">
            <a:solidFill>
              <a:srgbClr val="ED92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1044973" y="1911928"/>
            <a:ext cx="2318327" cy="3971636"/>
          </a:xfrm>
          <a:prstGeom prst="rect">
            <a:avLst/>
          </a:prstGeom>
          <a:noFill/>
          <a:ln w="19050">
            <a:solidFill>
              <a:srgbClr val="ED92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891870" y="1911928"/>
            <a:ext cx="2318327" cy="3971636"/>
            <a:chOff x="1891870" y="1911928"/>
            <a:chExt cx="2318327" cy="3971636"/>
          </a:xfrm>
        </p:grpSpPr>
        <p:sp>
          <p:nvSpPr>
            <p:cNvPr id="4" name="矩形 3"/>
            <p:cNvSpPr/>
            <p:nvPr/>
          </p:nvSpPr>
          <p:spPr>
            <a:xfrm>
              <a:off x="1891870" y="1911928"/>
              <a:ext cx="2318327" cy="3971636"/>
            </a:xfrm>
            <a:prstGeom prst="rect">
              <a:avLst/>
            </a:prstGeom>
            <a:noFill/>
            <a:ln w="19050">
              <a:solidFill>
                <a:srgbClr val="ED92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891870" y="2377440"/>
              <a:ext cx="2318327" cy="579120"/>
            </a:xfrm>
            <a:prstGeom prst="rect">
              <a:avLst/>
            </a:prstGeom>
            <a:solidFill>
              <a:srgbClr val="ED9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spc="600" dirty="0"/>
                <a:t>策划岗位</a:t>
              </a:r>
            </a:p>
          </p:txBody>
        </p:sp>
        <p:grpSp>
          <p:nvGrpSpPr>
            <p:cNvPr id="94" name="组合 93"/>
            <p:cNvGrpSpPr/>
            <p:nvPr/>
          </p:nvGrpSpPr>
          <p:grpSpPr>
            <a:xfrm>
              <a:off x="1960007" y="2995320"/>
              <a:ext cx="2229869" cy="2888244"/>
              <a:chOff x="1960007" y="2995320"/>
              <a:chExt cx="2229869" cy="2888244"/>
            </a:xfrm>
          </p:grpSpPr>
          <p:sp>
            <p:nvSpPr>
              <p:cNvPr id="13" name="文本框 12"/>
              <p:cNvSpPr txBox="1"/>
              <p:nvPr/>
            </p:nvSpPr>
            <p:spPr>
              <a:xfrm>
                <a:off x="1960007" y="2995320"/>
                <a:ext cx="2229869" cy="2328523"/>
              </a:xfrm>
              <a:prstGeom prst="rect">
                <a:avLst/>
              </a:prstGeom>
              <a:noFill/>
            </p:spPr>
            <p:txBody>
              <a:bodyPr wrap="square" rtlCol="0">
                <a:spAutoFit/>
              </a:bodyPr>
              <a:lstStyle>
                <a:defPPr>
                  <a:defRPr lang="zh-CN"/>
                </a:defPPr>
                <a:lvl1pPr>
                  <a:lnSpc>
                    <a:spcPct val="130000"/>
                  </a:lnSpc>
                  <a:defRPr sz="2000">
                    <a:solidFill>
                      <a:schemeClr val="bg1"/>
                    </a:solidFill>
                    <a:latin typeface="+mn-ea"/>
                  </a:defRPr>
                </a:lvl1pPr>
              </a:lstStyle>
              <a:p>
                <a:pPr>
                  <a:lnSpc>
                    <a:spcPct val="150000"/>
                  </a:lnSpc>
                </a:pPr>
                <a:r>
                  <a:rPr lang="zh-CN" altLang="en-US" dirty="0">
                    <a:solidFill>
                      <a:schemeClr val="tx1"/>
                    </a:solidFill>
                    <a:latin typeface="黑体" panose="02010609060101010101" pitchFamily="49" charset="-122"/>
                    <a:ea typeface="黑体" panose="02010609060101010101" pitchFamily="49" charset="-122"/>
                  </a:rPr>
                  <a:t>点击此处添加文本内容点击此处添加文本内容点击此处添加文本内容点击此处添加文本内容</a:t>
                </a:r>
              </a:p>
            </p:txBody>
          </p:sp>
          <p:grpSp>
            <p:nvGrpSpPr>
              <p:cNvPr id="14" name="组合 13"/>
              <p:cNvGrpSpPr/>
              <p:nvPr/>
            </p:nvGrpSpPr>
            <p:grpSpPr>
              <a:xfrm flipH="1">
                <a:off x="3307058" y="4724400"/>
                <a:ext cx="590921" cy="1159164"/>
                <a:chOff x="7397750" y="1309687"/>
                <a:chExt cx="2151063" cy="4219575"/>
              </a:xfrm>
            </p:grpSpPr>
            <p:sp>
              <p:nvSpPr>
                <p:cNvPr id="15" name="Freeform 271"/>
                <p:cNvSpPr/>
                <p:nvPr/>
              </p:nvSpPr>
              <p:spPr bwMode="auto">
                <a:xfrm>
                  <a:off x="7773988" y="4038600"/>
                  <a:ext cx="682625" cy="1444625"/>
                </a:xfrm>
                <a:custGeom>
                  <a:avLst/>
                  <a:gdLst>
                    <a:gd name="T0" fmla="*/ 9 w 182"/>
                    <a:gd name="T1" fmla="*/ 0 h 385"/>
                    <a:gd name="T2" fmla="*/ 18 w 182"/>
                    <a:gd name="T3" fmla="*/ 81 h 385"/>
                    <a:gd name="T4" fmla="*/ 51 w 182"/>
                    <a:gd name="T5" fmla="*/ 106 h 385"/>
                    <a:gd name="T6" fmla="*/ 38 w 182"/>
                    <a:gd name="T7" fmla="*/ 368 h 385"/>
                    <a:gd name="T8" fmla="*/ 77 w 182"/>
                    <a:gd name="T9" fmla="*/ 385 h 385"/>
                    <a:gd name="T10" fmla="*/ 83 w 182"/>
                    <a:gd name="T11" fmla="*/ 109 h 385"/>
                    <a:gd name="T12" fmla="*/ 109 w 182"/>
                    <a:gd name="T13" fmla="*/ 108 h 385"/>
                    <a:gd name="T14" fmla="*/ 119 w 182"/>
                    <a:gd name="T15" fmla="*/ 378 h 385"/>
                    <a:gd name="T16" fmla="*/ 147 w 182"/>
                    <a:gd name="T17" fmla="*/ 358 h 385"/>
                    <a:gd name="T18" fmla="*/ 160 w 182"/>
                    <a:gd name="T19" fmla="*/ 347 h 385"/>
                    <a:gd name="T20" fmla="*/ 138 w 182"/>
                    <a:gd name="T21" fmla="*/ 103 h 385"/>
                    <a:gd name="T22" fmla="*/ 170 w 182"/>
                    <a:gd name="T23" fmla="*/ 83 h 385"/>
                    <a:gd name="T24" fmla="*/ 176 w 182"/>
                    <a:gd name="T25" fmla="*/ 5 h 385"/>
                    <a:gd name="T26" fmla="*/ 9 w 182"/>
                    <a:gd name="T27"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 h="385">
                      <a:moveTo>
                        <a:pt x="9" y="0"/>
                      </a:moveTo>
                      <a:cubicBezTo>
                        <a:pt x="9" y="0"/>
                        <a:pt x="0" y="50"/>
                        <a:pt x="18" y="81"/>
                      </a:cubicBezTo>
                      <a:cubicBezTo>
                        <a:pt x="24" y="93"/>
                        <a:pt x="38" y="103"/>
                        <a:pt x="51" y="106"/>
                      </a:cubicBezTo>
                      <a:cubicBezTo>
                        <a:pt x="38" y="368"/>
                        <a:pt x="38" y="368"/>
                        <a:pt x="38" y="368"/>
                      </a:cubicBezTo>
                      <a:cubicBezTo>
                        <a:pt x="77" y="385"/>
                        <a:pt x="77" y="385"/>
                        <a:pt x="77" y="385"/>
                      </a:cubicBezTo>
                      <a:cubicBezTo>
                        <a:pt x="83" y="109"/>
                        <a:pt x="83" y="109"/>
                        <a:pt x="83" y="109"/>
                      </a:cubicBezTo>
                      <a:cubicBezTo>
                        <a:pt x="83" y="109"/>
                        <a:pt x="97" y="111"/>
                        <a:pt x="109" y="108"/>
                      </a:cubicBezTo>
                      <a:cubicBezTo>
                        <a:pt x="119" y="378"/>
                        <a:pt x="119" y="378"/>
                        <a:pt x="119" y="378"/>
                      </a:cubicBezTo>
                      <a:cubicBezTo>
                        <a:pt x="147" y="358"/>
                        <a:pt x="147" y="358"/>
                        <a:pt x="147" y="358"/>
                      </a:cubicBezTo>
                      <a:cubicBezTo>
                        <a:pt x="160" y="347"/>
                        <a:pt x="160" y="347"/>
                        <a:pt x="160" y="347"/>
                      </a:cubicBezTo>
                      <a:cubicBezTo>
                        <a:pt x="138" y="103"/>
                        <a:pt x="138" y="103"/>
                        <a:pt x="138" y="103"/>
                      </a:cubicBezTo>
                      <a:cubicBezTo>
                        <a:pt x="138" y="103"/>
                        <a:pt x="158" y="102"/>
                        <a:pt x="170" y="83"/>
                      </a:cubicBezTo>
                      <a:cubicBezTo>
                        <a:pt x="180" y="67"/>
                        <a:pt x="182" y="40"/>
                        <a:pt x="176" y="5"/>
                      </a:cubicBezTo>
                      <a:lnTo>
                        <a:pt x="9" y="0"/>
                      </a:lnTo>
                      <a:close/>
                    </a:path>
                  </a:pathLst>
                </a:custGeom>
                <a:solidFill>
                  <a:srgbClr val="1F46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272"/>
                <p:cNvSpPr/>
                <p:nvPr/>
              </p:nvSpPr>
              <p:spPr bwMode="auto">
                <a:xfrm>
                  <a:off x="7799388" y="4192587"/>
                  <a:ext cx="646113" cy="1290638"/>
                </a:xfrm>
                <a:custGeom>
                  <a:avLst/>
                  <a:gdLst>
                    <a:gd name="T0" fmla="*/ 149 w 172"/>
                    <a:gd name="T1" fmla="*/ 34 h 344"/>
                    <a:gd name="T2" fmla="*/ 89 w 172"/>
                    <a:gd name="T3" fmla="*/ 53 h 344"/>
                    <a:gd name="T4" fmla="*/ 28 w 172"/>
                    <a:gd name="T5" fmla="*/ 32 h 344"/>
                    <a:gd name="T6" fmla="*/ 6 w 172"/>
                    <a:gd name="T7" fmla="*/ 6 h 344"/>
                    <a:gd name="T8" fmla="*/ 0 w 172"/>
                    <a:gd name="T9" fmla="*/ 0 h 344"/>
                    <a:gd name="T10" fmla="*/ 11 w 172"/>
                    <a:gd name="T11" fmla="*/ 40 h 344"/>
                    <a:gd name="T12" fmla="*/ 44 w 172"/>
                    <a:gd name="T13" fmla="*/ 65 h 344"/>
                    <a:gd name="T14" fmla="*/ 44 w 172"/>
                    <a:gd name="T15" fmla="*/ 72 h 344"/>
                    <a:gd name="T16" fmla="*/ 59 w 172"/>
                    <a:gd name="T17" fmla="*/ 73 h 344"/>
                    <a:gd name="T18" fmla="*/ 60 w 172"/>
                    <a:gd name="T19" fmla="*/ 75 h 344"/>
                    <a:gd name="T20" fmla="*/ 54 w 172"/>
                    <a:gd name="T21" fmla="*/ 230 h 344"/>
                    <a:gd name="T22" fmla="*/ 51 w 172"/>
                    <a:gd name="T23" fmla="*/ 309 h 344"/>
                    <a:gd name="T24" fmla="*/ 50 w 172"/>
                    <a:gd name="T25" fmla="*/ 335 h 344"/>
                    <a:gd name="T26" fmla="*/ 70 w 172"/>
                    <a:gd name="T27" fmla="*/ 344 h 344"/>
                    <a:gd name="T28" fmla="*/ 76 w 172"/>
                    <a:gd name="T29" fmla="*/ 68 h 344"/>
                    <a:gd name="T30" fmla="*/ 102 w 172"/>
                    <a:gd name="T31" fmla="*/ 67 h 344"/>
                    <a:gd name="T32" fmla="*/ 112 w 172"/>
                    <a:gd name="T33" fmla="*/ 337 h 344"/>
                    <a:gd name="T34" fmla="*/ 129 w 172"/>
                    <a:gd name="T35" fmla="*/ 325 h 344"/>
                    <a:gd name="T36" fmla="*/ 127 w 172"/>
                    <a:gd name="T37" fmla="*/ 258 h 344"/>
                    <a:gd name="T38" fmla="*/ 122 w 172"/>
                    <a:gd name="T39" fmla="*/ 168 h 344"/>
                    <a:gd name="T40" fmla="*/ 117 w 172"/>
                    <a:gd name="T41" fmla="*/ 123 h 344"/>
                    <a:gd name="T42" fmla="*/ 116 w 172"/>
                    <a:gd name="T43" fmla="*/ 84 h 344"/>
                    <a:gd name="T44" fmla="*/ 122 w 172"/>
                    <a:gd name="T45" fmla="*/ 72 h 344"/>
                    <a:gd name="T46" fmla="*/ 131 w 172"/>
                    <a:gd name="T47" fmla="*/ 71 h 344"/>
                    <a:gd name="T48" fmla="*/ 131 w 172"/>
                    <a:gd name="T49" fmla="*/ 62 h 344"/>
                    <a:gd name="T50" fmla="*/ 163 w 172"/>
                    <a:gd name="T51" fmla="*/ 42 h 344"/>
                    <a:gd name="T52" fmla="*/ 172 w 172"/>
                    <a:gd name="T53" fmla="*/ 8 h 344"/>
                    <a:gd name="T54" fmla="*/ 149 w 172"/>
                    <a:gd name="T55" fmla="*/ 3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2" h="344">
                      <a:moveTo>
                        <a:pt x="149" y="34"/>
                      </a:moveTo>
                      <a:cubicBezTo>
                        <a:pt x="132" y="46"/>
                        <a:pt x="110" y="52"/>
                        <a:pt x="89" y="53"/>
                      </a:cubicBezTo>
                      <a:cubicBezTo>
                        <a:pt x="66" y="54"/>
                        <a:pt x="46" y="47"/>
                        <a:pt x="28" y="32"/>
                      </a:cubicBezTo>
                      <a:cubicBezTo>
                        <a:pt x="20" y="24"/>
                        <a:pt x="12" y="16"/>
                        <a:pt x="6" y="6"/>
                      </a:cubicBezTo>
                      <a:cubicBezTo>
                        <a:pt x="4" y="4"/>
                        <a:pt x="2" y="2"/>
                        <a:pt x="0" y="0"/>
                      </a:cubicBezTo>
                      <a:cubicBezTo>
                        <a:pt x="1" y="13"/>
                        <a:pt x="4" y="28"/>
                        <a:pt x="11" y="40"/>
                      </a:cubicBezTo>
                      <a:cubicBezTo>
                        <a:pt x="17" y="52"/>
                        <a:pt x="31" y="62"/>
                        <a:pt x="44" y="65"/>
                      </a:cubicBezTo>
                      <a:cubicBezTo>
                        <a:pt x="44" y="72"/>
                        <a:pt x="44" y="72"/>
                        <a:pt x="44" y="72"/>
                      </a:cubicBezTo>
                      <a:cubicBezTo>
                        <a:pt x="49" y="72"/>
                        <a:pt x="54" y="72"/>
                        <a:pt x="59" y="73"/>
                      </a:cubicBezTo>
                      <a:cubicBezTo>
                        <a:pt x="59" y="73"/>
                        <a:pt x="60" y="74"/>
                        <a:pt x="60" y="75"/>
                      </a:cubicBezTo>
                      <a:cubicBezTo>
                        <a:pt x="62" y="126"/>
                        <a:pt x="57" y="179"/>
                        <a:pt x="54" y="230"/>
                      </a:cubicBezTo>
                      <a:cubicBezTo>
                        <a:pt x="52" y="257"/>
                        <a:pt x="52" y="283"/>
                        <a:pt x="51" y="309"/>
                      </a:cubicBezTo>
                      <a:cubicBezTo>
                        <a:pt x="51" y="318"/>
                        <a:pt x="50" y="326"/>
                        <a:pt x="50" y="335"/>
                      </a:cubicBezTo>
                      <a:cubicBezTo>
                        <a:pt x="70" y="344"/>
                        <a:pt x="70" y="344"/>
                        <a:pt x="70" y="344"/>
                      </a:cubicBezTo>
                      <a:cubicBezTo>
                        <a:pt x="76" y="68"/>
                        <a:pt x="76" y="68"/>
                        <a:pt x="76" y="68"/>
                      </a:cubicBezTo>
                      <a:cubicBezTo>
                        <a:pt x="76" y="68"/>
                        <a:pt x="90" y="70"/>
                        <a:pt x="102" y="67"/>
                      </a:cubicBezTo>
                      <a:cubicBezTo>
                        <a:pt x="112" y="337"/>
                        <a:pt x="112" y="337"/>
                        <a:pt x="112" y="337"/>
                      </a:cubicBezTo>
                      <a:cubicBezTo>
                        <a:pt x="129" y="325"/>
                        <a:pt x="129" y="325"/>
                        <a:pt x="129" y="325"/>
                      </a:cubicBezTo>
                      <a:cubicBezTo>
                        <a:pt x="126" y="303"/>
                        <a:pt x="126" y="280"/>
                        <a:pt x="127" y="258"/>
                      </a:cubicBezTo>
                      <a:cubicBezTo>
                        <a:pt x="127" y="228"/>
                        <a:pt x="126" y="198"/>
                        <a:pt x="122" y="168"/>
                      </a:cubicBezTo>
                      <a:cubicBezTo>
                        <a:pt x="120" y="153"/>
                        <a:pt x="118" y="138"/>
                        <a:pt x="117" y="123"/>
                      </a:cubicBezTo>
                      <a:cubicBezTo>
                        <a:pt x="117" y="110"/>
                        <a:pt x="118" y="97"/>
                        <a:pt x="116" y="84"/>
                      </a:cubicBezTo>
                      <a:cubicBezTo>
                        <a:pt x="114" y="78"/>
                        <a:pt x="115" y="74"/>
                        <a:pt x="122" y="72"/>
                      </a:cubicBezTo>
                      <a:cubicBezTo>
                        <a:pt x="125" y="72"/>
                        <a:pt x="128" y="72"/>
                        <a:pt x="131" y="71"/>
                      </a:cubicBezTo>
                      <a:cubicBezTo>
                        <a:pt x="131" y="62"/>
                        <a:pt x="131" y="62"/>
                        <a:pt x="131" y="62"/>
                      </a:cubicBezTo>
                      <a:cubicBezTo>
                        <a:pt x="131" y="62"/>
                        <a:pt x="151" y="61"/>
                        <a:pt x="163" y="42"/>
                      </a:cubicBezTo>
                      <a:cubicBezTo>
                        <a:pt x="168" y="34"/>
                        <a:pt x="171" y="22"/>
                        <a:pt x="172" y="8"/>
                      </a:cubicBezTo>
                      <a:cubicBezTo>
                        <a:pt x="166" y="18"/>
                        <a:pt x="159" y="28"/>
                        <a:pt x="149" y="34"/>
                      </a:cubicBezTo>
                      <a:close/>
                    </a:path>
                  </a:pathLst>
                </a:custGeom>
                <a:solidFill>
                  <a:srgbClr val="1B32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73"/>
                <p:cNvSpPr/>
                <p:nvPr/>
              </p:nvSpPr>
              <p:spPr bwMode="auto">
                <a:xfrm>
                  <a:off x="7807325" y="3975100"/>
                  <a:ext cx="630238" cy="190500"/>
                </a:xfrm>
                <a:custGeom>
                  <a:avLst/>
                  <a:gdLst>
                    <a:gd name="T0" fmla="*/ 0 w 168"/>
                    <a:gd name="T1" fmla="*/ 14 h 51"/>
                    <a:gd name="T2" fmla="*/ 0 w 168"/>
                    <a:gd name="T3" fmla="*/ 24 h 51"/>
                    <a:gd name="T4" fmla="*/ 54 w 168"/>
                    <a:gd name="T5" fmla="*/ 26 h 51"/>
                    <a:gd name="T6" fmla="*/ 81 w 168"/>
                    <a:gd name="T7" fmla="*/ 51 h 51"/>
                    <a:gd name="T8" fmla="*/ 109 w 168"/>
                    <a:gd name="T9" fmla="*/ 28 h 51"/>
                    <a:gd name="T10" fmla="*/ 168 w 168"/>
                    <a:gd name="T11" fmla="*/ 26 h 51"/>
                    <a:gd name="T12" fmla="*/ 167 w 168"/>
                    <a:gd name="T13" fmla="*/ 18 h 51"/>
                    <a:gd name="T14" fmla="*/ 0 w 168"/>
                    <a:gd name="T15" fmla="*/ 14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51">
                      <a:moveTo>
                        <a:pt x="0" y="14"/>
                      </a:moveTo>
                      <a:cubicBezTo>
                        <a:pt x="0" y="24"/>
                        <a:pt x="0" y="24"/>
                        <a:pt x="0" y="24"/>
                      </a:cubicBezTo>
                      <a:cubicBezTo>
                        <a:pt x="0" y="24"/>
                        <a:pt x="25" y="24"/>
                        <a:pt x="54" y="26"/>
                      </a:cubicBezTo>
                      <a:cubicBezTo>
                        <a:pt x="65" y="27"/>
                        <a:pt x="69" y="50"/>
                        <a:pt x="81" y="51"/>
                      </a:cubicBezTo>
                      <a:cubicBezTo>
                        <a:pt x="93" y="51"/>
                        <a:pt x="98" y="28"/>
                        <a:pt x="109" y="28"/>
                      </a:cubicBezTo>
                      <a:cubicBezTo>
                        <a:pt x="129" y="28"/>
                        <a:pt x="158" y="30"/>
                        <a:pt x="168" y="26"/>
                      </a:cubicBezTo>
                      <a:cubicBezTo>
                        <a:pt x="167" y="18"/>
                        <a:pt x="167" y="18"/>
                        <a:pt x="167" y="18"/>
                      </a:cubicBezTo>
                      <a:cubicBezTo>
                        <a:pt x="167" y="18"/>
                        <a:pt x="73" y="0"/>
                        <a:pt x="0" y="14"/>
                      </a:cubicBezTo>
                      <a:close/>
                    </a:path>
                  </a:pathLst>
                </a:custGeom>
                <a:solidFill>
                  <a:srgbClr val="1B32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74"/>
                <p:cNvSpPr/>
                <p:nvPr/>
              </p:nvSpPr>
              <p:spPr bwMode="auto">
                <a:xfrm>
                  <a:off x="7597775" y="5235575"/>
                  <a:ext cx="520700" cy="277813"/>
                </a:xfrm>
                <a:custGeom>
                  <a:avLst/>
                  <a:gdLst>
                    <a:gd name="T0" fmla="*/ 12 w 139"/>
                    <a:gd name="T1" fmla="*/ 70 h 74"/>
                    <a:gd name="T2" fmla="*/ 131 w 139"/>
                    <a:gd name="T3" fmla="*/ 65 h 74"/>
                    <a:gd name="T4" fmla="*/ 69 w 139"/>
                    <a:gd name="T5" fmla="*/ 3 h 74"/>
                    <a:gd name="T6" fmla="*/ 12 w 139"/>
                    <a:gd name="T7" fmla="*/ 70 h 74"/>
                  </a:gdLst>
                  <a:ahLst/>
                  <a:cxnLst>
                    <a:cxn ang="0">
                      <a:pos x="T0" y="T1"/>
                    </a:cxn>
                    <a:cxn ang="0">
                      <a:pos x="T2" y="T3"/>
                    </a:cxn>
                    <a:cxn ang="0">
                      <a:pos x="T4" y="T5"/>
                    </a:cxn>
                    <a:cxn ang="0">
                      <a:pos x="T6" y="T7"/>
                    </a:cxn>
                  </a:cxnLst>
                  <a:rect l="0" t="0" r="r" b="b"/>
                  <a:pathLst>
                    <a:path w="139" h="74">
                      <a:moveTo>
                        <a:pt x="12" y="70"/>
                      </a:moveTo>
                      <a:cubicBezTo>
                        <a:pt x="12" y="70"/>
                        <a:pt x="102" y="74"/>
                        <a:pt x="131" y="65"/>
                      </a:cubicBezTo>
                      <a:cubicBezTo>
                        <a:pt x="131" y="65"/>
                        <a:pt x="139" y="7"/>
                        <a:pt x="69" y="3"/>
                      </a:cubicBezTo>
                      <a:cubicBezTo>
                        <a:pt x="0" y="0"/>
                        <a:pt x="0" y="65"/>
                        <a:pt x="12" y="70"/>
                      </a:cubicBezTo>
                      <a:close/>
                    </a:path>
                  </a:pathLst>
                </a:custGeom>
                <a:solidFill>
                  <a:srgbClr val="2A28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75"/>
                <p:cNvSpPr/>
                <p:nvPr/>
              </p:nvSpPr>
              <p:spPr bwMode="auto">
                <a:xfrm>
                  <a:off x="7631113" y="5240337"/>
                  <a:ext cx="417513" cy="228600"/>
                </a:xfrm>
                <a:custGeom>
                  <a:avLst/>
                  <a:gdLst>
                    <a:gd name="T0" fmla="*/ 111 w 111"/>
                    <a:gd name="T1" fmla="*/ 24 h 61"/>
                    <a:gd name="T2" fmla="*/ 60 w 111"/>
                    <a:gd name="T3" fmla="*/ 2 h 61"/>
                    <a:gd name="T4" fmla="*/ 0 w 111"/>
                    <a:gd name="T5" fmla="*/ 34 h 61"/>
                    <a:gd name="T6" fmla="*/ 111 w 111"/>
                    <a:gd name="T7" fmla="*/ 24 h 61"/>
                  </a:gdLst>
                  <a:ahLst/>
                  <a:cxnLst>
                    <a:cxn ang="0">
                      <a:pos x="T0" y="T1"/>
                    </a:cxn>
                    <a:cxn ang="0">
                      <a:pos x="T2" y="T3"/>
                    </a:cxn>
                    <a:cxn ang="0">
                      <a:pos x="T4" y="T5"/>
                    </a:cxn>
                    <a:cxn ang="0">
                      <a:pos x="T6" y="T7"/>
                    </a:cxn>
                  </a:cxnLst>
                  <a:rect l="0" t="0" r="r" b="b"/>
                  <a:pathLst>
                    <a:path w="111" h="61">
                      <a:moveTo>
                        <a:pt x="111" y="24"/>
                      </a:moveTo>
                      <a:cubicBezTo>
                        <a:pt x="102" y="13"/>
                        <a:pt x="87" y="4"/>
                        <a:pt x="60" y="2"/>
                      </a:cubicBezTo>
                      <a:cubicBezTo>
                        <a:pt x="24" y="0"/>
                        <a:pt x="7" y="17"/>
                        <a:pt x="0" y="34"/>
                      </a:cubicBezTo>
                      <a:cubicBezTo>
                        <a:pt x="19" y="61"/>
                        <a:pt x="101" y="59"/>
                        <a:pt x="111" y="24"/>
                      </a:cubicBezTo>
                      <a:close/>
                    </a:path>
                  </a:pathLst>
                </a:custGeom>
                <a:solidFill>
                  <a:srgbClr val="353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76"/>
                <p:cNvSpPr/>
                <p:nvPr/>
              </p:nvSpPr>
              <p:spPr bwMode="auto">
                <a:xfrm>
                  <a:off x="7724775" y="5292725"/>
                  <a:ext cx="71438" cy="36513"/>
                </a:xfrm>
                <a:custGeom>
                  <a:avLst/>
                  <a:gdLst>
                    <a:gd name="T0" fmla="*/ 19 w 19"/>
                    <a:gd name="T1" fmla="*/ 5 h 10"/>
                    <a:gd name="T2" fmla="*/ 9 w 19"/>
                    <a:gd name="T3" fmla="*/ 10 h 10"/>
                    <a:gd name="T4" fmla="*/ 0 w 19"/>
                    <a:gd name="T5" fmla="*/ 5 h 10"/>
                    <a:gd name="T6" fmla="*/ 10 w 19"/>
                    <a:gd name="T7" fmla="*/ 0 h 10"/>
                    <a:gd name="T8" fmla="*/ 19 w 19"/>
                    <a:gd name="T9" fmla="*/ 5 h 10"/>
                  </a:gdLst>
                  <a:ahLst/>
                  <a:cxnLst>
                    <a:cxn ang="0">
                      <a:pos x="T0" y="T1"/>
                    </a:cxn>
                    <a:cxn ang="0">
                      <a:pos x="T2" y="T3"/>
                    </a:cxn>
                    <a:cxn ang="0">
                      <a:pos x="T4" y="T5"/>
                    </a:cxn>
                    <a:cxn ang="0">
                      <a:pos x="T6" y="T7"/>
                    </a:cxn>
                    <a:cxn ang="0">
                      <a:pos x="T8" y="T9"/>
                    </a:cxn>
                  </a:cxnLst>
                  <a:rect l="0" t="0" r="r" b="b"/>
                  <a:pathLst>
                    <a:path w="19" h="10">
                      <a:moveTo>
                        <a:pt x="19" y="5"/>
                      </a:moveTo>
                      <a:cubicBezTo>
                        <a:pt x="18" y="8"/>
                        <a:pt x="14" y="10"/>
                        <a:pt x="9" y="10"/>
                      </a:cubicBezTo>
                      <a:cubicBezTo>
                        <a:pt x="4" y="9"/>
                        <a:pt x="0" y="7"/>
                        <a:pt x="0" y="5"/>
                      </a:cubicBezTo>
                      <a:cubicBezTo>
                        <a:pt x="0" y="2"/>
                        <a:pt x="5" y="0"/>
                        <a:pt x="10" y="0"/>
                      </a:cubicBezTo>
                      <a:cubicBezTo>
                        <a:pt x="15" y="0"/>
                        <a:pt x="19" y="3"/>
                        <a:pt x="19" y="5"/>
                      </a:cubicBezTo>
                      <a:close/>
                    </a:path>
                  </a:pathLst>
                </a:custGeom>
                <a:solidFill>
                  <a:srgbClr val="4848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77"/>
                <p:cNvSpPr/>
                <p:nvPr/>
              </p:nvSpPr>
              <p:spPr bwMode="auto">
                <a:xfrm>
                  <a:off x="8172450" y="5262562"/>
                  <a:ext cx="525463" cy="266700"/>
                </a:xfrm>
                <a:custGeom>
                  <a:avLst/>
                  <a:gdLst>
                    <a:gd name="T0" fmla="*/ 123 w 140"/>
                    <a:gd name="T1" fmla="*/ 71 h 71"/>
                    <a:gd name="T2" fmla="*/ 4 w 140"/>
                    <a:gd name="T3" fmla="*/ 59 h 71"/>
                    <a:gd name="T4" fmla="*/ 70 w 140"/>
                    <a:gd name="T5" fmla="*/ 1 h 71"/>
                    <a:gd name="T6" fmla="*/ 123 w 140"/>
                    <a:gd name="T7" fmla="*/ 71 h 71"/>
                  </a:gdLst>
                  <a:ahLst/>
                  <a:cxnLst>
                    <a:cxn ang="0">
                      <a:pos x="T0" y="T1"/>
                    </a:cxn>
                    <a:cxn ang="0">
                      <a:pos x="T2" y="T3"/>
                    </a:cxn>
                    <a:cxn ang="0">
                      <a:pos x="T4" y="T5"/>
                    </a:cxn>
                    <a:cxn ang="0">
                      <a:pos x="T6" y="T7"/>
                    </a:cxn>
                  </a:cxnLst>
                  <a:rect l="0" t="0" r="r" b="b"/>
                  <a:pathLst>
                    <a:path w="140" h="71">
                      <a:moveTo>
                        <a:pt x="123" y="71"/>
                      </a:moveTo>
                      <a:cubicBezTo>
                        <a:pt x="123" y="71"/>
                        <a:pt x="33" y="69"/>
                        <a:pt x="4" y="59"/>
                      </a:cubicBezTo>
                      <a:cubicBezTo>
                        <a:pt x="4" y="59"/>
                        <a:pt x="0" y="0"/>
                        <a:pt x="70" y="1"/>
                      </a:cubicBezTo>
                      <a:cubicBezTo>
                        <a:pt x="140" y="2"/>
                        <a:pt x="135" y="67"/>
                        <a:pt x="123" y="71"/>
                      </a:cubicBezTo>
                      <a:close/>
                    </a:path>
                  </a:pathLst>
                </a:custGeom>
                <a:solidFill>
                  <a:srgbClr val="2A28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78"/>
                <p:cNvSpPr/>
                <p:nvPr/>
              </p:nvSpPr>
              <p:spPr bwMode="auto">
                <a:xfrm>
                  <a:off x="8239125" y="5265737"/>
                  <a:ext cx="412750" cy="228600"/>
                </a:xfrm>
                <a:custGeom>
                  <a:avLst/>
                  <a:gdLst>
                    <a:gd name="T0" fmla="*/ 0 w 110"/>
                    <a:gd name="T1" fmla="*/ 19 h 61"/>
                    <a:gd name="T2" fmla="*/ 52 w 110"/>
                    <a:gd name="T3" fmla="*/ 0 h 61"/>
                    <a:gd name="T4" fmla="*/ 110 w 110"/>
                    <a:gd name="T5" fmla="*/ 36 h 61"/>
                    <a:gd name="T6" fmla="*/ 0 w 110"/>
                    <a:gd name="T7" fmla="*/ 19 h 61"/>
                  </a:gdLst>
                  <a:ahLst/>
                  <a:cxnLst>
                    <a:cxn ang="0">
                      <a:pos x="T0" y="T1"/>
                    </a:cxn>
                    <a:cxn ang="0">
                      <a:pos x="T2" y="T3"/>
                    </a:cxn>
                    <a:cxn ang="0">
                      <a:pos x="T4" y="T5"/>
                    </a:cxn>
                    <a:cxn ang="0">
                      <a:pos x="T6" y="T7"/>
                    </a:cxn>
                  </a:cxnLst>
                  <a:rect l="0" t="0" r="r" b="b"/>
                  <a:pathLst>
                    <a:path w="110" h="61">
                      <a:moveTo>
                        <a:pt x="0" y="19"/>
                      </a:moveTo>
                      <a:cubicBezTo>
                        <a:pt x="9" y="8"/>
                        <a:pt x="25" y="0"/>
                        <a:pt x="52" y="0"/>
                      </a:cubicBezTo>
                      <a:cubicBezTo>
                        <a:pt x="88" y="0"/>
                        <a:pt x="104" y="18"/>
                        <a:pt x="110" y="36"/>
                      </a:cubicBezTo>
                      <a:cubicBezTo>
                        <a:pt x="89" y="61"/>
                        <a:pt x="8" y="54"/>
                        <a:pt x="0" y="19"/>
                      </a:cubicBezTo>
                      <a:close/>
                    </a:path>
                  </a:pathLst>
                </a:custGeom>
                <a:solidFill>
                  <a:srgbClr val="353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79"/>
                <p:cNvSpPr/>
                <p:nvPr/>
              </p:nvSpPr>
              <p:spPr bwMode="auto">
                <a:xfrm>
                  <a:off x="8494713" y="5314950"/>
                  <a:ext cx="66675" cy="38100"/>
                </a:xfrm>
                <a:custGeom>
                  <a:avLst/>
                  <a:gdLst>
                    <a:gd name="T0" fmla="*/ 0 w 18"/>
                    <a:gd name="T1" fmla="*/ 5 h 10"/>
                    <a:gd name="T2" fmla="*/ 9 w 18"/>
                    <a:gd name="T3" fmla="*/ 10 h 10"/>
                    <a:gd name="T4" fmla="*/ 18 w 18"/>
                    <a:gd name="T5" fmla="*/ 5 h 10"/>
                    <a:gd name="T6" fmla="*/ 9 w 18"/>
                    <a:gd name="T7" fmla="*/ 0 h 10"/>
                    <a:gd name="T8" fmla="*/ 0 w 18"/>
                    <a:gd name="T9" fmla="*/ 5 h 10"/>
                  </a:gdLst>
                  <a:ahLst/>
                  <a:cxnLst>
                    <a:cxn ang="0">
                      <a:pos x="T0" y="T1"/>
                    </a:cxn>
                    <a:cxn ang="0">
                      <a:pos x="T2" y="T3"/>
                    </a:cxn>
                    <a:cxn ang="0">
                      <a:pos x="T4" y="T5"/>
                    </a:cxn>
                    <a:cxn ang="0">
                      <a:pos x="T6" y="T7"/>
                    </a:cxn>
                    <a:cxn ang="0">
                      <a:pos x="T8" y="T9"/>
                    </a:cxn>
                  </a:cxnLst>
                  <a:rect l="0" t="0" r="r" b="b"/>
                  <a:pathLst>
                    <a:path w="18" h="10">
                      <a:moveTo>
                        <a:pt x="0" y="5"/>
                      </a:moveTo>
                      <a:cubicBezTo>
                        <a:pt x="0" y="8"/>
                        <a:pt x="4" y="10"/>
                        <a:pt x="9" y="10"/>
                      </a:cubicBezTo>
                      <a:cubicBezTo>
                        <a:pt x="14" y="10"/>
                        <a:pt x="18" y="8"/>
                        <a:pt x="18" y="5"/>
                      </a:cubicBezTo>
                      <a:cubicBezTo>
                        <a:pt x="18" y="3"/>
                        <a:pt x="14" y="0"/>
                        <a:pt x="9" y="0"/>
                      </a:cubicBezTo>
                      <a:cubicBezTo>
                        <a:pt x="4" y="0"/>
                        <a:pt x="0" y="2"/>
                        <a:pt x="0" y="5"/>
                      </a:cubicBezTo>
                      <a:close/>
                    </a:path>
                  </a:pathLst>
                </a:custGeom>
                <a:solidFill>
                  <a:srgbClr val="4848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80"/>
                <p:cNvSpPr/>
                <p:nvPr/>
              </p:nvSpPr>
              <p:spPr bwMode="auto">
                <a:xfrm>
                  <a:off x="7724775" y="3089275"/>
                  <a:ext cx="762000" cy="968375"/>
                </a:xfrm>
                <a:custGeom>
                  <a:avLst/>
                  <a:gdLst>
                    <a:gd name="T0" fmla="*/ 31 w 203"/>
                    <a:gd name="T1" fmla="*/ 11 h 258"/>
                    <a:gd name="T2" fmla="*/ 160 w 203"/>
                    <a:gd name="T3" fmla="*/ 6 h 258"/>
                    <a:gd name="T4" fmla="*/ 201 w 203"/>
                    <a:gd name="T5" fmla="*/ 25 h 258"/>
                    <a:gd name="T6" fmla="*/ 194 w 203"/>
                    <a:gd name="T7" fmla="*/ 181 h 258"/>
                    <a:gd name="T8" fmla="*/ 189 w 203"/>
                    <a:gd name="T9" fmla="*/ 258 h 258"/>
                    <a:gd name="T10" fmla="*/ 22 w 203"/>
                    <a:gd name="T11" fmla="*/ 253 h 258"/>
                    <a:gd name="T12" fmla="*/ 5 w 203"/>
                    <a:gd name="T13" fmla="*/ 92 h 258"/>
                    <a:gd name="T14" fmla="*/ 31 w 203"/>
                    <a:gd name="T15" fmla="*/ 11 h 2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3" h="258">
                      <a:moveTo>
                        <a:pt x="31" y="11"/>
                      </a:moveTo>
                      <a:cubicBezTo>
                        <a:pt x="31" y="11"/>
                        <a:pt x="60" y="0"/>
                        <a:pt x="160" y="6"/>
                      </a:cubicBezTo>
                      <a:cubicBezTo>
                        <a:pt x="160" y="6"/>
                        <a:pt x="197" y="10"/>
                        <a:pt x="201" y="25"/>
                      </a:cubicBezTo>
                      <a:cubicBezTo>
                        <a:pt x="203" y="33"/>
                        <a:pt x="203" y="103"/>
                        <a:pt x="194" y="181"/>
                      </a:cubicBezTo>
                      <a:cubicBezTo>
                        <a:pt x="189" y="227"/>
                        <a:pt x="189" y="258"/>
                        <a:pt x="189" y="258"/>
                      </a:cubicBezTo>
                      <a:cubicBezTo>
                        <a:pt x="22" y="253"/>
                        <a:pt x="22" y="253"/>
                        <a:pt x="22" y="253"/>
                      </a:cubicBezTo>
                      <a:cubicBezTo>
                        <a:pt x="22" y="253"/>
                        <a:pt x="0" y="164"/>
                        <a:pt x="5" y="92"/>
                      </a:cubicBezTo>
                      <a:cubicBezTo>
                        <a:pt x="6" y="63"/>
                        <a:pt x="23" y="11"/>
                        <a:pt x="31" y="11"/>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81"/>
                <p:cNvSpPr/>
                <p:nvPr/>
              </p:nvSpPr>
              <p:spPr bwMode="auto">
                <a:xfrm>
                  <a:off x="8359775" y="3152775"/>
                  <a:ext cx="127000" cy="904875"/>
                </a:xfrm>
                <a:custGeom>
                  <a:avLst/>
                  <a:gdLst>
                    <a:gd name="T0" fmla="*/ 32 w 34"/>
                    <a:gd name="T1" fmla="*/ 8 h 241"/>
                    <a:gd name="T2" fmla="*/ 26 w 34"/>
                    <a:gd name="T3" fmla="*/ 0 h 241"/>
                    <a:gd name="T4" fmla="*/ 22 w 34"/>
                    <a:gd name="T5" fmla="*/ 53 h 241"/>
                    <a:gd name="T6" fmla="*/ 15 w 34"/>
                    <a:gd name="T7" fmla="*/ 126 h 241"/>
                    <a:gd name="T8" fmla="*/ 7 w 34"/>
                    <a:gd name="T9" fmla="*/ 195 h 241"/>
                    <a:gd name="T10" fmla="*/ 0 w 34"/>
                    <a:gd name="T11" fmla="*/ 241 h 241"/>
                    <a:gd name="T12" fmla="*/ 20 w 34"/>
                    <a:gd name="T13" fmla="*/ 241 h 241"/>
                    <a:gd name="T14" fmla="*/ 25 w 34"/>
                    <a:gd name="T15" fmla="*/ 164 h 241"/>
                    <a:gd name="T16" fmla="*/ 32 w 34"/>
                    <a:gd name="T17" fmla="*/ 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41">
                      <a:moveTo>
                        <a:pt x="32" y="8"/>
                      </a:moveTo>
                      <a:cubicBezTo>
                        <a:pt x="31" y="5"/>
                        <a:pt x="29" y="2"/>
                        <a:pt x="26" y="0"/>
                      </a:cubicBezTo>
                      <a:cubicBezTo>
                        <a:pt x="26" y="18"/>
                        <a:pt x="24" y="35"/>
                        <a:pt x="22" y="53"/>
                      </a:cubicBezTo>
                      <a:cubicBezTo>
                        <a:pt x="20" y="77"/>
                        <a:pt x="18" y="102"/>
                        <a:pt x="15" y="126"/>
                      </a:cubicBezTo>
                      <a:cubicBezTo>
                        <a:pt x="13" y="149"/>
                        <a:pt x="11" y="172"/>
                        <a:pt x="7" y="195"/>
                      </a:cubicBezTo>
                      <a:cubicBezTo>
                        <a:pt x="4" y="210"/>
                        <a:pt x="2" y="225"/>
                        <a:pt x="0" y="241"/>
                      </a:cubicBezTo>
                      <a:cubicBezTo>
                        <a:pt x="20" y="241"/>
                        <a:pt x="20" y="241"/>
                        <a:pt x="20" y="241"/>
                      </a:cubicBezTo>
                      <a:cubicBezTo>
                        <a:pt x="20" y="241"/>
                        <a:pt x="20" y="210"/>
                        <a:pt x="25" y="164"/>
                      </a:cubicBezTo>
                      <a:cubicBezTo>
                        <a:pt x="34" y="86"/>
                        <a:pt x="34" y="16"/>
                        <a:pt x="32" y="8"/>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82"/>
                <p:cNvSpPr/>
                <p:nvPr/>
              </p:nvSpPr>
              <p:spPr bwMode="auto">
                <a:xfrm>
                  <a:off x="7732713" y="3336925"/>
                  <a:ext cx="731838" cy="615950"/>
                </a:xfrm>
                <a:custGeom>
                  <a:avLst/>
                  <a:gdLst>
                    <a:gd name="T0" fmla="*/ 158 w 195"/>
                    <a:gd name="T1" fmla="*/ 101 h 164"/>
                    <a:gd name="T2" fmla="*/ 153 w 195"/>
                    <a:gd name="T3" fmla="*/ 96 h 164"/>
                    <a:gd name="T4" fmla="*/ 162 w 195"/>
                    <a:gd name="T5" fmla="*/ 90 h 164"/>
                    <a:gd name="T6" fmla="*/ 146 w 195"/>
                    <a:gd name="T7" fmla="*/ 62 h 164"/>
                    <a:gd name="T8" fmla="*/ 135 w 195"/>
                    <a:gd name="T9" fmla="*/ 54 h 164"/>
                    <a:gd name="T10" fmla="*/ 118 w 195"/>
                    <a:gd name="T11" fmla="*/ 55 h 164"/>
                    <a:gd name="T12" fmla="*/ 98 w 195"/>
                    <a:gd name="T13" fmla="*/ 64 h 164"/>
                    <a:gd name="T14" fmla="*/ 97 w 195"/>
                    <a:gd name="T15" fmla="*/ 65 h 164"/>
                    <a:gd name="T16" fmla="*/ 96 w 195"/>
                    <a:gd name="T17" fmla="*/ 65 h 164"/>
                    <a:gd name="T18" fmla="*/ 94 w 195"/>
                    <a:gd name="T19" fmla="*/ 65 h 164"/>
                    <a:gd name="T20" fmla="*/ 92 w 195"/>
                    <a:gd name="T21" fmla="*/ 64 h 164"/>
                    <a:gd name="T22" fmla="*/ 67 w 195"/>
                    <a:gd name="T23" fmla="*/ 66 h 164"/>
                    <a:gd name="T24" fmla="*/ 41 w 195"/>
                    <a:gd name="T25" fmla="*/ 75 h 164"/>
                    <a:gd name="T26" fmla="*/ 23 w 195"/>
                    <a:gd name="T27" fmla="*/ 82 h 164"/>
                    <a:gd name="T28" fmla="*/ 17 w 195"/>
                    <a:gd name="T29" fmla="*/ 81 h 164"/>
                    <a:gd name="T30" fmla="*/ 14 w 195"/>
                    <a:gd name="T31" fmla="*/ 65 h 164"/>
                    <a:gd name="T32" fmla="*/ 13 w 195"/>
                    <a:gd name="T33" fmla="*/ 40 h 164"/>
                    <a:gd name="T34" fmla="*/ 16 w 195"/>
                    <a:gd name="T35" fmla="*/ 4 h 164"/>
                    <a:gd name="T36" fmla="*/ 7 w 195"/>
                    <a:gd name="T37" fmla="*/ 0 h 164"/>
                    <a:gd name="T38" fmla="*/ 3 w 195"/>
                    <a:gd name="T39" fmla="*/ 26 h 164"/>
                    <a:gd name="T40" fmla="*/ 13 w 195"/>
                    <a:gd name="T41" fmla="*/ 152 h 164"/>
                    <a:gd name="T42" fmla="*/ 35 w 195"/>
                    <a:gd name="T43" fmla="*/ 149 h 164"/>
                    <a:gd name="T44" fmla="*/ 67 w 195"/>
                    <a:gd name="T45" fmla="*/ 144 h 164"/>
                    <a:gd name="T46" fmla="*/ 94 w 195"/>
                    <a:gd name="T47" fmla="*/ 145 h 164"/>
                    <a:gd name="T48" fmla="*/ 116 w 195"/>
                    <a:gd name="T49" fmla="*/ 157 h 164"/>
                    <a:gd name="T50" fmla="*/ 134 w 195"/>
                    <a:gd name="T51" fmla="*/ 163 h 164"/>
                    <a:gd name="T52" fmla="*/ 145 w 195"/>
                    <a:gd name="T53" fmla="*/ 158 h 164"/>
                    <a:gd name="T54" fmla="*/ 169 w 195"/>
                    <a:gd name="T55" fmla="*/ 155 h 164"/>
                    <a:gd name="T56" fmla="*/ 189 w 195"/>
                    <a:gd name="T57" fmla="*/ 157 h 164"/>
                    <a:gd name="T58" fmla="*/ 192 w 195"/>
                    <a:gd name="T59" fmla="*/ 115 h 164"/>
                    <a:gd name="T60" fmla="*/ 195 w 195"/>
                    <a:gd name="T61" fmla="*/ 94 h 164"/>
                    <a:gd name="T62" fmla="*/ 175 w 195"/>
                    <a:gd name="T63" fmla="*/ 98 h 164"/>
                    <a:gd name="T64" fmla="*/ 158 w 195"/>
                    <a:gd name="T65" fmla="*/ 10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5" h="164">
                      <a:moveTo>
                        <a:pt x="158" y="101"/>
                      </a:moveTo>
                      <a:cubicBezTo>
                        <a:pt x="155" y="100"/>
                        <a:pt x="152" y="99"/>
                        <a:pt x="153" y="96"/>
                      </a:cubicBezTo>
                      <a:cubicBezTo>
                        <a:pt x="154" y="92"/>
                        <a:pt x="160" y="91"/>
                        <a:pt x="162" y="90"/>
                      </a:cubicBezTo>
                      <a:cubicBezTo>
                        <a:pt x="178" y="80"/>
                        <a:pt x="152" y="67"/>
                        <a:pt x="146" y="62"/>
                      </a:cubicBezTo>
                      <a:cubicBezTo>
                        <a:pt x="142" y="59"/>
                        <a:pt x="139" y="55"/>
                        <a:pt x="135" y="54"/>
                      </a:cubicBezTo>
                      <a:cubicBezTo>
                        <a:pt x="129" y="53"/>
                        <a:pt x="123" y="53"/>
                        <a:pt x="118" y="55"/>
                      </a:cubicBezTo>
                      <a:cubicBezTo>
                        <a:pt x="111" y="57"/>
                        <a:pt x="105" y="62"/>
                        <a:pt x="98" y="64"/>
                      </a:cubicBezTo>
                      <a:cubicBezTo>
                        <a:pt x="98" y="64"/>
                        <a:pt x="97" y="65"/>
                        <a:pt x="97" y="65"/>
                      </a:cubicBezTo>
                      <a:cubicBezTo>
                        <a:pt x="96" y="65"/>
                        <a:pt x="96" y="65"/>
                        <a:pt x="96" y="65"/>
                      </a:cubicBezTo>
                      <a:cubicBezTo>
                        <a:pt x="95" y="65"/>
                        <a:pt x="94" y="65"/>
                        <a:pt x="94" y="65"/>
                      </a:cubicBezTo>
                      <a:cubicBezTo>
                        <a:pt x="93" y="65"/>
                        <a:pt x="93" y="65"/>
                        <a:pt x="92" y="64"/>
                      </a:cubicBezTo>
                      <a:cubicBezTo>
                        <a:pt x="84" y="64"/>
                        <a:pt x="75" y="64"/>
                        <a:pt x="67" y="66"/>
                      </a:cubicBezTo>
                      <a:cubicBezTo>
                        <a:pt x="58" y="68"/>
                        <a:pt x="49" y="71"/>
                        <a:pt x="41" y="75"/>
                      </a:cubicBezTo>
                      <a:cubicBezTo>
                        <a:pt x="35" y="77"/>
                        <a:pt x="29" y="80"/>
                        <a:pt x="23" y="82"/>
                      </a:cubicBezTo>
                      <a:cubicBezTo>
                        <a:pt x="21" y="83"/>
                        <a:pt x="18" y="84"/>
                        <a:pt x="17" y="81"/>
                      </a:cubicBezTo>
                      <a:cubicBezTo>
                        <a:pt x="13" y="78"/>
                        <a:pt x="14" y="69"/>
                        <a:pt x="14" y="65"/>
                      </a:cubicBezTo>
                      <a:cubicBezTo>
                        <a:pt x="14" y="57"/>
                        <a:pt x="13" y="48"/>
                        <a:pt x="13" y="40"/>
                      </a:cubicBezTo>
                      <a:cubicBezTo>
                        <a:pt x="13" y="28"/>
                        <a:pt x="11" y="15"/>
                        <a:pt x="16" y="4"/>
                      </a:cubicBezTo>
                      <a:cubicBezTo>
                        <a:pt x="13" y="3"/>
                        <a:pt x="10" y="1"/>
                        <a:pt x="7" y="0"/>
                      </a:cubicBezTo>
                      <a:cubicBezTo>
                        <a:pt x="5" y="9"/>
                        <a:pt x="3" y="18"/>
                        <a:pt x="3" y="26"/>
                      </a:cubicBezTo>
                      <a:cubicBezTo>
                        <a:pt x="0" y="69"/>
                        <a:pt x="7" y="119"/>
                        <a:pt x="13" y="152"/>
                      </a:cubicBezTo>
                      <a:cubicBezTo>
                        <a:pt x="20" y="150"/>
                        <a:pt x="27" y="150"/>
                        <a:pt x="35" y="149"/>
                      </a:cubicBezTo>
                      <a:cubicBezTo>
                        <a:pt x="46" y="148"/>
                        <a:pt x="56" y="145"/>
                        <a:pt x="67" y="144"/>
                      </a:cubicBezTo>
                      <a:cubicBezTo>
                        <a:pt x="77" y="142"/>
                        <a:pt x="85" y="141"/>
                        <a:pt x="94" y="145"/>
                      </a:cubicBezTo>
                      <a:cubicBezTo>
                        <a:pt x="102" y="148"/>
                        <a:pt x="109" y="152"/>
                        <a:pt x="116" y="157"/>
                      </a:cubicBezTo>
                      <a:cubicBezTo>
                        <a:pt x="121" y="161"/>
                        <a:pt x="127" y="164"/>
                        <a:pt x="134" y="163"/>
                      </a:cubicBezTo>
                      <a:cubicBezTo>
                        <a:pt x="138" y="162"/>
                        <a:pt x="141" y="160"/>
                        <a:pt x="145" y="158"/>
                      </a:cubicBezTo>
                      <a:cubicBezTo>
                        <a:pt x="153" y="155"/>
                        <a:pt x="161" y="154"/>
                        <a:pt x="169" y="155"/>
                      </a:cubicBezTo>
                      <a:cubicBezTo>
                        <a:pt x="176" y="155"/>
                        <a:pt x="182" y="156"/>
                        <a:pt x="189" y="157"/>
                      </a:cubicBezTo>
                      <a:cubicBezTo>
                        <a:pt x="189" y="146"/>
                        <a:pt x="191" y="131"/>
                        <a:pt x="192" y="115"/>
                      </a:cubicBezTo>
                      <a:cubicBezTo>
                        <a:pt x="193" y="108"/>
                        <a:pt x="194" y="101"/>
                        <a:pt x="195" y="94"/>
                      </a:cubicBezTo>
                      <a:cubicBezTo>
                        <a:pt x="188" y="95"/>
                        <a:pt x="181" y="97"/>
                        <a:pt x="175" y="98"/>
                      </a:cubicBezTo>
                      <a:cubicBezTo>
                        <a:pt x="170" y="99"/>
                        <a:pt x="163" y="102"/>
                        <a:pt x="158" y="101"/>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83"/>
                <p:cNvSpPr/>
                <p:nvPr/>
              </p:nvSpPr>
              <p:spPr bwMode="auto">
                <a:xfrm>
                  <a:off x="7818438" y="2946400"/>
                  <a:ext cx="241300" cy="274638"/>
                </a:xfrm>
                <a:custGeom>
                  <a:avLst/>
                  <a:gdLst>
                    <a:gd name="T0" fmla="*/ 6 w 64"/>
                    <a:gd name="T1" fmla="*/ 0 h 73"/>
                    <a:gd name="T2" fmla="*/ 2 w 64"/>
                    <a:gd name="T3" fmla="*/ 50 h 73"/>
                    <a:gd name="T4" fmla="*/ 24 w 64"/>
                    <a:gd name="T5" fmla="*/ 68 h 73"/>
                    <a:gd name="T6" fmla="*/ 63 w 64"/>
                    <a:gd name="T7" fmla="*/ 61 h 73"/>
                    <a:gd name="T8" fmla="*/ 64 w 64"/>
                    <a:gd name="T9" fmla="*/ 47 h 73"/>
                    <a:gd name="T10" fmla="*/ 6 w 64"/>
                    <a:gd name="T11" fmla="*/ 0 h 73"/>
                  </a:gdLst>
                  <a:ahLst/>
                  <a:cxnLst>
                    <a:cxn ang="0">
                      <a:pos x="T0" y="T1"/>
                    </a:cxn>
                    <a:cxn ang="0">
                      <a:pos x="T2" y="T3"/>
                    </a:cxn>
                    <a:cxn ang="0">
                      <a:pos x="T4" y="T5"/>
                    </a:cxn>
                    <a:cxn ang="0">
                      <a:pos x="T6" y="T7"/>
                    </a:cxn>
                    <a:cxn ang="0">
                      <a:pos x="T8" y="T9"/>
                    </a:cxn>
                    <a:cxn ang="0">
                      <a:pos x="T10" y="T11"/>
                    </a:cxn>
                  </a:cxnLst>
                  <a:rect l="0" t="0" r="r" b="b"/>
                  <a:pathLst>
                    <a:path w="64" h="73">
                      <a:moveTo>
                        <a:pt x="6" y="0"/>
                      </a:moveTo>
                      <a:cubicBezTo>
                        <a:pt x="6" y="0"/>
                        <a:pt x="0" y="42"/>
                        <a:pt x="2" y="50"/>
                      </a:cubicBezTo>
                      <a:cubicBezTo>
                        <a:pt x="5" y="58"/>
                        <a:pt x="13" y="67"/>
                        <a:pt x="24" y="68"/>
                      </a:cubicBezTo>
                      <a:cubicBezTo>
                        <a:pt x="52" y="73"/>
                        <a:pt x="63" y="61"/>
                        <a:pt x="63" y="61"/>
                      </a:cubicBezTo>
                      <a:cubicBezTo>
                        <a:pt x="64" y="47"/>
                        <a:pt x="64" y="47"/>
                        <a:pt x="64" y="47"/>
                      </a:cubicBezTo>
                      <a:lnTo>
                        <a:pt x="6" y="0"/>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84"/>
                <p:cNvSpPr/>
                <p:nvPr/>
              </p:nvSpPr>
              <p:spPr bwMode="auto">
                <a:xfrm>
                  <a:off x="7804150" y="2905125"/>
                  <a:ext cx="255588" cy="277813"/>
                </a:xfrm>
                <a:custGeom>
                  <a:avLst/>
                  <a:gdLst>
                    <a:gd name="T0" fmla="*/ 7 w 68"/>
                    <a:gd name="T1" fmla="*/ 0 h 74"/>
                    <a:gd name="T2" fmla="*/ 3 w 68"/>
                    <a:gd name="T3" fmla="*/ 51 h 74"/>
                    <a:gd name="T4" fmla="*/ 25 w 68"/>
                    <a:gd name="T5" fmla="*/ 69 h 74"/>
                    <a:gd name="T6" fmla="*/ 61 w 68"/>
                    <a:gd name="T7" fmla="*/ 71 h 74"/>
                    <a:gd name="T8" fmla="*/ 68 w 68"/>
                    <a:gd name="T9" fmla="*/ 42 h 74"/>
                    <a:gd name="T10" fmla="*/ 7 w 68"/>
                    <a:gd name="T11" fmla="*/ 0 h 74"/>
                  </a:gdLst>
                  <a:ahLst/>
                  <a:cxnLst>
                    <a:cxn ang="0">
                      <a:pos x="T0" y="T1"/>
                    </a:cxn>
                    <a:cxn ang="0">
                      <a:pos x="T2" y="T3"/>
                    </a:cxn>
                    <a:cxn ang="0">
                      <a:pos x="T4" y="T5"/>
                    </a:cxn>
                    <a:cxn ang="0">
                      <a:pos x="T6" y="T7"/>
                    </a:cxn>
                    <a:cxn ang="0">
                      <a:pos x="T8" y="T9"/>
                    </a:cxn>
                    <a:cxn ang="0">
                      <a:pos x="T10" y="T11"/>
                    </a:cxn>
                  </a:cxnLst>
                  <a:rect l="0" t="0" r="r" b="b"/>
                  <a:pathLst>
                    <a:path w="68" h="74">
                      <a:moveTo>
                        <a:pt x="7" y="0"/>
                      </a:moveTo>
                      <a:cubicBezTo>
                        <a:pt x="7" y="0"/>
                        <a:pt x="0" y="43"/>
                        <a:pt x="3" y="51"/>
                      </a:cubicBezTo>
                      <a:cubicBezTo>
                        <a:pt x="5" y="59"/>
                        <a:pt x="13" y="67"/>
                        <a:pt x="25" y="69"/>
                      </a:cubicBezTo>
                      <a:cubicBezTo>
                        <a:pt x="53" y="74"/>
                        <a:pt x="61" y="71"/>
                        <a:pt x="61" y="71"/>
                      </a:cubicBezTo>
                      <a:cubicBezTo>
                        <a:pt x="68" y="42"/>
                        <a:pt x="68" y="42"/>
                        <a:pt x="68" y="42"/>
                      </a:cubicBezTo>
                      <a:lnTo>
                        <a:pt x="7" y="0"/>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85"/>
                <p:cNvSpPr/>
                <p:nvPr/>
              </p:nvSpPr>
              <p:spPr bwMode="auto">
                <a:xfrm>
                  <a:off x="8137525" y="2973387"/>
                  <a:ext cx="263525" cy="206375"/>
                </a:xfrm>
                <a:custGeom>
                  <a:avLst/>
                  <a:gdLst>
                    <a:gd name="T0" fmla="*/ 70 w 70"/>
                    <a:gd name="T1" fmla="*/ 0 h 55"/>
                    <a:gd name="T2" fmla="*/ 64 w 70"/>
                    <a:gd name="T3" fmla="*/ 39 h 55"/>
                    <a:gd name="T4" fmla="*/ 0 w 70"/>
                    <a:gd name="T5" fmla="*/ 55 h 55"/>
                    <a:gd name="T6" fmla="*/ 11 w 70"/>
                    <a:gd name="T7" fmla="*/ 12 h 55"/>
                    <a:gd name="T8" fmla="*/ 70 w 70"/>
                    <a:gd name="T9" fmla="*/ 0 h 55"/>
                  </a:gdLst>
                  <a:ahLst/>
                  <a:cxnLst>
                    <a:cxn ang="0">
                      <a:pos x="T0" y="T1"/>
                    </a:cxn>
                    <a:cxn ang="0">
                      <a:pos x="T2" y="T3"/>
                    </a:cxn>
                    <a:cxn ang="0">
                      <a:pos x="T4" y="T5"/>
                    </a:cxn>
                    <a:cxn ang="0">
                      <a:pos x="T6" y="T7"/>
                    </a:cxn>
                    <a:cxn ang="0">
                      <a:pos x="T8" y="T9"/>
                    </a:cxn>
                  </a:cxnLst>
                  <a:rect l="0" t="0" r="r" b="b"/>
                  <a:pathLst>
                    <a:path w="70" h="55">
                      <a:moveTo>
                        <a:pt x="70" y="0"/>
                      </a:moveTo>
                      <a:cubicBezTo>
                        <a:pt x="70" y="0"/>
                        <a:pt x="66" y="36"/>
                        <a:pt x="64" y="39"/>
                      </a:cubicBezTo>
                      <a:cubicBezTo>
                        <a:pt x="61" y="43"/>
                        <a:pt x="55" y="55"/>
                        <a:pt x="0" y="55"/>
                      </a:cubicBezTo>
                      <a:cubicBezTo>
                        <a:pt x="11" y="12"/>
                        <a:pt x="11" y="12"/>
                        <a:pt x="11" y="12"/>
                      </a:cubicBezTo>
                      <a:lnTo>
                        <a:pt x="70" y="0"/>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86"/>
                <p:cNvSpPr/>
                <p:nvPr/>
              </p:nvSpPr>
              <p:spPr bwMode="auto">
                <a:xfrm>
                  <a:off x="8164513" y="2946400"/>
                  <a:ext cx="250825" cy="206375"/>
                </a:xfrm>
                <a:custGeom>
                  <a:avLst/>
                  <a:gdLst>
                    <a:gd name="T0" fmla="*/ 67 w 67"/>
                    <a:gd name="T1" fmla="*/ 0 h 55"/>
                    <a:gd name="T2" fmla="*/ 61 w 67"/>
                    <a:gd name="T3" fmla="*/ 39 h 55"/>
                    <a:gd name="T4" fmla="*/ 0 w 67"/>
                    <a:gd name="T5" fmla="*/ 55 h 55"/>
                    <a:gd name="T6" fmla="*/ 12 w 67"/>
                    <a:gd name="T7" fmla="*/ 11 h 55"/>
                    <a:gd name="T8" fmla="*/ 67 w 67"/>
                    <a:gd name="T9" fmla="*/ 0 h 55"/>
                  </a:gdLst>
                  <a:ahLst/>
                  <a:cxnLst>
                    <a:cxn ang="0">
                      <a:pos x="T0" y="T1"/>
                    </a:cxn>
                    <a:cxn ang="0">
                      <a:pos x="T2" y="T3"/>
                    </a:cxn>
                    <a:cxn ang="0">
                      <a:pos x="T4" y="T5"/>
                    </a:cxn>
                    <a:cxn ang="0">
                      <a:pos x="T6" y="T7"/>
                    </a:cxn>
                    <a:cxn ang="0">
                      <a:pos x="T8" y="T9"/>
                    </a:cxn>
                  </a:cxnLst>
                  <a:rect l="0" t="0" r="r" b="b"/>
                  <a:pathLst>
                    <a:path w="67" h="55">
                      <a:moveTo>
                        <a:pt x="67" y="0"/>
                      </a:moveTo>
                      <a:cubicBezTo>
                        <a:pt x="67" y="0"/>
                        <a:pt x="63" y="35"/>
                        <a:pt x="61" y="39"/>
                      </a:cubicBezTo>
                      <a:cubicBezTo>
                        <a:pt x="58" y="43"/>
                        <a:pt x="55" y="54"/>
                        <a:pt x="0" y="55"/>
                      </a:cubicBezTo>
                      <a:cubicBezTo>
                        <a:pt x="12" y="11"/>
                        <a:pt x="12" y="11"/>
                        <a:pt x="12" y="11"/>
                      </a:cubicBezTo>
                      <a:lnTo>
                        <a:pt x="67" y="0"/>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87"/>
                <p:cNvSpPr/>
                <p:nvPr/>
              </p:nvSpPr>
              <p:spPr bwMode="auto">
                <a:xfrm>
                  <a:off x="7818438" y="2905125"/>
                  <a:ext cx="241300" cy="255588"/>
                </a:xfrm>
                <a:custGeom>
                  <a:avLst/>
                  <a:gdLst>
                    <a:gd name="T0" fmla="*/ 39 w 64"/>
                    <a:gd name="T1" fmla="*/ 36 h 68"/>
                    <a:gd name="T2" fmla="*/ 52 w 64"/>
                    <a:gd name="T3" fmla="*/ 60 h 68"/>
                    <a:gd name="T4" fmla="*/ 58 w 64"/>
                    <a:gd name="T5" fmla="*/ 68 h 68"/>
                    <a:gd name="T6" fmla="*/ 64 w 64"/>
                    <a:gd name="T7" fmla="*/ 42 h 68"/>
                    <a:gd name="T8" fmla="*/ 3 w 64"/>
                    <a:gd name="T9" fmla="*/ 0 h 68"/>
                    <a:gd name="T10" fmla="*/ 0 w 64"/>
                    <a:gd name="T11" fmla="*/ 22 h 68"/>
                    <a:gd name="T12" fmla="*/ 39 w 64"/>
                    <a:gd name="T13" fmla="*/ 36 h 68"/>
                  </a:gdLst>
                  <a:ahLst/>
                  <a:cxnLst>
                    <a:cxn ang="0">
                      <a:pos x="T0" y="T1"/>
                    </a:cxn>
                    <a:cxn ang="0">
                      <a:pos x="T2" y="T3"/>
                    </a:cxn>
                    <a:cxn ang="0">
                      <a:pos x="T4" y="T5"/>
                    </a:cxn>
                    <a:cxn ang="0">
                      <a:pos x="T6" y="T7"/>
                    </a:cxn>
                    <a:cxn ang="0">
                      <a:pos x="T8" y="T9"/>
                    </a:cxn>
                    <a:cxn ang="0">
                      <a:pos x="T10" y="T11"/>
                    </a:cxn>
                    <a:cxn ang="0">
                      <a:pos x="T12" y="T13"/>
                    </a:cxn>
                  </a:cxnLst>
                  <a:rect l="0" t="0" r="r" b="b"/>
                  <a:pathLst>
                    <a:path w="64" h="68">
                      <a:moveTo>
                        <a:pt x="39" y="36"/>
                      </a:moveTo>
                      <a:cubicBezTo>
                        <a:pt x="46" y="43"/>
                        <a:pt x="48" y="52"/>
                        <a:pt x="52" y="60"/>
                      </a:cubicBezTo>
                      <a:cubicBezTo>
                        <a:pt x="54" y="63"/>
                        <a:pt x="56" y="65"/>
                        <a:pt x="58" y="68"/>
                      </a:cubicBezTo>
                      <a:cubicBezTo>
                        <a:pt x="64" y="42"/>
                        <a:pt x="64" y="42"/>
                        <a:pt x="64" y="42"/>
                      </a:cubicBezTo>
                      <a:cubicBezTo>
                        <a:pt x="3" y="0"/>
                        <a:pt x="3" y="0"/>
                        <a:pt x="3" y="0"/>
                      </a:cubicBezTo>
                      <a:cubicBezTo>
                        <a:pt x="3" y="0"/>
                        <a:pt x="1" y="11"/>
                        <a:pt x="0" y="22"/>
                      </a:cubicBezTo>
                      <a:cubicBezTo>
                        <a:pt x="14" y="22"/>
                        <a:pt x="30" y="26"/>
                        <a:pt x="39" y="36"/>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88"/>
                <p:cNvSpPr/>
                <p:nvPr/>
              </p:nvSpPr>
              <p:spPr bwMode="auto">
                <a:xfrm>
                  <a:off x="8164513" y="2946400"/>
                  <a:ext cx="250825" cy="206375"/>
                </a:xfrm>
                <a:custGeom>
                  <a:avLst/>
                  <a:gdLst>
                    <a:gd name="T0" fmla="*/ 29 w 67"/>
                    <a:gd name="T1" fmla="*/ 22 h 55"/>
                    <a:gd name="T2" fmla="*/ 65 w 67"/>
                    <a:gd name="T3" fmla="*/ 19 h 55"/>
                    <a:gd name="T4" fmla="*/ 67 w 67"/>
                    <a:gd name="T5" fmla="*/ 0 h 55"/>
                    <a:gd name="T6" fmla="*/ 12 w 67"/>
                    <a:gd name="T7" fmla="*/ 11 h 55"/>
                    <a:gd name="T8" fmla="*/ 0 w 67"/>
                    <a:gd name="T9" fmla="*/ 55 h 55"/>
                    <a:gd name="T10" fmla="*/ 2 w 67"/>
                    <a:gd name="T11" fmla="*/ 55 h 55"/>
                    <a:gd name="T12" fmla="*/ 29 w 67"/>
                    <a:gd name="T13" fmla="*/ 22 h 55"/>
                  </a:gdLst>
                  <a:ahLst/>
                  <a:cxnLst>
                    <a:cxn ang="0">
                      <a:pos x="T0" y="T1"/>
                    </a:cxn>
                    <a:cxn ang="0">
                      <a:pos x="T2" y="T3"/>
                    </a:cxn>
                    <a:cxn ang="0">
                      <a:pos x="T4" y="T5"/>
                    </a:cxn>
                    <a:cxn ang="0">
                      <a:pos x="T6" y="T7"/>
                    </a:cxn>
                    <a:cxn ang="0">
                      <a:pos x="T8" y="T9"/>
                    </a:cxn>
                    <a:cxn ang="0">
                      <a:pos x="T10" y="T11"/>
                    </a:cxn>
                    <a:cxn ang="0">
                      <a:pos x="T12" y="T13"/>
                    </a:cxn>
                  </a:cxnLst>
                  <a:rect l="0" t="0" r="r" b="b"/>
                  <a:pathLst>
                    <a:path w="67" h="55">
                      <a:moveTo>
                        <a:pt x="29" y="22"/>
                      </a:moveTo>
                      <a:cubicBezTo>
                        <a:pt x="40" y="17"/>
                        <a:pt x="53" y="19"/>
                        <a:pt x="65" y="19"/>
                      </a:cubicBezTo>
                      <a:cubicBezTo>
                        <a:pt x="66" y="9"/>
                        <a:pt x="67" y="0"/>
                        <a:pt x="67" y="0"/>
                      </a:cubicBezTo>
                      <a:cubicBezTo>
                        <a:pt x="12" y="11"/>
                        <a:pt x="12" y="11"/>
                        <a:pt x="12" y="11"/>
                      </a:cubicBezTo>
                      <a:cubicBezTo>
                        <a:pt x="0" y="55"/>
                        <a:pt x="0" y="55"/>
                        <a:pt x="0" y="55"/>
                      </a:cubicBezTo>
                      <a:cubicBezTo>
                        <a:pt x="1" y="55"/>
                        <a:pt x="1" y="55"/>
                        <a:pt x="2" y="55"/>
                      </a:cubicBezTo>
                      <a:cubicBezTo>
                        <a:pt x="11" y="44"/>
                        <a:pt x="15" y="28"/>
                        <a:pt x="29" y="22"/>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89"/>
                <p:cNvSpPr/>
                <p:nvPr/>
              </p:nvSpPr>
              <p:spPr bwMode="auto">
                <a:xfrm>
                  <a:off x="7897813" y="3127375"/>
                  <a:ext cx="409575" cy="922338"/>
                </a:xfrm>
                <a:custGeom>
                  <a:avLst/>
                  <a:gdLst>
                    <a:gd name="T0" fmla="*/ 85 w 258"/>
                    <a:gd name="T1" fmla="*/ 0 h 581"/>
                    <a:gd name="T2" fmla="*/ 0 w 258"/>
                    <a:gd name="T3" fmla="*/ 423 h 581"/>
                    <a:gd name="T4" fmla="*/ 83 w 258"/>
                    <a:gd name="T5" fmla="*/ 579 h 581"/>
                    <a:gd name="T6" fmla="*/ 187 w 258"/>
                    <a:gd name="T7" fmla="*/ 581 h 581"/>
                    <a:gd name="T8" fmla="*/ 258 w 258"/>
                    <a:gd name="T9" fmla="*/ 451 h 581"/>
                    <a:gd name="T10" fmla="*/ 165 w 258"/>
                    <a:gd name="T11" fmla="*/ 2 h 581"/>
                    <a:gd name="T12" fmla="*/ 85 w 258"/>
                    <a:gd name="T13" fmla="*/ 0 h 581"/>
                  </a:gdLst>
                  <a:ahLst/>
                  <a:cxnLst>
                    <a:cxn ang="0">
                      <a:pos x="T0" y="T1"/>
                    </a:cxn>
                    <a:cxn ang="0">
                      <a:pos x="T2" y="T3"/>
                    </a:cxn>
                    <a:cxn ang="0">
                      <a:pos x="T4" y="T5"/>
                    </a:cxn>
                    <a:cxn ang="0">
                      <a:pos x="T6" y="T7"/>
                    </a:cxn>
                    <a:cxn ang="0">
                      <a:pos x="T8" y="T9"/>
                    </a:cxn>
                    <a:cxn ang="0">
                      <a:pos x="T10" y="T11"/>
                    </a:cxn>
                    <a:cxn ang="0">
                      <a:pos x="T12" y="T13"/>
                    </a:cxn>
                  </a:cxnLst>
                  <a:rect l="0" t="0" r="r" b="b"/>
                  <a:pathLst>
                    <a:path w="258" h="581">
                      <a:moveTo>
                        <a:pt x="85" y="0"/>
                      </a:moveTo>
                      <a:lnTo>
                        <a:pt x="0" y="423"/>
                      </a:lnTo>
                      <a:lnTo>
                        <a:pt x="83" y="579"/>
                      </a:lnTo>
                      <a:lnTo>
                        <a:pt x="187" y="581"/>
                      </a:lnTo>
                      <a:lnTo>
                        <a:pt x="258" y="451"/>
                      </a:lnTo>
                      <a:lnTo>
                        <a:pt x="165" y="2"/>
                      </a:lnTo>
                      <a:lnTo>
                        <a:pt x="85" y="0"/>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90"/>
                <p:cNvSpPr/>
                <p:nvPr/>
              </p:nvSpPr>
              <p:spPr bwMode="auto">
                <a:xfrm>
                  <a:off x="7924800" y="3130550"/>
                  <a:ext cx="352425" cy="979488"/>
                </a:xfrm>
                <a:custGeom>
                  <a:avLst/>
                  <a:gdLst>
                    <a:gd name="T0" fmla="*/ 34 w 94"/>
                    <a:gd name="T1" fmla="*/ 0 h 261"/>
                    <a:gd name="T2" fmla="*/ 0 w 94"/>
                    <a:gd name="T3" fmla="*/ 180 h 261"/>
                    <a:gd name="T4" fmla="*/ 51 w 94"/>
                    <a:gd name="T5" fmla="*/ 261 h 261"/>
                    <a:gd name="T6" fmla="*/ 94 w 94"/>
                    <a:gd name="T7" fmla="*/ 191 h 261"/>
                    <a:gd name="T8" fmla="*/ 53 w 94"/>
                    <a:gd name="T9" fmla="*/ 0 h 261"/>
                    <a:gd name="T10" fmla="*/ 34 w 94"/>
                    <a:gd name="T11" fmla="*/ 0 h 261"/>
                  </a:gdLst>
                  <a:ahLst/>
                  <a:cxnLst>
                    <a:cxn ang="0">
                      <a:pos x="T0" y="T1"/>
                    </a:cxn>
                    <a:cxn ang="0">
                      <a:pos x="T2" y="T3"/>
                    </a:cxn>
                    <a:cxn ang="0">
                      <a:pos x="T4" y="T5"/>
                    </a:cxn>
                    <a:cxn ang="0">
                      <a:pos x="T6" y="T7"/>
                    </a:cxn>
                    <a:cxn ang="0">
                      <a:pos x="T8" y="T9"/>
                    </a:cxn>
                    <a:cxn ang="0">
                      <a:pos x="T10" y="T11"/>
                    </a:cxn>
                  </a:cxnLst>
                  <a:rect l="0" t="0" r="r" b="b"/>
                  <a:pathLst>
                    <a:path w="94" h="261">
                      <a:moveTo>
                        <a:pt x="34" y="0"/>
                      </a:moveTo>
                      <a:cubicBezTo>
                        <a:pt x="34" y="0"/>
                        <a:pt x="13" y="93"/>
                        <a:pt x="0" y="180"/>
                      </a:cubicBezTo>
                      <a:cubicBezTo>
                        <a:pt x="51" y="261"/>
                        <a:pt x="51" y="261"/>
                        <a:pt x="51" y="261"/>
                      </a:cubicBezTo>
                      <a:cubicBezTo>
                        <a:pt x="94" y="191"/>
                        <a:pt x="94" y="191"/>
                        <a:pt x="94" y="191"/>
                      </a:cubicBezTo>
                      <a:cubicBezTo>
                        <a:pt x="94" y="191"/>
                        <a:pt x="82" y="89"/>
                        <a:pt x="53" y="0"/>
                      </a:cubicBezTo>
                      <a:lnTo>
                        <a:pt x="34" y="0"/>
                      </a:lnTo>
                      <a:close/>
                    </a:path>
                  </a:pathLst>
                </a:custGeom>
                <a:solidFill>
                  <a:srgbClr val="9D9D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91"/>
                <p:cNvSpPr/>
                <p:nvPr/>
              </p:nvSpPr>
              <p:spPr bwMode="auto">
                <a:xfrm>
                  <a:off x="8104188" y="3130550"/>
                  <a:ext cx="173038" cy="979488"/>
                </a:xfrm>
                <a:custGeom>
                  <a:avLst/>
                  <a:gdLst>
                    <a:gd name="T0" fmla="*/ 5 w 46"/>
                    <a:gd name="T1" fmla="*/ 0 h 261"/>
                    <a:gd name="T2" fmla="*/ 2 w 46"/>
                    <a:gd name="T3" fmla="*/ 0 h 261"/>
                    <a:gd name="T4" fmla="*/ 0 w 46"/>
                    <a:gd name="T5" fmla="*/ 1 h 261"/>
                    <a:gd name="T6" fmla="*/ 3 w 46"/>
                    <a:gd name="T7" fmla="*/ 261 h 261"/>
                    <a:gd name="T8" fmla="*/ 46 w 46"/>
                    <a:gd name="T9" fmla="*/ 191 h 261"/>
                    <a:gd name="T10" fmla="*/ 5 w 46"/>
                    <a:gd name="T11" fmla="*/ 0 h 261"/>
                  </a:gdLst>
                  <a:ahLst/>
                  <a:cxnLst>
                    <a:cxn ang="0">
                      <a:pos x="T0" y="T1"/>
                    </a:cxn>
                    <a:cxn ang="0">
                      <a:pos x="T2" y="T3"/>
                    </a:cxn>
                    <a:cxn ang="0">
                      <a:pos x="T4" y="T5"/>
                    </a:cxn>
                    <a:cxn ang="0">
                      <a:pos x="T6" y="T7"/>
                    </a:cxn>
                    <a:cxn ang="0">
                      <a:pos x="T8" y="T9"/>
                    </a:cxn>
                    <a:cxn ang="0">
                      <a:pos x="T10" y="T11"/>
                    </a:cxn>
                  </a:cxnLst>
                  <a:rect l="0" t="0" r="r" b="b"/>
                  <a:pathLst>
                    <a:path w="46" h="261">
                      <a:moveTo>
                        <a:pt x="5" y="0"/>
                      </a:moveTo>
                      <a:cubicBezTo>
                        <a:pt x="2" y="0"/>
                        <a:pt x="2" y="0"/>
                        <a:pt x="2" y="0"/>
                      </a:cubicBezTo>
                      <a:cubicBezTo>
                        <a:pt x="0" y="1"/>
                        <a:pt x="0" y="1"/>
                        <a:pt x="0" y="1"/>
                      </a:cubicBezTo>
                      <a:cubicBezTo>
                        <a:pt x="3" y="261"/>
                        <a:pt x="3" y="261"/>
                        <a:pt x="3" y="261"/>
                      </a:cubicBezTo>
                      <a:cubicBezTo>
                        <a:pt x="46" y="191"/>
                        <a:pt x="46" y="191"/>
                        <a:pt x="46" y="191"/>
                      </a:cubicBezTo>
                      <a:cubicBezTo>
                        <a:pt x="46" y="191"/>
                        <a:pt x="34" y="89"/>
                        <a:pt x="5" y="0"/>
                      </a:cubicBez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92"/>
                <p:cNvSpPr/>
                <p:nvPr/>
              </p:nvSpPr>
              <p:spPr bwMode="auto">
                <a:xfrm>
                  <a:off x="8112125" y="3895725"/>
                  <a:ext cx="127000" cy="60325"/>
                </a:xfrm>
                <a:custGeom>
                  <a:avLst/>
                  <a:gdLst>
                    <a:gd name="T0" fmla="*/ 0 w 34"/>
                    <a:gd name="T1" fmla="*/ 0 h 16"/>
                    <a:gd name="T2" fmla="*/ 0 w 34"/>
                    <a:gd name="T3" fmla="*/ 11 h 16"/>
                    <a:gd name="T4" fmla="*/ 21 w 34"/>
                    <a:gd name="T5" fmla="*/ 15 h 16"/>
                    <a:gd name="T6" fmla="*/ 26 w 34"/>
                    <a:gd name="T7" fmla="*/ 16 h 16"/>
                    <a:gd name="T8" fmla="*/ 34 w 34"/>
                    <a:gd name="T9" fmla="*/ 3 h 16"/>
                    <a:gd name="T10" fmla="*/ 0 w 34"/>
                    <a:gd name="T11" fmla="*/ 0 h 16"/>
                  </a:gdLst>
                  <a:ahLst/>
                  <a:cxnLst>
                    <a:cxn ang="0">
                      <a:pos x="T0" y="T1"/>
                    </a:cxn>
                    <a:cxn ang="0">
                      <a:pos x="T2" y="T3"/>
                    </a:cxn>
                    <a:cxn ang="0">
                      <a:pos x="T4" y="T5"/>
                    </a:cxn>
                    <a:cxn ang="0">
                      <a:pos x="T6" y="T7"/>
                    </a:cxn>
                    <a:cxn ang="0">
                      <a:pos x="T8" y="T9"/>
                    </a:cxn>
                    <a:cxn ang="0">
                      <a:pos x="T10" y="T11"/>
                    </a:cxn>
                  </a:cxnLst>
                  <a:rect l="0" t="0" r="r" b="b"/>
                  <a:pathLst>
                    <a:path w="34" h="16">
                      <a:moveTo>
                        <a:pt x="0" y="0"/>
                      </a:moveTo>
                      <a:cubicBezTo>
                        <a:pt x="0" y="11"/>
                        <a:pt x="0" y="11"/>
                        <a:pt x="0" y="11"/>
                      </a:cubicBezTo>
                      <a:cubicBezTo>
                        <a:pt x="7" y="12"/>
                        <a:pt x="14" y="14"/>
                        <a:pt x="21" y="15"/>
                      </a:cubicBezTo>
                      <a:cubicBezTo>
                        <a:pt x="23" y="16"/>
                        <a:pt x="24" y="16"/>
                        <a:pt x="26" y="16"/>
                      </a:cubicBezTo>
                      <a:cubicBezTo>
                        <a:pt x="34" y="3"/>
                        <a:pt x="34" y="3"/>
                        <a:pt x="34" y="3"/>
                      </a:cubicBezTo>
                      <a:cubicBezTo>
                        <a:pt x="23" y="2"/>
                        <a:pt x="11" y="1"/>
                        <a:pt x="0" y="0"/>
                      </a:cubicBezTo>
                      <a:close/>
                    </a:path>
                  </a:pathLst>
                </a:custGeom>
                <a:solidFill>
                  <a:srgbClr val="7272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93"/>
                <p:cNvSpPr/>
                <p:nvPr/>
              </p:nvSpPr>
              <p:spPr bwMode="auto">
                <a:xfrm>
                  <a:off x="7988300" y="3209925"/>
                  <a:ext cx="184150" cy="225425"/>
                </a:xfrm>
                <a:custGeom>
                  <a:avLst/>
                  <a:gdLst>
                    <a:gd name="T0" fmla="*/ 43 w 49"/>
                    <a:gd name="T1" fmla="*/ 0 h 60"/>
                    <a:gd name="T2" fmla="*/ 43 w 49"/>
                    <a:gd name="T3" fmla="*/ 0 h 60"/>
                    <a:gd name="T4" fmla="*/ 6 w 49"/>
                    <a:gd name="T5" fmla="*/ 33 h 60"/>
                    <a:gd name="T6" fmla="*/ 0 w 49"/>
                    <a:gd name="T7" fmla="*/ 60 h 60"/>
                    <a:gd name="T8" fmla="*/ 0 w 49"/>
                    <a:gd name="T9" fmla="*/ 60 h 60"/>
                    <a:gd name="T10" fmla="*/ 49 w 49"/>
                    <a:gd name="T11" fmla="*/ 24 h 60"/>
                    <a:gd name="T12" fmla="*/ 43 w 49"/>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49" h="60">
                      <a:moveTo>
                        <a:pt x="43" y="0"/>
                      </a:moveTo>
                      <a:cubicBezTo>
                        <a:pt x="43" y="0"/>
                        <a:pt x="43" y="0"/>
                        <a:pt x="43" y="0"/>
                      </a:cubicBezTo>
                      <a:cubicBezTo>
                        <a:pt x="43" y="0"/>
                        <a:pt x="35" y="15"/>
                        <a:pt x="6" y="33"/>
                      </a:cubicBezTo>
                      <a:cubicBezTo>
                        <a:pt x="4" y="41"/>
                        <a:pt x="2" y="50"/>
                        <a:pt x="0" y="60"/>
                      </a:cubicBezTo>
                      <a:cubicBezTo>
                        <a:pt x="0" y="60"/>
                        <a:pt x="0" y="60"/>
                        <a:pt x="0" y="60"/>
                      </a:cubicBezTo>
                      <a:cubicBezTo>
                        <a:pt x="0" y="60"/>
                        <a:pt x="34" y="50"/>
                        <a:pt x="49" y="24"/>
                      </a:cubicBezTo>
                      <a:cubicBezTo>
                        <a:pt x="47" y="16"/>
                        <a:pt x="45" y="8"/>
                        <a:pt x="43" y="0"/>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94"/>
                <p:cNvSpPr/>
                <p:nvPr/>
              </p:nvSpPr>
              <p:spPr bwMode="auto">
                <a:xfrm>
                  <a:off x="7942263" y="3427412"/>
                  <a:ext cx="282575" cy="261938"/>
                </a:xfrm>
                <a:custGeom>
                  <a:avLst/>
                  <a:gdLst>
                    <a:gd name="T0" fmla="*/ 75 w 75"/>
                    <a:gd name="T1" fmla="*/ 27 h 70"/>
                    <a:gd name="T2" fmla="*/ 75 w 75"/>
                    <a:gd name="T3" fmla="*/ 27 h 70"/>
                    <a:gd name="T4" fmla="*/ 70 w 75"/>
                    <a:gd name="T5" fmla="*/ 0 h 70"/>
                    <a:gd name="T6" fmla="*/ 70 w 75"/>
                    <a:gd name="T7" fmla="*/ 0 h 70"/>
                    <a:gd name="T8" fmla="*/ 5 w 75"/>
                    <a:gd name="T9" fmla="*/ 41 h 70"/>
                    <a:gd name="T10" fmla="*/ 5 w 75"/>
                    <a:gd name="T11" fmla="*/ 41 h 70"/>
                    <a:gd name="T12" fmla="*/ 0 w 75"/>
                    <a:gd name="T13" fmla="*/ 70 h 70"/>
                    <a:gd name="T14" fmla="*/ 75 w 75"/>
                    <a:gd name="T15" fmla="*/ 27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70">
                      <a:moveTo>
                        <a:pt x="75" y="27"/>
                      </a:moveTo>
                      <a:cubicBezTo>
                        <a:pt x="75" y="27"/>
                        <a:pt x="75" y="27"/>
                        <a:pt x="75" y="27"/>
                      </a:cubicBezTo>
                      <a:cubicBezTo>
                        <a:pt x="74" y="18"/>
                        <a:pt x="72" y="9"/>
                        <a:pt x="70" y="0"/>
                      </a:cubicBezTo>
                      <a:cubicBezTo>
                        <a:pt x="70" y="0"/>
                        <a:pt x="70" y="0"/>
                        <a:pt x="70" y="0"/>
                      </a:cubicBezTo>
                      <a:cubicBezTo>
                        <a:pt x="35" y="28"/>
                        <a:pt x="5" y="41"/>
                        <a:pt x="5" y="41"/>
                      </a:cubicBezTo>
                      <a:cubicBezTo>
                        <a:pt x="5" y="41"/>
                        <a:pt x="5" y="41"/>
                        <a:pt x="5" y="41"/>
                      </a:cubicBezTo>
                      <a:cubicBezTo>
                        <a:pt x="3" y="51"/>
                        <a:pt x="2" y="61"/>
                        <a:pt x="0" y="70"/>
                      </a:cubicBezTo>
                      <a:cubicBezTo>
                        <a:pt x="43" y="67"/>
                        <a:pt x="75" y="27"/>
                        <a:pt x="75" y="27"/>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95"/>
                <p:cNvSpPr/>
                <p:nvPr/>
              </p:nvSpPr>
              <p:spPr bwMode="auto">
                <a:xfrm>
                  <a:off x="7942263" y="3502025"/>
                  <a:ext cx="282575" cy="187325"/>
                </a:xfrm>
                <a:custGeom>
                  <a:avLst/>
                  <a:gdLst>
                    <a:gd name="T0" fmla="*/ 66 w 75"/>
                    <a:gd name="T1" fmla="*/ 1 h 50"/>
                    <a:gd name="T2" fmla="*/ 38 w 75"/>
                    <a:gd name="T3" fmla="*/ 11 h 50"/>
                    <a:gd name="T4" fmla="*/ 4 w 75"/>
                    <a:gd name="T5" fmla="*/ 24 h 50"/>
                    <a:gd name="T6" fmla="*/ 0 w 75"/>
                    <a:gd name="T7" fmla="*/ 50 h 50"/>
                    <a:gd name="T8" fmla="*/ 75 w 75"/>
                    <a:gd name="T9" fmla="*/ 7 h 50"/>
                    <a:gd name="T10" fmla="*/ 75 w 75"/>
                    <a:gd name="T11" fmla="*/ 6 h 50"/>
                    <a:gd name="T12" fmla="*/ 66 w 75"/>
                    <a:gd name="T13" fmla="*/ 1 h 50"/>
                  </a:gdLst>
                  <a:ahLst/>
                  <a:cxnLst>
                    <a:cxn ang="0">
                      <a:pos x="T0" y="T1"/>
                    </a:cxn>
                    <a:cxn ang="0">
                      <a:pos x="T2" y="T3"/>
                    </a:cxn>
                    <a:cxn ang="0">
                      <a:pos x="T4" y="T5"/>
                    </a:cxn>
                    <a:cxn ang="0">
                      <a:pos x="T6" y="T7"/>
                    </a:cxn>
                    <a:cxn ang="0">
                      <a:pos x="T8" y="T9"/>
                    </a:cxn>
                    <a:cxn ang="0">
                      <a:pos x="T10" y="T11"/>
                    </a:cxn>
                    <a:cxn ang="0">
                      <a:pos x="T12" y="T13"/>
                    </a:cxn>
                  </a:cxnLst>
                  <a:rect l="0" t="0" r="r" b="b"/>
                  <a:pathLst>
                    <a:path w="75" h="50">
                      <a:moveTo>
                        <a:pt x="66" y="1"/>
                      </a:moveTo>
                      <a:cubicBezTo>
                        <a:pt x="56" y="0"/>
                        <a:pt x="46" y="6"/>
                        <a:pt x="38" y="11"/>
                      </a:cubicBezTo>
                      <a:cubicBezTo>
                        <a:pt x="30" y="17"/>
                        <a:pt x="16" y="25"/>
                        <a:pt x="4" y="24"/>
                      </a:cubicBezTo>
                      <a:cubicBezTo>
                        <a:pt x="3" y="33"/>
                        <a:pt x="1" y="42"/>
                        <a:pt x="0" y="50"/>
                      </a:cubicBezTo>
                      <a:cubicBezTo>
                        <a:pt x="43" y="47"/>
                        <a:pt x="75" y="7"/>
                        <a:pt x="75" y="7"/>
                      </a:cubicBezTo>
                      <a:cubicBezTo>
                        <a:pt x="75" y="7"/>
                        <a:pt x="75" y="6"/>
                        <a:pt x="75" y="6"/>
                      </a:cubicBezTo>
                      <a:cubicBezTo>
                        <a:pt x="72" y="4"/>
                        <a:pt x="69" y="2"/>
                        <a:pt x="66" y="1"/>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96"/>
                <p:cNvSpPr/>
                <p:nvPr/>
              </p:nvSpPr>
              <p:spPr bwMode="auto">
                <a:xfrm>
                  <a:off x="7983538" y="3659187"/>
                  <a:ext cx="282575" cy="304800"/>
                </a:xfrm>
                <a:custGeom>
                  <a:avLst/>
                  <a:gdLst>
                    <a:gd name="T0" fmla="*/ 11 w 75"/>
                    <a:gd name="T1" fmla="*/ 81 h 81"/>
                    <a:gd name="T2" fmla="*/ 75 w 75"/>
                    <a:gd name="T3" fmla="*/ 23 h 81"/>
                    <a:gd name="T4" fmla="*/ 75 w 75"/>
                    <a:gd name="T5" fmla="*/ 23 h 81"/>
                    <a:gd name="T6" fmla="*/ 71 w 75"/>
                    <a:gd name="T7" fmla="*/ 0 h 81"/>
                    <a:gd name="T8" fmla="*/ 71 w 75"/>
                    <a:gd name="T9" fmla="*/ 0 h 81"/>
                    <a:gd name="T10" fmla="*/ 0 w 75"/>
                    <a:gd name="T11" fmla="*/ 64 h 81"/>
                    <a:gd name="T12" fmla="*/ 11 w 75"/>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75" h="81">
                      <a:moveTo>
                        <a:pt x="11" y="81"/>
                      </a:moveTo>
                      <a:cubicBezTo>
                        <a:pt x="43" y="69"/>
                        <a:pt x="75" y="23"/>
                        <a:pt x="75" y="23"/>
                      </a:cubicBezTo>
                      <a:cubicBezTo>
                        <a:pt x="75" y="23"/>
                        <a:pt x="75" y="23"/>
                        <a:pt x="75" y="23"/>
                      </a:cubicBezTo>
                      <a:cubicBezTo>
                        <a:pt x="74" y="16"/>
                        <a:pt x="72" y="9"/>
                        <a:pt x="71" y="0"/>
                      </a:cubicBezTo>
                      <a:cubicBezTo>
                        <a:pt x="71" y="0"/>
                        <a:pt x="71" y="0"/>
                        <a:pt x="71" y="0"/>
                      </a:cubicBezTo>
                      <a:cubicBezTo>
                        <a:pt x="45" y="38"/>
                        <a:pt x="0" y="63"/>
                        <a:pt x="0" y="64"/>
                      </a:cubicBezTo>
                      <a:lnTo>
                        <a:pt x="11" y="81"/>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97"/>
                <p:cNvSpPr/>
                <p:nvPr/>
              </p:nvSpPr>
              <p:spPr bwMode="auto">
                <a:xfrm>
                  <a:off x="7983538" y="3659187"/>
                  <a:ext cx="282575" cy="274638"/>
                </a:xfrm>
                <a:custGeom>
                  <a:avLst/>
                  <a:gdLst>
                    <a:gd name="T0" fmla="*/ 71 w 75"/>
                    <a:gd name="T1" fmla="*/ 0 h 73"/>
                    <a:gd name="T2" fmla="*/ 71 w 75"/>
                    <a:gd name="T3" fmla="*/ 0 h 73"/>
                    <a:gd name="T4" fmla="*/ 0 w 75"/>
                    <a:gd name="T5" fmla="*/ 64 h 73"/>
                    <a:gd name="T6" fmla="*/ 1 w 75"/>
                    <a:gd name="T7" fmla="*/ 65 h 73"/>
                    <a:gd name="T8" fmla="*/ 18 w 75"/>
                    <a:gd name="T9" fmla="*/ 71 h 73"/>
                    <a:gd name="T10" fmla="*/ 27 w 75"/>
                    <a:gd name="T11" fmla="*/ 73 h 73"/>
                    <a:gd name="T12" fmla="*/ 75 w 75"/>
                    <a:gd name="T13" fmla="*/ 23 h 73"/>
                    <a:gd name="T14" fmla="*/ 75 w 75"/>
                    <a:gd name="T15" fmla="*/ 23 h 73"/>
                    <a:gd name="T16" fmla="*/ 71 w 75"/>
                    <a:gd name="T1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73">
                      <a:moveTo>
                        <a:pt x="71" y="0"/>
                      </a:moveTo>
                      <a:cubicBezTo>
                        <a:pt x="71" y="0"/>
                        <a:pt x="71" y="0"/>
                        <a:pt x="71" y="0"/>
                      </a:cubicBezTo>
                      <a:cubicBezTo>
                        <a:pt x="45" y="38"/>
                        <a:pt x="0" y="63"/>
                        <a:pt x="0" y="64"/>
                      </a:cubicBezTo>
                      <a:cubicBezTo>
                        <a:pt x="1" y="65"/>
                        <a:pt x="1" y="65"/>
                        <a:pt x="1" y="65"/>
                      </a:cubicBezTo>
                      <a:cubicBezTo>
                        <a:pt x="5" y="68"/>
                        <a:pt x="13" y="70"/>
                        <a:pt x="18" y="71"/>
                      </a:cubicBezTo>
                      <a:cubicBezTo>
                        <a:pt x="21" y="72"/>
                        <a:pt x="24" y="72"/>
                        <a:pt x="27" y="73"/>
                      </a:cubicBezTo>
                      <a:cubicBezTo>
                        <a:pt x="53" y="55"/>
                        <a:pt x="75" y="23"/>
                        <a:pt x="75" y="23"/>
                      </a:cubicBezTo>
                      <a:cubicBezTo>
                        <a:pt x="75" y="23"/>
                        <a:pt x="75" y="23"/>
                        <a:pt x="75" y="23"/>
                      </a:cubicBezTo>
                      <a:cubicBezTo>
                        <a:pt x="74" y="16"/>
                        <a:pt x="72" y="9"/>
                        <a:pt x="71" y="0"/>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98"/>
                <p:cNvSpPr/>
                <p:nvPr/>
              </p:nvSpPr>
              <p:spPr bwMode="auto">
                <a:xfrm>
                  <a:off x="8018463" y="3044825"/>
                  <a:ext cx="165100" cy="107950"/>
                </a:xfrm>
                <a:custGeom>
                  <a:avLst/>
                  <a:gdLst>
                    <a:gd name="T0" fmla="*/ 2 w 44"/>
                    <a:gd name="T1" fmla="*/ 1 h 29"/>
                    <a:gd name="T2" fmla="*/ 8 w 44"/>
                    <a:gd name="T3" fmla="*/ 27 h 29"/>
                    <a:gd name="T4" fmla="*/ 28 w 44"/>
                    <a:gd name="T5" fmla="*/ 27 h 29"/>
                    <a:gd name="T6" fmla="*/ 40 w 44"/>
                    <a:gd name="T7" fmla="*/ 0 h 29"/>
                    <a:gd name="T8" fmla="*/ 2 w 44"/>
                    <a:gd name="T9" fmla="*/ 1 h 29"/>
                  </a:gdLst>
                  <a:ahLst/>
                  <a:cxnLst>
                    <a:cxn ang="0">
                      <a:pos x="T0" y="T1"/>
                    </a:cxn>
                    <a:cxn ang="0">
                      <a:pos x="T2" y="T3"/>
                    </a:cxn>
                    <a:cxn ang="0">
                      <a:pos x="T4" y="T5"/>
                    </a:cxn>
                    <a:cxn ang="0">
                      <a:pos x="T6" y="T7"/>
                    </a:cxn>
                    <a:cxn ang="0">
                      <a:pos x="T8" y="T9"/>
                    </a:cxn>
                  </a:cxnLst>
                  <a:rect l="0" t="0" r="r" b="b"/>
                  <a:pathLst>
                    <a:path w="44" h="29">
                      <a:moveTo>
                        <a:pt x="2" y="1"/>
                      </a:moveTo>
                      <a:cubicBezTo>
                        <a:pt x="0" y="6"/>
                        <a:pt x="1" y="24"/>
                        <a:pt x="8" y="27"/>
                      </a:cubicBezTo>
                      <a:cubicBezTo>
                        <a:pt x="12" y="29"/>
                        <a:pt x="19" y="29"/>
                        <a:pt x="28" y="27"/>
                      </a:cubicBezTo>
                      <a:cubicBezTo>
                        <a:pt x="44" y="25"/>
                        <a:pt x="40" y="0"/>
                        <a:pt x="40" y="0"/>
                      </a:cubicBezTo>
                      <a:lnTo>
                        <a:pt x="2" y="1"/>
                      </a:ln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99"/>
                <p:cNvSpPr/>
                <p:nvPr/>
              </p:nvSpPr>
              <p:spPr bwMode="auto">
                <a:xfrm>
                  <a:off x="7581900" y="1411287"/>
                  <a:ext cx="1292225" cy="1697038"/>
                </a:xfrm>
                <a:custGeom>
                  <a:avLst/>
                  <a:gdLst>
                    <a:gd name="T0" fmla="*/ 327 w 344"/>
                    <a:gd name="T1" fmla="*/ 221 h 452"/>
                    <a:gd name="T2" fmla="*/ 307 w 344"/>
                    <a:gd name="T3" fmla="*/ 378 h 452"/>
                    <a:gd name="T4" fmla="*/ 268 w 344"/>
                    <a:gd name="T5" fmla="*/ 422 h 452"/>
                    <a:gd name="T6" fmla="*/ 183 w 344"/>
                    <a:gd name="T7" fmla="*/ 429 h 452"/>
                    <a:gd name="T8" fmla="*/ 142 w 344"/>
                    <a:gd name="T9" fmla="*/ 449 h 452"/>
                    <a:gd name="T10" fmla="*/ 125 w 344"/>
                    <a:gd name="T11" fmla="*/ 444 h 452"/>
                    <a:gd name="T12" fmla="*/ 106 w 344"/>
                    <a:gd name="T13" fmla="*/ 428 h 452"/>
                    <a:gd name="T14" fmla="*/ 19 w 344"/>
                    <a:gd name="T15" fmla="*/ 404 h 452"/>
                    <a:gd name="T16" fmla="*/ 1 w 344"/>
                    <a:gd name="T17" fmla="*/ 362 h 452"/>
                    <a:gd name="T18" fmla="*/ 18 w 344"/>
                    <a:gd name="T19" fmla="*/ 174 h 452"/>
                    <a:gd name="T20" fmla="*/ 78 w 344"/>
                    <a:gd name="T21" fmla="*/ 62 h 452"/>
                    <a:gd name="T22" fmla="*/ 327 w 344"/>
                    <a:gd name="T23" fmla="*/ 22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4" h="452">
                      <a:moveTo>
                        <a:pt x="327" y="221"/>
                      </a:moveTo>
                      <a:cubicBezTo>
                        <a:pt x="327" y="221"/>
                        <a:pt x="318" y="342"/>
                        <a:pt x="307" y="378"/>
                      </a:cubicBezTo>
                      <a:cubicBezTo>
                        <a:pt x="297" y="415"/>
                        <a:pt x="290" y="419"/>
                        <a:pt x="268" y="422"/>
                      </a:cubicBezTo>
                      <a:cubicBezTo>
                        <a:pt x="246" y="425"/>
                        <a:pt x="193" y="423"/>
                        <a:pt x="183" y="429"/>
                      </a:cubicBezTo>
                      <a:cubicBezTo>
                        <a:pt x="172" y="435"/>
                        <a:pt x="157" y="452"/>
                        <a:pt x="142" y="449"/>
                      </a:cubicBezTo>
                      <a:cubicBezTo>
                        <a:pt x="136" y="447"/>
                        <a:pt x="129" y="448"/>
                        <a:pt x="125" y="444"/>
                      </a:cubicBezTo>
                      <a:cubicBezTo>
                        <a:pt x="120" y="439"/>
                        <a:pt x="111" y="430"/>
                        <a:pt x="106" y="428"/>
                      </a:cubicBezTo>
                      <a:cubicBezTo>
                        <a:pt x="98" y="425"/>
                        <a:pt x="30" y="409"/>
                        <a:pt x="19" y="404"/>
                      </a:cubicBezTo>
                      <a:cubicBezTo>
                        <a:pt x="8" y="399"/>
                        <a:pt x="0" y="388"/>
                        <a:pt x="1" y="362"/>
                      </a:cubicBezTo>
                      <a:cubicBezTo>
                        <a:pt x="3" y="335"/>
                        <a:pt x="3" y="225"/>
                        <a:pt x="18" y="174"/>
                      </a:cubicBezTo>
                      <a:cubicBezTo>
                        <a:pt x="33" y="122"/>
                        <a:pt x="43" y="79"/>
                        <a:pt x="78" y="62"/>
                      </a:cubicBezTo>
                      <a:cubicBezTo>
                        <a:pt x="89" y="53"/>
                        <a:pt x="344" y="0"/>
                        <a:pt x="327" y="221"/>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00"/>
                <p:cNvSpPr/>
                <p:nvPr/>
              </p:nvSpPr>
              <p:spPr bwMode="auto">
                <a:xfrm>
                  <a:off x="7424738" y="2181225"/>
                  <a:ext cx="255588" cy="360363"/>
                </a:xfrm>
                <a:custGeom>
                  <a:avLst/>
                  <a:gdLst>
                    <a:gd name="T0" fmla="*/ 55 w 68"/>
                    <a:gd name="T1" fmla="*/ 96 h 96"/>
                    <a:gd name="T2" fmla="*/ 27 w 68"/>
                    <a:gd name="T3" fmla="*/ 13 h 96"/>
                    <a:gd name="T4" fmla="*/ 68 w 68"/>
                    <a:gd name="T5" fmla="*/ 33 h 96"/>
                    <a:gd name="T6" fmla="*/ 55 w 68"/>
                    <a:gd name="T7" fmla="*/ 96 h 96"/>
                  </a:gdLst>
                  <a:ahLst/>
                  <a:cxnLst>
                    <a:cxn ang="0">
                      <a:pos x="T0" y="T1"/>
                    </a:cxn>
                    <a:cxn ang="0">
                      <a:pos x="T2" y="T3"/>
                    </a:cxn>
                    <a:cxn ang="0">
                      <a:pos x="T4" y="T5"/>
                    </a:cxn>
                    <a:cxn ang="0">
                      <a:pos x="T6" y="T7"/>
                    </a:cxn>
                  </a:cxnLst>
                  <a:rect l="0" t="0" r="r" b="b"/>
                  <a:pathLst>
                    <a:path w="68" h="96">
                      <a:moveTo>
                        <a:pt x="55" y="96"/>
                      </a:moveTo>
                      <a:cubicBezTo>
                        <a:pt x="0" y="91"/>
                        <a:pt x="1" y="27"/>
                        <a:pt x="27" y="13"/>
                      </a:cubicBezTo>
                      <a:cubicBezTo>
                        <a:pt x="53" y="0"/>
                        <a:pt x="68" y="33"/>
                        <a:pt x="68" y="33"/>
                      </a:cubicBezTo>
                      <a:lnTo>
                        <a:pt x="55" y="96"/>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01"/>
                <p:cNvSpPr/>
                <p:nvPr/>
              </p:nvSpPr>
              <p:spPr bwMode="auto">
                <a:xfrm>
                  <a:off x="8745538" y="2308225"/>
                  <a:ext cx="241300" cy="327025"/>
                </a:xfrm>
                <a:custGeom>
                  <a:avLst/>
                  <a:gdLst>
                    <a:gd name="T0" fmla="*/ 2 w 64"/>
                    <a:gd name="T1" fmla="*/ 82 h 87"/>
                    <a:gd name="T2" fmla="*/ 44 w 64"/>
                    <a:gd name="T3" fmla="*/ 71 h 87"/>
                    <a:gd name="T4" fmla="*/ 32 w 64"/>
                    <a:gd name="T5" fmla="*/ 4 h 87"/>
                    <a:gd name="T6" fmla="*/ 0 w 64"/>
                    <a:gd name="T7" fmla="*/ 35 h 87"/>
                    <a:gd name="T8" fmla="*/ 2 w 64"/>
                    <a:gd name="T9" fmla="*/ 82 h 87"/>
                  </a:gdLst>
                  <a:ahLst/>
                  <a:cxnLst>
                    <a:cxn ang="0">
                      <a:pos x="T0" y="T1"/>
                    </a:cxn>
                    <a:cxn ang="0">
                      <a:pos x="T2" y="T3"/>
                    </a:cxn>
                    <a:cxn ang="0">
                      <a:pos x="T4" y="T5"/>
                    </a:cxn>
                    <a:cxn ang="0">
                      <a:pos x="T6" y="T7"/>
                    </a:cxn>
                    <a:cxn ang="0">
                      <a:pos x="T8" y="T9"/>
                    </a:cxn>
                  </a:cxnLst>
                  <a:rect l="0" t="0" r="r" b="b"/>
                  <a:pathLst>
                    <a:path w="64" h="87">
                      <a:moveTo>
                        <a:pt x="2" y="82"/>
                      </a:moveTo>
                      <a:cubicBezTo>
                        <a:pt x="2" y="82"/>
                        <a:pt x="24" y="87"/>
                        <a:pt x="44" y="71"/>
                      </a:cubicBezTo>
                      <a:cubicBezTo>
                        <a:pt x="63" y="55"/>
                        <a:pt x="64" y="8"/>
                        <a:pt x="32" y="4"/>
                      </a:cubicBezTo>
                      <a:cubicBezTo>
                        <a:pt x="1" y="0"/>
                        <a:pt x="0" y="35"/>
                        <a:pt x="0" y="35"/>
                      </a:cubicBezTo>
                      <a:lnTo>
                        <a:pt x="2" y="82"/>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02"/>
                <p:cNvSpPr/>
                <p:nvPr/>
              </p:nvSpPr>
              <p:spPr bwMode="auto">
                <a:xfrm>
                  <a:off x="7612063" y="1355725"/>
                  <a:ext cx="1235075" cy="1695450"/>
                </a:xfrm>
                <a:custGeom>
                  <a:avLst/>
                  <a:gdLst>
                    <a:gd name="T0" fmla="*/ 313 w 329"/>
                    <a:gd name="T1" fmla="*/ 220 h 452"/>
                    <a:gd name="T2" fmla="*/ 306 w 329"/>
                    <a:gd name="T3" fmla="*/ 341 h 452"/>
                    <a:gd name="T4" fmla="*/ 271 w 329"/>
                    <a:gd name="T5" fmla="*/ 423 h 452"/>
                    <a:gd name="T6" fmla="*/ 210 w 329"/>
                    <a:gd name="T7" fmla="*/ 431 h 452"/>
                    <a:gd name="T8" fmla="*/ 157 w 329"/>
                    <a:gd name="T9" fmla="*/ 443 h 452"/>
                    <a:gd name="T10" fmla="*/ 129 w 329"/>
                    <a:gd name="T11" fmla="*/ 450 h 452"/>
                    <a:gd name="T12" fmla="*/ 75 w 329"/>
                    <a:gd name="T13" fmla="*/ 428 h 452"/>
                    <a:gd name="T14" fmla="*/ 28 w 329"/>
                    <a:gd name="T15" fmla="*/ 408 h 452"/>
                    <a:gd name="T16" fmla="*/ 17 w 329"/>
                    <a:gd name="T17" fmla="*/ 404 h 452"/>
                    <a:gd name="T18" fmla="*/ 1 w 329"/>
                    <a:gd name="T19" fmla="*/ 361 h 452"/>
                    <a:gd name="T20" fmla="*/ 22 w 329"/>
                    <a:gd name="T21" fmla="*/ 174 h 452"/>
                    <a:gd name="T22" fmla="*/ 75 w 329"/>
                    <a:gd name="T23" fmla="*/ 61 h 452"/>
                    <a:gd name="T24" fmla="*/ 313 w 329"/>
                    <a:gd name="T25" fmla="*/ 22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9" h="452">
                      <a:moveTo>
                        <a:pt x="313" y="220"/>
                      </a:moveTo>
                      <a:cubicBezTo>
                        <a:pt x="313" y="220"/>
                        <a:pt x="313" y="292"/>
                        <a:pt x="306" y="341"/>
                      </a:cubicBezTo>
                      <a:cubicBezTo>
                        <a:pt x="302" y="369"/>
                        <a:pt x="300" y="410"/>
                        <a:pt x="271" y="423"/>
                      </a:cubicBezTo>
                      <a:cubicBezTo>
                        <a:pt x="252" y="432"/>
                        <a:pt x="231" y="431"/>
                        <a:pt x="210" y="431"/>
                      </a:cubicBezTo>
                      <a:cubicBezTo>
                        <a:pt x="190" y="431"/>
                        <a:pt x="174" y="433"/>
                        <a:pt x="157" y="443"/>
                      </a:cubicBezTo>
                      <a:cubicBezTo>
                        <a:pt x="148" y="447"/>
                        <a:pt x="139" y="452"/>
                        <a:pt x="129" y="450"/>
                      </a:cubicBezTo>
                      <a:cubicBezTo>
                        <a:pt x="110" y="446"/>
                        <a:pt x="93" y="435"/>
                        <a:pt x="75" y="428"/>
                      </a:cubicBezTo>
                      <a:cubicBezTo>
                        <a:pt x="59" y="421"/>
                        <a:pt x="44" y="415"/>
                        <a:pt x="28" y="408"/>
                      </a:cubicBezTo>
                      <a:cubicBezTo>
                        <a:pt x="24" y="407"/>
                        <a:pt x="21" y="405"/>
                        <a:pt x="17" y="404"/>
                      </a:cubicBezTo>
                      <a:cubicBezTo>
                        <a:pt x="7" y="399"/>
                        <a:pt x="0" y="388"/>
                        <a:pt x="1" y="361"/>
                      </a:cubicBezTo>
                      <a:cubicBezTo>
                        <a:pt x="2" y="334"/>
                        <a:pt x="7" y="225"/>
                        <a:pt x="22" y="174"/>
                      </a:cubicBezTo>
                      <a:cubicBezTo>
                        <a:pt x="37" y="122"/>
                        <a:pt x="41" y="79"/>
                        <a:pt x="75" y="61"/>
                      </a:cubicBezTo>
                      <a:cubicBezTo>
                        <a:pt x="85" y="52"/>
                        <a:pt x="329" y="0"/>
                        <a:pt x="313" y="220"/>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03"/>
                <p:cNvSpPr/>
                <p:nvPr/>
              </p:nvSpPr>
              <p:spPr bwMode="auto">
                <a:xfrm>
                  <a:off x="7735888" y="1366837"/>
                  <a:ext cx="1055688" cy="776288"/>
                </a:xfrm>
                <a:custGeom>
                  <a:avLst/>
                  <a:gdLst>
                    <a:gd name="T0" fmla="*/ 126 w 281"/>
                    <a:gd name="T1" fmla="*/ 199 h 207"/>
                    <a:gd name="T2" fmla="*/ 0 w 281"/>
                    <a:gd name="T3" fmla="*/ 131 h 207"/>
                    <a:gd name="T4" fmla="*/ 42 w 281"/>
                    <a:gd name="T5" fmla="*/ 58 h 207"/>
                    <a:gd name="T6" fmla="*/ 281 w 281"/>
                    <a:gd name="T7" fmla="*/ 196 h 207"/>
                    <a:gd name="T8" fmla="*/ 168 w 281"/>
                    <a:gd name="T9" fmla="*/ 207 h 207"/>
                    <a:gd name="T10" fmla="*/ 126 w 281"/>
                    <a:gd name="T11" fmla="*/ 199 h 207"/>
                  </a:gdLst>
                  <a:ahLst/>
                  <a:cxnLst>
                    <a:cxn ang="0">
                      <a:pos x="T0" y="T1"/>
                    </a:cxn>
                    <a:cxn ang="0">
                      <a:pos x="T2" y="T3"/>
                    </a:cxn>
                    <a:cxn ang="0">
                      <a:pos x="T4" y="T5"/>
                    </a:cxn>
                    <a:cxn ang="0">
                      <a:pos x="T6" y="T7"/>
                    </a:cxn>
                    <a:cxn ang="0">
                      <a:pos x="T8" y="T9"/>
                    </a:cxn>
                    <a:cxn ang="0">
                      <a:pos x="T10" y="T11"/>
                    </a:cxn>
                  </a:cxnLst>
                  <a:rect l="0" t="0" r="r" b="b"/>
                  <a:pathLst>
                    <a:path w="281" h="207">
                      <a:moveTo>
                        <a:pt x="126" y="199"/>
                      </a:moveTo>
                      <a:cubicBezTo>
                        <a:pt x="81" y="182"/>
                        <a:pt x="38" y="158"/>
                        <a:pt x="0" y="131"/>
                      </a:cubicBezTo>
                      <a:cubicBezTo>
                        <a:pt x="8" y="97"/>
                        <a:pt x="18" y="71"/>
                        <a:pt x="42" y="58"/>
                      </a:cubicBezTo>
                      <a:cubicBezTo>
                        <a:pt x="52" y="49"/>
                        <a:pt x="280" y="0"/>
                        <a:pt x="281" y="196"/>
                      </a:cubicBezTo>
                      <a:cubicBezTo>
                        <a:pt x="243" y="201"/>
                        <a:pt x="206" y="206"/>
                        <a:pt x="168" y="207"/>
                      </a:cubicBezTo>
                      <a:cubicBezTo>
                        <a:pt x="155" y="205"/>
                        <a:pt x="140" y="201"/>
                        <a:pt x="126" y="199"/>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04"/>
                <p:cNvSpPr/>
                <p:nvPr/>
              </p:nvSpPr>
              <p:spPr bwMode="auto">
                <a:xfrm>
                  <a:off x="8667750" y="1793875"/>
                  <a:ext cx="273050" cy="860425"/>
                </a:xfrm>
                <a:custGeom>
                  <a:avLst/>
                  <a:gdLst>
                    <a:gd name="T0" fmla="*/ 73 w 73"/>
                    <a:gd name="T1" fmla="*/ 0 h 229"/>
                    <a:gd name="T2" fmla="*/ 62 w 73"/>
                    <a:gd name="T3" fmla="*/ 144 h 229"/>
                    <a:gd name="T4" fmla="*/ 48 w 73"/>
                    <a:gd name="T5" fmla="*/ 141 h 229"/>
                    <a:gd name="T6" fmla="*/ 22 w 73"/>
                    <a:gd name="T7" fmla="*/ 166 h 229"/>
                    <a:gd name="T8" fmla="*/ 21 w 73"/>
                    <a:gd name="T9" fmla="*/ 225 h 229"/>
                    <a:gd name="T10" fmla="*/ 10 w 73"/>
                    <a:gd name="T11" fmla="*/ 229 h 229"/>
                    <a:gd name="T12" fmla="*/ 0 w 73"/>
                    <a:gd name="T13" fmla="*/ 223 h 229"/>
                    <a:gd name="T14" fmla="*/ 10 w 73"/>
                    <a:gd name="T15" fmla="*/ 16 h 229"/>
                    <a:gd name="T16" fmla="*/ 73 w 73"/>
                    <a:gd name="T17"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29">
                      <a:moveTo>
                        <a:pt x="73" y="0"/>
                      </a:moveTo>
                      <a:cubicBezTo>
                        <a:pt x="73" y="0"/>
                        <a:pt x="70" y="106"/>
                        <a:pt x="62" y="144"/>
                      </a:cubicBezTo>
                      <a:cubicBezTo>
                        <a:pt x="62" y="144"/>
                        <a:pt x="56" y="141"/>
                        <a:pt x="48" y="141"/>
                      </a:cubicBezTo>
                      <a:cubicBezTo>
                        <a:pt x="40" y="141"/>
                        <a:pt x="26" y="145"/>
                        <a:pt x="22" y="166"/>
                      </a:cubicBezTo>
                      <a:cubicBezTo>
                        <a:pt x="13" y="208"/>
                        <a:pt x="21" y="225"/>
                        <a:pt x="21" y="225"/>
                      </a:cubicBezTo>
                      <a:cubicBezTo>
                        <a:pt x="21" y="225"/>
                        <a:pt x="20" y="229"/>
                        <a:pt x="10" y="229"/>
                      </a:cubicBezTo>
                      <a:cubicBezTo>
                        <a:pt x="0" y="228"/>
                        <a:pt x="0" y="223"/>
                        <a:pt x="0" y="223"/>
                      </a:cubicBezTo>
                      <a:cubicBezTo>
                        <a:pt x="10" y="16"/>
                        <a:pt x="10" y="16"/>
                        <a:pt x="10" y="16"/>
                      </a:cubicBezTo>
                      <a:lnTo>
                        <a:pt x="73" y="0"/>
                      </a:ln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05"/>
                <p:cNvSpPr/>
                <p:nvPr/>
              </p:nvSpPr>
              <p:spPr bwMode="auto">
                <a:xfrm>
                  <a:off x="8783638" y="2222500"/>
                  <a:ext cx="134938" cy="127000"/>
                </a:xfrm>
                <a:custGeom>
                  <a:avLst/>
                  <a:gdLst>
                    <a:gd name="T0" fmla="*/ 0 w 36"/>
                    <a:gd name="T1" fmla="*/ 34 h 34"/>
                    <a:gd name="T2" fmla="*/ 2 w 36"/>
                    <a:gd name="T3" fmla="*/ 16 h 34"/>
                    <a:gd name="T4" fmla="*/ 8 w 36"/>
                    <a:gd name="T5" fmla="*/ 10 h 34"/>
                    <a:gd name="T6" fmla="*/ 31 w 36"/>
                    <a:gd name="T7" fmla="*/ 0 h 34"/>
                    <a:gd name="T8" fmla="*/ 36 w 36"/>
                    <a:gd name="T9" fmla="*/ 0 h 34"/>
                    <a:gd name="T10" fmla="*/ 31 w 36"/>
                    <a:gd name="T11" fmla="*/ 30 h 34"/>
                    <a:gd name="T12" fmla="*/ 17 w 36"/>
                    <a:gd name="T13" fmla="*/ 27 h 34"/>
                    <a:gd name="T14" fmla="*/ 0 w 36"/>
                    <a:gd name="T15" fmla="*/ 34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4">
                      <a:moveTo>
                        <a:pt x="0" y="34"/>
                      </a:moveTo>
                      <a:cubicBezTo>
                        <a:pt x="1" y="28"/>
                        <a:pt x="2" y="23"/>
                        <a:pt x="2" y="16"/>
                      </a:cubicBezTo>
                      <a:cubicBezTo>
                        <a:pt x="4" y="15"/>
                        <a:pt x="6" y="13"/>
                        <a:pt x="8" y="10"/>
                      </a:cubicBezTo>
                      <a:cubicBezTo>
                        <a:pt x="16" y="7"/>
                        <a:pt x="23" y="3"/>
                        <a:pt x="31" y="0"/>
                      </a:cubicBezTo>
                      <a:cubicBezTo>
                        <a:pt x="33" y="0"/>
                        <a:pt x="34" y="0"/>
                        <a:pt x="36" y="0"/>
                      </a:cubicBezTo>
                      <a:cubicBezTo>
                        <a:pt x="34" y="11"/>
                        <a:pt x="33" y="22"/>
                        <a:pt x="31" y="30"/>
                      </a:cubicBezTo>
                      <a:cubicBezTo>
                        <a:pt x="31" y="30"/>
                        <a:pt x="25" y="27"/>
                        <a:pt x="17" y="27"/>
                      </a:cubicBezTo>
                      <a:cubicBezTo>
                        <a:pt x="12" y="27"/>
                        <a:pt x="6" y="28"/>
                        <a:pt x="0" y="34"/>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06"/>
                <p:cNvSpPr/>
                <p:nvPr/>
              </p:nvSpPr>
              <p:spPr bwMode="auto">
                <a:xfrm>
                  <a:off x="8693150" y="1870075"/>
                  <a:ext cx="247650" cy="201613"/>
                </a:xfrm>
                <a:custGeom>
                  <a:avLst/>
                  <a:gdLst>
                    <a:gd name="T0" fmla="*/ 66 w 66"/>
                    <a:gd name="T1" fmla="*/ 0 h 54"/>
                    <a:gd name="T2" fmla="*/ 64 w 66"/>
                    <a:gd name="T3" fmla="*/ 31 h 54"/>
                    <a:gd name="T4" fmla="*/ 0 w 66"/>
                    <a:gd name="T5" fmla="*/ 51 h 54"/>
                    <a:gd name="T6" fmla="*/ 1 w 66"/>
                    <a:gd name="T7" fmla="*/ 24 h 54"/>
                    <a:gd name="T8" fmla="*/ 66 w 66"/>
                    <a:gd name="T9" fmla="*/ 0 h 54"/>
                  </a:gdLst>
                  <a:ahLst/>
                  <a:cxnLst>
                    <a:cxn ang="0">
                      <a:pos x="T0" y="T1"/>
                    </a:cxn>
                    <a:cxn ang="0">
                      <a:pos x="T2" y="T3"/>
                    </a:cxn>
                    <a:cxn ang="0">
                      <a:pos x="T4" y="T5"/>
                    </a:cxn>
                    <a:cxn ang="0">
                      <a:pos x="T6" y="T7"/>
                    </a:cxn>
                    <a:cxn ang="0">
                      <a:pos x="T8" y="T9"/>
                    </a:cxn>
                  </a:cxnLst>
                  <a:rect l="0" t="0" r="r" b="b"/>
                  <a:pathLst>
                    <a:path w="66" h="54">
                      <a:moveTo>
                        <a:pt x="66" y="0"/>
                      </a:moveTo>
                      <a:cubicBezTo>
                        <a:pt x="64" y="31"/>
                        <a:pt x="64" y="31"/>
                        <a:pt x="64" y="31"/>
                      </a:cubicBezTo>
                      <a:cubicBezTo>
                        <a:pt x="64" y="31"/>
                        <a:pt x="32" y="54"/>
                        <a:pt x="0" y="51"/>
                      </a:cubicBezTo>
                      <a:cubicBezTo>
                        <a:pt x="1" y="24"/>
                        <a:pt x="1" y="24"/>
                        <a:pt x="1" y="24"/>
                      </a:cubicBezTo>
                      <a:lnTo>
                        <a:pt x="66" y="0"/>
                      </a:ln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07"/>
                <p:cNvSpPr/>
                <p:nvPr/>
              </p:nvSpPr>
              <p:spPr bwMode="auto">
                <a:xfrm>
                  <a:off x="7397750" y="1317625"/>
                  <a:ext cx="1701800" cy="1231900"/>
                </a:xfrm>
                <a:custGeom>
                  <a:avLst/>
                  <a:gdLst>
                    <a:gd name="T0" fmla="*/ 385 w 453"/>
                    <a:gd name="T1" fmla="*/ 28 h 328"/>
                    <a:gd name="T2" fmla="*/ 297 w 453"/>
                    <a:gd name="T3" fmla="*/ 54 h 328"/>
                    <a:gd name="T4" fmla="*/ 156 w 453"/>
                    <a:gd name="T5" fmla="*/ 2 h 328"/>
                    <a:gd name="T6" fmla="*/ 69 w 453"/>
                    <a:gd name="T7" fmla="*/ 69 h 328"/>
                    <a:gd name="T8" fmla="*/ 14 w 453"/>
                    <a:gd name="T9" fmla="*/ 89 h 328"/>
                    <a:gd name="T10" fmla="*/ 32 w 453"/>
                    <a:gd name="T11" fmla="*/ 245 h 328"/>
                    <a:gd name="T12" fmla="*/ 36 w 453"/>
                    <a:gd name="T13" fmla="*/ 243 h 328"/>
                    <a:gd name="T14" fmla="*/ 66 w 453"/>
                    <a:gd name="T15" fmla="*/ 253 h 328"/>
                    <a:gd name="T16" fmla="*/ 59 w 453"/>
                    <a:gd name="T17" fmla="*/ 321 h 328"/>
                    <a:gd name="T18" fmla="*/ 70 w 453"/>
                    <a:gd name="T19" fmla="*/ 327 h 328"/>
                    <a:gd name="T20" fmla="*/ 83 w 453"/>
                    <a:gd name="T21" fmla="*/ 318 h 328"/>
                    <a:gd name="T22" fmla="*/ 94 w 453"/>
                    <a:gd name="T23" fmla="*/ 190 h 328"/>
                    <a:gd name="T24" fmla="*/ 102 w 453"/>
                    <a:gd name="T25" fmla="*/ 134 h 328"/>
                    <a:gd name="T26" fmla="*/ 312 w 453"/>
                    <a:gd name="T27" fmla="*/ 199 h 328"/>
                    <a:gd name="T28" fmla="*/ 453 w 453"/>
                    <a:gd name="T29" fmla="*/ 69 h 328"/>
                    <a:gd name="T30" fmla="*/ 413 w 453"/>
                    <a:gd name="T31" fmla="*/ 105 h 328"/>
                    <a:gd name="T32" fmla="*/ 416 w 453"/>
                    <a:gd name="T33" fmla="*/ 28 h 328"/>
                    <a:gd name="T34" fmla="*/ 390 w 453"/>
                    <a:gd name="T35" fmla="*/ 66 h 328"/>
                    <a:gd name="T36" fmla="*/ 385 w 453"/>
                    <a:gd name="T37" fmla="*/ 2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3" h="328">
                      <a:moveTo>
                        <a:pt x="385" y="28"/>
                      </a:moveTo>
                      <a:cubicBezTo>
                        <a:pt x="385" y="28"/>
                        <a:pt x="380" y="75"/>
                        <a:pt x="297" y="54"/>
                      </a:cubicBezTo>
                      <a:cubicBezTo>
                        <a:pt x="241" y="39"/>
                        <a:pt x="202" y="4"/>
                        <a:pt x="156" y="2"/>
                      </a:cubicBezTo>
                      <a:cubicBezTo>
                        <a:pt x="109" y="0"/>
                        <a:pt x="72" y="40"/>
                        <a:pt x="69" y="69"/>
                      </a:cubicBezTo>
                      <a:cubicBezTo>
                        <a:pt x="69" y="69"/>
                        <a:pt x="36" y="43"/>
                        <a:pt x="14" y="89"/>
                      </a:cubicBezTo>
                      <a:cubicBezTo>
                        <a:pt x="0" y="117"/>
                        <a:pt x="12" y="169"/>
                        <a:pt x="32" y="245"/>
                      </a:cubicBezTo>
                      <a:cubicBezTo>
                        <a:pt x="32" y="245"/>
                        <a:pt x="34" y="244"/>
                        <a:pt x="36" y="243"/>
                      </a:cubicBezTo>
                      <a:cubicBezTo>
                        <a:pt x="42" y="240"/>
                        <a:pt x="54" y="238"/>
                        <a:pt x="66" y="253"/>
                      </a:cubicBezTo>
                      <a:cubicBezTo>
                        <a:pt x="76" y="265"/>
                        <a:pt x="59" y="321"/>
                        <a:pt x="59" y="321"/>
                      </a:cubicBezTo>
                      <a:cubicBezTo>
                        <a:pt x="59" y="321"/>
                        <a:pt x="58" y="326"/>
                        <a:pt x="70" y="327"/>
                      </a:cubicBezTo>
                      <a:cubicBezTo>
                        <a:pt x="83" y="328"/>
                        <a:pt x="83" y="318"/>
                        <a:pt x="83" y="318"/>
                      </a:cubicBezTo>
                      <a:cubicBezTo>
                        <a:pt x="83" y="318"/>
                        <a:pt x="89" y="261"/>
                        <a:pt x="94" y="190"/>
                      </a:cubicBezTo>
                      <a:cubicBezTo>
                        <a:pt x="96" y="160"/>
                        <a:pt x="96" y="142"/>
                        <a:pt x="102" y="134"/>
                      </a:cubicBezTo>
                      <a:cubicBezTo>
                        <a:pt x="102" y="134"/>
                        <a:pt x="201" y="213"/>
                        <a:pt x="312" y="199"/>
                      </a:cubicBezTo>
                      <a:cubicBezTo>
                        <a:pt x="422" y="185"/>
                        <a:pt x="443" y="117"/>
                        <a:pt x="453" y="69"/>
                      </a:cubicBezTo>
                      <a:cubicBezTo>
                        <a:pt x="453" y="69"/>
                        <a:pt x="440" y="98"/>
                        <a:pt x="413" y="105"/>
                      </a:cubicBezTo>
                      <a:cubicBezTo>
                        <a:pt x="413" y="105"/>
                        <a:pt x="439" y="68"/>
                        <a:pt x="416" y="28"/>
                      </a:cubicBezTo>
                      <a:cubicBezTo>
                        <a:pt x="416" y="28"/>
                        <a:pt x="405" y="58"/>
                        <a:pt x="390" y="66"/>
                      </a:cubicBezTo>
                      <a:cubicBezTo>
                        <a:pt x="390" y="66"/>
                        <a:pt x="397" y="61"/>
                        <a:pt x="385" y="28"/>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08"/>
                <p:cNvSpPr/>
                <p:nvPr/>
              </p:nvSpPr>
              <p:spPr bwMode="auto">
                <a:xfrm>
                  <a:off x="7496175" y="2147887"/>
                  <a:ext cx="168275" cy="127000"/>
                </a:xfrm>
                <a:custGeom>
                  <a:avLst/>
                  <a:gdLst>
                    <a:gd name="T0" fmla="*/ 0 w 45"/>
                    <a:gd name="T1" fmla="*/ 0 h 34"/>
                    <a:gd name="T2" fmla="*/ 41 w 45"/>
                    <a:gd name="T3" fmla="*/ 11 h 34"/>
                    <a:gd name="T4" fmla="*/ 42 w 45"/>
                    <a:gd name="T5" fmla="*/ 12 h 34"/>
                    <a:gd name="T6" fmla="*/ 42 w 45"/>
                    <a:gd name="T7" fmla="*/ 34 h 34"/>
                    <a:gd name="T8" fmla="*/ 42 w 45"/>
                    <a:gd name="T9" fmla="*/ 34 h 34"/>
                    <a:gd name="T10" fmla="*/ 40 w 45"/>
                    <a:gd name="T11" fmla="*/ 32 h 34"/>
                    <a:gd name="T12" fmla="*/ 10 w 45"/>
                    <a:gd name="T13" fmla="*/ 22 h 34"/>
                    <a:gd name="T14" fmla="*/ 6 w 45"/>
                    <a:gd name="T15" fmla="*/ 24 h 34"/>
                    <a:gd name="T16" fmla="*/ 0 w 45"/>
                    <a:gd name="T17" fmla="*/ 0 h 34"/>
                    <a:gd name="T18" fmla="*/ 0 w 45"/>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34">
                      <a:moveTo>
                        <a:pt x="0" y="0"/>
                      </a:moveTo>
                      <a:cubicBezTo>
                        <a:pt x="15" y="1"/>
                        <a:pt x="29" y="4"/>
                        <a:pt x="41" y="11"/>
                      </a:cubicBezTo>
                      <a:cubicBezTo>
                        <a:pt x="41" y="11"/>
                        <a:pt x="42" y="12"/>
                        <a:pt x="42" y="12"/>
                      </a:cubicBezTo>
                      <a:cubicBezTo>
                        <a:pt x="43" y="19"/>
                        <a:pt x="45" y="27"/>
                        <a:pt x="42" y="34"/>
                      </a:cubicBezTo>
                      <a:cubicBezTo>
                        <a:pt x="42" y="34"/>
                        <a:pt x="42" y="34"/>
                        <a:pt x="42" y="34"/>
                      </a:cubicBezTo>
                      <a:cubicBezTo>
                        <a:pt x="41" y="33"/>
                        <a:pt x="41" y="32"/>
                        <a:pt x="40" y="32"/>
                      </a:cubicBezTo>
                      <a:cubicBezTo>
                        <a:pt x="28" y="17"/>
                        <a:pt x="16" y="19"/>
                        <a:pt x="10" y="22"/>
                      </a:cubicBezTo>
                      <a:cubicBezTo>
                        <a:pt x="8" y="23"/>
                        <a:pt x="6" y="24"/>
                        <a:pt x="6" y="24"/>
                      </a:cubicBezTo>
                      <a:cubicBezTo>
                        <a:pt x="4" y="16"/>
                        <a:pt x="2" y="8"/>
                        <a:pt x="0" y="0"/>
                      </a:cubicBezTo>
                      <a:cubicBezTo>
                        <a:pt x="0" y="0"/>
                        <a:pt x="0" y="0"/>
                        <a:pt x="0" y="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09"/>
                <p:cNvSpPr/>
                <p:nvPr/>
              </p:nvSpPr>
              <p:spPr bwMode="auto">
                <a:xfrm>
                  <a:off x="7758113" y="2065337"/>
                  <a:ext cx="219075" cy="123825"/>
                </a:xfrm>
                <a:custGeom>
                  <a:avLst/>
                  <a:gdLst>
                    <a:gd name="T0" fmla="*/ 58 w 58"/>
                    <a:gd name="T1" fmla="*/ 24 h 33"/>
                    <a:gd name="T2" fmla="*/ 37 w 58"/>
                    <a:gd name="T3" fmla="*/ 5 h 33"/>
                    <a:gd name="T4" fmla="*/ 0 w 58"/>
                    <a:gd name="T5" fmla="*/ 33 h 33"/>
                    <a:gd name="T6" fmla="*/ 58 w 58"/>
                    <a:gd name="T7" fmla="*/ 24 h 33"/>
                  </a:gdLst>
                  <a:ahLst/>
                  <a:cxnLst>
                    <a:cxn ang="0">
                      <a:pos x="T0" y="T1"/>
                    </a:cxn>
                    <a:cxn ang="0">
                      <a:pos x="T2" y="T3"/>
                    </a:cxn>
                    <a:cxn ang="0">
                      <a:pos x="T4" y="T5"/>
                    </a:cxn>
                    <a:cxn ang="0">
                      <a:pos x="T6" y="T7"/>
                    </a:cxn>
                  </a:cxnLst>
                  <a:rect l="0" t="0" r="r" b="b"/>
                  <a:pathLst>
                    <a:path w="58" h="33">
                      <a:moveTo>
                        <a:pt x="58" y="24"/>
                      </a:moveTo>
                      <a:cubicBezTo>
                        <a:pt x="58" y="24"/>
                        <a:pt x="51" y="7"/>
                        <a:pt x="37" y="5"/>
                      </a:cubicBezTo>
                      <a:cubicBezTo>
                        <a:pt x="5" y="0"/>
                        <a:pt x="0" y="33"/>
                        <a:pt x="0" y="33"/>
                      </a:cubicBezTo>
                      <a:cubicBezTo>
                        <a:pt x="0" y="33"/>
                        <a:pt x="36" y="13"/>
                        <a:pt x="58" y="24"/>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310"/>
                <p:cNvSpPr/>
                <p:nvPr/>
              </p:nvSpPr>
              <p:spPr bwMode="auto">
                <a:xfrm>
                  <a:off x="8450263" y="2132012"/>
                  <a:ext cx="182563" cy="123825"/>
                </a:xfrm>
                <a:custGeom>
                  <a:avLst/>
                  <a:gdLst>
                    <a:gd name="T0" fmla="*/ 19 w 49"/>
                    <a:gd name="T1" fmla="*/ 1 h 33"/>
                    <a:gd name="T2" fmla="*/ 0 w 49"/>
                    <a:gd name="T3" fmla="*/ 16 h 33"/>
                    <a:gd name="T4" fmla="*/ 45 w 49"/>
                    <a:gd name="T5" fmla="*/ 33 h 33"/>
                    <a:gd name="T6" fmla="*/ 19 w 49"/>
                    <a:gd name="T7" fmla="*/ 1 h 33"/>
                  </a:gdLst>
                  <a:ahLst/>
                  <a:cxnLst>
                    <a:cxn ang="0">
                      <a:pos x="T0" y="T1"/>
                    </a:cxn>
                    <a:cxn ang="0">
                      <a:pos x="T2" y="T3"/>
                    </a:cxn>
                    <a:cxn ang="0">
                      <a:pos x="T4" y="T5"/>
                    </a:cxn>
                    <a:cxn ang="0">
                      <a:pos x="T6" y="T7"/>
                    </a:cxn>
                  </a:cxnLst>
                  <a:rect l="0" t="0" r="r" b="b"/>
                  <a:pathLst>
                    <a:path w="49" h="33">
                      <a:moveTo>
                        <a:pt x="19" y="1"/>
                      </a:moveTo>
                      <a:cubicBezTo>
                        <a:pt x="12" y="0"/>
                        <a:pt x="1" y="3"/>
                        <a:pt x="0" y="16"/>
                      </a:cubicBezTo>
                      <a:cubicBezTo>
                        <a:pt x="0" y="16"/>
                        <a:pt x="29" y="15"/>
                        <a:pt x="45" y="33"/>
                      </a:cubicBezTo>
                      <a:cubicBezTo>
                        <a:pt x="45" y="33"/>
                        <a:pt x="49" y="4"/>
                        <a:pt x="19" y="1"/>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311"/>
                <p:cNvSpPr/>
                <p:nvPr/>
              </p:nvSpPr>
              <p:spPr bwMode="auto">
                <a:xfrm>
                  <a:off x="7504113" y="2263775"/>
                  <a:ext cx="134938" cy="168275"/>
                </a:xfrm>
                <a:custGeom>
                  <a:avLst/>
                  <a:gdLst>
                    <a:gd name="T0" fmla="*/ 24 w 36"/>
                    <a:gd name="T1" fmla="*/ 45 h 45"/>
                    <a:gd name="T2" fmla="*/ 14 w 36"/>
                    <a:gd name="T3" fmla="*/ 5 h 45"/>
                    <a:gd name="T4" fmla="*/ 7 w 36"/>
                    <a:gd name="T5" fmla="*/ 34 h 45"/>
                    <a:gd name="T6" fmla="*/ 24 w 36"/>
                    <a:gd name="T7" fmla="*/ 45 h 45"/>
                  </a:gdLst>
                  <a:ahLst/>
                  <a:cxnLst>
                    <a:cxn ang="0">
                      <a:pos x="T0" y="T1"/>
                    </a:cxn>
                    <a:cxn ang="0">
                      <a:pos x="T2" y="T3"/>
                    </a:cxn>
                    <a:cxn ang="0">
                      <a:pos x="T4" y="T5"/>
                    </a:cxn>
                    <a:cxn ang="0">
                      <a:pos x="T6" y="T7"/>
                    </a:cxn>
                  </a:cxnLst>
                  <a:rect l="0" t="0" r="r" b="b"/>
                  <a:pathLst>
                    <a:path w="36" h="45">
                      <a:moveTo>
                        <a:pt x="24" y="45"/>
                      </a:moveTo>
                      <a:cubicBezTo>
                        <a:pt x="24" y="45"/>
                        <a:pt x="36" y="0"/>
                        <a:pt x="14" y="5"/>
                      </a:cubicBezTo>
                      <a:cubicBezTo>
                        <a:pt x="0" y="8"/>
                        <a:pt x="0" y="24"/>
                        <a:pt x="7" y="34"/>
                      </a:cubicBezTo>
                      <a:cubicBezTo>
                        <a:pt x="11" y="41"/>
                        <a:pt x="18" y="45"/>
                        <a:pt x="24" y="45"/>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312"/>
                <p:cNvSpPr/>
                <p:nvPr/>
              </p:nvSpPr>
              <p:spPr bwMode="auto">
                <a:xfrm>
                  <a:off x="7507288" y="2286000"/>
                  <a:ext cx="93663" cy="146050"/>
                </a:xfrm>
                <a:custGeom>
                  <a:avLst/>
                  <a:gdLst>
                    <a:gd name="T0" fmla="*/ 23 w 25"/>
                    <a:gd name="T1" fmla="*/ 39 h 39"/>
                    <a:gd name="T2" fmla="*/ 25 w 25"/>
                    <a:gd name="T3" fmla="*/ 27 h 39"/>
                    <a:gd name="T4" fmla="*/ 2 w 25"/>
                    <a:gd name="T5" fmla="*/ 19 h 39"/>
                    <a:gd name="T6" fmla="*/ 23 w 25"/>
                    <a:gd name="T7" fmla="*/ 39 h 39"/>
                  </a:gdLst>
                  <a:ahLst/>
                  <a:cxnLst>
                    <a:cxn ang="0">
                      <a:pos x="T0" y="T1"/>
                    </a:cxn>
                    <a:cxn ang="0">
                      <a:pos x="T2" y="T3"/>
                    </a:cxn>
                    <a:cxn ang="0">
                      <a:pos x="T4" y="T5"/>
                    </a:cxn>
                    <a:cxn ang="0">
                      <a:pos x="T6" y="T7"/>
                    </a:cxn>
                  </a:cxnLst>
                  <a:rect l="0" t="0" r="r" b="b"/>
                  <a:pathLst>
                    <a:path w="25" h="39">
                      <a:moveTo>
                        <a:pt x="23" y="39"/>
                      </a:moveTo>
                      <a:cubicBezTo>
                        <a:pt x="25" y="27"/>
                        <a:pt x="25" y="27"/>
                        <a:pt x="25" y="27"/>
                      </a:cubicBezTo>
                      <a:cubicBezTo>
                        <a:pt x="25" y="27"/>
                        <a:pt x="0" y="0"/>
                        <a:pt x="2" y="19"/>
                      </a:cubicBezTo>
                      <a:cubicBezTo>
                        <a:pt x="4" y="37"/>
                        <a:pt x="23" y="39"/>
                        <a:pt x="23" y="39"/>
                      </a:cubicBezTo>
                      <a:close/>
                    </a:path>
                  </a:pathLst>
                </a:custGeom>
                <a:solidFill>
                  <a:srgbClr val="E5BE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313"/>
                <p:cNvSpPr/>
                <p:nvPr/>
              </p:nvSpPr>
              <p:spPr bwMode="auto">
                <a:xfrm>
                  <a:off x="8780463" y="2360612"/>
                  <a:ext cx="153988" cy="195263"/>
                </a:xfrm>
                <a:custGeom>
                  <a:avLst/>
                  <a:gdLst>
                    <a:gd name="T0" fmla="*/ 3 w 41"/>
                    <a:gd name="T1" fmla="*/ 51 h 52"/>
                    <a:gd name="T2" fmla="*/ 26 w 41"/>
                    <a:gd name="T3" fmla="*/ 12 h 52"/>
                    <a:gd name="T4" fmla="*/ 26 w 41"/>
                    <a:gd name="T5" fmla="*/ 44 h 52"/>
                    <a:gd name="T6" fmla="*/ 3 w 41"/>
                    <a:gd name="T7" fmla="*/ 51 h 52"/>
                  </a:gdLst>
                  <a:ahLst/>
                  <a:cxnLst>
                    <a:cxn ang="0">
                      <a:pos x="T0" y="T1"/>
                    </a:cxn>
                    <a:cxn ang="0">
                      <a:pos x="T2" y="T3"/>
                    </a:cxn>
                    <a:cxn ang="0">
                      <a:pos x="T4" y="T5"/>
                    </a:cxn>
                    <a:cxn ang="0">
                      <a:pos x="T6" y="T7"/>
                    </a:cxn>
                  </a:cxnLst>
                  <a:rect l="0" t="0" r="r" b="b"/>
                  <a:pathLst>
                    <a:path w="41" h="52">
                      <a:moveTo>
                        <a:pt x="3" y="51"/>
                      </a:moveTo>
                      <a:cubicBezTo>
                        <a:pt x="3" y="51"/>
                        <a:pt x="0" y="0"/>
                        <a:pt x="26" y="12"/>
                      </a:cubicBezTo>
                      <a:cubicBezTo>
                        <a:pt x="41" y="19"/>
                        <a:pt x="37" y="35"/>
                        <a:pt x="26" y="44"/>
                      </a:cubicBezTo>
                      <a:cubicBezTo>
                        <a:pt x="19" y="50"/>
                        <a:pt x="10" y="52"/>
                        <a:pt x="3" y="51"/>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314"/>
                <p:cNvSpPr/>
                <p:nvPr/>
              </p:nvSpPr>
              <p:spPr bwMode="auto">
                <a:xfrm>
                  <a:off x="8791575" y="2420937"/>
                  <a:ext cx="142875" cy="142875"/>
                </a:xfrm>
                <a:custGeom>
                  <a:avLst/>
                  <a:gdLst>
                    <a:gd name="T0" fmla="*/ 0 w 38"/>
                    <a:gd name="T1" fmla="*/ 34 h 38"/>
                    <a:gd name="T2" fmla="*/ 0 w 38"/>
                    <a:gd name="T3" fmla="*/ 21 h 38"/>
                    <a:gd name="T4" fmla="*/ 30 w 38"/>
                    <a:gd name="T5" fmla="*/ 19 h 38"/>
                    <a:gd name="T6" fmla="*/ 0 w 38"/>
                    <a:gd name="T7" fmla="*/ 34 h 38"/>
                  </a:gdLst>
                  <a:ahLst/>
                  <a:cxnLst>
                    <a:cxn ang="0">
                      <a:pos x="T0" y="T1"/>
                    </a:cxn>
                    <a:cxn ang="0">
                      <a:pos x="T2" y="T3"/>
                    </a:cxn>
                    <a:cxn ang="0">
                      <a:pos x="T4" y="T5"/>
                    </a:cxn>
                    <a:cxn ang="0">
                      <a:pos x="T6" y="T7"/>
                    </a:cxn>
                  </a:cxnLst>
                  <a:rect l="0" t="0" r="r" b="b"/>
                  <a:pathLst>
                    <a:path w="38" h="38">
                      <a:moveTo>
                        <a:pt x="0" y="34"/>
                      </a:moveTo>
                      <a:cubicBezTo>
                        <a:pt x="0" y="21"/>
                        <a:pt x="0" y="21"/>
                        <a:pt x="0" y="21"/>
                      </a:cubicBezTo>
                      <a:cubicBezTo>
                        <a:pt x="0" y="21"/>
                        <a:pt x="38" y="0"/>
                        <a:pt x="30" y="19"/>
                      </a:cubicBezTo>
                      <a:cubicBezTo>
                        <a:pt x="23" y="38"/>
                        <a:pt x="0" y="34"/>
                        <a:pt x="0" y="34"/>
                      </a:cubicBezTo>
                      <a:close/>
                    </a:path>
                  </a:pathLst>
                </a:custGeom>
                <a:solidFill>
                  <a:srgbClr val="E5BE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315"/>
                <p:cNvSpPr/>
                <p:nvPr/>
              </p:nvSpPr>
              <p:spPr bwMode="auto">
                <a:xfrm>
                  <a:off x="8062913" y="2965450"/>
                  <a:ext cx="115888" cy="44450"/>
                </a:xfrm>
                <a:custGeom>
                  <a:avLst/>
                  <a:gdLst>
                    <a:gd name="T0" fmla="*/ 31 w 31"/>
                    <a:gd name="T1" fmla="*/ 8 h 12"/>
                    <a:gd name="T2" fmla="*/ 15 w 31"/>
                    <a:gd name="T3" fmla="*/ 11 h 12"/>
                    <a:gd name="T4" fmla="*/ 1 w 31"/>
                    <a:gd name="T5" fmla="*/ 4 h 12"/>
                    <a:gd name="T6" fmla="*/ 17 w 31"/>
                    <a:gd name="T7" fmla="*/ 1 h 12"/>
                    <a:gd name="T8" fmla="*/ 31 w 31"/>
                    <a:gd name="T9" fmla="*/ 8 h 12"/>
                  </a:gdLst>
                  <a:ahLst/>
                  <a:cxnLst>
                    <a:cxn ang="0">
                      <a:pos x="T0" y="T1"/>
                    </a:cxn>
                    <a:cxn ang="0">
                      <a:pos x="T2" y="T3"/>
                    </a:cxn>
                    <a:cxn ang="0">
                      <a:pos x="T4" y="T5"/>
                    </a:cxn>
                    <a:cxn ang="0">
                      <a:pos x="T6" y="T7"/>
                    </a:cxn>
                    <a:cxn ang="0">
                      <a:pos x="T8" y="T9"/>
                    </a:cxn>
                  </a:cxnLst>
                  <a:rect l="0" t="0" r="r" b="b"/>
                  <a:pathLst>
                    <a:path w="31" h="12">
                      <a:moveTo>
                        <a:pt x="31" y="8"/>
                      </a:moveTo>
                      <a:cubicBezTo>
                        <a:pt x="31" y="11"/>
                        <a:pt x="23" y="12"/>
                        <a:pt x="15" y="11"/>
                      </a:cubicBezTo>
                      <a:cubicBezTo>
                        <a:pt x="7" y="10"/>
                        <a:pt x="0" y="6"/>
                        <a:pt x="1" y="4"/>
                      </a:cubicBezTo>
                      <a:cubicBezTo>
                        <a:pt x="1" y="1"/>
                        <a:pt x="8" y="0"/>
                        <a:pt x="17" y="1"/>
                      </a:cubicBezTo>
                      <a:cubicBezTo>
                        <a:pt x="25" y="2"/>
                        <a:pt x="31" y="6"/>
                        <a:pt x="31" y="8"/>
                      </a:cubicBezTo>
                      <a:close/>
                    </a:path>
                  </a:pathLst>
                </a:custGeom>
                <a:solidFill>
                  <a:srgbClr val="FFE9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316"/>
                <p:cNvSpPr/>
                <p:nvPr/>
              </p:nvSpPr>
              <p:spPr bwMode="auto">
                <a:xfrm>
                  <a:off x="7424738" y="2346325"/>
                  <a:ext cx="198438" cy="198438"/>
                </a:xfrm>
                <a:custGeom>
                  <a:avLst/>
                  <a:gdLst>
                    <a:gd name="T0" fmla="*/ 47 w 53"/>
                    <a:gd name="T1" fmla="*/ 53 h 53"/>
                    <a:gd name="T2" fmla="*/ 53 w 53"/>
                    <a:gd name="T3" fmla="*/ 52 h 53"/>
                    <a:gd name="T4" fmla="*/ 13 w 53"/>
                    <a:gd name="T5" fmla="*/ 0 h 53"/>
                    <a:gd name="T6" fmla="*/ 47 w 53"/>
                    <a:gd name="T7" fmla="*/ 53 h 53"/>
                  </a:gdLst>
                  <a:ahLst/>
                  <a:cxnLst>
                    <a:cxn ang="0">
                      <a:pos x="T0" y="T1"/>
                    </a:cxn>
                    <a:cxn ang="0">
                      <a:pos x="T2" y="T3"/>
                    </a:cxn>
                    <a:cxn ang="0">
                      <a:pos x="T4" y="T5"/>
                    </a:cxn>
                    <a:cxn ang="0">
                      <a:pos x="T6" y="T7"/>
                    </a:cxn>
                  </a:cxnLst>
                  <a:rect l="0" t="0" r="r" b="b"/>
                  <a:pathLst>
                    <a:path w="53" h="53">
                      <a:moveTo>
                        <a:pt x="47" y="53"/>
                      </a:moveTo>
                      <a:cubicBezTo>
                        <a:pt x="53" y="52"/>
                        <a:pt x="53" y="52"/>
                        <a:pt x="53" y="52"/>
                      </a:cubicBezTo>
                      <a:cubicBezTo>
                        <a:pt x="53" y="52"/>
                        <a:pt x="11" y="31"/>
                        <a:pt x="13" y="0"/>
                      </a:cubicBezTo>
                      <a:cubicBezTo>
                        <a:pt x="13" y="0"/>
                        <a:pt x="0" y="33"/>
                        <a:pt x="47" y="53"/>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317"/>
                <p:cNvSpPr/>
                <p:nvPr/>
              </p:nvSpPr>
              <p:spPr bwMode="auto">
                <a:xfrm>
                  <a:off x="8772525" y="1592262"/>
                  <a:ext cx="206375" cy="184150"/>
                </a:xfrm>
                <a:custGeom>
                  <a:avLst/>
                  <a:gdLst>
                    <a:gd name="T0" fmla="*/ 54 w 55"/>
                    <a:gd name="T1" fmla="*/ 1 h 49"/>
                    <a:gd name="T2" fmla="*/ 48 w 55"/>
                    <a:gd name="T3" fmla="*/ 16 h 49"/>
                    <a:gd name="T4" fmla="*/ 38 w 55"/>
                    <a:gd name="T5" fmla="*/ 31 h 49"/>
                    <a:gd name="T6" fmla="*/ 6 w 55"/>
                    <a:gd name="T7" fmla="*/ 49 h 49"/>
                    <a:gd name="T8" fmla="*/ 0 w 55"/>
                    <a:gd name="T9" fmla="*/ 49 h 49"/>
                    <a:gd name="T10" fmla="*/ 7 w 55"/>
                    <a:gd name="T11" fmla="*/ 46 h 49"/>
                    <a:gd name="T12" fmla="*/ 14 w 55"/>
                    <a:gd name="T13" fmla="*/ 42 h 49"/>
                    <a:gd name="T14" fmla="*/ 31 w 55"/>
                    <a:gd name="T15" fmla="*/ 30 h 49"/>
                    <a:gd name="T16" fmla="*/ 43 w 55"/>
                    <a:gd name="T17" fmla="*/ 15 h 49"/>
                    <a:gd name="T18" fmla="*/ 51 w 55"/>
                    <a:gd name="T19" fmla="*/ 3 h 49"/>
                    <a:gd name="T20" fmla="*/ 53 w 55"/>
                    <a:gd name="T21" fmla="*/ 0 h 49"/>
                    <a:gd name="T22" fmla="*/ 54 w 55"/>
                    <a:gd name="T23"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49">
                      <a:moveTo>
                        <a:pt x="54" y="1"/>
                      </a:moveTo>
                      <a:cubicBezTo>
                        <a:pt x="55" y="5"/>
                        <a:pt x="50" y="13"/>
                        <a:pt x="48" y="16"/>
                      </a:cubicBezTo>
                      <a:cubicBezTo>
                        <a:pt x="46" y="21"/>
                        <a:pt x="42" y="27"/>
                        <a:pt x="38" y="31"/>
                      </a:cubicBezTo>
                      <a:cubicBezTo>
                        <a:pt x="30" y="40"/>
                        <a:pt x="19" y="47"/>
                        <a:pt x="6" y="49"/>
                      </a:cubicBezTo>
                      <a:cubicBezTo>
                        <a:pt x="4" y="49"/>
                        <a:pt x="2" y="49"/>
                        <a:pt x="0" y="49"/>
                      </a:cubicBezTo>
                      <a:cubicBezTo>
                        <a:pt x="2" y="48"/>
                        <a:pt x="5" y="47"/>
                        <a:pt x="7" y="46"/>
                      </a:cubicBezTo>
                      <a:cubicBezTo>
                        <a:pt x="9" y="45"/>
                        <a:pt x="12" y="43"/>
                        <a:pt x="14" y="42"/>
                      </a:cubicBezTo>
                      <a:cubicBezTo>
                        <a:pt x="20" y="38"/>
                        <a:pt x="26" y="35"/>
                        <a:pt x="31" y="30"/>
                      </a:cubicBezTo>
                      <a:cubicBezTo>
                        <a:pt x="35" y="26"/>
                        <a:pt x="40" y="20"/>
                        <a:pt x="43" y="15"/>
                      </a:cubicBezTo>
                      <a:cubicBezTo>
                        <a:pt x="46" y="11"/>
                        <a:pt x="49" y="8"/>
                        <a:pt x="51" y="3"/>
                      </a:cubicBezTo>
                      <a:cubicBezTo>
                        <a:pt x="52" y="2"/>
                        <a:pt x="53" y="1"/>
                        <a:pt x="53" y="0"/>
                      </a:cubicBezTo>
                      <a:cubicBezTo>
                        <a:pt x="53" y="0"/>
                        <a:pt x="54" y="1"/>
                        <a:pt x="54" y="1"/>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318"/>
                <p:cNvSpPr/>
                <p:nvPr/>
              </p:nvSpPr>
              <p:spPr bwMode="auto">
                <a:xfrm>
                  <a:off x="8745538" y="1509712"/>
                  <a:ext cx="120650" cy="149225"/>
                </a:xfrm>
                <a:custGeom>
                  <a:avLst/>
                  <a:gdLst>
                    <a:gd name="T0" fmla="*/ 29 w 32"/>
                    <a:gd name="T1" fmla="*/ 0 h 40"/>
                    <a:gd name="T2" fmla="*/ 0 w 32"/>
                    <a:gd name="T3" fmla="*/ 40 h 40"/>
                    <a:gd name="T4" fmla="*/ 29 w 32"/>
                    <a:gd name="T5" fmla="*/ 0 h 40"/>
                  </a:gdLst>
                  <a:ahLst/>
                  <a:cxnLst>
                    <a:cxn ang="0">
                      <a:pos x="T0" y="T1"/>
                    </a:cxn>
                    <a:cxn ang="0">
                      <a:pos x="T2" y="T3"/>
                    </a:cxn>
                    <a:cxn ang="0">
                      <a:pos x="T4" y="T5"/>
                    </a:cxn>
                  </a:cxnLst>
                  <a:rect l="0" t="0" r="r" b="b"/>
                  <a:pathLst>
                    <a:path w="32" h="40">
                      <a:moveTo>
                        <a:pt x="29" y="0"/>
                      </a:moveTo>
                      <a:cubicBezTo>
                        <a:pt x="29" y="0"/>
                        <a:pt x="32" y="33"/>
                        <a:pt x="0" y="40"/>
                      </a:cubicBezTo>
                      <a:cubicBezTo>
                        <a:pt x="0" y="40"/>
                        <a:pt x="22" y="27"/>
                        <a:pt x="29" y="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19"/>
                <p:cNvSpPr/>
                <p:nvPr/>
              </p:nvSpPr>
              <p:spPr bwMode="auto">
                <a:xfrm>
                  <a:off x="7597775" y="1587500"/>
                  <a:ext cx="190500" cy="219075"/>
                </a:xfrm>
                <a:custGeom>
                  <a:avLst/>
                  <a:gdLst>
                    <a:gd name="T0" fmla="*/ 18 w 51"/>
                    <a:gd name="T1" fmla="*/ 0 h 58"/>
                    <a:gd name="T2" fmla="*/ 51 w 51"/>
                    <a:gd name="T3" fmla="*/ 58 h 58"/>
                    <a:gd name="T4" fmla="*/ 18 w 51"/>
                    <a:gd name="T5" fmla="*/ 0 h 58"/>
                  </a:gdLst>
                  <a:ahLst/>
                  <a:cxnLst>
                    <a:cxn ang="0">
                      <a:pos x="T0" y="T1"/>
                    </a:cxn>
                    <a:cxn ang="0">
                      <a:pos x="T2" y="T3"/>
                    </a:cxn>
                    <a:cxn ang="0">
                      <a:pos x="T4" y="T5"/>
                    </a:cxn>
                  </a:cxnLst>
                  <a:rect l="0" t="0" r="r" b="b"/>
                  <a:pathLst>
                    <a:path w="51" h="58">
                      <a:moveTo>
                        <a:pt x="18" y="0"/>
                      </a:moveTo>
                      <a:cubicBezTo>
                        <a:pt x="18" y="0"/>
                        <a:pt x="0" y="44"/>
                        <a:pt x="51" y="58"/>
                      </a:cubicBezTo>
                      <a:cubicBezTo>
                        <a:pt x="51" y="58"/>
                        <a:pt x="25" y="35"/>
                        <a:pt x="18" y="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320"/>
                <p:cNvSpPr/>
                <p:nvPr/>
              </p:nvSpPr>
              <p:spPr bwMode="auto">
                <a:xfrm>
                  <a:off x="7777163" y="1309687"/>
                  <a:ext cx="571500" cy="195263"/>
                </a:xfrm>
                <a:custGeom>
                  <a:avLst/>
                  <a:gdLst>
                    <a:gd name="T0" fmla="*/ 0 w 152"/>
                    <a:gd name="T1" fmla="*/ 35 h 52"/>
                    <a:gd name="T2" fmla="*/ 71 w 152"/>
                    <a:gd name="T3" fmla="*/ 18 h 52"/>
                    <a:gd name="T4" fmla="*/ 133 w 152"/>
                    <a:gd name="T5" fmla="*/ 50 h 52"/>
                    <a:gd name="T6" fmla="*/ 49 w 152"/>
                    <a:gd name="T7" fmla="*/ 35 h 52"/>
                    <a:gd name="T8" fmla="*/ 0 w 152"/>
                    <a:gd name="T9" fmla="*/ 35 h 52"/>
                  </a:gdLst>
                  <a:ahLst/>
                  <a:cxnLst>
                    <a:cxn ang="0">
                      <a:pos x="T0" y="T1"/>
                    </a:cxn>
                    <a:cxn ang="0">
                      <a:pos x="T2" y="T3"/>
                    </a:cxn>
                    <a:cxn ang="0">
                      <a:pos x="T4" y="T5"/>
                    </a:cxn>
                    <a:cxn ang="0">
                      <a:pos x="T6" y="T7"/>
                    </a:cxn>
                    <a:cxn ang="0">
                      <a:pos x="T8" y="T9"/>
                    </a:cxn>
                  </a:cxnLst>
                  <a:rect l="0" t="0" r="r" b="b"/>
                  <a:pathLst>
                    <a:path w="152" h="52">
                      <a:moveTo>
                        <a:pt x="0" y="35"/>
                      </a:moveTo>
                      <a:cubicBezTo>
                        <a:pt x="0" y="35"/>
                        <a:pt x="26" y="0"/>
                        <a:pt x="71" y="18"/>
                      </a:cubicBezTo>
                      <a:cubicBezTo>
                        <a:pt x="115" y="36"/>
                        <a:pt x="114" y="47"/>
                        <a:pt x="133" y="50"/>
                      </a:cubicBezTo>
                      <a:cubicBezTo>
                        <a:pt x="152" y="52"/>
                        <a:pt x="84" y="48"/>
                        <a:pt x="49" y="35"/>
                      </a:cubicBezTo>
                      <a:cubicBezTo>
                        <a:pt x="13" y="23"/>
                        <a:pt x="6" y="43"/>
                        <a:pt x="0" y="35"/>
                      </a:cubicBezTo>
                      <a:close/>
                    </a:path>
                  </a:pathLst>
                </a:custGeom>
                <a:solidFill>
                  <a:srgbClr val="5139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321"/>
                <p:cNvSpPr/>
                <p:nvPr/>
              </p:nvSpPr>
              <p:spPr bwMode="auto">
                <a:xfrm>
                  <a:off x="7469188" y="1655762"/>
                  <a:ext cx="206375" cy="322263"/>
                </a:xfrm>
                <a:custGeom>
                  <a:avLst/>
                  <a:gdLst>
                    <a:gd name="T0" fmla="*/ 55 w 55"/>
                    <a:gd name="T1" fmla="*/ 52 h 86"/>
                    <a:gd name="T2" fmla="*/ 24 w 55"/>
                    <a:gd name="T3" fmla="*/ 0 h 86"/>
                    <a:gd name="T4" fmla="*/ 4 w 55"/>
                    <a:gd name="T5" fmla="*/ 32 h 86"/>
                    <a:gd name="T6" fmla="*/ 54 w 55"/>
                    <a:gd name="T7" fmla="*/ 86 h 86"/>
                    <a:gd name="T8" fmla="*/ 55 w 55"/>
                    <a:gd name="T9" fmla="*/ 52 h 86"/>
                  </a:gdLst>
                  <a:ahLst/>
                  <a:cxnLst>
                    <a:cxn ang="0">
                      <a:pos x="T0" y="T1"/>
                    </a:cxn>
                    <a:cxn ang="0">
                      <a:pos x="T2" y="T3"/>
                    </a:cxn>
                    <a:cxn ang="0">
                      <a:pos x="T4" y="T5"/>
                    </a:cxn>
                    <a:cxn ang="0">
                      <a:pos x="T6" y="T7"/>
                    </a:cxn>
                    <a:cxn ang="0">
                      <a:pos x="T8" y="T9"/>
                    </a:cxn>
                  </a:cxnLst>
                  <a:rect l="0" t="0" r="r" b="b"/>
                  <a:pathLst>
                    <a:path w="55" h="86">
                      <a:moveTo>
                        <a:pt x="55" y="52"/>
                      </a:moveTo>
                      <a:cubicBezTo>
                        <a:pt x="55" y="52"/>
                        <a:pt x="19" y="29"/>
                        <a:pt x="24" y="0"/>
                      </a:cubicBezTo>
                      <a:cubicBezTo>
                        <a:pt x="24" y="0"/>
                        <a:pt x="0" y="4"/>
                        <a:pt x="4" y="32"/>
                      </a:cubicBezTo>
                      <a:cubicBezTo>
                        <a:pt x="8" y="60"/>
                        <a:pt x="54" y="86"/>
                        <a:pt x="54" y="86"/>
                      </a:cubicBezTo>
                      <a:lnTo>
                        <a:pt x="55" y="52"/>
                      </a:lnTo>
                      <a:close/>
                    </a:path>
                  </a:pathLst>
                </a:custGeom>
                <a:solidFill>
                  <a:srgbClr val="5139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322"/>
                <p:cNvSpPr/>
                <p:nvPr/>
              </p:nvSpPr>
              <p:spPr bwMode="auto">
                <a:xfrm>
                  <a:off x="7716838" y="2401887"/>
                  <a:ext cx="46038" cy="23813"/>
                </a:xfrm>
                <a:custGeom>
                  <a:avLst/>
                  <a:gdLst>
                    <a:gd name="T0" fmla="*/ 12 w 12"/>
                    <a:gd name="T1" fmla="*/ 4 h 6"/>
                    <a:gd name="T2" fmla="*/ 10 w 12"/>
                    <a:gd name="T3" fmla="*/ 6 h 6"/>
                    <a:gd name="T4" fmla="*/ 2 w 12"/>
                    <a:gd name="T5" fmla="*/ 5 h 6"/>
                    <a:gd name="T6" fmla="*/ 0 w 12"/>
                    <a:gd name="T7" fmla="*/ 2 h 6"/>
                    <a:gd name="T8" fmla="*/ 0 w 12"/>
                    <a:gd name="T9" fmla="*/ 2 h 6"/>
                    <a:gd name="T10" fmla="*/ 3 w 12"/>
                    <a:gd name="T11" fmla="*/ 0 h 6"/>
                    <a:gd name="T12" fmla="*/ 10 w 12"/>
                    <a:gd name="T13" fmla="*/ 1 h 6"/>
                    <a:gd name="T14" fmla="*/ 12 w 12"/>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6">
                      <a:moveTo>
                        <a:pt x="12" y="4"/>
                      </a:moveTo>
                      <a:cubicBezTo>
                        <a:pt x="12" y="5"/>
                        <a:pt x="11" y="6"/>
                        <a:pt x="10" y="6"/>
                      </a:cubicBezTo>
                      <a:cubicBezTo>
                        <a:pt x="2" y="5"/>
                        <a:pt x="2" y="5"/>
                        <a:pt x="2" y="5"/>
                      </a:cubicBezTo>
                      <a:cubicBezTo>
                        <a:pt x="1" y="5"/>
                        <a:pt x="0" y="3"/>
                        <a:pt x="0" y="2"/>
                      </a:cubicBezTo>
                      <a:cubicBezTo>
                        <a:pt x="0" y="2"/>
                        <a:pt x="0" y="2"/>
                        <a:pt x="0" y="2"/>
                      </a:cubicBezTo>
                      <a:cubicBezTo>
                        <a:pt x="1" y="1"/>
                        <a:pt x="2" y="0"/>
                        <a:pt x="3" y="0"/>
                      </a:cubicBezTo>
                      <a:cubicBezTo>
                        <a:pt x="10" y="1"/>
                        <a:pt x="10" y="1"/>
                        <a:pt x="10" y="1"/>
                      </a:cubicBezTo>
                      <a:cubicBezTo>
                        <a:pt x="11" y="2"/>
                        <a:pt x="12" y="3"/>
                        <a:pt x="12" y="4"/>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323"/>
                <p:cNvSpPr/>
                <p:nvPr/>
              </p:nvSpPr>
              <p:spPr bwMode="auto">
                <a:xfrm>
                  <a:off x="8502650" y="2497137"/>
                  <a:ext cx="36513" cy="17463"/>
                </a:xfrm>
                <a:custGeom>
                  <a:avLst/>
                  <a:gdLst>
                    <a:gd name="T0" fmla="*/ 10 w 10"/>
                    <a:gd name="T1" fmla="*/ 3 h 5"/>
                    <a:gd name="T2" fmla="*/ 8 w 10"/>
                    <a:gd name="T3" fmla="*/ 5 h 5"/>
                    <a:gd name="T4" fmla="*/ 1 w 10"/>
                    <a:gd name="T5" fmla="*/ 4 h 5"/>
                    <a:gd name="T6" fmla="*/ 0 w 10"/>
                    <a:gd name="T7" fmla="*/ 2 h 5"/>
                    <a:gd name="T8" fmla="*/ 0 w 10"/>
                    <a:gd name="T9" fmla="*/ 2 h 5"/>
                    <a:gd name="T10" fmla="*/ 2 w 10"/>
                    <a:gd name="T11" fmla="*/ 0 h 5"/>
                    <a:gd name="T12" fmla="*/ 9 w 10"/>
                    <a:gd name="T13" fmla="*/ 1 h 5"/>
                    <a:gd name="T14" fmla="*/ 10 w 10"/>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5">
                      <a:moveTo>
                        <a:pt x="10" y="3"/>
                      </a:moveTo>
                      <a:cubicBezTo>
                        <a:pt x="10" y="4"/>
                        <a:pt x="9" y="5"/>
                        <a:pt x="8" y="5"/>
                      </a:cubicBezTo>
                      <a:cubicBezTo>
                        <a:pt x="1" y="4"/>
                        <a:pt x="1" y="4"/>
                        <a:pt x="1" y="4"/>
                      </a:cubicBezTo>
                      <a:cubicBezTo>
                        <a:pt x="0" y="4"/>
                        <a:pt x="0" y="3"/>
                        <a:pt x="0" y="2"/>
                      </a:cubicBezTo>
                      <a:cubicBezTo>
                        <a:pt x="0" y="2"/>
                        <a:pt x="0" y="2"/>
                        <a:pt x="0" y="2"/>
                      </a:cubicBezTo>
                      <a:cubicBezTo>
                        <a:pt x="0" y="1"/>
                        <a:pt x="1" y="0"/>
                        <a:pt x="2" y="0"/>
                      </a:cubicBezTo>
                      <a:cubicBezTo>
                        <a:pt x="9" y="1"/>
                        <a:pt x="9" y="1"/>
                        <a:pt x="9" y="1"/>
                      </a:cubicBezTo>
                      <a:cubicBezTo>
                        <a:pt x="10" y="1"/>
                        <a:pt x="10" y="2"/>
                        <a:pt x="10" y="3"/>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324"/>
                <p:cNvSpPr/>
                <p:nvPr/>
              </p:nvSpPr>
              <p:spPr bwMode="auto">
                <a:xfrm>
                  <a:off x="7983538" y="2230437"/>
                  <a:ext cx="409575" cy="465138"/>
                </a:xfrm>
                <a:custGeom>
                  <a:avLst/>
                  <a:gdLst>
                    <a:gd name="T0" fmla="*/ 34 w 109"/>
                    <a:gd name="T1" fmla="*/ 12 h 124"/>
                    <a:gd name="T2" fmla="*/ 25 w 109"/>
                    <a:gd name="T3" fmla="*/ 97 h 124"/>
                    <a:gd name="T4" fmla="*/ 95 w 109"/>
                    <a:gd name="T5" fmla="*/ 98 h 124"/>
                    <a:gd name="T6" fmla="*/ 85 w 109"/>
                    <a:gd name="T7" fmla="*/ 16 h 124"/>
                    <a:gd name="T8" fmla="*/ 63 w 109"/>
                    <a:gd name="T9" fmla="*/ 2 h 124"/>
                    <a:gd name="T10" fmla="*/ 34 w 109"/>
                    <a:gd name="T11" fmla="*/ 12 h 124"/>
                  </a:gdLst>
                  <a:ahLst/>
                  <a:cxnLst>
                    <a:cxn ang="0">
                      <a:pos x="T0" y="T1"/>
                    </a:cxn>
                    <a:cxn ang="0">
                      <a:pos x="T2" y="T3"/>
                    </a:cxn>
                    <a:cxn ang="0">
                      <a:pos x="T4" y="T5"/>
                    </a:cxn>
                    <a:cxn ang="0">
                      <a:pos x="T6" y="T7"/>
                    </a:cxn>
                    <a:cxn ang="0">
                      <a:pos x="T8" y="T9"/>
                    </a:cxn>
                    <a:cxn ang="0">
                      <a:pos x="T10" y="T11"/>
                    </a:cxn>
                  </a:cxnLst>
                  <a:rect l="0" t="0" r="r" b="b"/>
                  <a:pathLst>
                    <a:path w="109" h="124">
                      <a:moveTo>
                        <a:pt x="34" y="12"/>
                      </a:moveTo>
                      <a:cubicBezTo>
                        <a:pt x="34" y="12"/>
                        <a:pt x="0" y="70"/>
                        <a:pt x="25" y="97"/>
                      </a:cubicBezTo>
                      <a:cubicBezTo>
                        <a:pt x="50" y="124"/>
                        <a:pt x="87" y="114"/>
                        <a:pt x="95" y="98"/>
                      </a:cubicBezTo>
                      <a:cubicBezTo>
                        <a:pt x="109" y="70"/>
                        <a:pt x="85" y="57"/>
                        <a:pt x="85" y="16"/>
                      </a:cubicBezTo>
                      <a:cubicBezTo>
                        <a:pt x="85" y="16"/>
                        <a:pt x="78" y="5"/>
                        <a:pt x="63" y="2"/>
                      </a:cubicBezTo>
                      <a:cubicBezTo>
                        <a:pt x="47" y="0"/>
                        <a:pt x="34" y="12"/>
                        <a:pt x="34" y="12"/>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325"/>
                <p:cNvSpPr/>
                <p:nvPr/>
              </p:nvSpPr>
              <p:spPr bwMode="auto">
                <a:xfrm>
                  <a:off x="8010525" y="2225675"/>
                  <a:ext cx="363538" cy="409575"/>
                </a:xfrm>
                <a:custGeom>
                  <a:avLst/>
                  <a:gdLst>
                    <a:gd name="T0" fmla="*/ 30 w 97"/>
                    <a:gd name="T1" fmla="*/ 11 h 109"/>
                    <a:gd name="T2" fmla="*/ 22 w 97"/>
                    <a:gd name="T3" fmla="*/ 84 h 109"/>
                    <a:gd name="T4" fmla="*/ 85 w 97"/>
                    <a:gd name="T5" fmla="*/ 85 h 109"/>
                    <a:gd name="T6" fmla="*/ 76 w 97"/>
                    <a:gd name="T7" fmla="*/ 13 h 109"/>
                    <a:gd name="T8" fmla="*/ 55 w 97"/>
                    <a:gd name="T9" fmla="*/ 2 h 109"/>
                    <a:gd name="T10" fmla="*/ 30 w 97"/>
                    <a:gd name="T11" fmla="*/ 11 h 109"/>
                  </a:gdLst>
                  <a:ahLst/>
                  <a:cxnLst>
                    <a:cxn ang="0">
                      <a:pos x="T0" y="T1"/>
                    </a:cxn>
                    <a:cxn ang="0">
                      <a:pos x="T2" y="T3"/>
                    </a:cxn>
                    <a:cxn ang="0">
                      <a:pos x="T4" y="T5"/>
                    </a:cxn>
                    <a:cxn ang="0">
                      <a:pos x="T6" y="T7"/>
                    </a:cxn>
                    <a:cxn ang="0">
                      <a:pos x="T8" y="T9"/>
                    </a:cxn>
                    <a:cxn ang="0">
                      <a:pos x="T10" y="T11"/>
                    </a:cxn>
                  </a:cxnLst>
                  <a:rect l="0" t="0" r="r" b="b"/>
                  <a:pathLst>
                    <a:path w="97" h="109">
                      <a:moveTo>
                        <a:pt x="30" y="11"/>
                      </a:moveTo>
                      <a:cubicBezTo>
                        <a:pt x="30" y="11"/>
                        <a:pt x="0" y="60"/>
                        <a:pt x="22" y="84"/>
                      </a:cubicBezTo>
                      <a:cubicBezTo>
                        <a:pt x="44" y="109"/>
                        <a:pt x="78" y="100"/>
                        <a:pt x="85" y="85"/>
                      </a:cubicBezTo>
                      <a:cubicBezTo>
                        <a:pt x="97" y="59"/>
                        <a:pt x="76" y="50"/>
                        <a:pt x="76" y="13"/>
                      </a:cubicBezTo>
                      <a:cubicBezTo>
                        <a:pt x="76" y="13"/>
                        <a:pt x="69" y="4"/>
                        <a:pt x="55" y="2"/>
                      </a:cubicBezTo>
                      <a:cubicBezTo>
                        <a:pt x="41" y="0"/>
                        <a:pt x="30" y="11"/>
                        <a:pt x="30" y="11"/>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326"/>
                <p:cNvSpPr/>
                <p:nvPr/>
              </p:nvSpPr>
              <p:spPr bwMode="auto">
                <a:xfrm>
                  <a:off x="8197850" y="2503487"/>
                  <a:ext cx="71438" cy="34925"/>
                </a:xfrm>
                <a:custGeom>
                  <a:avLst/>
                  <a:gdLst>
                    <a:gd name="T0" fmla="*/ 18 w 19"/>
                    <a:gd name="T1" fmla="*/ 6 h 9"/>
                    <a:gd name="T2" fmla="*/ 9 w 19"/>
                    <a:gd name="T3" fmla="*/ 8 h 9"/>
                    <a:gd name="T4" fmla="*/ 0 w 19"/>
                    <a:gd name="T5" fmla="*/ 3 h 9"/>
                    <a:gd name="T6" fmla="*/ 10 w 19"/>
                    <a:gd name="T7" fmla="*/ 0 h 9"/>
                    <a:gd name="T8" fmla="*/ 18 w 19"/>
                    <a:gd name="T9" fmla="*/ 6 h 9"/>
                  </a:gdLst>
                  <a:ahLst/>
                  <a:cxnLst>
                    <a:cxn ang="0">
                      <a:pos x="T0" y="T1"/>
                    </a:cxn>
                    <a:cxn ang="0">
                      <a:pos x="T2" y="T3"/>
                    </a:cxn>
                    <a:cxn ang="0">
                      <a:pos x="T4" y="T5"/>
                    </a:cxn>
                    <a:cxn ang="0">
                      <a:pos x="T6" y="T7"/>
                    </a:cxn>
                    <a:cxn ang="0">
                      <a:pos x="T8" y="T9"/>
                    </a:cxn>
                  </a:cxnLst>
                  <a:rect l="0" t="0" r="r" b="b"/>
                  <a:pathLst>
                    <a:path w="19" h="9">
                      <a:moveTo>
                        <a:pt x="18" y="6"/>
                      </a:moveTo>
                      <a:cubicBezTo>
                        <a:pt x="18" y="8"/>
                        <a:pt x="14" y="9"/>
                        <a:pt x="9" y="8"/>
                      </a:cubicBezTo>
                      <a:cubicBezTo>
                        <a:pt x="4" y="7"/>
                        <a:pt x="0" y="5"/>
                        <a:pt x="0" y="3"/>
                      </a:cubicBezTo>
                      <a:cubicBezTo>
                        <a:pt x="1" y="1"/>
                        <a:pt x="5" y="0"/>
                        <a:pt x="10" y="0"/>
                      </a:cubicBezTo>
                      <a:cubicBezTo>
                        <a:pt x="15" y="1"/>
                        <a:pt x="19" y="3"/>
                        <a:pt x="18" y="6"/>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327"/>
                <p:cNvSpPr/>
                <p:nvPr/>
              </p:nvSpPr>
              <p:spPr bwMode="auto">
                <a:xfrm>
                  <a:off x="7812088" y="2203450"/>
                  <a:ext cx="195263" cy="195263"/>
                </a:xfrm>
                <a:custGeom>
                  <a:avLst/>
                  <a:gdLst>
                    <a:gd name="T0" fmla="*/ 50 w 52"/>
                    <a:gd name="T1" fmla="*/ 30 h 52"/>
                    <a:gd name="T2" fmla="*/ 22 w 52"/>
                    <a:gd name="T3" fmla="*/ 50 h 52"/>
                    <a:gd name="T4" fmla="*/ 2 w 52"/>
                    <a:gd name="T5" fmla="*/ 22 h 52"/>
                    <a:gd name="T6" fmla="*/ 29 w 52"/>
                    <a:gd name="T7" fmla="*/ 2 h 52"/>
                    <a:gd name="T8" fmla="*/ 50 w 52"/>
                    <a:gd name="T9" fmla="*/ 30 h 52"/>
                  </a:gdLst>
                  <a:ahLst/>
                  <a:cxnLst>
                    <a:cxn ang="0">
                      <a:pos x="T0" y="T1"/>
                    </a:cxn>
                    <a:cxn ang="0">
                      <a:pos x="T2" y="T3"/>
                    </a:cxn>
                    <a:cxn ang="0">
                      <a:pos x="T4" y="T5"/>
                    </a:cxn>
                    <a:cxn ang="0">
                      <a:pos x="T6" y="T7"/>
                    </a:cxn>
                    <a:cxn ang="0">
                      <a:pos x="T8" y="T9"/>
                    </a:cxn>
                  </a:cxnLst>
                  <a:rect l="0" t="0" r="r" b="b"/>
                  <a:pathLst>
                    <a:path w="52" h="52">
                      <a:moveTo>
                        <a:pt x="50" y="30"/>
                      </a:moveTo>
                      <a:cubicBezTo>
                        <a:pt x="48" y="43"/>
                        <a:pt x="35" y="52"/>
                        <a:pt x="22" y="50"/>
                      </a:cubicBezTo>
                      <a:cubicBezTo>
                        <a:pt x="9" y="48"/>
                        <a:pt x="0" y="35"/>
                        <a:pt x="2" y="22"/>
                      </a:cubicBezTo>
                      <a:cubicBezTo>
                        <a:pt x="4" y="9"/>
                        <a:pt x="16" y="0"/>
                        <a:pt x="29" y="2"/>
                      </a:cubicBezTo>
                      <a:cubicBezTo>
                        <a:pt x="43" y="4"/>
                        <a:pt x="52" y="17"/>
                        <a:pt x="50" y="30"/>
                      </a:cubicBezTo>
                      <a:close/>
                    </a:path>
                  </a:pathLst>
                </a:custGeom>
                <a:solidFill>
                  <a:srgbClr val="4741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328"/>
                <p:cNvSpPr/>
                <p:nvPr/>
              </p:nvSpPr>
              <p:spPr bwMode="auto">
                <a:xfrm>
                  <a:off x="7897813" y="2247900"/>
                  <a:ext cx="85725" cy="79375"/>
                </a:xfrm>
                <a:custGeom>
                  <a:avLst/>
                  <a:gdLst>
                    <a:gd name="T0" fmla="*/ 21 w 23"/>
                    <a:gd name="T1" fmla="*/ 16 h 21"/>
                    <a:gd name="T2" fmla="*/ 8 w 23"/>
                    <a:gd name="T3" fmla="*/ 18 h 21"/>
                    <a:gd name="T4" fmla="*/ 2 w 23"/>
                    <a:gd name="T5" fmla="*/ 6 h 21"/>
                    <a:gd name="T6" fmla="*/ 16 w 23"/>
                    <a:gd name="T7" fmla="*/ 3 h 21"/>
                    <a:gd name="T8" fmla="*/ 21 w 23"/>
                    <a:gd name="T9" fmla="*/ 16 h 21"/>
                  </a:gdLst>
                  <a:ahLst/>
                  <a:cxnLst>
                    <a:cxn ang="0">
                      <a:pos x="T0" y="T1"/>
                    </a:cxn>
                    <a:cxn ang="0">
                      <a:pos x="T2" y="T3"/>
                    </a:cxn>
                    <a:cxn ang="0">
                      <a:pos x="T4" y="T5"/>
                    </a:cxn>
                    <a:cxn ang="0">
                      <a:pos x="T6" y="T7"/>
                    </a:cxn>
                    <a:cxn ang="0">
                      <a:pos x="T8" y="T9"/>
                    </a:cxn>
                  </a:cxnLst>
                  <a:rect l="0" t="0" r="r" b="b"/>
                  <a:pathLst>
                    <a:path w="23" h="21">
                      <a:moveTo>
                        <a:pt x="21" y="16"/>
                      </a:moveTo>
                      <a:cubicBezTo>
                        <a:pt x="19" y="20"/>
                        <a:pt x="13" y="21"/>
                        <a:pt x="8" y="18"/>
                      </a:cubicBezTo>
                      <a:cubicBezTo>
                        <a:pt x="2" y="16"/>
                        <a:pt x="0" y="10"/>
                        <a:pt x="2" y="6"/>
                      </a:cubicBezTo>
                      <a:cubicBezTo>
                        <a:pt x="5" y="1"/>
                        <a:pt x="11" y="0"/>
                        <a:pt x="16" y="3"/>
                      </a:cubicBezTo>
                      <a:cubicBezTo>
                        <a:pt x="21" y="6"/>
                        <a:pt x="23" y="11"/>
                        <a:pt x="21" y="16"/>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329"/>
                <p:cNvSpPr/>
                <p:nvPr/>
              </p:nvSpPr>
              <p:spPr bwMode="auto">
                <a:xfrm>
                  <a:off x="8389938" y="2255837"/>
                  <a:ext cx="190500" cy="195263"/>
                </a:xfrm>
                <a:custGeom>
                  <a:avLst/>
                  <a:gdLst>
                    <a:gd name="T0" fmla="*/ 49 w 51"/>
                    <a:gd name="T1" fmla="*/ 30 h 52"/>
                    <a:gd name="T2" fmla="*/ 22 w 51"/>
                    <a:gd name="T3" fmla="*/ 50 h 52"/>
                    <a:gd name="T4" fmla="*/ 2 w 51"/>
                    <a:gd name="T5" fmla="*/ 22 h 52"/>
                    <a:gd name="T6" fmla="*/ 29 w 51"/>
                    <a:gd name="T7" fmla="*/ 2 h 52"/>
                    <a:gd name="T8" fmla="*/ 49 w 51"/>
                    <a:gd name="T9" fmla="*/ 30 h 52"/>
                  </a:gdLst>
                  <a:ahLst/>
                  <a:cxnLst>
                    <a:cxn ang="0">
                      <a:pos x="T0" y="T1"/>
                    </a:cxn>
                    <a:cxn ang="0">
                      <a:pos x="T2" y="T3"/>
                    </a:cxn>
                    <a:cxn ang="0">
                      <a:pos x="T4" y="T5"/>
                    </a:cxn>
                    <a:cxn ang="0">
                      <a:pos x="T6" y="T7"/>
                    </a:cxn>
                    <a:cxn ang="0">
                      <a:pos x="T8" y="T9"/>
                    </a:cxn>
                  </a:cxnLst>
                  <a:rect l="0" t="0" r="r" b="b"/>
                  <a:pathLst>
                    <a:path w="51" h="52">
                      <a:moveTo>
                        <a:pt x="49" y="30"/>
                      </a:moveTo>
                      <a:cubicBezTo>
                        <a:pt x="47" y="43"/>
                        <a:pt x="35" y="52"/>
                        <a:pt x="22" y="50"/>
                      </a:cubicBezTo>
                      <a:cubicBezTo>
                        <a:pt x="9" y="48"/>
                        <a:pt x="0" y="36"/>
                        <a:pt x="2" y="22"/>
                      </a:cubicBezTo>
                      <a:cubicBezTo>
                        <a:pt x="4" y="9"/>
                        <a:pt x="16" y="0"/>
                        <a:pt x="29" y="2"/>
                      </a:cubicBezTo>
                      <a:cubicBezTo>
                        <a:pt x="42" y="4"/>
                        <a:pt x="51" y="17"/>
                        <a:pt x="49" y="30"/>
                      </a:cubicBezTo>
                      <a:close/>
                    </a:path>
                  </a:pathLst>
                </a:custGeom>
                <a:solidFill>
                  <a:srgbClr val="4741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330"/>
                <p:cNvSpPr/>
                <p:nvPr/>
              </p:nvSpPr>
              <p:spPr bwMode="auto">
                <a:xfrm>
                  <a:off x="8475663" y="2301875"/>
                  <a:ext cx="85725" cy="77788"/>
                </a:xfrm>
                <a:custGeom>
                  <a:avLst/>
                  <a:gdLst>
                    <a:gd name="T0" fmla="*/ 21 w 23"/>
                    <a:gd name="T1" fmla="*/ 16 h 21"/>
                    <a:gd name="T2" fmla="*/ 7 w 23"/>
                    <a:gd name="T3" fmla="*/ 18 h 21"/>
                    <a:gd name="T4" fmla="*/ 2 w 23"/>
                    <a:gd name="T5" fmla="*/ 6 h 21"/>
                    <a:gd name="T6" fmla="*/ 15 w 23"/>
                    <a:gd name="T7" fmla="*/ 3 h 21"/>
                    <a:gd name="T8" fmla="*/ 21 w 23"/>
                    <a:gd name="T9" fmla="*/ 16 h 21"/>
                  </a:gdLst>
                  <a:ahLst/>
                  <a:cxnLst>
                    <a:cxn ang="0">
                      <a:pos x="T0" y="T1"/>
                    </a:cxn>
                    <a:cxn ang="0">
                      <a:pos x="T2" y="T3"/>
                    </a:cxn>
                    <a:cxn ang="0">
                      <a:pos x="T4" y="T5"/>
                    </a:cxn>
                    <a:cxn ang="0">
                      <a:pos x="T6" y="T7"/>
                    </a:cxn>
                    <a:cxn ang="0">
                      <a:pos x="T8" y="T9"/>
                    </a:cxn>
                  </a:cxnLst>
                  <a:rect l="0" t="0" r="r" b="b"/>
                  <a:pathLst>
                    <a:path w="23" h="21">
                      <a:moveTo>
                        <a:pt x="21" y="16"/>
                      </a:moveTo>
                      <a:cubicBezTo>
                        <a:pt x="18" y="20"/>
                        <a:pt x="12" y="21"/>
                        <a:pt x="7" y="18"/>
                      </a:cubicBezTo>
                      <a:cubicBezTo>
                        <a:pt x="2" y="16"/>
                        <a:pt x="0" y="10"/>
                        <a:pt x="2" y="6"/>
                      </a:cubicBezTo>
                      <a:cubicBezTo>
                        <a:pt x="4" y="1"/>
                        <a:pt x="10" y="0"/>
                        <a:pt x="15" y="3"/>
                      </a:cubicBezTo>
                      <a:cubicBezTo>
                        <a:pt x="21" y="6"/>
                        <a:pt x="23" y="12"/>
                        <a:pt x="21" y="16"/>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331"/>
                <p:cNvSpPr/>
                <p:nvPr/>
              </p:nvSpPr>
              <p:spPr bwMode="auto">
                <a:xfrm>
                  <a:off x="8024813" y="2662237"/>
                  <a:ext cx="241300" cy="276225"/>
                </a:xfrm>
                <a:custGeom>
                  <a:avLst/>
                  <a:gdLst>
                    <a:gd name="T0" fmla="*/ 59 w 64"/>
                    <a:gd name="T1" fmla="*/ 50 h 74"/>
                    <a:gd name="T2" fmla="*/ 25 w 64"/>
                    <a:gd name="T3" fmla="*/ 72 h 74"/>
                    <a:gd name="T4" fmla="*/ 2 w 64"/>
                    <a:gd name="T5" fmla="*/ 49 h 74"/>
                    <a:gd name="T6" fmla="*/ 49 w 64"/>
                    <a:gd name="T7" fmla="*/ 7 h 74"/>
                    <a:gd name="T8" fmla="*/ 59 w 64"/>
                    <a:gd name="T9" fmla="*/ 50 h 74"/>
                  </a:gdLst>
                  <a:ahLst/>
                  <a:cxnLst>
                    <a:cxn ang="0">
                      <a:pos x="T0" y="T1"/>
                    </a:cxn>
                    <a:cxn ang="0">
                      <a:pos x="T2" y="T3"/>
                    </a:cxn>
                    <a:cxn ang="0">
                      <a:pos x="T4" y="T5"/>
                    </a:cxn>
                    <a:cxn ang="0">
                      <a:pos x="T6" y="T7"/>
                    </a:cxn>
                    <a:cxn ang="0">
                      <a:pos x="T8" y="T9"/>
                    </a:cxn>
                  </a:cxnLst>
                  <a:rect l="0" t="0" r="r" b="b"/>
                  <a:pathLst>
                    <a:path w="64" h="74">
                      <a:moveTo>
                        <a:pt x="59" y="50"/>
                      </a:moveTo>
                      <a:cubicBezTo>
                        <a:pt x="57" y="67"/>
                        <a:pt x="40" y="74"/>
                        <a:pt x="25" y="72"/>
                      </a:cubicBezTo>
                      <a:cubicBezTo>
                        <a:pt x="10" y="70"/>
                        <a:pt x="0" y="66"/>
                        <a:pt x="2" y="49"/>
                      </a:cubicBezTo>
                      <a:cubicBezTo>
                        <a:pt x="4" y="32"/>
                        <a:pt x="24" y="0"/>
                        <a:pt x="49" y="7"/>
                      </a:cubicBezTo>
                      <a:cubicBezTo>
                        <a:pt x="64" y="10"/>
                        <a:pt x="61" y="33"/>
                        <a:pt x="59" y="50"/>
                      </a:cubicBezTo>
                      <a:close/>
                    </a:path>
                  </a:pathLst>
                </a:custGeom>
                <a:solidFill>
                  <a:srgbClr val="331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332"/>
                <p:cNvSpPr/>
                <p:nvPr/>
              </p:nvSpPr>
              <p:spPr bwMode="auto">
                <a:xfrm>
                  <a:off x="8024813" y="2759075"/>
                  <a:ext cx="192088" cy="176213"/>
                </a:xfrm>
                <a:custGeom>
                  <a:avLst/>
                  <a:gdLst>
                    <a:gd name="T0" fmla="*/ 38 w 51"/>
                    <a:gd name="T1" fmla="*/ 11 h 47"/>
                    <a:gd name="T2" fmla="*/ 11 w 51"/>
                    <a:gd name="T3" fmla="*/ 0 h 47"/>
                    <a:gd name="T4" fmla="*/ 2 w 51"/>
                    <a:gd name="T5" fmla="*/ 23 h 47"/>
                    <a:gd name="T6" fmla="*/ 25 w 51"/>
                    <a:gd name="T7" fmla="*/ 46 h 47"/>
                    <a:gd name="T8" fmla="*/ 51 w 51"/>
                    <a:gd name="T9" fmla="*/ 39 h 47"/>
                    <a:gd name="T10" fmla="*/ 38 w 51"/>
                    <a:gd name="T11" fmla="*/ 11 h 47"/>
                  </a:gdLst>
                  <a:ahLst/>
                  <a:cxnLst>
                    <a:cxn ang="0">
                      <a:pos x="T0" y="T1"/>
                    </a:cxn>
                    <a:cxn ang="0">
                      <a:pos x="T2" y="T3"/>
                    </a:cxn>
                    <a:cxn ang="0">
                      <a:pos x="T4" y="T5"/>
                    </a:cxn>
                    <a:cxn ang="0">
                      <a:pos x="T6" y="T7"/>
                    </a:cxn>
                    <a:cxn ang="0">
                      <a:pos x="T8" y="T9"/>
                    </a:cxn>
                    <a:cxn ang="0">
                      <a:pos x="T10" y="T11"/>
                    </a:cxn>
                  </a:cxnLst>
                  <a:rect l="0" t="0" r="r" b="b"/>
                  <a:pathLst>
                    <a:path w="51" h="47">
                      <a:moveTo>
                        <a:pt x="38" y="11"/>
                      </a:moveTo>
                      <a:cubicBezTo>
                        <a:pt x="31" y="5"/>
                        <a:pt x="21" y="0"/>
                        <a:pt x="11" y="0"/>
                      </a:cubicBezTo>
                      <a:cubicBezTo>
                        <a:pt x="6" y="8"/>
                        <a:pt x="3" y="16"/>
                        <a:pt x="2" y="23"/>
                      </a:cubicBezTo>
                      <a:cubicBezTo>
                        <a:pt x="0" y="40"/>
                        <a:pt x="10" y="44"/>
                        <a:pt x="25" y="46"/>
                      </a:cubicBezTo>
                      <a:cubicBezTo>
                        <a:pt x="34" y="47"/>
                        <a:pt x="44" y="45"/>
                        <a:pt x="51" y="39"/>
                      </a:cubicBezTo>
                      <a:cubicBezTo>
                        <a:pt x="50" y="28"/>
                        <a:pt x="46" y="18"/>
                        <a:pt x="38" y="11"/>
                      </a:cubicBezTo>
                      <a:close/>
                    </a:path>
                  </a:pathLst>
                </a:custGeom>
                <a:solidFill>
                  <a:srgbClr val="4F1D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333"/>
                <p:cNvSpPr/>
                <p:nvPr/>
              </p:nvSpPr>
              <p:spPr bwMode="auto">
                <a:xfrm>
                  <a:off x="8753475" y="2827337"/>
                  <a:ext cx="423863" cy="363538"/>
                </a:xfrm>
                <a:custGeom>
                  <a:avLst/>
                  <a:gdLst>
                    <a:gd name="T0" fmla="*/ 96 w 113"/>
                    <a:gd name="T1" fmla="*/ 20 h 97"/>
                    <a:gd name="T2" fmla="*/ 91 w 113"/>
                    <a:gd name="T3" fmla="*/ 21 h 97"/>
                    <a:gd name="T4" fmla="*/ 76 w 113"/>
                    <a:gd name="T5" fmla="*/ 0 h 97"/>
                    <a:gd name="T6" fmla="*/ 57 w 113"/>
                    <a:gd name="T7" fmla="*/ 14 h 97"/>
                    <a:gd name="T8" fmla="*/ 48 w 113"/>
                    <a:gd name="T9" fmla="*/ 3 h 97"/>
                    <a:gd name="T10" fmla="*/ 23 w 113"/>
                    <a:gd name="T11" fmla="*/ 32 h 97"/>
                    <a:gd name="T12" fmla="*/ 35 w 113"/>
                    <a:gd name="T13" fmla="*/ 46 h 97"/>
                    <a:gd name="T14" fmla="*/ 1 w 113"/>
                    <a:gd name="T15" fmla="*/ 97 h 97"/>
                    <a:gd name="T16" fmla="*/ 38 w 113"/>
                    <a:gd name="T17" fmla="*/ 65 h 97"/>
                    <a:gd name="T18" fmla="*/ 35 w 113"/>
                    <a:gd name="T19" fmla="*/ 71 h 97"/>
                    <a:gd name="T20" fmla="*/ 48 w 113"/>
                    <a:gd name="T21" fmla="*/ 88 h 97"/>
                    <a:gd name="T22" fmla="*/ 57 w 113"/>
                    <a:gd name="T23" fmla="*/ 86 h 97"/>
                    <a:gd name="T24" fmla="*/ 68 w 113"/>
                    <a:gd name="T25" fmla="*/ 90 h 97"/>
                    <a:gd name="T26" fmla="*/ 91 w 113"/>
                    <a:gd name="T27" fmla="*/ 70 h 97"/>
                    <a:gd name="T28" fmla="*/ 92 w 113"/>
                    <a:gd name="T29" fmla="*/ 66 h 97"/>
                    <a:gd name="T30" fmla="*/ 108 w 113"/>
                    <a:gd name="T31" fmla="*/ 50 h 97"/>
                    <a:gd name="T32" fmla="*/ 96 w 113"/>
                    <a:gd name="T33" fmla="*/ 2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97">
                      <a:moveTo>
                        <a:pt x="96" y="20"/>
                      </a:moveTo>
                      <a:cubicBezTo>
                        <a:pt x="94" y="20"/>
                        <a:pt x="93" y="21"/>
                        <a:pt x="91" y="21"/>
                      </a:cubicBezTo>
                      <a:cubicBezTo>
                        <a:pt x="90" y="11"/>
                        <a:pt x="86" y="0"/>
                        <a:pt x="76" y="0"/>
                      </a:cubicBezTo>
                      <a:cubicBezTo>
                        <a:pt x="69" y="0"/>
                        <a:pt x="62" y="6"/>
                        <a:pt x="57" y="14"/>
                      </a:cubicBezTo>
                      <a:cubicBezTo>
                        <a:pt x="56" y="8"/>
                        <a:pt x="54" y="3"/>
                        <a:pt x="48" y="3"/>
                      </a:cubicBezTo>
                      <a:cubicBezTo>
                        <a:pt x="35" y="3"/>
                        <a:pt x="23" y="21"/>
                        <a:pt x="23" y="32"/>
                      </a:cubicBezTo>
                      <a:cubicBezTo>
                        <a:pt x="23" y="40"/>
                        <a:pt x="28" y="44"/>
                        <a:pt x="35" y="46"/>
                      </a:cubicBezTo>
                      <a:cubicBezTo>
                        <a:pt x="21" y="55"/>
                        <a:pt x="0" y="74"/>
                        <a:pt x="1" y="97"/>
                      </a:cubicBezTo>
                      <a:cubicBezTo>
                        <a:pt x="1" y="97"/>
                        <a:pt x="9" y="69"/>
                        <a:pt x="38" y="65"/>
                      </a:cubicBezTo>
                      <a:cubicBezTo>
                        <a:pt x="37" y="67"/>
                        <a:pt x="36" y="69"/>
                        <a:pt x="35" y="71"/>
                      </a:cubicBezTo>
                      <a:cubicBezTo>
                        <a:pt x="31" y="81"/>
                        <a:pt x="35" y="88"/>
                        <a:pt x="48" y="88"/>
                      </a:cubicBezTo>
                      <a:cubicBezTo>
                        <a:pt x="52" y="88"/>
                        <a:pt x="55" y="87"/>
                        <a:pt x="57" y="86"/>
                      </a:cubicBezTo>
                      <a:cubicBezTo>
                        <a:pt x="59" y="88"/>
                        <a:pt x="62" y="90"/>
                        <a:pt x="68" y="90"/>
                      </a:cubicBezTo>
                      <a:cubicBezTo>
                        <a:pt x="81" y="90"/>
                        <a:pt x="86" y="81"/>
                        <a:pt x="91" y="70"/>
                      </a:cubicBezTo>
                      <a:cubicBezTo>
                        <a:pt x="91" y="68"/>
                        <a:pt x="92" y="67"/>
                        <a:pt x="92" y="66"/>
                      </a:cubicBezTo>
                      <a:cubicBezTo>
                        <a:pt x="100" y="64"/>
                        <a:pt x="105" y="58"/>
                        <a:pt x="108" y="50"/>
                      </a:cubicBezTo>
                      <a:cubicBezTo>
                        <a:pt x="113" y="40"/>
                        <a:pt x="109" y="20"/>
                        <a:pt x="96" y="20"/>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334"/>
                <p:cNvSpPr/>
                <p:nvPr/>
              </p:nvSpPr>
              <p:spPr bwMode="auto">
                <a:xfrm>
                  <a:off x="9039225" y="2827337"/>
                  <a:ext cx="55563" cy="69850"/>
                </a:xfrm>
                <a:custGeom>
                  <a:avLst/>
                  <a:gdLst>
                    <a:gd name="T0" fmla="*/ 9 w 15"/>
                    <a:gd name="T1" fmla="*/ 9 h 19"/>
                    <a:gd name="T2" fmla="*/ 15 w 15"/>
                    <a:gd name="T3" fmla="*/ 19 h 19"/>
                    <a:gd name="T4" fmla="*/ 0 w 15"/>
                    <a:gd name="T5" fmla="*/ 0 h 19"/>
                    <a:gd name="T6" fmla="*/ 0 w 15"/>
                    <a:gd name="T7" fmla="*/ 0 h 19"/>
                    <a:gd name="T8" fmla="*/ 9 w 15"/>
                    <a:gd name="T9" fmla="*/ 9 h 19"/>
                  </a:gdLst>
                  <a:ahLst/>
                  <a:cxnLst>
                    <a:cxn ang="0">
                      <a:pos x="T0" y="T1"/>
                    </a:cxn>
                    <a:cxn ang="0">
                      <a:pos x="T2" y="T3"/>
                    </a:cxn>
                    <a:cxn ang="0">
                      <a:pos x="T4" y="T5"/>
                    </a:cxn>
                    <a:cxn ang="0">
                      <a:pos x="T6" y="T7"/>
                    </a:cxn>
                    <a:cxn ang="0">
                      <a:pos x="T8" y="T9"/>
                    </a:cxn>
                  </a:cxnLst>
                  <a:rect l="0" t="0" r="r" b="b"/>
                  <a:pathLst>
                    <a:path w="15" h="19">
                      <a:moveTo>
                        <a:pt x="9" y="9"/>
                      </a:moveTo>
                      <a:cubicBezTo>
                        <a:pt x="11" y="13"/>
                        <a:pt x="12" y="16"/>
                        <a:pt x="15" y="19"/>
                      </a:cubicBezTo>
                      <a:cubicBezTo>
                        <a:pt x="13" y="10"/>
                        <a:pt x="9" y="0"/>
                        <a:pt x="0" y="0"/>
                      </a:cubicBezTo>
                      <a:cubicBezTo>
                        <a:pt x="0" y="0"/>
                        <a:pt x="0" y="0"/>
                        <a:pt x="0" y="0"/>
                      </a:cubicBezTo>
                      <a:cubicBezTo>
                        <a:pt x="3" y="2"/>
                        <a:pt x="6" y="5"/>
                        <a:pt x="9" y="9"/>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335"/>
                <p:cNvSpPr/>
                <p:nvPr/>
              </p:nvSpPr>
              <p:spPr bwMode="auto">
                <a:xfrm>
                  <a:off x="8756650" y="2901950"/>
                  <a:ext cx="420688" cy="288925"/>
                </a:xfrm>
                <a:custGeom>
                  <a:avLst/>
                  <a:gdLst>
                    <a:gd name="T0" fmla="*/ 95 w 112"/>
                    <a:gd name="T1" fmla="*/ 0 h 77"/>
                    <a:gd name="T2" fmla="*/ 91 w 112"/>
                    <a:gd name="T3" fmla="*/ 1 h 77"/>
                    <a:gd name="T4" fmla="*/ 95 w 112"/>
                    <a:gd name="T5" fmla="*/ 4 h 77"/>
                    <a:gd name="T6" fmla="*/ 104 w 112"/>
                    <a:gd name="T7" fmla="*/ 11 h 77"/>
                    <a:gd name="T8" fmla="*/ 95 w 112"/>
                    <a:gd name="T9" fmla="*/ 39 h 77"/>
                    <a:gd name="T10" fmla="*/ 89 w 112"/>
                    <a:gd name="T11" fmla="*/ 42 h 77"/>
                    <a:gd name="T12" fmla="*/ 86 w 112"/>
                    <a:gd name="T13" fmla="*/ 54 h 77"/>
                    <a:gd name="T14" fmla="*/ 78 w 112"/>
                    <a:gd name="T15" fmla="*/ 64 h 77"/>
                    <a:gd name="T16" fmla="*/ 66 w 112"/>
                    <a:gd name="T17" fmla="*/ 65 h 77"/>
                    <a:gd name="T18" fmla="*/ 54 w 112"/>
                    <a:gd name="T19" fmla="*/ 61 h 77"/>
                    <a:gd name="T20" fmla="*/ 43 w 112"/>
                    <a:gd name="T21" fmla="*/ 54 h 77"/>
                    <a:gd name="T22" fmla="*/ 33 w 112"/>
                    <a:gd name="T23" fmla="*/ 39 h 77"/>
                    <a:gd name="T24" fmla="*/ 15 w 112"/>
                    <a:gd name="T25" fmla="*/ 49 h 77"/>
                    <a:gd name="T26" fmla="*/ 0 w 112"/>
                    <a:gd name="T27" fmla="*/ 74 h 77"/>
                    <a:gd name="T28" fmla="*/ 0 w 112"/>
                    <a:gd name="T29" fmla="*/ 77 h 77"/>
                    <a:gd name="T30" fmla="*/ 37 w 112"/>
                    <a:gd name="T31" fmla="*/ 45 h 77"/>
                    <a:gd name="T32" fmla="*/ 34 w 112"/>
                    <a:gd name="T33" fmla="*/ 51 h 77"/>
                    <a:gd name="T34" fmla="*/ 47 w 112"/>
                    <a:gd name="T35" fmla="*/ 68 h 77"/>
                    <a:gd name="T36" fmla="*/ 56 w 112"/>
                    <a:gd name="T37" fmla="*/ 66 h 77"/>
                    <a:gd name="T38" fmla="*/ 67 w 112"/>
                    <a:gd name="T39" fmla="*/ 70 h 77"/>
                    <a:gd name="T40" fmla="*/ 90 w 112"/>
                    <a:gd name="T41" fmla="*/ 50 h 77"/>
                    <a:gd name="T42" fmla="*/ 91 w 112"/>
                    <a:gd name="T43" fmla="*/ 46 h 77"/>
                    <a:gd name="T44" fmla="*/ 107 w 112"/>
                    <a:gd name="T45" fmla="*/ 30 h 77"/>
                    <a:gd name="T46" fmla="*/ 95 w 112"/>
                    <a:gd name="T4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77">
                      <a:moveTo>
                        <a:pt x="95" y="0"/>
                      </a:moveTo>
                      <a:cubicBezTo>
                        <a:pt x="94" y="0"/>
                        <a:pt x="92" y="1"/>
                        <a:pt x="91" y="1"/>
                      </a:cubicBezTo>
                      <a:cubicBezTo>
                        <a:pt x="92" y="2"/>
                        <a:pt x="94" y="3"/>
                        <a:pt x="95" y="4"/>
                      </a:cubicBezTo>
                      <a:cubicBezTo>
                        <a:pt x="99" y="5"/>
                        <a:pt x="102" y="7"/>
                        <a:pt x="104" y="11"/>
                      </a:cubicBezTo>
                      <a:cubicBezTo>
                        <a:pt x="107" y="21"/>
                        <a:pt x="102" y="33"/>
                        <a:pt x="95" y="39"/>
                      </a:cubicBezTo>
                      <a:cubicBezTo>
                        <a:pt x="93" y="41"/>
                        <a:pt x="91" y="41"/>
                        <a:pt x="89" y="42"/>
                      </a:cubicBezTo>
                      <a:cubicBezTo>
                        <a:pt x="85" y="43"/>
                        <a:pt x="86" y="51"/>
                        <a:pt x="86" y="54"/>
                      </a:cubicBezTo>
                      <a:cubicBezTo>
                        <a:pt x="85" y="58"/>
                        <a:pt x="82" y="62"/>
                        <a:pt x="78" y="64"/>
                      </a:cubicBezTo>
                      <a:cubicBezTo>
                        <a:pt x="74" y="66"/>
                        <a:pt x="70" y="67"/>
                        <a:pt x="66" y="65"/>
                      </a:cubicBezTo>
                      <a:cubicBezTo>
                        <a:pt x="61" y="63"/>
                        <a:pt x="59" y="59"/>
                        <a:pt x="54" y="61"/>
                      </a:cubicBezTo>
                      <a:cubicBezTo>
                        <a:pt x="47" y="64"/>
                        <a:pt x="43" y="61"/>
                        <a:pt x="43" y="54"/>
                      </a:cubicBezTo>
                      <a:cubicBezTo>
                        <a:pt x="42" y="47"/>
                        <a:pt x="43" y="36"/>
                        <a:pt x="33" y="39"/>
                      </a:cubicBezTo>
                      <a:cubicBezTo>
                        <a:pt x="27" y="41"/>
                        <a:pt x="20" y="44"/>
                        <a:pt x="15" y="49"/>
                      </a:cubicBezTo>
                      <a:cubicBezTo>
                        <a:pt x="8" y="56"/>
                        <a:pt x="2" y="65"/>
                        <a:pt x="0" y="74"/>
                      </a:cubicBezTo>
                      <a:cubicBezTo>
                        <a:pt x="0" y="75"/>
                        <a:pt x="0" y="76"/>
                        <a:pt x="0" y="77"/>
                      </a:cubicBezTo>
                      <a:cubicBezTo>
                        <a:pt x="0" y="77"/>
                        <a:pt x="8" y="49"/>
                        <a:pt x="37" y="45"/>
                      </a:cubicBezTo>
                      <a:cubicBezTo>
                        <a:pt x="36" y="47"/>
                        <a:pt x="35" y="49"/>
                        <a:pt x="34" y="51"/>
                      </a:cubicBezTo>
                      <a:cubicBezTo>
                        <a:pt x="30" y="61"/>
                        <a:pt x="34" y="68"/>
                        <a:pt x="47" y="68"/>
                      </a:cubicBezTo>
                      <a:cubicBezTo>
                        <a:pt x="51" y="68"/>
                        <a:pt x="54" y="67"/>
                        <a:pt x="56" y="66"/>
                      </a:cubicBezTo>
                      <a:cubicBezTo>
                        <a:pt x="58" y="68"/>
                        <a:pt x="61" y="70"/>
                        <a:pt x="67" y="70"/>
                      </a:cubicBezTo>
                      <a:cubicBezTo>
                        <a:pt x="80" y="70"/>
                        <a:pt x="85" y="61"/>
                        <a:pt x="90" y="50"/>
                      </a:cubicBezTo>
                      <a:cubicBezTo>
                        <a:pt x="90" y="48"/>
                        <a:pt x="91" y="47"/>
                        <a:pt x="91" y="46"/>
                      </a:cubicBezTo>
                      <a:cubicBezTo>
                        <a:pt x="99" y="44"/>
                        <a:pt x="104" y="38"/>
                        <a:pt x="107" y="30"/>
                      </a:cubicBezTo>
                      <a:cubicBezTo>
                        <a:pt x="112" y="20"/>
                        <a:pt x="108" y="0"/>
                        <a:pt x="95" y="0"/>
                      </a:cubicBezTo>
                      <a:close/>
                    </a:path>
                  </a:pathLst>
                </a:custGeom>
                <a:solidFill>
                  <a:srgbClr val="BC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336"/>
                <p:cNvSpPr/>
                <p:nvPr/>
              </p:nvSpPr>
              <p:spPr bwMode="auto">
                <a:xfrm>
                  <a:off x="8010525" y="3529012"/>
                  <a:ext cx="319088" cy="168275"/>
                </a:xfrm>
                <a:custGeom>
                  <a:avLst/>
                  <a:gdLst>
                    <a:gd name="T0" fmla="*/ 6 w 85"/>
                    <a:gd name="T1" fmla="*/ 34 h 45"/>
                    <a:gd name="T2" fmla="*/ 0 w 85"/>
                    <a:gd name="T3" fmla="*/ 30 h 45"/>
                    <a:gd name="T4" fmla="*/ 45 w 85"/>
                    <a:gd name="T5" fmla="*/ 0 h 45"/>
                    <a:gd name="T6" fmla="*/ 71 w 85"/>
                    <a:gd name="T7" fmla="*/ 19 h 45"/>
                    <a:gd name="T8" fmla="*/ 83 w 85"/>
                    <a:gd name="T9" fmla="*/ 31 h 45"/>
                    <a:gd name="T10" fmla="*/ 61 w 85"/>
                    <a:gd name="T11" fmla="*/ 35 h 45"/>
                    <a:gd name="T12" fmla="*/ 6 w 85"/>
                    <a:gd name="T13" fmla="*/ 34 h 45"/>
                  </a:gdLst>
                  <a:ahLst/>
                  <a:cxnLst>
                    <a:cxn ang="0">
                      <a:pos x="T0" y="T1"/>
                    </a:cxn>
                    <a:cxn ang="0">
                      <a:pos x="T2" y="T3"/>
                    </a:cxn>
                    <a:cxn ang="0">
                      <a:pos x="T4" y="T5"/>
                    </a:cxn>
                    <a:cxn ang="0">
                      <a:pos x="T6" y="T7"/>
                    </a:cxn>
                    <a:cxn ang="0">
                      <a:pos x="T8" y="T9"/>
                    </a:cxn>
                    <a:cxn ang="0">
                      <a:pos x="T10" y="T11"/>
                    </a:cxn>
                    <a:cxn ang="0">
                      <a:pos x="T12" y="T13"/>
                    </a:cxn>
                  </a:cxnLst>
                  <a:rect l="0" t="0" r="r" b="b"/>
                  <a:pathLst>
                    <a:path w="85" h="45">
                      <a:moveTo>
                        <a:pt x="6" y="34"/>
                      </a:moveTo>
                      <a:cubicBezTo>
                        <a:pt x="0" y="30"/>
                        <a:pt x="0" y="30"/>
                        <a:pt x="0" y="30"/>
                      </a:cubicBezTo>
                      <a:cubicBezTo>
                        <a:pt x="0" y="30"/>
                        <a:pt x="10" y="1"/>
                        <a:pt x="45" y="0"/>
                      </a:cubicBezTo>
                      <a:cubicBezTo>
                        <a:pt x="45" y="0"/>
                        <a:pt x="62" y="0"/>
                        <a:pt x="71" y="19"/>
                      </a:cubicBezTo>
                      <a:cubicBezTo>
                        <a:pt x="71" y="19"/>
                        <a:pt x="82" y="26"/>
                        <a:pt x="83" y="31"/>
                      </a:cubicBezTo>
                      <a:cubicBezTo>
                        <a:pt x="85" y="35"/>
                        <a:pt x="79" y="45"/>
                        <a:pt x="61" y="35"/>
                      </a:cubicBezTo>
                      <a:cubicBezTo>
                        <a:pt x="44" y="25"/>
                        <a:pt x="6" y="34"/>
                        <a:pt x="6" y="34"/>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337"/>
                <p:cNvSpPr/>
                <p:nvPr/>
              </p:nvSpPr>
              <p:spPr bwMode="auto">
                <a:xfrm>
                  <a:off x="8010525" y="3551237"/>
                  <a:ext cx="280988" cy="123825"/>
                </a:xfrm>
                <a:custGeom>
                  <a:avLst/>
                  <a:gdLst>
                    <a:gd name="T0" fmla="*/ 73 w 75"/>
                    <a:gd name="T1" fmla="*/ 19 h 33"/>
                    <a:gd name="T2" fmla="*/ 58 w 75"/>
                    <a:gd name="T3" fmla="*/ 3 h 33"/>
                    <a:gd name="T4" fmla="*/ 27 w 75"/>
                    <a:gd name="T5" fmla="*/ 1 h 33"/>
                    <a:gd name="T6" fmla="*/ 15 w 75"/>
                    <a:gd name="T7" fmla="*/ 4 h 33"/>
                    <a:gd name="T8" fmla="*/ 0 w 75"/>
                    <a:gd name="T9" fmla="*/ 24 h 33"/>
                    <a:gd name="T10" fmla="*/ 6 w 75"/>
                    <a:gd name="T11" fmla="*/ 28 h 33"/>
                    <a:gd name="T12" fmla="*/ 61 w 75"/>
                    <a:gd name="T13" fmla="*/ 29 h 33"/>
                    <a:gd name="T14" fmla="*/ 75 w 75"/>
                    <a:gd name="T15" fmla="*/ 33 h 33"/>
                    <a:gd name="T16" fmla="*/ 73 w 75"/>
                    <a:gd name="T17" fmla="*/ 1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3">
                      <a:moveTo>
                        <a:pt x="73" y="19"/>
                      </a:moveTo>
                      <a:cubicBezTo>
                        <a:pt x="69" y="12"/>
                        <a:pt x="63" y="9"/>
                        <a:pt x="58" y="3"/>
                      </a:cubicBezTo>
                      <a:cubicBezTo>
                        <a:pt x="47" y="0"/>
                        <a:pt x="38" y="0"/>
                        <a:pt x="27" y="1"/>
                      </a:cubicBezTo>
                      <a:cubicBezTo>
                        <a:pt x="23" y="2"/>
                        <a:pt x="19" y="3"/>
                        <a:pt x="15" y="4"/>
                      </a:cubicBezTo>
                      <a:cubicBezTo>
                        <a:pt x="4" y="13"/>
                        <a:pt x="0" y="24"/>
                        <a:pt x="0" y="24"/>
                      </a:cubicBezTo>
                      <a:cubicBezTo>
                        <a:pt x="6" y="28"/>
                        <a:pt x="6" y="28"/>
                        <a:pt x="6" y="28"/>
                      </a:cubicBezTo>
                      <a:cubicBezTo>
                        <a:pt x="6" y="28"/>
                        <a:pt x="44" y="19"/>
                        <a:pt x="61" y="29"/>
                      </a:cubicBezTo>
                      <a:cubicBezTo>
                        <a:pt x="67" y="32"/>
                        <a:pt x="72" y="33"/>
                        <a:pt x="75" y="33"/>
                      </a:cubicBezTo>
                      <a:cubicBezTo>
                        <a:pt x="75" y="28"/>
                        <a:pt x="75" y="24"/>
                        <a:pt x="73" y="19"/>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338"/>
                <p:cNvSpPr/>
                <p:nvPr/>
              </p:nvSpPr>
              <p:spPr bwMode="auto">
                <a:xfrm>
                  <a:off x="7972425" y="3529012"/>
                  <a:ext cx="323850" cy="355600"/>
                </a:xfrm>
                <a:custGeom>
                  <a:avLst/>
                  <a:gdLst>
                    <a:gd name="T0" fmla="*/ 74 w 86"/>
                    <a:gd name="T1" fmla="*/ 69 h 95"/>
                    <a:gd name="T2" fmla="*/ 15 w 86"/>
                    <a:gd name="T3" fmla="*/ 83 h 95"/>
                    <a:gd name="T4" fmla="*/ 14 w 86"/>
                    <a:gd name="T5" fmla="*/ 22 h 95"/>
                    <a:gd name="T6" fmla="*/ 68 w 86"/>
                    <a:gd name="T7" fmla="*/ 12 h 95"/>
                    <a:gd name="T8" fmla="*/ 77 w 86"/>
                    <a:gd name="T9" fmla="*/ 37 h 95"/>
                    <a:gd name="T10" fmla="*/ 74 w 86"/>
                    <a:gd name="T11" fmla="*/ 69 h 95"/>
                  </a:gdLst>
                  <a:ahLst/>
                  <a:cxnLst>
                    <a:cxn ang="0">
                      <a:pos x="T0" y="T1"/>
                    </a:cxn>
                    <a:cxn ang="0">
                      <a:pos x="T2" y="T3"/>
                    </a:cxn>
                    <a:cxn ang="0">
                      <a:pos x="T4" y="T5"/>
                    </a:cxn>
                    <a:cxn ang="0">
                      <a:pos x="T6" y="T7"/>
                    </a:cxn>
                    <a:cxn ang="0">
                      <a:pos x="T8" y="T9"/>
                    </a:cxn>
                    <a:cxn ang="0">
                      <a:pos x="T10" y="T11"/>
                    </a:cxn>
                  </a:cxnLst>
                  <a:rect l="0" t="0" r="r" b="b"/>
                  <a:pathLst>
                    <a:path w="86" h="95">
                      <a:moveTo>
                        <a:pt x="74" y="69"/>
                      </a:moveTo>
                      <a:cubicBezTo>
                        <a:pt x="59" y="89"/>
                        <a:pt x="31" y="95"/>
                        <a:pt x="15" y="83"/>
                      </a:cubicBezTo>
                      <a:cubicBezTo>
                        <a:pt x="0" y="72"/>
                        <a:pt x="0" y="41"/>
                        <a:pt x="14" y="22"/>
                      </a:cubicBezTo>
                      <a:cubicBezTo>
                        <a:pt x="29" y="2"/>
                        <a:pt x="52" y="0"/>
                        <a:pt x="68" y="12"/>
                      </a:cubicBezTo>
                      <a:cubicBezTo>
                        <a:pt x="76" y="18"/>
                        <a:pt x="82" y="31"/>
                        <a:pt x="77" y="37"/>
                      </a:cubicBezTo>
                      <a:cubicBezTo>
                        <a:pt x="86" y="45"/>
                        <a:pt x="81" y="59"/>
                        <a:pt x="74" y="69"/>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339"/>
                <p:cNvSpPr/>
                <p:nvPr/>
              </p:nvSpPr>
              <p:spPr bwMode="auto">
                <a:xfrm>
                  <a:off x="7972425" y="3529012"/>
                  <a:ext cx="307975" cy="355600"/>
                </a:xfrm>
                <a:custGeom>
                  <a:avLst/>
                  <a:gdLst>
                    <a:gd name="T0" fmla="*/ 53 w 82"/>
                    <a:gd name="T1" fmla="*/ 78 h 95"/>
                    <a:gd name="T2" fmla="*/ 37 w 82"/>
                    <a:gd name="T3" fmla="*/ 75 h 95"/>
                    <a:gd name="T4" fmla="*/ 56 w 82"/>
                    <a:gd name="T5" fmla="*/ 63 h 95"/>
                    <a:gd name="T6" fmla="*/ 65 w 82"/>
                    <a:gd name="T7" fmla="*/ 60 h 95"/>
                    <a:gd name="T8" fmla="*/ 73 w 82"/>
                    <a:gd name="T9" fmla="*/ 60 h 95"/>
                    <a:gd name="T10" fmla="*/ 79 w 82"/>
                    <a:gd name="T11" fmla="*/ 59 h 95"/>
                    <a:gd name="T12" fmla="*/ 82 w 82"/>
                    <a:gd name="T13" fmla="*/ 50 h 95"/>
                    <a:gd name="T14" fmla="*/ 53 w 82"/>
                    <a:gd name="T15" fmla="*/ 57 h 95"/>
                    <a:gd name="T16" fmla="*/ 35 w 82"/>
                    <a:gd name="T17" fmla="*/ 48 h 95"/>
                    <a:gd name="T18" fmla="*/ 56 w 82"/>
                    <a:gd name="T19" fmla="*/ 38 h 95"/>
                    <a:gd name="T20" fmla="*/ 73 w 82"/>
                    <a:gd name="T21" fmla="*/ 39 h 95"/>
                    <a:gd name="T22" fmla="*/ 79 w 82"/>
                    <a:gd name="T23" fmla="*/ 40 h 95"/>
                    <a:gd name="T24" fmla="*/ 77 w 82"/>
                    <a:gd name="T25" fmla="*/ 37 h 95"/>
                    <a:gd name="T26" fmla="*/ 79 w 82"/>
                    <a:gd name="T27" fmla="*/ 33 h 95"/>
                    <a:gd name="T28" fmla="*/ 49 w 82"/>
                    <a:gd name="T29" fmla="*/ 31 h 95"/>
                    <a:gd name="T30" fmla="*/ 37 w 82"/>
                    <a:gd name="T31" fmla="*/ 21 h 95"/>
                    <a:gd name="T32" fmla="*/ 59 w 82"/>
                    <a:gd name="T33" fmla="*/ 16 h 95"/>
                    <a:gd name="T34" fmla="*/ 76 w 82"/>
                    <a:gd name="T35" fmla="*/ 22 h 95"/>
                    <a:gd name="T36" fmla="*/ 68 w 82"/>
                    <a:gd name="T37" fmla="*/ 12 h 95"/>
                    <a:gd name="T38" fmla="*/ 14 w 82"/>
                    <a:gd name="T39" fmla="*/ 22 h 95"/>
                    <a:gd name="T40" fmla="*/ 15 w 82"/>
                    <a:gd name="T41" fmla="*/ 83 h 95"/>
                    <a:gd name="T42" fmla="*/ 74 w 82"/>
                    <a:gd name="T43" fmla="*/ 69 h 95"/>
                    <a:gd name="T44" fmla="*/ 74 w 82"/>
                    <a:gd name="T45" fmla="*/ 68 h 95"/>
                    <a:gd name="T46" fmla="*/ 53 w 82"/>
                    <a:gd name="T47" fmla="*/ 7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 h="95">
                      <a:moveTo>
                        <a:pt x="53" y="78"/>
                      </a:moveTo>
                      <a:cubicBezTo>
                        <a:pt x="47" y="80"/>
                        <a:pt x="39" y="83"/>
                        <a:pt x="37" y="75"/>
                      </a:cubicBezTo>
                      <a:cubicBezTo>
                        <a:pt x="35" y="68"/>
                        <a:pt x="52" y="64"/>
                        <a:pt x="56" y="63"/>
                      </a:cubicBezTo>
                      <a:cubicBezTo>
                        <a:pt x="59" y="62"/>
                        <a:pt x="62" y="60"/>
                        <a:pt x="65" y="60"/>
                      </a:cubicBezTo>
                      <a:cubicBezTo>
                        <a:pt x="67" y="60"/>
                        <a:pt x="70" y="60"/>
                        <a:pt x="73" y="60"/>
                      </a:cubicBezTo>
                      <a:cubicBezTo>
                        <a:pt x="75" y="60"/>
                        <a:pt x="77" y="59"/>
                        <a:pt x="79" y="59"/>
                      </a:cubicBezTo>
                      <a:cubicBezTo>
                        <a:pt x="80" y="56"/>
                        <a:pt x="81" y="53"/>
                        <a:pt x="82" y="50"/>
                      </a:cubicBezTo>
                      <a:cubicBezTo>
                        <a:pt x="72" y="51"/>
                        <a:pt x="63" y="55"/>
                        <a:pt x="53" y="57"/>
                      </a:cubicBezTo>
                      <a:cubicBezTo>
                        <a:pt x="47" y="58"/>
                        <a:pt x="34" y="58"/>
                        <a:pt x="35" y="48"/>
                      </a:cubicBezTo>
                      <a:cubicBezTo>
                        <a:pt x="37" y="39"/>
                        <a:pt x="48" y="38"/>
                        <a:pt x="56" y="38"/>
                      </a:cubicBezTo>
                      <a:cubicBezTo>
                        <a:pt x="61" y="39"/>
                        <a:pt x="67" y="39"/>
                        <a:pt x="73" y="39"/>
                      </a:cubicBezTo>
                      <a:cubicBezTo>
                        <a:pt x="75" y="39"/>
                        <a:pt x="77" y="39"/>
                        <a:pt x="79" y="40"/>
                      </a:cubicBezTo>
                      <a:cubicBezTo>
                        <a:pt x="79" y="39"/>
                        <a:pt x="78" y="38"/>
                        <a:pt x="77" y="37"/>
                      </a:cubicBezTo>
                      <a:cubicBezTo>
                        <a:pt x="78" y="36"/>
                        <a:pt x="79" y="35"/>
                        <a:pt x="79" y="33"/>
                      </a:cubicBezTo>
                      <a:cubicBezTo>
                        <a:pt x="70" y="29"/>
                        <a:pt x="59" y="32"/>
                        <a:pt x="49" y="31"/>
                      </a:cubicBezTo>
                      <a:cubicBezTo>
                        <a:pt x="44" y="31"/>
                        <a:pt x="36" y="27"/>
                        <a:pt x="37" y="21"/>
                      </a:cubicBezTo>
                      <a:cubicBezTo>
                        <a:pt x="38" y="14"/>
                        <a:pt x="54" y="15"/>
                        <a:pt x="59" y="16"/>
                      </a:cubicBezTo>
                      <a:cubicBezTo>
                        <a:pt x="65" y="17"/>
                        <a:pt x="70" y="19"/>
                        <a:pt x="76" y="22"/>
                      </a:cubicBezTo>
                      <a:cubicBezTo>
                        <a:pt x="74" y="18"/>
                        <a:pt x="71" y="14"/>
                        <a:pt x="68" y="12"/>
                      </a:cubicBezTo>
                      <a:cubicBezTo>
                        <a:pt x="52" y="0"/>
                        <a:pt x="29" y="2"/>
                        <a:pt x="14" y="22"/>
                      </a:cubicBezTo>
                      <a:cubicBezTo>
                        <a:pt x="0" y="41"/>
                        <a:pt x="0" y="72"/>
                        <a:pt x="15" y="83"/>
                      </a:cubicBezTo>
                      <a:cubicBezTo>
                        <a:pt x="31" y="95"/>
                        <a:pt x="59" y="89"/>
                        <a:pt x="74" y="69"/>
                      </a:cubicBezTo>
                      <a:cubicBezTo>
                        <a:pt x="74" y="69"/>
                        <a:pt x="74" y="68"/>
                        <a:pt x="74" y="68"/>
                      </a:cubicBezTo>
                      <a:cubicBezTo>
                        <a:pt x="67" y="72"/>
                        <a:pt x="60" y="75"/>
                        <a:pt x="53" y="78"/>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340"/>
                <p:cNvSpPr/>
                <p:nvPr/>
              </p:nvSpPr>
              <p:spPr bwMode="auto">
                <a:xfrm>
                  <a:off x="7548563" y="3144837"/>
                  <a:ext cx="487363" cy="788988"/>
                </a:xfrm>
                <a:custGeom>
                  <a:avLst/>
                  <a:gdLst>
                    <a:gd name="T0" fmla="*/ 74 w 130"/>
                    <a:gd name="T1" fmla="*/ 0 h 210"/>
                    <a:gd name="T2" fmla="*/ 15 w 130"/>
                    <a:gd name="T3" fmla="*/ 70 h 210"/>
                    <a:gd name="T4" fmla="*/ 5 w 130"/>
                    <a:gd name="T5" fmla="*/ 178 h 210"/>
                    <a:gd name="T6" fmla="*/ 118 w 130"/>
                    <a:gd name="T7" fmla="*/ 186 h 210"/>
                    <a:gd name="T8" fmla="*/ 130 w 130"/>
                    <a:gd name="T9" fmla="*/ 186 h 210"/>
                    <a:gd name="T10" fmla="*/ 130 w 130"/>
                    <a:gd name="T11" fmla="*/ 122 h 210"/>
                    <a:gd name="T12" fmla="*/ 110 w 130"/>
                    <a:gd name="T13" fmla="*/ 122 h 210"/>
                    <a:gd name="T14" fmla="*/ 58 w 130"/>
                    <a:gd name="T15" fmla="*/ 145 h 210"/>
                    <a:gd name="T16" fmla="*/ 57 w 130"/>
                    <a:gd name="T17" fmla="*/ 75 h 210"/>
                    <a:gd name="T18" fmla="*/ 74 w 130"/>
                    <a:gd name="T19"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210">
                      <a:moveTo>
                        <a:pt x="74" y="0"/>
                      </a:moveTo>
                      <a:cubicBezTo>
                        <a:pt x="74" y="0"/>
                        <a:pt x="30" y="2"/>
                        <a:pt x="15" y="70"/>
                      </a:cubicBezTo>
                      <a:cubicBezTo>
                        <a:pt x="0" y="135"/>
                        <a:pt x="2" y="154"/>
                        <a:pt x="5" y="178"/>
                      </a:cubicBezTo>
                      <a:cubicBezTo>
                        <a:pt x="8" y="201"/>
                        <a:pt x="17" y="210"/>
                        <a:pt x="118" y="186"/>
                      </a:cubicBezTo>
                      <a:cubicBezTo>
                        <a:pt x="130" y="186"/>
                        <a:pt x="130" y="186"/>
                        <a:pt x="130" y="186"/>
                      </a:cubicBezTo>
                      <a:cubicBezTo>
                        <a:pt x="130" y="186"/>
                        <a:pt x="121" y="152"/>
                        <a:pt x="130" y="122"/>
                      </a:cubicBezTo>
                      <a:cubicBezTo>
                        <a:pt x="130" y="122"/>
                        <a:pt x="125" y="116"/>
                        <a:pt x="110" y="122"/>
                      </a:cubicBezTo>
                      <a:cubicBezTo>
                        <a:pt x="95" y="128"/>
                        <a:pt x="58" y="145"/>
                        <a:pt x="58" y="145"/>
                      </a:cubicBezTo>
                      <a:cubicBezTo>
                        <a:pt x="58" y="145"/>
                        <a:pt x="47" y="91"/>
                        <a:pt x="57" y="75"/>
                      </a:cubicBezTo>
                      <a:cubicBezTo>
                        <a:pt x="67" y="59"/>
                        <a:pt x="100" y="48"/>
                        <a:pt x="74" y="0"/>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341"/>
                <p:cNvSpPr/>
                <p:nvPr/>
              </p:nvSpPr>
              <p:spPr bwMode="auto">
                <a:xfrm>
                  <a:off x="7559675" y="3457575"/>
                  <a:ext cx="420688" cy="473075"/>
                </a:xfrm>
                <a:custGeom>
                  <a:avLst/>
                  <a:gdLst>
                    <a:gd name="T0" fmla="*/ 109 w 112"/>
                    <a:gd name="T1" fmla="*/ 81 h 126"/>
                    <a:gd name="T2" fmla="*/ 112 w 112"/>
                    <a:gd name="T3" fmla="*/ 37 h 126"/>
                    <a:gd name="T4" fmla="*/ 107 w 112"/>
                    <a:gd name="T5" fmla="*/ 39 h 126"/>
                    <a:gd name="T6" fmla="*/ 55 w 112"/>
                    <a:gd name="T7" fmla="*/ 62 h 126"/>
                    <a:gd name="T8" fmla="*/ 51 w 112"/>
                    <a:gd name="T9" fmla="*/ 0 h 126"/>
                    <a:gd name="T10" fmla="*/ 44 w 112"/>
                    <a:gd name="T11" fmla="*/ 18 h 126"/>
                    <a:gd name="T12" fmla="*/ 45 w 112"/>
                    <a:gd name="T13" fmla="*/ 65 h 126"/>
                    <a:gd name="T14" fmla="*/ 45 w 112"/>
                    <a:gd name="T15" fmla="*/ 80 h 126"/>
                    <a:gd name="T16" fmla="*/ 64 w 112"/>
                    <a:gd name="T17" fmla="*/ 69 h 126"/>
                    <a:gd name="T18" fmla="*/ 102 w 112"/>
                    <a:gd name="T19" fmla="*/ 50 h 126"/>
                    <a:gd name="T20" fmla="*/ 103 w 112"/>
                    <a:gd name="T21" fmla="*/ 51 h 126"/>
                    <a:gd name="T22" fmla="*/ 104 w 112"/>
                    <a:gd name="T23" fmla="*/ 77 h 126"/>
                    <a:gd name="T24" fmla="*/ 100 w 112"/>
                    <a:gd name="T25" fmla="*/ 97 h 126"/>
                    <a:gd name="T26" fmla="*/ 57 w 112"/>
                    <a:gd name="T27" fmla="*/ 106 h 126"/>
                    <a:gd name="T28" fmla="*/ 11 w 112"/>
                    <a:gd name="T29" fmla="*/ 93 h 126"/>
                    <a:gd name="T30" fmla="*/ 0 w 112"/>
                    <a:gd name="T31" fmla="*/ 69 h 126"/>
                    <a:gd name="T32" fmla="*/ 2 w 112"/>
                    <a:gd name="T33" fmla="*/ 95 h 126"/>
                    <a:gd name="T34" fmla="*/ 109 w 112"/>
                    <a:gd name="T35" fmla="*/ 104 h 126"/>
                    <a:gd name="T36" fmla="*/ 109 w 112"/>
                    <a:gd name="T37" fmla="*/ 8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126">
                      <a:moveTo>
                        <a:pt x="109" y="81"/>
                      </a:moveTo>
                      <a:cubicBezTo>
                        <a:pt x="109" y="66"/>
                        <a:pt x="110" y="52"/>
                        <a:pt x="112" y="37"/>
                      </a:cubicBezTo>
                      <a:cubicBezTo>
                        <a:pt x="111" y="38"/>
                        <a:pt x="109" y="38"/>
                        <a:pt x="107" y="39"/>
                      </a:cubicBezTo>
                      <a:cubicBezTo>
                        <a:pt x="92" y="45"/>
                        <a:pt x="55" y="62"/>
                        <a:pt x="55" y="62"/>
                      </a:cubicBezTo>
                      <a:cubicBezTo>
                        <a:pt x="55" y="62"/>
                        <a:pt x="46" y="21"/>
                        <a:pt x="51" y="0"/>
                      </a:cubicBezTo>
                      <a:cubicBezTo>
                        <a:pt x="47" y="4"/>
                        <a:pt x="44" y="10"/>
                        <a:pt x="44" y="18"/>
                      </a:cubicBezTo>
                      <a:cubicBezTo>
                        <a:pt x="42" y="34"/>
                        <a:pt x="46" y="49"/>
                        <a:pt x="45" y="65"/>
                      </a:cubicBezTo>
                      <a:cubicBezTo>
                        <a:pt x="45" y="69"/>
                        <a:pt x="43" y="77"/>
                        <a:pt x="45" y="80"/>
                      </a:cubicBezTo>
                      <a:cubicBezTo>
                        <a:pt x="48" y="84"/>
                        <a:pt x="61" y="71"/>
                        <a:pt x="64" y="69"/>
                      </a:cubicBezTo>
                      <a:cubicBezTo>
                        <a:pt x="75" y="60"/>
                        <a:pt x="87" y="51"/>
                        <a:pt x="102" y="50"/>
                      </a:cubicBezTo>
                      <a:cubicBezTo>
                        <a:pt x="103" y="50"/>
                        <a:pt x="103" y="51"/>
                        <a:pt x="103" y="51"/>
                      </a:cubicBezTo>
                      <a:cubicBezTo>
                        <a:pt x="104" y="60"/>
                        <a:pt x="104" y="68"/>
                        <a:pt x="104" y="77"/>
                      </a:cubicBezTo>
                      <a:cubicBezTo>
                        <a:pt x="104" y="83"/>
                        <a:pt x="104" y="91"/>
                        <a:pt x="100" y="97"/>
                      </a:cubicBezTo>
                      <a:cubicBezTo>
                        <a:pt x="93" y="110"/>
                        <a:pt x="68" y="106"/>
                        <a:pt x="57" y="106"/>
                      </a:cubicBezTo>
                      <a:cubicBezTo>
                        <a:pt x="40" y="105"/>
                        <a:pt x="23" y="108"/>
                        <a:pt x="11" y="93"/>
                      </a:cubicBezTo>
                      <a:cubicBezTo>
                        <a:pt x="6" y="86"/>
                        <a:pt x="3" y="78"/>
                        <a:pt x="0" y="69"/>
                      </a:cubicBezTo>
                      <a:cubicBezTo>
                        <a:pt x="0" y="79"/>
                        <a:pt x="1" y="86"/>
                        <a:pt x="2" y="95"/>
                      </a:cubicBezTo>
                      <a:cubicBezTo>
                        <a:pt x="5" y="118"/>
                        <a:pt x="13" y="126"/>
                        <a:pt x="109" y="104"/>
                      </a:cubicBezTo>
                      <a:cubicBezTo>
                        <a:pt x="109" y="96"/>
                        <a:pt x="109" y="88"/>
                        <a:pt x="109" y="81"/>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342"/>
                <p:cNvSpPr/>
                <p:nvPr/>
              </p:nvSpPr>
              <p:spPr bwMode="auto">
                <a:xfrm>
                  <a:off x="7969250" y="3730625"/>
                  <a:ext cx="492125" cy="203200"/>
                </a:xfrm>
                <a:custGeom>
                  <a:avLst/>
                  <a:gdLst>
                    <a:gd name="T0" fmla="*/ 112 w 131"/>
                    <a:gd name="T1" fmla="*/ 2 h 54"/>
                    <a:gd name="T2" fmla="*/ 56 w 131"/>
                    <a:gd name="T3" fmla="*/ 13 h 54"/>
                    <a:gd name="T4" fmla="*/ 76 w 131"/>
                    <a:gd name="T5" fmla="*/ 23 h 54"/>
                    <a:gd name="T6" fmla="*/ 44 w 131"/>
                    <a:gd name="T7" fmla="*/ 32 h 54"/>
                    <a:gd name="T8" fmla="*/ 18 w 131"/>
                    <a:gd name="T9" fmla="*/ 25 h 54"/>
                    <a:gd name="T10" fmla="*/ 1 w 131"/>
                    <a:gd name="T11" fmla="*/ 34 h 54"/>
                    <a:gd name="T12" fmla="*/ 26 w 131"/>
                    <a:gd name="T13" fmla="*/ 47 h 54"/>
                    <a:gd name="T14" fmla="*/ 71 w 131"/>
                    <a:gd name="T15" fmla="*/ 54 h 54"/>
                    <a:gd name="T16" fmla="*/ 131 w 131"/>
                    <a:gd name="T17" fmla="*/ 32 h 54"/>
                    <a:gd name="T18" fmla="*/ 112 w 131"/>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54">
                      <a:moveTo>
                        <a:pt x="112" y="2"/>
                      </a:moveTo>
                      <a:cubicBezTo>
                        <a:pt x="90" y="13"/>
                        <a:pt x="56" y="0"/>
                        <a:pt x="56" y="13"/>
                      </a:cubicBezTo>
                      <a:cubicBezTo>
                        <a:pt x="56" y="25"/>
                        <a:pt x="76" y="23"/>
                        <a:pt x="76" y="23"/>
                      </a:cubicBezTo>
                      <a:cubicBezTo>
                        <a:pt x="44" y="32"/>
                        <a:pt x="44" y="32"/>
                        <a:pt x="44" y="32"/>
                      </a:cubicBezTo>
                      <a:cubicBezTo>
                        <a:pt x="18" y="25"/>
                        <a:pt x="18" y="25"/>
                        <a:pt x="18" y="25"/>
                      </a:cubicBezTo>
                      <a:cubicBezTo>
                        <a:pt x="18" y="25"/>
                        <a:pt x="0" y="25"/>
                        <a:pt x="1" y="34"/>
                      </a:cubicBezTo>
                      <a:cubicBezTo>
                        <a:pt x="3" y="43"/>
                        <a:pt x="21" y="45"/>
                        <a:pt x="26" y="47"/>
                      </a:cubicBezTo>
                      <a:cubicBezTo>
                        <a:pt x="47" y="54"/>
                        <a:pt x="71" y="54"/>
                        <a:pt x="71" y="54"/>
                      </a:cubicBezTo>
                      <a:cubicBezTo>
                        <a:pt x="131" y="32"/>
                        <a:pt x="131" y="32"/>
                        <a:pt x="131" y="32"/>
                      </a:cubicBezTo>
                      <a:lnTo>
                        <a:pt x="112" y="2"/>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343"/>
                <p:cNvSpPr/>
                <p:nvPr/>
              </p:nvSpPr>
              <p:spPr bwMode="auto">
                <a:xfrm>
                  <a:off x="8186738" y="3779837"/>
                  <a:ext cx="274638" cy="153988"/>
                </a:xfrm>
                <a:custGeom>
                  <a:avLst/>
                  <a:gdLst>
                    <a:gd name="T0" fmla="*/ 12 w 73"/>
                    <a:gd name="T1" fmla="*/ 41 h 41"/>
                    <a:gd name="T2" fmla="*/ 13 w 73"/>
                    <a:gd name="T3" fmla="*/ 41 h 41"/>
                    <a:gd name="T4" fmla="*/ 73 w 73"/>
                    <a:gd name="T5" fmla="*/ 19 h 41"/>
                    <a:gd name="T6" fmla="*/ 64 w 73"/>
                    <a:gd name="T7" fmla="*/ 0 h 41"/>
                    <a:gd name="T8" fmla="*/ 44 w 73"/>
                    <a:gd name="T9" fmla="*/ 0 h 41"/>
                    <a:gd name="T10" fmla="*/ 40 w 73"/>
                    <a:gd name="T11" fmla="*/ 23 h 41"/>
                    <a:gd name="T12" fmla="*/ 6 w 73"/>
                    <a:gd name="T13" fmla="*/ 38 h 41"/>
                    <a:gd name="T14" fmla="*/ 0 w 73"/>
                    <a:gd name="T15" fmla="*/ 40 h 41"/>
                    <a:gd name="T16" fmla="*/ 12 w 73"/>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41">
                      <a:moveTo>
                        <a:pt x="12" y="41"/>
                      </a:moveTo>
                      <a:cubicBezTo>
                        <a:pt x="12" y="41"/>
                        <a:pt x="13" y="41"/>
                        <a:pt x="13" y="41"/>
                      </a:cubicBezTo>
                      <a:cubicBezTo>
                        <a:pt x="73" y="19"/>
                        <a:pt x="73" y="19"/>
                        <a:pt x="73" y="19"/>
                      </a:cubicBezTo>
                      <a:cubicBezTo>
                        <a:pt x="64" y="0"/>
                        <a:pt x="64" y="0"/>
                        <a:pt x="64" y="0"/>
                      </a:cubicBezTo>
                      <a:cubicBezTo>
                        <a:pt x="59" y="2"/>
                        <a:pt x="52" y="1"/>
                        <a:pt x="44" y="0"/>
                      </a:cubicBezTo>
                      <a:cubicBezTo>
                        <a:pt x="46" y="8"/>
                        <a:pt x="45" y="17"/>
                        <a:pt x="40" y="23"/>
                      </a:cubicBezTo>
                      <a:cubicBezTo>
                        <a:pt x="31" y="33"/>
                        <a:pt x="19" y="35"/>
                        <a:pt x="6" y="38"/>
                      </a:cubicBezTo>
                      <a:cubicBezTo>
                        <a:pt x="5" y="38"/>
                        <a:pt x="1" y="40"/>
                        <a:pt x="0" y="40"/>
                      </a:cubicBezTo>
                      <a:cubicBezTo>
                        <a:pt x="4" y="41"/>
                        <a:pt x="8" y="40"/>
                        <a:pt x="12" y="41"/>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344"/>
                <p:cNvSpPr/>
                <p:nvPr/>
              </p:nvSpPr>
              <p:spPr bwMode="auto">
                <a:xfrm>
                  <a:off x="7977188" y="3779837"/>
                  <a:ext cx="344488" cy="120650"/>
                </a:xfrm>
                <a:custGeom>
                  <a:avLst/>
                  <a:gdLst>
                    <a:gd name="T0" fmla="*/ 1 w 92"/>
                    <a:gd name="T1" fmla="*/ 19 h 32"/>
                    <a:gd name="T2" fmla="*/ 44 w 92"/>
                    <a:gd name="T3" fmla="*/ 29 h 32"/>
                    <a:gd name="T4" fmla="*/ 82 w 92"/>
                    <a:gd name="T5" fmla="*/ 13 h 32"/>
                    <a:gd name="T6" fmla="*/ 73 w 92"/>
                    <a:gd name="T7" fmla="*/ 7 h 32"/>
                    <a:gd name="T8" fmla="*/ 61 w 92"/>
                    <a:gd name="T9" fmla="*/ 4 h 32"/>
                    <a:gd name="T10" fmla="*/ 54 w 92"/>
                    <a:gd name="T11" fmla="*/ 0 h 32"/>
                    <a:gd name="T12" fmla="*/ 74 w 92"/>
                    <a:gd name="T13" fmla="*/ 10 h 32"/>
                    <a:gd name="T14" fmla="*/ 42 w 92"/>
                    <a:gd name="T15" fmla="*/ 19 h 32"/>
                    <a:gd name="T16" fmla="*/ 16 w 92"/>
                    <a:gd name="T17" fmla="*/ 12 h 32"/>
                    <a:gd name="T18" fmla="*/ 0 w 92"/>
                    <a:gd name="T19" fmla="*/ 19 h 32"/>
                    <a:gd name="T20" fmla="*/ 1 w 92"/>
                    <a:gd name="T21"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32">
                      <a:moveTo>
                        <a:pt x="1" y="19"/>
                      </a:moveTo>
                      <a:cubicBezTo>
                        <a:pt x="15" y="20"/>
                        <a:pt x="30" y="32"/>
                        <a:pt x="44" y="29"/>
                      </a:cubicBezTo>
                      <a:cubicBezTo>
                        <a:pt x="57" y="27"/>
                        <a:pt x="71" y="20"/>
                        <a:pt x="82" y="13"/>
                      </a:cubicBezTo>
                      <a:cubicBezTo>
                        <a:pt x="92" y="8"/>
                        <a:pt x="77" y="7"/>
                        <a:pt x="73" y="7"/>
                      </a:cubicBezTo>
                      <a:cubicBezTo>
                        <a:pt x="69" y="6"/>
                        <a:pt x="65" y="6"/>
                        <a:pt x="61" y="4"/>
                      </a:cubicBezTo>
                      <a:cubicBezTo>
                        <a:pt x="58" y="3"/>
                        <a:pt x="56" y="2"/>
                        <a:pt x="54" y="0"/>
                      </a:cubicBezTo>
                      <a:cubicBezTo>
                        <a:pt x="54" y="12"/>
                        <a:pt x="74" y="10"/>
                        <a:pt x="74" y="10"/>
                      </a:cubicBezTo>
                      <a:cubicBezTo>
                        <a:pt x="42" y="19"/>
                        <a:pt x="42" y="19"/>
                        <a:pt x="42" y="19"/>
                      </a:cubicBezTo>
                      <a:cubicBezTo>
                        <a:pt x="16" y="12"/>
                        <a:pt x="16" y="12"/>
                        <a:pt x="16" y="12"/>
                      </a:cubicBezTo>
                      <a:cubicBezTo>
                        <a:pt x="16" y="12"/>
                        <a:pt x="1" y="12"/>
                        <a:pt x="0" y="19"/>
                      </a:cubicBezTo>
                      <a:cubicBezTo>
                        <a:pt x="0" y="19"/>
                        <a:pt x="0" y="19"/>
                        <a:pt x="1" y="19"/>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345"/>
                <p:cNvSpPr/>
                <p:nvPr/>
              </p:nvSpPr>
              <p:spPr bwMode="auto">
                <a:xfrm>
                  <a:off x="8329613" y="3127375"/>
                  <a:ext cx="385763" cy="784225"/>
                </a:xfrm>
                <a:custGeom>
                  <a:avLst/>
                  <a:gdLst>
                    <a:gd name="T0" fmla="*/ 18 w 103"/>
                    <a:gd name="T1" fmla="*/ 0 h 209"/>
                    <a:gd name="T2" fmla="*/ 81 w 103"/>
                    <a:gd name="T3" fmla="*/ 80 h 209"/>
                    <a:gd name="T4" fmla="*/ 85 w 103"/>
                    <a:gd name="T5" fmla="*/ 196 h 209"/>
                    <a:gd name="T6" fmla="*/ 2 w 103"/>
                    <a:gd name="T7" fmla="*/ 209 h 209"/>
                    <a:gd name="T8" fmla="*/ 2 w 103"/>
                    <a:gd name="T9" fmla="*/ 162 h 209"/>
                    <a:gd name="T10" fmla="*/ 45 w 103"/>
                    <a:gd name="T11" fmla="*/ 154 h 209"/>
                    <a:gd name="T12" fmla="*/ 33 w 103"/>
                    <a:gd name="T13" fmla="*/ 51 h 209"/>
                    <a:gd name="T14" fmla="*/ 18 w 103"/>
                    <a:gd name="T15" fmla="*/ 0 h 2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209">
                      <a:moveTo>
                        <a:pt x="18" y="0"/>
                      </a:moveTo>
                      <a:cubicBezTo>
                        <a:pt x="18" y="0"/>
                        <a:pt x="70" y="1"/>
                        <a:pt x="81" y="80"/>
                      </a:cubicBezTo>
                      <a:cubicBezTo>
                        <a:pt x="88" y="138"/>
                        <a:pt x="103" y="183"/>
                        <a:pt x="85" y="196"/>
                      </a:cubicBezTo>
                      <a:cubicBezTo>
                        <a:pt x="66" y="209"/>
                        <a:pt x="2" y="209"/>
                        <a:pt x="2" y="209"/>
                      </a:cubicBezTo>
                      <a:cubicBezTo>
                        <a:pt x="2" y="162"/>
                        <a:pt x="2" y="162"/>
                        <a:pt x="2" y="162"/>
                      </a:cubicBezTo>
                      <a:cubicBezTo>
                        <a:pt x="45" y="154"/>
                        <a:pt x="45" y="154"/>
                        <a:pt x="45" y="154"/>
                      </a:cubicBezTo>
                      <a:cubicBezTo>
                        <a:pt x="33" y="51"/>
                        <a:pt x="33" y="51"/>
                        <a:pt x="33" y="51"/>
                      </a:cubicBezTo>
                      <a:cubicBezTo>
                        <a:pt x="33" y="51"/>
                        <a:pt x="0" y="28"/>
                        <a:pt x="18" y="0"/>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346"/>
                <p:cNvSpPr/>
                <p:nvPr/>
              </p:nvSpPr>
              <p:spPr bwMode="auto">
                <a:xfrm>
                  <a:off x="8355013" y="3435350"/>
                  <a:ext cx="330200" cy="476250"/>
                </a:xfrm>
                <a:custGeom>
                  <a:avLst/>
                  <a:gdLst>
                    <a:gd name="T0" fmla="*/ 86 w 88"/>
                    <a:gd name="T1" fmla="*/ 77 h 127"/>
                    <a:gd name="T2" fmla="*/ 66 w 88"/>
                    <a:gd name="T3" fmla="*/ 107 h 127"/>
                    <a:gd name="T4" fmla="*/ 29 w 88"/>
                    <a:gd name="T5" fmla="*/ 118 h 127"/>
                    <a:gd name="T6" fmla="*/ 8 w 88"/>
                    <a:gd name="T7" fmla="*/ 113 h 127"/>
                    <a:gd name="T8" fmla="*/ 7 w 88"/>
                    <a:gd name="T9" fmla="*/ 96 h 127"/>
                    <a:gd name="T10" fmla="*/ 8 w 88"/>
                    <a:gd name="T11" fmla="*/ 84 h 127"/>
                    <a:gd name="T12" fmla="*/ 38 w 88"/>
                    <a:gd name="T13" fmla="*/ 77 h 127"/>
                    <a:gd name="T14" fmla="*/ 48 w 88"/>
                    <a:gd name="T15" fmla="*/ 78 h 127"/>
                    <a:gd name="T16" fmla="*/ 48 w 88"/>
                    <a:gd name="T17" fmla="*/ 68 h 127"/>
                    <a:gd name="T18" fmla="*/ 42 w 88"/>
                    <a:gd name="T19" fmla="*/ 39 h 127"/>
                    <a:gd name="T20" fmla="*/ 30 w 88"/>
                    <a:gd name="T21" fmla="*/ 0 h 127"/>
                    <a:gd name="T22" fmla="*/ 38 w 88"/>
                    <a:gd name="T23" fmla="*/ 72 h 127"/>
                    <a:gd name="T24" fmla="*/ 3 w 88"/>
                    <a:gd name="T25" fmla="*/ 78 h 127"/>
                    <a:gd name="T26" fmla="*/ 2 w 88"/>
                    <a:gd name="T27" fmla="*/ 107 h 127"/>
                    <a:gd name="T28" fmla="*/ 7 w 88"/>
                    <a:gd name="T29" fmla="*/ 127 h 127"/>
                    <a:gd name="T30" fmla="*/ 78 w 88"/>
                    <a:gd name="T31" fmla="*/ 114 h 127"/>
                    <a:gd name="T32" fmla="*/ 86 w 88"/>
                    <a:gd name="T33" fmla="*/ 7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127">
                      <a:moveTo>
                        <a:pt x="86" y="77"/>
                      </a:moveTo>
                      <a:cubicBezTo>
                        <a:pt x="82" y="89"/>
                        <a:pt x="77" y="101"/>
                        <a:pt x="66" y="107"/>
                      </a:cubicBezTo>
                      <a:cubicBezTo>
                        <a:pt x="55" y="114"/>
                        <a:pt x="42" y="117"/>
                        <a:pt x="29" y="118"/>
                      </a:cubicBezTo>
                      <a:cubicBezTo>
                        <a:pt x="23" y="119"/>
                        <a:pt x="10" y="122"/>
                        <a:pt x="8" y="113"/>
                      </a:cubicBezTo>
                      <a:cubicBezTo>
                        <a:pt x="7" y="107"/>
                        <a:pt x="7" y="101"/>
                        <a:pt x="7" y="96"/>
                      </a:cubicBezTo>
                      <a:cubicBezTo>
                        <a:pt x="7" y="92"/>
                        <a:pt x="6" y="87"/>
                        <a:pt x="8" y="84"/>
                      </a:cubicBezTo>
                      <a:cubicBezTo>
                        <a:pt x="12" y="75"/>
                        <a:pt x="30" y="76"/>
                        <a:pt x="38" y="77"/>
                      </a:cubicBezTo>
                      <a:cubicBezTo>
                        <a:pt x="41" y="77"/>
                        <a:pt x="45" y="78"/>
                        <a:pt x="48" y="78"/>
                      </a:cubicBezTo>
                      <a:cubicBezTo>
                        <a:pt x="54" y="78"/>
                        <a:pt x="49" y="71"/>
                        <a:pt x="48" y="68"/>
                      </a:cubicBezTo>
                      <a:cubicBezTo>
                        <a:pt x="46" y="59"/>
                        <a:pt x="45" y="49"/>
                        <a:pt x="42" y="39"/>
                      </a:cubicBezTo>
                      <a:cubicBezTo>
                        <a:pt x="39" y="26"/>
                        <a:pt x="35" y="13"/>
                        <a:pt x="30" y="0"/>
                      </a:cubicBezTo>
                      <a:cubicBezTo>
                        <a:pt x="38" y="72"/>
                        <a:pt x="38" y="72"/>
                        <a:pt x="38" y="72"/>
                      </a:cubicBezTo>
                      <a:cubicBezTo>
                        <a:pt x="3" y="78"/>
                        <a:pt x="3" y="78"/>
                        <a:pt x="3" y="78"/>
                      </a:cubicBezTo>
                      <a:cubicBezTo>
                        <a:pt x="2" y="88"/>
                        <a:pt x="0" y="97"/>
                        <a:pt x="2" y="107"/>
                      </a:cubicBezTo>
                      <a:cubicBezTo>
                        <a:pt x="3" y="114"/>
                        <a:pt x="5" y="120"/>
                        <a:pt x="7" y="127"/>
                      </a:cubicBezTo>
                      <a:cubicBezTo>
                        <a:pt x="26" y="126"/>
                        <a:pt x="64" y="124"/>
                        <a:pt x="78" y="114"/>
                      </a:cubicBezTo>
                      <a:cubicBezTo>
                        <a:pt x="86" y="108"/>
                        <a:pt x="88" y="95"/>
                        <a:pt x="86" y="77"/>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347"/>
                <p:cNvSpPr/>
                <p:nvPr/>
              </p:nvSpPr>
              <p:spPr bwMode="auto">
                <a:xfrm>
                  <a:off x="9256713" y="1876425"/>
                  <a:ext cx="214313" cy="188913"/>
                </a:xfrm>
                <a:custGeom>
                  <a:avLst/>
                  <a:gdLst>
                    <a:gd name="T0" fmla="*/ 0 w 135"/>
                    <a:gd name="T1" fmla="*/ 119 h 119"/>
                    <a:gd name="T2" fmla="*/ 104 w 135"/>
                    <a:gd name="T3" fmla="*/ 0 h 119"/>
                    <a:gd name="T4" fmla="*/ 135 w 135"/>
                    <a:gd name="T5" fmla="*/ 36 h 119"/>
                    <a:gd name="T6" fmla="*/ 0 w 135"/>
                    <a:gd name="T7" fmla="*/ 119 h 119"/>
                  </a:gdLst>
                  <a:ahLst/>
                  <a:cxnLst>
                    <a:cxn ang="0">
                      <a:pos x="T0" y="T1"/>
                    </a:cxn>
                    <a:cxn ang="0">
                      <a:pos x="T2" y="T3"/>
                    </a:cxn>
                    <a:cxn ang="0">
                      <a:pos x="T4" y="T5"/>
                    </a:cxn>
                    <a:cxn ang="0">
                      <a:pos x="T6" y="T7"/>
                    </a:cxn>
                  </a:cxnLst>
                  <a:rect l="0" t="0" r="r" b="b"/>
                  <a:pathLst>
                    <a:path w="135" h="119">
                      <a:moveTo>
                        <a:pt x="0" y="119"/>
                      </a:moveTo>
                      <a:lnTo>
                        <a:pt x="104" y="0"/>
                      </a:lnTo>
                      <a:lnTo>
                        <a:pt x="135" y="36"/>
                      </a:lnTo>
                      <a:lnTo>
                        <a:pt x="0" y="119"/>
                      </a:lnTo>
                      <a:close/>
                    </a:path>
                  </a:pathLst>
                </a:custGeom>
                <a:solidFill>
                  <a:srgbClr val="FFC5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348"/>
                <p:cNvSpPr/>
                <p:nvPr/>
              </p:nvSpPr>
              <p:spPr bwMode="auto">
                <a:xfrm>
                  <a:off x="9267825" y="2109787"/>
                  <a:ext cx="250825" cy="74613"/>
                </a:xfrm>
                <a:custGeom>
                  <a:avLst/>
                  <a:gdLst>
                    <a:gd name="T0" fmla="*/ 0 w 158"/>
                    <a:gd name="T1" fmla="*/ 47 h 47"/>
                    <a:gd name="T2" fmla="*/ 151 w 158"/>
                    <a:gd name="T3" fmla="*/ 0 h 47"/>
                    <a:gd name="T4" fmla="*/ 158 w 158"/>
                    <a:gd name="T5" fmla="*/ 47 h 47"/>
                    <a:gd name="T6" fmla="*/ 0 w 158"/>
                    <a:gd name="T7" fmla="*/ 47 h 47"/>
                  </a:gdLst>
                  <a:ahLst/>
                  <a:cxnLst>
                    <a:cxn ang="0">
                      <a:pos x="T0" y="T1"/>
                    </a:cxn>
                    <a:cxn ang="0">
                      <a:pos x="T2" y="T3"/>
                    </a:cxn>
                    <a:cxn ang="0">
                      <a:pos x="T4" y="T5"/>
                    </a:cxn>
                    <a:cxn ang="0">
                      <a:pos x="T6" y="T7"/>
                    </a:cxn>
                  </a:cxnLst>
                  <a:rect l="0" t="0" r="r" b="b"/>
                  <a:pathLst>
                    <a:path w="158" h="47">
                      <a:moveTo>
                        <a:pt x="0" y="47"/>
                      </a:moveTo>
                      <a:lnTo>
                        <a:pt x="151" y="0"/>
                      </a:lnTo>
                      <a:lnTo>
                        <a:pt x="158" y="47"/>
                      </a:lnTo>
                      <a:lnTo>
                        <a:pt x="0" y="47"/>
                      </a:lnTo>
                      <a:close/>
                    </a:path>
                  </a:pathLst>
                </a:custGeom>
                <a:solidFill>
                  <a:srgbClr val="FFC5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349"/>
                <p:cNvSpPr/>
                <p:nvPr/>
              </p:nvSpPr>
              <p:spPr bwMode="auto">
                <a:xfrm>
                  <a:off x="9305925" y="2260600"/>
                  <a:ext cx="242888" cy="127000"/>
                </a:xfrm>
                <a:custGeom>
                  <a:avLst/>
                  <a:gdLst>
                    <a:gd name="T0" fmla="*/ 0 w 153"/>
                    <a:gd name="T1" fmla="*/ 0 h 80"/>
                    <a:gd name="T2" fmla="*/ 153 w 153"/>
                    <a:gd name="T3" fmla="*/ 37 h 80"/>
                    <a:gd name="T4" fmla="*/ 137 w 153"/>
                    <a:gd name="T5" fmla="*/ 80 h 80"/>
                    <a:gd name="T6" fmla="*/ 0 w 153"/>
                    <a:gd name="T7" fmla="*/ 0 h 80"/>
                  </a:gdLst>
                  <a:ahLst/>
                  <a:cxnLst>
                    <a:cxn ang="0">
                      <a:pos x="T0" y="T1"/>
                    </a:cxn>
                    <a:cxn ang="0">
                      <a:pos x="T2" y="T3"/>
                    </a:cxn>
                    <a:cxn ang="0">
                      <a:pos x="T4" y="T5"/>
                    </a:cxn>
                    <a:cxn ang="0">
                      <a:pos x="T6" y="T7"/>
                    </a:cxn>
                  </a:cxnLst>
                  <a:rect l="0" t="0" r="r" b="b"/>
                  <a:pathLst>
                    <a:path w="153" h="80">
                      <a:moveTo>
                        <a:pt x="0" y="0"/>
                      </a:moveTo>
                      <a:lnTo>
                        <a:pt x="153" y="37"/>
                      </a:lnTo>
                      <a:lnTo>
                        <a:pt x="137" y="80"/>
                      </a:lnTo>
                      <a:lnTo>
                        <a:pt x="0" y="0"/>
                      </a:lnTo>
                      <a:close/>
                    </a:path>
                  </a:pathLst>
                </a:custGeom>
                <a:solidFill>
                  <a:srgbClr val="FFC5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grpSp>
        <p:nvGrpSpPr>
          <p:cNvPr id="10" name="组合 9"/>
          <p:cNvGrpSpPr/>
          <p:nvPr/>
        </p:nvGrpSpPr>
        <p:grpSpPr>
          <a:xfrm>
            <a:off x="4942904" y="1911928"/>
            <a:ext cx="2325453" cy="3971636"/>
            <a:chOff x="4942904" y="1911928"/>
            <a:chExt cx="2325453" cy="3971636"/>
          </a:xfrm>
        </p:grpSpPr>
        <p:sp>
          <p:nvSpPr>
            <p:cNvPr id="5" name="矩形 4"/>
            <p:cNvSpPr/>
            <p:nvPr/>
          </p:nvSpPr>
          <p:spPr>
            <a:xfrm>
              <a:off x="4942904" y="1911928"/>
              <a:ext cx="2318327" cy="3971636"/>
            </a:xfrm>
            <a:prstGeom prst="rect">
              <a:avLst/>
            </a:prstGeom>
            <a:noFill/>
            <a:ln w="19050">
              <a:solidFill>
                <a:srgbClr val="ED92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950030" y="2377440"/>
              <a:ext cx="2318327" cy="579120"/>
            </a:xfrm>
            <a:prstGeom prst="rect">
              <a:avLst/>
            </a:prstGeom>
            <a:solidFill>
              <a:srgbClr val="ED9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spc="600" dirty="0"/>
                <a:t>行政岗位</a:t>
              </a:r>
            </a:p>
          </p:txBody>
        </p:sp>
        <p:grpSp>
          <p:nvGrpSpPr>
            <p:cNvPr id="95" name="组合 94"/>
            <p:cNvGrpSpPr/>
            <p:nvPr/>
          </p:nvGrpSpPr>
          <p:grpSpPr>
            <a:xfrm>
              <a:off x="5008007" y="2995320"/>
              <a:ext cx="2229869" cy="2888244"/>
              <a:chOff x="1960007" y="2995320"/>
              <a:chExt cx="2229869" cy="2888244"/>
            </a:xfrm>
          </p:grpSpPr>
          <p:sp>
            <p:nvSpPr>
              <p:cNvPr id="96" name="文本框 95"/>
              <p:cNvSpPr txBox="1"/>
              <p:nvPr/>
            </p:nvSpPr>
            <p:spPr>
              <a:xfrm>
                <a:off x="1960007" y="2995320"/>
                <a:ext cx="2229869" cy="2328523"/>
              </a:xfrm>
              <a:prstGeom prst="rect">
                <a:avLst/>
              </a:prstGeom>
              <a:noFill/>
            </p:spPr>
            <p:txBody>
              <a:bodyPr wrap="square" rtlCol="0">
                <a:spAutoFit/>
              </a:bodyPr>
              <a:lstStyle>
                <a:defPPr>
                  <a:defRPr lang="zh-CN"/>
                </a:defPPr>
                <a:lvl1pPr>
                  <a:lnSpc>
                    <a:spcPct val="130000"/>
                  </a:lnSpc>
                  <a:defRPr sz="2000">
                    <a:solidFill>
                      <a:schemeClr val="bg1"/>
                    </a:solidFill>
                    <a:latin typeface="+mn-ea"/>
                  </a:defRPr>
                </a:lvl1pPr>
              </a:lstStyle>
              <a:p>
                <a:pPr>
                  <a:lnSpc>
                    <a:spcPct val="150000"/>
                  </a:lnSpc>
                </a:pPr>
                <a:r>
                  <a:rPr lang="zh-CN" altLang="en-US" dirty="0">
                    <a:solidFill>
                      <a:schemeClr val="tx1"/>
                    </a:solidFill>
                    <a:latin typeface="黑体" panose="02010609060101010101" pitchFamily="49" charset="-122"/>
                    <a:ea typeface="黑体" panose="02010609060101010101" pitchFamily="49" charset="-122"/>
                  </a:rPr>
                  <a:t>点击此处添加文本内容点击此处添加文本内容点击此处添加文本内容点击此处添加文本内容</a:t>
                </a:r>
              </a:p>
            </p:txBody>
          </p:sp>
          <p:grpSp>
            <p:nvGrpSpPr>
              <p:cNvPr id="97" name="组合 96"/>
              <p:cNvGrpSpPr/>
              <p:nvPr/>
            </p:nvGrpSpPr>
            <p:grpSpPr>
              <a:xfrm flipH="1">
                <a:off x="3307058" y="4724400"/>
                <a:ext cx="590921" cy="1159164"/>
                <a:chOff x="7397750" y="1309687"/>
                <a:chExt cx="2151063" cy="4219575"/>
              </a:xfrm>
            </p:grpSpPr>
            <p:sp>
              <p:nvSpPr>
                <p:cNvPr id="98" name="Freeform 271"/>
                <p:cNvSpPr/>
                <p:nvPr/>
              </p:nvSpPr>
              <p:spPr bwMode="auto">
                <a:xfrm>
                  <a:off x="7773988" y="4038600"/>
                  <a:ext cx="682625" cy="1444625"/>
                </a:xfrm>
                <a:custGeom>
                  <a:avLst/>
                  <a:gdLst>
                    <a:gd name="T0" fmla="*/ 9 w 182"/>
                    <a:gd name="T1" fmla="*/ 0 h 385"/>
                    <a:gd name="T2" fmla="*/ 18 w 182"/>
                    <a:gd name="T3" fmla="*/ 81 h 385"/>
                    <a:gd name="T4" fmla="*/ 51 w 182"/>
                    <a:gd name="T5" fmla="*/ 106 h 385"/>
                    <a:gd name="T6" fmla="*/ 38 w 182"/>
                    <a:gd name="T7" fmla="*/ 368 h 385"/>
                    <a:gd name="T8" fmla="*/ 77 w 182"/>
                    <a:gd name="T9" fmla="*/ 385 h 385"/>
                    <a:gd name="T10" fmla="*/ 83 w 182"/>
                    <a:gd name="T11" fmla="*/ 109 h 385"/>
                    <a:gd name="T12" fmla="*/ 109 w 182"/>
                    <a:gd name="T13" fmla="*/ 108 h 385"/>
                    <a:gd name="T14" fmla="*/ 119 w 182"/>
                    <a:gd name="T15" fmla="*/ 378 h 385"/>
                    <a:gd name="T16" fmla="*/ 147 w 182"/>
                    <a:gd name="T17" fmla="*/ 358 h 385"/>
                    <a:gd name="T18" fmla="*/ 160 w 182"/>
                    <a:gd name="T19" fmla="*/ 347 h 385"/>
                    <a:gd name="T20" fmla="*/ 138 w 182"/>
                    <a:gd name="T21" fmla="*/ 103 h 385"/>
                    <a:gd name="T22" fmla="*/ 170 w 182"/>
                    <a:gd name="T23" fmla="*/ 83 h 385"/>
                    <a:gd name="T24" fmla="*/ 176 w 182"/>
                    <a:gd name="T25" fmla="*/ 5 h 385"/>
                    <a:gd name="T26" fmla="*/ 9 w 182"/>
                    <a:gd name="T27"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 h="385">
                      <a:moveTo>
                        <a:pt x="9" y="0"/>
                      </a:moveTo>
                      <a:cubicBezTo>
                        <a:pt x="9" y="0"/>
                        <a:pt x="0" y="50"/>
                        <a:pt x="18" y="81"/>
                      </a:cubicBezTo>
                      <a:cubicBezTo>
                        <a:pt x="24" y="93"/>
                        <a:pt x="38" y="103"/>
                        <a:pt x="51" y="106"/>
                      </a:cubicBezTo>
                      <a:cubicBezTo>
                        <a:pt x="38" y="368"/>
                        <a:pt x="38" y="368"/>
                        <a:pt x="38" y="368"/>
                      </a:cubicBezTo>
                      <a:cubicBezTo>
                        <a:pt x="77" y="385"/>
                        <a:pt x="77" y="385"/>
                        <a:pt x="77" y="385"/>
                      </a:cubicBezTo>
                      <a:cubicBezTo>
                        <a:pt x="83" y="109"/>
                        <a:pt x="83" y="109"/>
                        <a:pt x="83" y="109"/>
                      </a:cubicBezTo>
                      <a:cubicBezTo>
                        <a:pt x="83" y="109"/>
                        <a:pt x="97" y="111"/>
                        <a:pt x="109" y="108"/>
                      </a:cubicBezTo>
                      <a:cubicBezTo>
                        <a:pt x="119" y="378"/>
                        <a:pt x="119" y="378"/>
                        <a:pt x="119" y="378"/>
                      </a:cubicBezTo>
                      <a:cubicBezTo>
                        <a:pt x="147" y="358"/>
                        <a:pt x="147" y="358"/>
                        <a:pt x="147" y="358"/>
                      </a:cubicBezTo>
                      <a:cubicBezTo>
                        <a:pt x="160" y="347"/>
                        <a:pt x="160" y="347"/>
                        <a:pt x="160" y="347"/>
                      </a:cubicBezTo>
                      <a:cubicBezTo>
                        <a:pt x="138" y="103"/>
                        <a:pt x="138" y="103"/>
                        <a:pt x="138" y="103"/>
                      </a:cubicBezTo>
                      <a:cubicBezTo>
                        <a:pt x="138" y="103"/>
                        <a:pt x="158" y="102"/>
                        <a:pt x="170" y="83"/>
                      </a:cubicBezTo>
                      <a:cubicBezTo>
                        <a:pt x="180" y="67"/>
                        <a:pt x="182" y="40"/>
                        <a:pt x="176" y="5"/>
                      </a:cubicBezTo>
                      <a:lnTo>
                        <a:pt x="9" y="0"/>
                      </a:lnTo>
                      <a:close/>
                    </a:path>
                  </a:pathLst>
                </a:custGeom>
                <a:solidFill>
                  <a:srgbClr val="1F46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72"/>
                <p:cNvSpPr/>
                <p:nvPr/>
              </p:nvSpPr>
              <p:spPr bwMode="auto">
                <a:xfrm>
                  <a:off x="7799388" y="4192587"/>
                  <a:ext cx="646113" cy="1290638"/>
                </a:xfrm>
                <a:custGeom>
                  <a:avLst/>
                  <a:gdLst>
                    <a:gd name="T0" fmla="*/ 149 w 172"/>
                    <a:gd name="T1" fmla="*/ 34 h 344"/>
                    <a:gd name="T2" fmla="*/ 89 w 172"/>
                    <a:gd name="T3" fmla="*/ 53 h 344"/>
                    <a:gd name="T4" fmla="*/ 28 w 172"/>
                    <a:gd name="T5" fmla="*/ 32 h 344"/>
                    <a:gd name="T6" fmla="*/ 6 w 172"/>
                    <a:gd name="T7" fmla="*/ 6 h 344"/>
                    <a:gd name="T8" fmla="*/ 0 w 172"/>
                    <a:gd name="T9" fmla="*/ 0 h 344"/>
                    <a:gd name="T10" fmla="*/ 11 w 172"/>
                    <a:gd name="T11" fmla="*/ 40 h 344"/>
                    <a:gd name="T12" fmla="*/ 44 w 172"/>
                    <a:gd name="T13" fmla="*/ 65 h 344"/>
                    <a:gd name="T14" fmla="*/ 44 w 172"/>
                    <a:gd name="T15" fmla="*/ 72 h 344"/>
                    <a:gd name="T16" fmla="*/ 59 w 172"/>
                    <a:gd name="T17" fmla="*/ 73 h 344"/>
                    <a:gd name="T18" fmla="*/ 60 w 172"/>
                    <a:gd name="T19" fmla="*/ 75 h 344"/>
                    <a:gd name="T20" fmla="*/ 54 w 172"/>
                    <a:gd name="T21" fmla="*/ 230 h 344"/>
                    <a:gd name="T22" fmla="*/ 51 w 172"/>
                    <a:gd name="T23" fmla="*/ 309 h 344"/>
                    <a:gd name="T24" fmla="*/ 50 w 172"/>
                    <a:gd name="T25" fmla="*/ 335 h 344"/>
                    <a:gd name="T26" fmla="*/ 70 w 172"/>
                    <a:gd name="T27" fmla="*/ 344 h 344"/>
                    <a:gd name="T28" fmla="*/ 76 w 172"/>
                    <a:gd name="T29" fmla="*/ 68 h 344"/>
                    <a:gd name="T30" fmla="*/ 102 w 172"/>
                    <a:gd name="T31" fmla="*/ 67 h 344"/>
                    <a:gd name="T32" fmla="*/ 112 w 172"/>
                    <a:gd name="T33" fmla="*/ 337 h 344"/>
                    <a:gd name="T34" fmla="*/ 129 w 172"/>
                    <a:gd name="T35" fmla="*/ 325 h 344"/>
                    <a:gd name="T36" fmla="*/ 127 w 172"/>
                    <a:gd name="T37" fmla="*/ 258 h 344"/>
                    <a:gd name="T38" fmla="*/ 122 w 172"/>
                    <a:gd name="T39" fmla="*/ 168 h 344"/>
                    <a:gd name="T40" fmla="*/ 117 w 172"/>
                    <a:gd name="T41" fmla="*/ 123 h 344"/>
                    <a:gd name="T42" fmla="*/ 116 w 172"/>
                    <a:gd name="T43" fmla="*/ 84 h 344"/>
                    <a:gd name="T44" fmla="*/ 122 w 172"/>
                    <a:gd name="T45" fmla="*/ 72 h 344"/>
                    <a:gd name="T46" fmla="*/ 131 w 172"/>
                    <a:gd name="T47" fmla="*/ 71 h 344"/>
                    <a:gd name="T48" fmla="*/ 131 w 172"/>
                    <a:gd name="T49" fmla="*/ 62 h 344"/>
                    <a:gd name="T50" fmla="*/ 163 w 172"/>
                    <a:gd name="T51" fmla="*/ 42 h 344"/>
                    <a:gd name="T52" fmla="*/ 172 w 172"/>
                    <a:gd name="T53" fmla="*/ 8 h 344"/>
                    <a:gd name="T54" fmla="*/ 149 w 172"/>
                    <a:gd name="T55" fmla="*/ 3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2" h="344">
                      <a:moveTo>
                        <a:pt x="149" y="34"/>
                      </a:moveTo>
                      <a:cubicBezTo>
                        <a:pt x="132" y="46"/>
                        <a:pt x="110" y="52"/>
                        <a:pt x="89" y="53"/>
                      </a:cubicBezTo>
                      <a:cubicBezTo>
                        <a:pt x="66" y="54"/>
                        <a:pt x="46" y="47"/>
                        <a:pt x="28" y="32"/>
                      </a:cubicBezTo>
                      <a:cubicBezTo>
                        <a:pt x="20" y="24"/>
                        <a:pt x="12" y="16"/>
                        <a:pt x="6" y="6"/>
                      </a:cubicBezTo>
                      <a:cubicBezTo>
                        <a:pt x="4" y="4"/>
                        <a:pt x="2" y="2"/>
                        <a:pt x="0" y="0"/>
                      </a:cubicBezTo>
                      <a:cubicBezTo>
                        <a:pt x="1" y="13"/>
                        <a:pt x="4" y="28"/>
                        <a:pt x="11" y="40"/>
                      </a:cubicBezTo>
                      <a:cubicBezTo>
                        <a:pt x="17" y="52"/>
                        <a:pt x="31" y="62"/>
                        <a:pt x="44" y="65"/>
                      </a:cubicBezTo>
                      <a:cubicBezTo>
                        <a:pt x="44" y="72"/>
                        <a:pt x="44" y="72"/>
                        <a:pt x="44" y="72"/>
                      </a:cubicBezTo>
                      <a:cubicBezTo>
                        <a:pt x="49" y="72"/>
                        <a:pt x="54" y="72"/>
                        <a:pt x="59" y="73"/>
                      </a:cubicBezTo>
                      <a:cubicBezTo>
                        <a:pt x="59" y="73"/>
                        <a:pt x="60" y="74"/>
                        <a:pt x="60" y="75"/>
                      </a:cubicBezTo>
                      <a:cubicBezTo>
                        <a:pt x="62" y="126"/>
                        <a:pt x="57" y="179"/>
                        <a:pt x="54" y="230"/>
                      </a:cubicBezTo>
                      <a:cubicBezTo>
                        <a:pt x="52" y="257"/>
                        <a:pt x="52" y="283"/>
                        <a:pt x="51" y="309"/>
                      </a:cubicBezTo>
                      <a:cubicBezTo>
                        <a:pt x="51" y="318"/>
                        <a:pt x="50" y="326"/>
                        <a:pt x="50" y="335"/>
                      </a:cubicBezTo>
                      <a:cubicBezTo>
                        <a:pt x="70" y="344"/>
                        <a:pt x="70" y="344"/>
                        <a:pt x="70" y="344"/>
                      </a:cubicBezTo>
                      <a:cubicBezTo>
                        <a:pt x="76" y="68"/>
                        <a:pt x="76" y="68"/>
                        <a:pt x="76" y="68"/>
                      </a:cubicBezTo>
                      <a:cubicBezTo>
                        <a:pt x="76" y="68"/>
                        <a:pt x="90" y="70"/>
                        <a:pt x="102" y="67"/>
                      </a:cubicBezTo>
                      <a:cubicBezTo>
                        <a:pt x="112" y="337"/>
                        <a:pt x="112" y="337"/>
                        <a:pt x="112" y="337"/>
                      </a:cubicBezTo>
                      <a:cubicBezTo>
                        <a:pt x="129" y="325"/>
                        <a:pt x="129" y="325"/>
                        <a:pt x="129" y="325"/>
                      </a:cubicBezTo>
                      <a:cubicBezTo>
                        <a:pt x="126" y="303"/>
                        <a:pt x="126" y="280"/>
                        <a:pt x="127" y="258"/>
                      </a:cubicBezTo>
                      <a:cubicBezTo>
                        <a:pt x="127" y="228"/>
                        <a:pt x="126" y="198"/>
                        <a:pt x="122" y="168"/>
                      </a:cubicBezTo>
                      <a:cubicBezTo>
                        <a:pt x="120" y="153"/>
                        <a:pt x="118" y="138"/>
                        <a:pt x="117" y="123"/>
                      </a:cubicBezTo>
                      <a:cubicBezTo>
                        <a:pt x="117" y="110"/>
                        <a:pt x="118" y="97"/>
                        <a:pt x="116" y="84"/>
                      </a:cubicBezTo>
                      <a:cubicBezTo>
                        <a:pt x="114" y="78"/>
                        <a:pt x="115" y="74"/>
                        <a:pt x="122" y="72"/>
                      </a:cubicBezTo>
                      <a:cubicBezTo>
                        <a:pt x="125" y="72"/>
                        <a:pt x="128" y="72"/>
                        <a:pt x="131" y="71"/>
                      </a:cubicBezTo>
                      <a:cubicBezTo>
                        <a:pt x="131" y="62"/>
                        <a:pt x="131" y="62"/>
                        <a:pt x="131" y="62"/>
                      </a:cubicBezTo>
                      <a:cubicBezTo>
                        <a:pt x="131" y="62"/>
                        <a:pt x="151" y="61"/>
                        <a:pt x="163" y="42"/>
                      </a:cubicBezTo>
                      <a:cubicBezTo>
                        <a:pt x="168" y="34"/>
                        <a:pt x="171" y="22"/>
                        <a:pt x="172" y="8"/>
                      </a:cubicBezTo>
                      <a:cubicBezTo>
                        <a:pt x="166" y="18"/>
                        <a:pt x="159" y="28"/>
                        <a:pt x="149" y="34"/>
                      </a:cubicBezTo>
                      <a:close/>
                    </a:path>
                  </a:pathLst>
                </a:custGeom>
                <a:solidFill>
                  <a:srgbClr val="1B32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73"/>
                <p:cNvSpPr/>
                <p:nvPr/>
              </p:nvSpPr>
              <p:spPr bwMode="auto">
                <a:xfrm>
                  <a:off x="7807325" y="3975100"/>
                  <a:ext cx="630238" cy="190500"/>
                </a:xfrm>
                <a:custGeom>
                  <a:avLst/>
                  <a:gdLst>
                    <a:gd name="T0" fmla="*/ 0 w 168"/>
                    <a:gd name="T1" fmla="*/ 14 h 51"/>
                    <a:gd name="T2" fmla="*/ 0 w 168"/>
                    <a:gd name="T3" fmla="*/ 24 h 51"/>
                    <a:gd name="T4" fmla="*/ 54 w 168"/>
                    <a:gd name="T5" fmla="*/ 26 h 51"/>
                    <a:gd name="T6" fmla="*/ 81 w 168"/>
                    <a:gd name="T7" fmla="*/ 51 h 51"/>
                    <a:gd name="T8" fmla="*/ 109 w 168"/>
                    <a:gd name="T9" fmla="*/ 28 h 51"/>
                    <a:gd name="T10" fmla="*/ 168 w 168"/>
                    <a:gd name="T11" fmla="*/ 26 h 51"/>
                    <a:gd name="T12" fmla="*/ 167 w 168"/>
                    <a:gd name="T13" fmla="*/ 18 h 51"/>
                    <a:gd name="T14" fmla="*/ 0 w 168"/>
                    <a:gd name="T15" fmla="*/ 14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51">
                      <a:moveTo>
                        <a:pt x="0" y="14"/>
                      </a:moveTo>
                      <a:cubicBezTo>
                        <a:pt x="0" y="24"/>
                        <a:pt x="0" y="24"/>
                        <a:pt x="0" y="24"/>
                      </a:cubicBezTo>
                      <a:cubicBezTo>
                        <a:pt x="0" y="24"/>
                        <a:pt x="25" y="24"/>
                        <a:pt x="54" y="26"/>
                      </a:cubicBezTo>
                      <a:cubicBezTo>
                        <a:pt x="65" y="27"/>
                        <a:pt x="69" y="50"/>
                        <a:pt x="81" y="51"/>
                      </a:cubicBezTo>
                      <a:cubicBezTo>
                        <a:pt x="93" y="51"/>
                        <a:pt x="98" y="28"/>
                        <a:pt x="109" y="28"/>
                      </a:cubicBezTo>
                      <a:cubicBezTo>
                        <a:pt x="129" y="28"/>
                        <a:pt x="158" y="30"/>
                        <a:pt x="168" y="26"/>
                      </a:cubicBezTo>
                      <a:cubicBezTo>
                        <a:pt x="167" y="18"/>
                        <a:pt x="167" y="18"/>
                        <a:pt x="167" y="18"/>
                      </a:cubicBezTo>
                      <a:cubicBezTo>
                        <a:pt x="167" y="18"/>
                        <a:pt x="73" y="0"/>
                        <a:pt x="0" y="14"/>
                      </a:cubicBezTo>
                      <a:close/>
                    </a:path>
                  </a:pathLst>
                </a:custGeom>
                <a:solidFill>
                  <a:srgbClr val="1B32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274"/>
                <p:cNvSpPr/>
                <p:nvPr/>
              </p:nvSpPr>
              <p:spPr bwMode="auto">
                <a:xfrm>
                  <a:off x="7597775" y="5235575"/>
                  <a:ext cx="520700" cy="277813"/>
                </a:xfrm>
                <a:custGeom>
                  <a:avLst/>
                  <a:gdLst>
                    <a:gd name="T0" fmla="*/ 12 w 139"/>
                    <a:gd name="T1" fmla="*/ 70 h 74"/>
                    <a:gd name="T2" fmla="*/ 131 w 139"/>
                    <a:gd name="T3" fmla="*/ 65 h 74"/>
                    <a:gd name="T4" fmla="*/ 69 w 139"/>
                    <a:gd name="T5" fmla="*/ 3 h 74"/>
                    <a:gd name="T6" fmla="*/ 12 w 139"/>
                    <a:gd name="T7" fmla="*/ 70 h 74"/>
                  </a:gdLst>
                  <a:ahLst/>
                  <a:cxnLst>
                    <a:cxn ang="0">
                      <a:pos x="T0" y="T1"/>
                    </a:cxn>
                    <a:cxn ang="0">
                      <a:pos x="T2" y="T3"/>
                    </a:cxn>
                    <a:cxn ang="0">
                      <a:pos x="T4" y="T5"/>
                    </a:cxn>
                    <a:cxn ang="0">
                      <a:pos x="T6" y="T7"/>
                    </a:cxn>
                  </a:cxnLst>
                  <a:rect l="0" t="0" r="r" b="b"/>
                  <a:pathLst>
                    <a:path w="139" h="74">
                      <a:moveTo>
                        <a:pt x="12" y="70"/>
                      </a:moveTo>
                      <a:cubicBezTo>
                        <a:pt x="12" y="70"/>
                        <a:pt x="102" y="74"/>
                        <a:pt x="131" y="65"/>
                      </a:cubicBezTo>
                      <a:cubicBezTo>
                        <a:pt x="131" y="65"/>
                        <a:pt x="139" y="7"/>
                        <a:pt x="69" y="3"/>
                      </a:cubicBezTo>
                      <a:cubicBezTo>
                        <a:pt x="0" y="0"/>
                        <a:pt x="0" y="65"/>
                        <a:pt x="12" y="70"/>
                      </a:cubicBezTo>
                      <a:close/>
                    </a:path>
                  </a:pathLst>
                </a:custGeom>
                <a:solidFill>
                  <a:srgbClr val="2A28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275"/>
                <p:cNvSpPr/>
                <p:nvPr/>
              </p:nvSpPr>
              <p:spPr bwMode="auto">
                <a:xfrm>
                  <a:off x="7631113" y="5240337"/>
                  <a:ext cx="417513" cy="228600"/>
                </a:xfrm>
                <a:custGeom>
                  <a:avLst/>
                  <a:gdLst>
                    <a:gd name="T0" fmla="*/ 111 w 111"/>
                    <a:gd name="T1" fmla="*/ 24 h 61"/>
                    <a:gd name="T2" fmla="*/ 60 w 111"/>
                    <a:gd name="T3" fmla="*/ 2 h 61"/>
                    <a:gd name="T4" fmla="*/ 0 w 111"/>
                    <a:gd name="T5" fmla="*/ 34 h 61"/>
                    <a:gd name="T6" fmla="*/ 111 w 111"/>
                    <a:gd name="T7" fmla="*/ 24 h 61"/>
                  </a:gdLst>
                  <a:ahLst/>
                  <a:cxnLst>
                    <a:cxn ang="0">
                      <a:pos x="T0" y="T1"/>
                    </a:cxn>
                    <a:cxn ang="0">
                      <a:pos x="T2" y="T3"/>
                    </a:cxn>
                    <a:cxn ang="0">
                      <a:pos x="T4" y="T5"/>
                    </a:cxn>
                    <a:cxn ang="0">
                      <a:pos x="T6" y="T7"/>
                    </a:cxn>
                  </a:cxnLst>
                  <a:rect l="0" t="0" r="r" b="b"/>
                  <a:pathLst>
                    <a:path w="111" h="61">
                      <a:moveTo>
                        <a:pt x="111" y="24"/>
                      </a:moveTo>
                      <a:cubicBezTo>
                        <a:pt x="102" y="13"/>
                        <a:pt x="87" y="4"/>
                        <a:pt x="60" y="2"/>
                      </a:cubicBezTo>
                      <a:cubicBezTo>
                        <a:pt x="24" y="0"/>
                        <a:pt x="7" y="17"/>
                        <a:pt x="0" y="34"/>
                      </a:cubicBezTo>
                      <a:cubicBezTo>
                        <a:pt x="19" y="61"/>
                        <a:pt x="101" y="59"/>
                        <a:pt x="111" y="24"/>
                      </a:cubicBezTo>
                      <a:close/>
                    </a:path>
                  </a:pathLst>
                </a:custGeom>
                <a:solidFill>
                  <a:srgbClr val="353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76"/>
                <p:cNvSpPr/>
                <p:nvPr/>
              </p:nvSpPr>
              <p:spPr bwMode="auto">
                <a:xfrm>
                  <a:off x="7724775" y="5292725"/>
                  <a:ext cx="71438" cy="36513"/>
                </a:xfrm>
                <a:custGeom>
                  <a:avLst/>
                  <a:gdLst>
                    <a:gd name="T0" fmla="*/ 19 w 19"/>
                    <a:gd name="T1" fmla="*/ 5 h 10"/>
                    <a:gd name="T2" fmla="*/ 9 w 19"/>
                    <a:gd name="T3" fmla="*/ 10 h 10"/>
                    <a:gd name="T4" fmla="*/ 0 w 19"/>
                    <a:gd name="T5" fmla="*/ 5 h 10"/>
                    <a:gd name="T6" fmla="*/ 10 w 19"/>
                    <a:gd name="T7" fmla="*/ 0 h 10"/>
                    <a:gd name="T8" fmla="*/ 19 w 19"/>
                    <a:gd name="T9" fmla="*/ 5 h 10"/>
                  </a:gdLst>
                  <a:ahLst/>
                  <a:cxnLst>
                    <a:cxn ang="0">
                      <a:pos x="T0" y="T1"/>
                    </a:cxn>
                    <a:cxn ang="0">
                      <a:pos x="T2" y="T3"/>
                    </a:cxn>
                    <a:cxn ang="0">
                      <a:pos x="T4" y="T5"/>
                    </a:cxn>
                    <a:cxn ang="0">
                      <a:pos x="T6" y="T7"/>
                    </a:cxn>
                    <a:cxn ang="0">
                      <a:pos x="T8" y="T9"/>
                    </a:cxn>
                  </a:cxnLst>
                  <a:rect l="0" t="0" r="r" b="b"/>
                  <a:pathLst>
                    <a:path w="19" h="10">
                      <a:moveTo>
                        <a:pt x="19" y="5"/>
                      </a:moveTo>
                      <a:cubicBezTo>
                        <a:pt x="18" y="8"/>
                        <a:pt x="14" y="10"/>
                        <a:pt x="9" y="10"/>
                      </a:cubicBezTo>
                      <a:cubicBezTo>
                        <a:pt x="4" y="9"/>
                        <a:pt x="0" y="7"/>
                        <a:pt x="0" y="5"/>
                      </a:cubicBezTo>
                      <a:cubicBezTo>
                        <a:pt x="0" y="2"/>
                        <a:pt x="5" y="0"/>
                        <a:pt x="10" y="0"/>
                      </a:cubicBezTo>
                      <a:cubicBezTo>
                        <a:pt x="15" y="0"/>
                        <a:pt x="19" y="3"/>
                        <a:pt x="19" y="5"/>
                      </a:cubicBezTo>
                      <a:close/>
                    </a:path>
                  </a:pathLst>
                </a:custGeom>
                <a:solidFill>
                  <a:srgbClr val="4848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77"/>
                <p:cNvSpPr/>
                <p:nvPr/>
              </p:nvSpPr>
              <p:spPr bwMode="auto">
                <a:xfrm>
                  <a:off x="8172450" y="5262562"/>
                  <a:ext cx="525463" cy="266700"/>
                </a:xfrm>
                <a:custGeom>
                  <a:avLst/>
                  <a:gdLst>
                    <a:gd name="T0" fmla="*/ 123 w 140"/>
                    <a:gd name="T1" fmla="*/ 71 h 71"/>
                    <a:gd name="T2" fmla="*/ 4 w 140"/>
                    <a:gd name="T3" fmla="*/ 59 h 71"/>
                    <a:gd name="T4" fmla="*/ 70 w 140"/>
                    <a:gd name="T5" fmla="*/ 1 h 71"/>
                    <a:gd name="T6" fmla="*/ 123 w 140"/>
                    <a:gd name="T7" fmla="*/ 71 h 71"/>
                  </a:gdLst>
                  <a:ahLst/>
                  <a:cxnLst>
                    <a:cxn ang="0">
                      <a:pos x="T0" y="T1"/>
                    </a:cxn>
                    <a:cxn ang="0">
                      <a:pos x="T2" y="T3"/>
                    </a:cxn>
                    <a:cxn ang="0">
                      <a:pos x="T4" y="T5"/>
                    </a:cxn>
                    <a:cxn ang="0">
                      <a:pos x="T6" y="T7"/>
                    </a:cxn>
                  </a:cxnLst>
                  <a:rect l="0" t="0" r="r" b="b"/>
                  <a:pathLst>
                    <a:path w="140" h="71">
                      <a:moveTo>
                        <a:pt x="123" y="71"/>
                      </a:moveTo>
                      <a:cubicBezTo>
                        <a:pt x="123" y="71"/>
                        <a:pt x="33" y="69"/>
                        <a:pt x="4" y="59"/>
                      </a:cubicBezTo>
                      <a:cubicBezTo>
                        <a:pt x="4" y="59"/>
                        <a:pt x="0" y="0"/>
                        <a:pt x="70" y="1"/>
                      </a:cubicBezTo>
                      <a:cubicBezTo>
                        <a:pt x="140" y="2"/>
                        <a:pt x="135" y="67"/>
                        <a:pt x="123" y="71"/>
                      </a:cubicBezTo>
                      <a:close/>
                    </a:path>
                  </a:pathLst>
                </a:custGeom>
                <a:solidFill>
                  <a:srgbClr val="2A28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78"/>
                <p:cNvSpPr/>
                <p:nvPr/>
              </p:nvSpPr>
              <p:spPr bwMode="auto">
                <a:xfrm>
                  <a:off x="8239125" y="5265737"/>
                  <a:ext cx="412750" cy="228600"/>
                </a:xfrm>
                <a:custGeom>
                  <a:avLst/>
                  <a:gdLst>
                    <a:gd name="T0" fmla="*/ 0 w 110"/>
                    <a:gd name="T1" fmla="*/ 19 h 61"/>
                    <a:gd name="T2" fmla="*/ 52 w 110"/>
                    <a:gd name="T3" fmla="*/ 0 h 61"/>
                    <a:gd name="T4" fmla="*/ 110 w 110"/>
                    <a:gd name="T5" fmla="*/ 36 h 61"/>
                    <a:gd name="T6" fmla="*/ 0 w 110"/>
                    <a:gd name="T7" fmla="*/ 19 h 61"/>
                  </a:gdLst>
                  <a:ahLst/>
                  <a:cxnLst>
                    <a:cxn ang="0">
                      <a:pos x="T0" y="T1"/>
                    </a:cxn>
                    <a:cxn ang="0">
                      <a:pos x="T2" y="T3"/>
                    </a:cxn>
                    <a:cxn ang="0">
                      <a:pos x="T4" y="T5"/>
                    </a:cxn>
                    <a:cxn ang="0">
                      <a:pos x="T6" y="T7"/>
                    </a:cxn>
                  </a:cxnLst>
                  <a:rect l="0" t="0" r="r" b="b"/>
                  <a:pathLst>
                    <a:path w="110" h="61">
                      <a:moveTo>
                        <a:pt x="0" y="19"/>
                      </a:moveTo>
                      <a:cubicBezTo>
                        <a:pt x="9" y="8"/>
                        <a:pt x="25" y="0"/>
                        <a:pt x="52" y="0"/>
                      </a:cubicBezTo>
                      <a:cubicBezTo>
                        <a:pt x="88" y="0"/>
                        <a:pt x="104" y="18"/>
                        <a:pt x="110" y="36"/>
                      </a:cubicBezTo>
                      <a:cubicBezTo>
                        <a:pt x="89" y="61"/>
                        <a:pt x="8" y="54"/>
                        <a:pt x="0" y="19"/>
                      </a:cubicBezTo>
                      <a:close/>
                    </a:path>
                  </a:pathLst>
                </a:custGeom>
                <a:solidFill>
                  <a:srgbClr val="353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79"/>
                <p:cNvSpPr/>
                <p:nvPr/>
              </p:nvSpPr>
              <p:spPr bwMode="auto">
                <a:xfrm>
                  <a:off x="8494713" y="5314950"/>
                  <a:ext cx="66675" cy="38100"/>
                </a:xfrm>
                <a:custGeom>
                  <a:avLst/>
                  <a:gdLst>
                    <a:gd name="T0" fmla="*/ 0 w 18"/>
                    <a:gd name="T1" fmla="*/ 5 h 10"/>
                    <a:gd name="T2" fmla="*/ 9 w 18"/>
                    <a:gd name="T3" fmla="*/ 10 h 10"/>
                    <a:gd name="T4" fmla="*/ 18 w 18"/>
                    <a:gd name="T5" fmla="*/ 5 h 10"/>
                    <a:gd name="T6" fmla="*/ 9 w 18"/>
                    <a:gd name="T7" fmla="*/ 0 h 10"/>
                    <a:gd name="T8" fmla="*/ 0 w 18"/>
                    <a:gd name="T9" fmla="*/ 5 h 10"/>
                  </a:gdLst>
                  <a:ahLst/>
                  <a:cxnLst>
                    <a:cxn ang="0">
                      <a:pos x="T0" y="T1"/>
                    </a:cxn>
                    <a:cxn ang="0">
                      <a:pos x="T2" y="T3"/>
                    </a:cxn>
                    <a:cxn ang="0">
                      <a:pos x="T4" y="T5"/>
                    </a:cxn>
                    <a:cxn ang="0">
                      <a:pos x="T6" y="T7"/>
                    </a:cxn>
                    <a:cxn ang="0">
                      <a:pos x="T8" y="T9"/>
                    </a:cxn>
                  </a:cxnLst>
                  <a:rect l="0" t="0" r="r" b="b"/>
                  <a:pathLst>
                    <a:path w="18" h="10">
                      <a:moveTo>
                        <a:pt x="0" y="5"/>
                      </a:moveTo>
                      <a:cubicBezTo>
                        <a:pt x="0" y="8"/>
                        <a:pt x="4" y="10"/>
                        <a:pt x="9" y="10"/>
                      </a:cubicBezTo>
                      <a:cubicBezTo>
                        <a:pt x="14" y="10"/>
                        <a:pt x="18" y="8"/>
                        <a:pt x="18" y="5"/>
                      </a:cubicBezTo>
                      <a:cubicBezTo>
                        <a:pt x="18" y="3"/>
                        <a:pt x="14" y="0"/>
                        <a:pt x="9" y="0"/>
                      </a:cubicBezTo>
                      <a:cubicBezTo>
                        <a:pt x="4" y="0"/>
                        <a:pt x="0" y="2"/>
                        <a:pt x="0" y="5"/>
                      </a:cubicBezTo>
                      <a:close/>
                    </a:path>
                  </a:pathLst>
                </a:custGeom>
                <a:solidFill>
                  <a:srgbClr val="4848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80"/>
                <p:cNvSpPr/>
                <p:nvPr/>
              </p:nvSpPr>
              <p:spPr bwMode="auto">
                <a:xfrm>
                  <a:off x="7724775" y="3089275"/>
                  <a:ext cx="762000" cy="968375"/>
                </a:xfrm>
                <a:custGeom>
                  <a:avLst/>
                  <a:gdLst>
                    <a:gd name="T0" fmla="*/ 31 w 203"/>
                    <a:gd name="T1" fmla="*/ 11 h 258"/>
                    <a:gd name="T2" fmla="*/ 160 w 203"/>
                    <a:gd name="T3" fmla="*/ 6 h 258"/>
                    <a:gd name="T4" fmla="*/ 201 w 203"/>
                    <a:gd name="T5" fmla="*/ 25 h 258"/>
                    <a:gd name="T6" fmla="*/ 194 w 203"/>
                    <a:gd name="T7" fmla="*/ 181 h 258"/>
                    <a:gd name="T8" fmla="*/ 189 w 203"/>
                    <a:gd name="T9" fmla="*/ 258 h 258"/>
                    <a:gd name="T10" fmla="*/ 22 w 203"/>
                    <a:gd name="T11" fmla="*/ 253 h 258"/>
                    <a:gd name="T12" fmla="*/ 5 w 203"/>
                    <a:gd name="T13" fmla="*/ 92 h 258"/>
                    <a:gd name="T14" fmla="*/ 31 w 203"/>
                    <a:gd name="T15" fmla="*/ 11 h 2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3" h="258">
                      <a:moveTo>
                        <a:pt x="31" y="11"/>
                      </a:moveTo>
                      <a:cubicBezTo>
                        <a:pt x="31" y="11"/>
                        <a:pt x="60" y="0"/>
                        <a:pt x="160" y="6"/>
                      </a:cubicBezTo>
                      <a:cubicBezTo>
                        <a:pt x="160" y="6"/>
                        <a:pt x="197" y="10"/>
                        <a:pt x="201" y="25"/>
                      </a:cubicBezTo>
                      <a:cubicBezTo>
                        <a:pt x="203" y="33"/>
                        <a:pt x="203" y="103"/>
                        <a:pt x="194" y="181"/>
                      </a:cubicBezTo>
                      <a:cubicBezTo>
                        <a:pt x="189" y="227"/>
                        <a:pt x="189" y="258"/>
                        <a:pt x="189" y="258"/>
                      </a:cubicBezTo>
                      <a:cubicBezTo>
                        <a:pt x="22" y="253"/>
                        <a:pt x="22" y="253"/>
                        <a:pt x="22" y="253"/>
                      </a:cubicBezTo>
                      <a:cubicBezTo>
                        <a:pt x="22" y="253"/>
                        <a:pt x="0" y="164"/>
                        <a:pt x="5" y="92"/>
                      </a:cubicBezTo>
                      <a:cubicBezTo>
                        <a:pt x="6" y="63"/>
                        <a:pt x="23" y="11"/>
                        <a:pt x="31" y="11"/>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281"/>
                <p:cNvSpPr/>
                <p:nvPr/>
              </p:nvSpPr>
              <p:spPr bwMode="auto">
                <a:xfrm>
                  <a:off x="8359775" y="3152775"/>
                  <a:ext cx="127000" cy="904875"/>
                </a:xfrm>
                <a:custGeom>
                  <a:avLst/>
                  <a:gdLst>
                    <a:gd name="T0" fmla="*/ 32 w 34"/>
                    <a:gd name="T1" fmla="*/ 8 h 241"/>
                    <a:gd name="T2" fmla="*/ 26 w 34"/>
                    <a:gd name="T3" fmla="*/ 0 h 241"/>
                    <a:gd name="T4" fmla="*/ 22 w 34"/>
                    <a:gd name="T5" fmla="*/ 53 h 241"/>
                    <a:gd name="T6" fmla="*/ 15 w 34"/>
                    <a:gd name="T7" fmla="*/ 126 h 241"/>
                    <a:gd name="T8" fmla="*/ 7 w 34"/>
                    <a:gd name="T9" fmla="*/ 195 h 241"/>
                    <a:gd name="T10" fmla="*/ 0 w 34"/>
                    <a:gd name="T11" fmla="*/ 241 h 241"/>
                    <a:gd name="T12" fmla="*/ 20 w 34"/>
                    <a:gd name="T13" fmla="*/ 241 h 241"/>
                    <a:gd name="T14" fmla="*/ 25 w 34"/>
                    <a:gd name="T15" fmla="*/ 164 h 241"/>
                    <a:gd name="T16" fmla="*/ 32 w 34"/>
                    <a:gd name="T17" fmla="*/ 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41">
                      <a:moveTo>
                        <a:pt x="32" y="8"/>
                      </a:moveTo>
                      <a:cubicBezTo>
                        <a:pt x="31" y="5"/>
                        <a:pt x="29" y="2"/>
                        <a:pt x="26" y="0"/>
                      </a:cubicBezTo>
                      <a:cubicBezTo>
                        <a:pt x="26" y="18"/>
                        <a:pt x="24" y="35"/>
                        <a:pt x="22" y="53"/>
                      </a:cubicBezTo>
                      <a:cubicBezTo>
                        <a:pt x="20" y="77"/>
                        <a:pt x="18" y="102"/>
                        <a:pt x="15" y="126"/>
                      </a:cubicBezTo>
                      <a:cubicBezTo>
                        <a:pt x="13" y="149"/>
                        <a:pt x="11" y="172"/>
                        <a:pt x="7" y="195"/>
                      </a:cubicBezTo>
                      <a:cubicBezTo>
                        <a:pt x="4" y="210"/>
                        <a:pt x="2" y="225"/>
                        <a:pt x="0" y="241"/>
                      </a:cubicBezTo>
                      <a:cubicBezTo>
                        <a:pt x="20" y="241"/>
                        <a:pt x="20" y="241"/>
                        <a:pt x="20" y="241"/>
                      </a:cubicBezTo>
                      <a:cubicBezTo>
                        <a:pt x="20" y="241"/>
                        <a:pt x="20" y="210"/>
                        <a:pt x="25" y="164"/>
                      </a:cubicBezTo>
                      <a:cubicBezTo>
                        <a:pt x="34" y="86"/>
                        <a:pt x="34" y="16"/>
                        <a:pt x="32" y="8"/>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282"/>
                <p:cNvSpPr/>
                <p:nvPr/>
              </p:nvSpPr>
              <p:spPr bwMode="auto">
                <a:xfrm>
                  <a:off x="7732713" y="3336925"/>
                  <a:ext cx="731838" cy="615950"/>
                </a:xfrm>
                <a:custGeom>
                  <a:avLst/>
                  <a:gdLst>
                    <a:gd name="T0" fmla="*/ 158 w 195"/>
                    <a:gd name="T1" fmla="*/ 101 h 164"/>
                    <a:gd name="T2" fmla="*/ 153 w 195"/>
                    <a:gd name="T3" fmla="*/ 96 h 164"/>
                    <a:gd name="T4" fmla="*/ 162 w 195"/>
                    <a:gd name="T5" fmla="*/ 90 h 164"/>
                    <a:gd name="T6" fmla="*/ 146 w 195"/>
                    <a:gd name="T7" fmla="*/ 62 h 164"/>
                    <a:gd name="T8" fmla="*/ 135 w 195"/>
                    <a:gd name="T9" fmla="*/ 54 h 164"/>
                    <a:gd name="T10" fmla="*/ 118 w 195"/>
                    <a:gd name="T11" fmla="*/ 55 h 164"/>
                    <a:gd name="T12" fmla="*/ 98 w 195"/>
                    <a:gd name="T13" fmla="*/ 64 h 164"/>
                    <a:gd name="T14" fmla="*/ 97 w 195"/>
                    <a:gd name="T15" fmla="*/ 65 h 164"/>
                    <a:gd name="T16" fmla="*/ 96 w 195"/>
                    <a:gd name="T17" fmla="*/ 65 h 164"/>
                    <a:gd name="T18" fmla="*/ 94 w 195"/>
                    <a:gd name="T19" fmla="*/ 65 h 164"/>
                    <a:gd name="T20" fmla="*/ 92 w 195"/>
                    <a:gd name="T21" fmla="*/ 64 h 164"/>
                    <a:gd name="T22" fmla="*/ 67 w 195"/>
                    <a:gd name="T23" fmla="*/ 66 h 164"/>
                    <a:gd name="T24" fmla="*/ 41 w 195"/>
                    <a:gd name="T25" fmla="*/ 75 h 164"/>
                    <a:gd name="T26" fmla="*/ 23 w 195"/>
                    <a:gd name="T27" fmla="*/ 82 h 164"/>
                    <a:gd name="T28" fmla="*/ 17 w 195"/>
                    <a:gd name="T29" fmla="*/ 81 h 164"/>
                    <a:gd name="T30" fmla="*/ 14 w 195"/>
                    <a:gd name="T31" fmla="*/ 65 h 164"/>
                    <a:gd name="T32" fmla="*/ 13 w 195"/>
                    <a:gd name="T33" fmla="*/ 40 h 164"/>
                    <a:gd name="T34" fmla="*/ 16 w 195"/>
                    <a:gd name="T35" fmla="*/ 4 h 164"/>
                    <a:gd name="T36" fmla="*/ 7 w 195"/>
                    <a:gd name="T37" fmla="*/ 0 h 164"/>
                    <a:gd name="T38" fmla="*/ 3 w 195"/>
                    <a:gd name="T39" fmla="*/ 26 h 164"/>
                    <a:gd name="T40" fmla="*/ 13 w 195"/>
                    <a:gd name="T41" fmla="*/ 152 h 164"/>
                    <a:gd name="T42" fmla="*/ 35 w 195"/>
                    <a:gd name="T43" fmla="*/ 149 h 164"/>
                    <a:gd name="T44" fmla="*/ 67 w 195"/>
                    <a:gd name="T45" fmla="*/ 144 h 164"/>
                    <a:gd name="T46" fmla="*/ 94 w 195"/>
                    <a:gd name="T47" fmla="*/ 145 h 164"/>
                    <a:gd name="T48" fmla="*/ 116 w 195"/>
                    <a:gd name="T49" fmla="*/ 157 h 164"/>
                    <a:gd name="T50" fmla="*/ 134 w 195"/>
                    <a:gd name="T51" fmla="*/ 163 h 164"/>
                    <a:gd name="T52" fmla="*/ 145 w 195"/>
                    <a:gd name="T53" fmla="*/ 158 h 164"/>
                    <a:gd name="T54" fmla="*/ 169 w 195"/>
                    <a:gd name="T55" fmla="*/ 155 h 164"/>
                    <a:gd name="T56" fmla="*/ 189 w 195"/>
                    <a:gd name="T57" fmla="*/ 157 h 164"/>
                    <a:gd name="T58" fmla="*/ 192 w 195"/>
                    <a:gd name="T59" fmla="*/ 115 h 164"/>
                    <a:gd name="T60" fmla="*/ 195 w 195"/>
                    <a:gd name="T61" fmla="*/ 94 h 164"/>
                    <a:gd name="T62" fmla="*/ 175 w 195"/>
                    <a:gd name="T63" fmla="*/ 98 h 164"/>
                    <a:gd name="T64" fmla="*/ 158 w 195"/>
                    <a:gd name="T65" fmla="*/ 10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5" h="164">
                      <a:moveTo>
                        <a:pt x="158" y="101"/>
                      </a:moveTo>
                      <a:cubicBezTo>
                        <a:pt x="155" y="100"/>
                        <a:pt x="152" y="99"/>
                        <a:pt x="153" y="96"/>
                      </a:cubicBezTo>
                      <a:cubicBezTo>
                        <a:pt x="154" y="92"/>
                        <a:pt x="160" y="91"/>
                        <a:pt x="162" y="90"/>
                      </a:cubicBezTo>
                      <a:cubicBezTo>
                        <a:pt x="178" y="80"/>
                        <a:pt x="152" y="67"/>
                        <a:pt x="146" y="62"/>
                      </a:cubicBezTo>
                      <a:cubicBezTo>
                        <a:pt x="142" y="59"/>
                        <a:pt x="139" y="55"/>
                        <a:pt x="135" y="54"/>
                      </a:cubicBezTo>
                      <a:cubicBezTo>
                        <a:pt x="129" y="53"/>
                        <a:pt x="123" y="53"/>
                        <a:pt x="118" y="55"/>
                      </a:cubicBezTo>
                      <a:cubicBezTo>
                        <a:pt x="111" y="57"/>
                        <a:pt x="105" y="62"/>
                        <a:pt x="98" y="64"/>
                      </a:cubicBezTo>
                      <a:cubicBezTo>
                        <a:pt x="98" y="64"/>
                        <a:pt x="97" y="65"/>
                        <a:pt x="97" y="65"/>
                      </a:cubicBezTo>
                      <a:cubicBezTo>
                        <a:pt x="96" y="65"/>
                        <a:pt x="96" y="65"/>
                        <a:pt x="96" y="65"/>
                      </a:cubicBezTo>
                      <a:cubicBezTo>
                        <a:pt x="95" y="65"/>
                        <a:pt x="94" y="65"/>
                        <a:pt x="94" y="65"/>
                      </a:cubicBezTo>
                      <a:cubicBezTo>
                        <a:pt x="93" y="65"/>
                        <a:pt x="93" y="65"/>
                        <a:pt x="92" y="64"/>
                      </a:cubicBezTo>
                      <a:cubicBezTo>
                        <a:pt x="84" y="64"/>
                        <a:pt x="75" y="64"/>
                        <a:pt x="67" y="66"/>
                      </a:cubicBezTo>
                      <a:cubicBezTo>
                        <a:pt x="58" y="68"/>
                        <a:pt x="49" y="71"/>
                        <a:pt x="41" y="75"/>
                      </a:cubicBezTo>
                      <a:cubicBezTo>
                        <a:pt x="35" y="77"/>
                        <a:pt x="29" y="80"/>
                        <a:pt x="23" y="82"/>
                      </a:cubicBezTo>
                      <a:cubicBezTo>
                        <a:pt x="21" y="83"/>
                        <a:pt x="18" y="84"/>
                        <a:pt x="17" y="81"/>
                      </a:cubicBezTo>
                      <a:cubicBezTo>
                        <a:pt x="13" y="78"/>
                        <a:pt x="14" y="69"/>
                        <a:pt x="14" y="65"/>
                      </a:cubicBezTo>
                      <a:cubicBezTo>
                        <a:pt x="14" y="57"/>
                        <a:pt x="13" y="48"/>
                        <a:pt x="13" y="40"/>
                      </a:cubicBezTo>
                      <a:cubicBezTo>
                        <a:pt x="13" y="28"/>
                        <a:pt x="11" y="15"/>
                        <a:pt x="16" y="4"/>
                      </a:cubicBezTo>
                      <a:cubicBezTo>
                        <a:pt x="13" y="3"/>
                        <a:pt x="10" y="1"/>
                        <a:pt x="7" y="0"/>
                      </a:cubicBezTo>
                      <a:cubicBezTo>
                        <a:pt x="5" y="9"/>
                        <a:pt x="3" y="18"/>
                        <a:pt x="3" y="26"/>
                      </a:cubicBezTo>
                      <a:cubicBezTo>
                        <a:pt x="0" y="69"/>
                        <a:pt x="7" y="119"/>
                        <a:pt x="13" y="152"/>
                      </a:cubicBezTo>
                      <a:cubicBezTo>
                        <a:pt x="20" y="150"/>
                        <a:pt x="27" y="150"/>
                        <a:pt x="35" y="149"/>
                      </a:cubicBezTo>
                      <a:cubicBezTo>
                        <a:pt x="46" y="148"/>
                        <a:pt x="56" y="145"/>
                        <a:pt x="67" y="144"/>
                      </a:cubicBezTo>
                      <a:cubicBezTo>
                        <a:pt x="77" y="142"/>
                        <a:pt x="85" y="141"/>
                        <a:pt x="94" y="145"/>
                      </a:cubicBezTo>
                      <a:cubicBezTo>
                        <a:pt x="102" y="148"/>
                        <a:pt x="109" y="152"/>
                        <a:pt x="116" y="157"/>
                      </a:cubicBezTo>
                      <a:cubicBezTo>
                        <a:pt x="121" y="161"/>
                        <a:pt x="127" y="164"/>
                        <a:pt x="134" y="163"/>
                      </a:cubicBezTo>
                      <a:cubicBezTo>
                        <a:pt x="138" y="162"/>
                        <a:pt x="141" y="160"/>
                        <a:pt x="145" y="158"/>
                      </a:cubicBezTo>
                      <a:cubicBezTo>
                        <a:pt x="153" y="155"/>
                        <a:pt x="161" y="154"/>
                        <a:pt x="169" y="155"/>
                      </a:cubicBezTo>
                      <a:cubicBezTo>
                        <a:pt x="176" y="155"/>
                        <a:pt x="182" y="156"/>
                        <a:pt x="189" y="157"/>
                      </a:cubicBezTo>
                      <a:cubicBezTo>
                        <a:pt x="189" y="146"/>
                        <a:pt x="191" y="131"/>
                        <a:pt x="192" y="115"/>
                      </a:cubicBezTo>
                      <a:cubicBezTo>
                        <a:pt x="193" y="108"/>
                        <a:pt x="194" y="101"/>
                        <a:pt x="195" y="94"/>
                      </a:cubicBezTo>
                      <a:cubicBezTo>
                        <a:pt x="188" y="95"/>
                        <a:pt x="181" y="97"/>
                        <a:pt x="175" y="98"/>
                      </a:cubicBezTo>
                      <a:cubicBezTo>
                        <a:pt x="170" y="99"/>
                        <a:pt x="163" y="102"/>
                        <a:pt x="158" y="101"/>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83"/>
                <p:cNvSpPr/>
                <p:nvPr/>
              </p:nvSpPr>
              <p:spPr bwMode="auto">
                <a:xfrm>
                  <a:off x="7818438" y="2946400"/>
                  <a:ext cx="241300" cy="274638"/>
                </a:xfrm>
                <a:custGeom>
                  <a:avLst/>
                  <a:gdLst>
                    <a:gd name="T0" fmla="*/ 6 w 64"/>
                    <a:gd name="T1" fmla="*/ 0 h 73"/>
                    <a:gd name="T2" fmla="*/ 2 w 64"/>
                    <a:gd name="T3" fmla="*/ 50 h 73"/>
                    <a:gd name="T4" fmla="*/ 24 w 64"/>
                    <a:gd name="T5" fmla="*/ 68 h 73"/>
                    <a:gd name="T6" fmla="*/ 63 w 64"/>
                    <a:gd name="T7" fmla="*/ 61 h 73"/>
                    <a:gd name="T8" fmla="*/ 64 w 64"/>
                    <a:gd name="T9" fmla="*/ 47 h 73"/>
                    <a:gd name="T10" fmla="*/ 6 w 64"/>
                    <a:gd name="T11" fmla="*/ 0 h 73"/>
                  </a:gdLst>
                  <a:ahLst/>
                  <a:cxnLst>
                    <a:cxn ang="0">
                      <a:pos x="T0" y="T1"/>
                    </a:cxn>
                    <a:cxn ang="0">
                      <a:pos x="T2" y="T3"/>
                    </a:cxn>
                    <a:cxn ang="0">
                      <a:pos x="T4" y="T5"/>
                    </a:cxn>
                    <a:cxn ang="0">
                      <a:pos x="T6" y="T7"/>
                    </a:cxn>
                    <a:cxn ang="0">
                      <a:pos x="T8" y="T9"/>
                    </a:cxn>
                    <a:cxn ang="0">
                      <a:pos x="T10" y="T11"/>
                    </a:cxn>
                  </a:cxnLst>
                  <a:rect l="0" t="0" r="r" b="b"/>
                  <a:pathLst>
                    <a:path w="64" h="73">
                      <a:moveTo>
                        <a:pt x="6" y="0"/>
                      </a:moveTo>
                      <a:cubicBezTo>
                        <a:pt x="6" y="0"/>
                        <a:pt x="0" y="42"/>
                        <a:pt x="2" y="50"/>
                      </a:cubicBezTo>
                      <a:cubicBezTo>
                        <a:pt x="5" y="58"/>
                        <a:pt x="13" y="67"/>
                        <a:pt x="24" y="68"/>
                      </a:cubicBezTo>
                      <a:cubicBezTo>
                        <a:pt x="52" y="73"/>
                        <a:pt x="63" y="61"/>
                        <a:pt x="63" y="61"/>
                      </a:cubicBezTo>
                      <a:cubicBezTo>
                        <a:pt x="64" y="47"/>
                        <a:pt x="64" y="47"/>
                        <a:pt x="64" y="47"/>
                      </a:cubicBezTo>
                      <a:lnTo>
                        <a:pt x="6" y="0"/>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284"/>
                <p:cNvSpPr/>
                <p:nvPr/>
              </p:nvSpPr>
              <p:spPr bwMode="auto">
                <a:xfrm>
                  <a:off x="7804150" y="2905125"/>
                  <a:ext cx="255588" cy="277813"/>
                </a:xfrm>
                <a:custGeom>
                  <a:avLst/>
                  <a:gdLst>
                    <a:gd name="T0" fmla="*/ 7 w 68"/>
                    <a:gd name="T1" fmla="*/ 0 h 74"/>
                    <a:gd name="T2" fmla="*/ 3 w 68"/>
                    <a:gd name="T3" fmla="*/ 51 h 74"/>
                    <a:gd name="T4" fmla="*/ 25 w 68"/>
                    <a:gd name="T5" fmla="*/ 69 h 74"/>
                    <a:gd name="T6" fmla="*/ 61 w 68"/>
                    <a:gd name="T7" fmla="*/ 71 h 74"/>
                    <a:gd name="T8" fmla="*/ 68 w 68"/>
                    <a:gd name="T9" fmla="*/ 42 h 74"/>
                    <a:gd name="T10" fmla="*/ 7 w 68"/>
                    <a:gd name="T11" fmla="*/ 0 h 74"/>
                  </a:gdLst>
                  <a:ahLst/>
                  <a:cxnLst>
                    <a:cxn ang="0">
                      <a:pos x="T0" y="T1"/>
                    </a:cxn>
                    <a:cxn ang="0">
                      <a:pos x="T2" y="T3"/>
                    </a:cxn>
                    <a:cxn ang="0">
                      <a:pos x="T4" y="T5"/>
                    </a:cxn>
                    <a:cxn ang="0">
                      <a:pos x="T6" y="T7"/>
                    </a:cxn>
                    <a:cxn ang="0">
                      <a:pos x="T8" y="T9"/>
                    </a:cxn>
                    <a:cxn ang="0">
                      <a:pos x="T10" y="T11"/>
                    </a:cxn>
                  </a:cxnLst>
                  <a:rect l="0" t="0" r="r" b="b"/>
                  <a:pathLst>
                    <a:path w="68" h="74">
                      <a:moveTo>
                        <a:pt x="7" y="0"/>
                      </a:moveTo>
                      <a:cubicBezTo>
                        <a:pt x="7" y="0"/>
                        <a:pt x="0" y="43"/>
                        <a:pt x="3" y="51"/>
                      </a:cubicBezTo>
                      <a:cubicBezTo>
                        <a:pt x="5" y="59"/>
                        <a:pt x="13" y="67"/>
                        <a:pt x="25" y="69"/>
                      </a:cubicBezTo>
                      <a:cubicBezTo>
                        <a:pt x="53" y="74"/>
                        <a:pt x="61" y="71"/>
                        <a:pt x="61" y="71"/>
                      </a:cubicBezTo>
                      <a:cubicBezTo>
                        <a:pt x="68" y="42"/>
                        <a:pt x="68" y="42"/>
                        <a:pt x="68" y="42"/>
                      </a:cubicBezTo>
                      <a:lnTo>
                        <a:pt x="7" y="0"/>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285"/>
                <p:cNvSpPr/>
                <p:nvPr/>
              </p:nvSpPr>
              <p:spPr bwMode="auto">
                <a:xfrm>
                  <a:off x="8137525" y="2973387"/>
                  <a:ext cx="263525" cy="206375"/>
                </a:xfrm>
                <a:custGeom>
                  <a:avLst/>
                  <a:gdLst>
                    <a:gd name="T0" fmla="*/ 70 w 70"/>
                    <a:gd name="T1" fmla="*/ 0 h 55"/>
                    <a:gd name="T2" fmla="*/ 64 w 70"/>
                    <a:gd name="T3" fmla="*/ 39 h 55"/>
                    <a:gd name="T4" fmla="*/ 0 w 70"/>
                    <a:gd name="T5" fmla="*/ 55 h 55"/>
                    <a:gd name="T6" fmla="*/ 11 w 70"/>
                    <a:gd name="T7" fmla="*/ 12 h 55"/>
                    <a:gd name="T8" fmla="*/ 70 w 70"/>
                    <a:gd name="T9" fmla="*/ 0 h 55"/>
                  </a:gdLst>
                  <a:ahLst/>
                  <a:cxnLst>
                    <a:cxn ang="0">
                      <a:pos x="T0" y="T1"/>
                    </a:cxn>
                    <a:cxn ang="0">
                      <a:pos x="T2" y="T3"/>
                    </a:cxn>
                    <a:cxn ang="0">
                      <a:pos x="T4" y="T5"/>
                    </a:cxn>
                    <a:cxn ang="0">
                      <a:pos x="T6" y="T7"/>
                    </a:cxn>
                    <a:cxn ang="0">
                      <a:pos x="T8" y="T9"/>
                    </a:cxn>
                  </a:cxnLst>
                  <a:rect l="0" t="0" r="r" b="b"/>
                  <a:pathLst>
                    <a:path w="70" h="55">
                      <a:moveTo>
                        <a:pt x="70" y="0"/>
                      </a:moveTo>
                      <a:cubicBezTo>
                        <a:pt x="70" y="0"/>
                        <a:pt x="66" y="36"/>
                        <a:pt x="64" y="39"/>
                      </a:cubicBezTo>
                      <a:cubicBezTo>
                        <a:pt x="61" y="43"/>
                        <a:pt x="55" y="55"/>
                        <a:pt x="0" y="55"/>
                      </a:cubicBezTo>
                      <a:cubicBezTo>
                        <a:pt x="11" y="12"/>
                        <a:pt x="11" y="12"/>
                        <a:pt x="11" y="12"/>
                      </a:cubicBezTo>
                      <a:lnTo>
                        <a:pt x="70" y="0"/>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286"/>
                <p:cNvSpPr/>
                <p:nvPr/>
              </p:nvSpPr>
              <p:spPr bwMode="auto">
                <a:xfrm>
                  <a:off x="8164513" y="2946400"/>
                  <a:ext cx="250825" cy="206375"/>
                </a:xfrm>
                <a:custGeom>
                  <a:avLst/>
                  <a:gdLst>
                    <a:gd name="T0" fmla="*/ 67 w 67"/>
                    <a:gd name="T1" fmla="*/ 0 h 55"/>
                    <a:gd name="T2" fmla="*/ 61 w 67"/>
                    <a:gd name="T3" fmla="*/ 39 h 55"/>
                    <a:gd name="T4" fmla="*/ 0 w 67"/>
                    <a:gd name="T5" fmla="*/ 55 h 55"/>
                    <a:gd name="T6" fmla="*/ 12 w 67"/>
                    <a:gd name="T7" fmla="*/ 11 h 55"/>
                    <a:gd name="T8" fmla="*/ 67 w 67"/>
                    <a:gd name="T9" fmla="*/ 0 h 55"/>
                  </a:gdLst>
                  <a:ahLst/>
                  <a:cxnLst>
                    <a:cxn ang="0">
                      <a:pos x="T0" y="T1"/>
                    </a:cxn>
                    <a:cxn ang="0">
                      <a:pos x="T2" y="T3"/>
                    </a:cxn>
                    <a:cxn ang="0">
                      <a:pos x="T4" y="T5"/>
                    </a:cxn>
                    <a:cxn ang="0">
                      <a:pos x="T6" y="T7"/>
                    </a:cxn>
                    <a:cxn ang="0">
                      <a:pos x="T8" y="T9"/>
                    </a:cxn>
                  </a:cxnLst>
                  <a:rect l="0" t="0" r="r" b="b"/>
                  <a:pathLst>
                    <a:path w="67" h="55">
                      <a:moveTo>
                        <a:pt x="67" y="0"/>
                      </a:moveTo>
                      <a:cubicBezTo>
                        <a:pt x="67" y="0"/>
                        <a:pt x="63" y="35"/>
                        <a:pt x="61" y="39"/>
                      </a:cubicBezTo>
                      <a:cubicBezTo>
                        <a:pt x="58" y="43"/>
                        <a:pt x="55" y="54"/>
                        <a:pt x="0" y="55"/>
                      </a:cubicBezTo>
                      <a:cubicBezTo>
                        <a:pt x="12" y="11"/>
                        <a:pt x="12" y="11"/>
                        <a:pt x="12" y="11"/>
                      </a:cubicBezTo>
                      <a:lnTo>
                        <a:pt x="67" y="0"/>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287"/>
                <p:cNvSpPr/>
                <p:nvPr/>
              </p:nvSpPr>
              <p:spPr bwMode="auto">
                <a:xfrm>
                  <a:off x="7818438" y="2905125"/>
                  <a:ext cx="241300" cy="255588"/>
                </a:xfrm>
                <a:custGeom>
                  <a:avLst/>
                  <a:gdLst>
                    <a:gd name="T0" fmla="*/ 39 w 64"/>
                    <a:gd name="T1" fmla="*/ 36 h 68"/>
                    <a:gd name="T2" fmla="*/ 52 w 64"/>
                    <a:gd name="T3" fmla="*/ 60 h 68"/>
                    <a:gd name="T4" fmla="*/ 58 w 64"/>
                    <a:gd name="T5" fmla="*/ 68 h 68"/>
                    <a:gd name="T6" fmla="*/ 64 w 64"/>
                    <a:gd name="T7" fmla="*/ 42 h 68"/>
                    <a:gd name="T8" fmla="*/ 3 w 64"/>
                    <a:gd name="T9" fmla="*/ 0 h 68"/>
                    <a:gd name="T10" fmla="*/ 0 w 64"/>
                    <a:gd name="T11" fmla="*/ 22 h 68"/>
                    <a:gd name="T12" fmla="*/ 39 w 64"/>
                    <a:gd name="T13" fmla="*/ 36 h 68"/>
                  </a:gdLst>
                  <a:ahLst/>
                  <a:cxnLst>
                    <a:cxn ang="0">
                      <a:pos x="T0" y="T1"/>
                    </a:cxn>
                    <a:cxn ang="0">
                      <a:pos x="T2" y="T3"/>
                    </a:cxn>
                    <a:cxn ang="0">
                      <a:pos x="T4" y="T5"/>
                    </a:cxn>
                    <a:cxn ang="0">
                      <a:pos x="T6" y="T7"/>
                    </a:cxn>
                    <a:cxn ang="0">
                      <a:pos x="T8" y="T9"/>
                    </a:cxn>
                    <a:cxn ang="0">
                      <a:pos x="T10" y="T11"/>
                    </a:cxn>
                    <a:cxn ang="0">
                      <a:pos x="T12" y="T13"/>
                    </a:cxn>
                  </a:cxnLst>
                  <a:rect l="0" t="0" r="r" b="b"/>
                  <a:pathLst>
                    <a:path w="64" h="68">
                      <a:moveTo>
                        <a:pt x="39" y="36"/>
                      </a:moveTo>
                      <a:cubicBezTo>
                        <a:pt x="46" y="43"/>
                        <a:pt x="48" y="52"/>
                        <a:pt x="52" y="60"/>
                      </a:cubicBezTo>
                      <a:cubicBezTo>
                        <a:pt x="54" y="63"/>
                        <a:pt x="56" y="65"/>
                        <a:pt x="58" y="68"/>
                      </a:cubicBezTo>
                      <a:cubicBezTo>
                        <a:pt x="64" y="42"/>
                        <a:pt x="64" y="42"/>
                        <a:pt x="64" y="42"/>
                      </a:cubicBezTo>
                      <a:cubicBezTo>
                        <a:pt x="3" y="0"/>
                        <a:pt x="3" y="0"/>
                        <a:pt x="3" y="0"/>
                      </a:cubicBezTo>
                      <a:cubicBezTo>
                        <a:pt x="3" y="0"/>
                        <a:pt x="1" y="11"/>
                        <a:pt x="0" y="22"/>
                      </a:cubicBezTo>
                      <a:cubicBezTo>
                        <a:pt x="14" y="22"/>
                        <a:pt x="30" y="26"/>
                        <a:pt x="39" y="36"/>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288"/>
                <p:cNvSpPr/>
                <p:nvPr/>
              </p:nvSpPr>
              <p:spPr bwMode="auto">
                <a:xfrm>
                  <a:off x="8164513" y="2946400"/>
                  <a:ext cx="250825" cy="206375"/>
                </a:xfrm>
                <a:custGeom>
                  <a:avLst/>
                  <a:gdLst>
                    <a:gd name="T0" fmla="*/ 29 w 67"/>
                    <a:gd name="T1" fmla="*/ 22 h 55"/>
                    <a:gd name="T2" fmla="*/ 65 w 67"/>
                    <a:gd name="T3" fmla="*/ 19 h 55"/>
                    <a:gd name="T4" fmla="*/ 67 w 67"/>
                    <a:gd name="T5" fmla="*/ 0 h 55"/>
                    <a:gd name="T6" fmla="*/ 12 w 67"/>
                    <a:gd name="T7" fmla="*/ 11 h 55"/>
                    <a:gd name="T8" fmla="*/ 0 w 67"/>
                    <a:gd name="T9" fmla="*/ 55 h 55"/>
                    <a:gd name="T10" fmla="*/ 2 w 67"/>
                    <a:gd name="T11" fmla="*/ 55 h 55"/>
                    <a:gd name="T12" fmla="*/ 29 w 67"/>
                    <a:gd name="T13" fmla="*/ 22 h 55"/>
                  </a:gdLst>
                  <a:ahLst/>
                  <a:cxnLst>
                    <a:cxn ang="0">
                      <a:pos x="T0" y="T1"/>
                    </a:cxn>
                    <a:cxn ang="0">
                      <a:pos x="T2" y="T3"/>
                    </a:cxn>
                    <a:cxn ang="0">
                      <a:pos x="T4" y="T5"/>
                    </a:cxn>
                    <a:cxn ang="0">
                      <a:pos x="T6" y="T7"/>
                    </a:cxn>
                    <a:cxn ang="0">
                      <a:pos x="T8" y="T9"/>
                    </a:cxn>
                    <a:cxn ang="0">
                      <a:pos x="T10" y="T11"/>
                    </a:cxn>
                    <a:cxn ang="0">
                      <a:pos x="T12" y="T13"/>
                    </a:cxn>
                  </a:cxnLst>
                  <a:rect l="0" t="0" r="r" b="b"/>
                  <a:pathLst>
                    <a:path w="67" h="55">
                      <a:moveTo>
                        <a:pt x="29" y="22"/>
                      </a:moveTo>
                      <a:cubicBezTo>
                        <a:pt x="40" y="17"/>
                        <a:pt x="53" y="19"/>
                        <a:pt x="65" y="19"/>
                      </a:cubicBezTo>
                      <a:cubicBezTo>
                        <a:pt x="66" y="9"/>
                        <a:pt x="67" y="0"/>
                        <a:pt x="67" y="0"/>
                      </a:cubicBezTo>
                      <a:cubicBezTo>
                        <a:pt x="12" y="11"/>
                        <a:pt x="12" y="11"/>
                        <a:pt x="12" y="11"/>
                      </a:cubicBezTo>
                      <a:cubicBezTo>
                        <a:pt x="0" y="55"/>
                        <a:pt x="0" y="55"/>
                        <a:pt x="0" y="55"/>
                      </a:cubicBezTo>
                      <a:cubicBezTo>
                        <a:pt x="1" y="55"/>
                        <a:pt x="1" y="55"/>
                        <a:pt x="2" y="55"/>
                      </a:cubicBezTo>
                      <a:cubicBezTo>
                        <a:pt x="11" y="44"/>
                        <a:pt x="15" y="28"/>
                        <a:pt x="29" y="22"/>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289"/>
                <p:cNvSpPr/>
                <p:nvPr/>
              </p:nvSpPr>
              <p:spPr bwMode="auto">
                <a:xfrm>
                  <a:off x="7897813" y="3127375"/>
                  <a:ext cx="409575" cy="922338"/>
                </a:xfrm>
                <a:custGeom>
                  <a:avLst/>
                  <a:gdLst>
                    <a:gd name="T0" fmla="*/ 85 w 258"/>
                    <a:gd name="T1" fmla="*/ 0 h 581"/>
                    <a:gd name="T2" fmla="*/ 0 w 258"/>
                    <a:gd name="T3" fmla="*/ 423 h 581"/>
                    <a:gd name="T4" fmla="*/ 83 w 258"/>
                    <a:gd name="T5" fmla="*/ 579 h 581"/>
                    <a:gd name="T6" fmla="*/ 187 w 258"/>
                    <a:gd name="T7" fmla="*/ 581 h 581"/>
                    <a:gd name="T8" fmla="*/ 258 w 258"/>
                    <a:gd name="T9" fmla="*/ 451 h 581"/>
                    <a:gd name="T10" fmla="*/ 165 w 258"/>
                    <a:gd name="T11" fmla="*/ 2 h 581"/>
                    <a:gd name="T12" fmla="*/ 85 w 258"/>
                    <a:gd name="T13" fmla="*/ 0 h 581"/>
                  </a:gdLst>
                  <a:ahLst/>
                  <a:cxnLst>
                    <a:cxn ang="0">
                      <a:pos x="T0" y="T1"/>
                    </a:cxn>
                    <a:cxn ang="0">
                      <a:pos x="T2" y="T3"/>
                    </a:cxn>
                    <a:cxn ang="0">
                      <a:pos x="T4" y="T5"/>
                    </a:cxn>
                    <a:cxn ang="0">
                      <a:pos x="T6" y="T7"/>
                    </a:cxn>
                    <a:cxn ang="0">
                      <a:pos x="T8" y="T9"/>
                    </a:cxn>
                    <a:cxn ang="0">
                      <a:pos x="T10" y="T11"/>
                    </a:cxn>
                    <a:cxn ang="0">
                      <a:pos x="T12" y="T13"/>
                    </a:cxn>
                  </a:cxnLst>
                  <a:rect l="0" t="0" r="r" b="b"/>
                  <a:pathLst>
                    <a:path w="258" h="581">
                      <a:moveTo>
                        <a:pt x="85" y="0"/>
                      </a:moveTo>
                      <a:lnTo>
                        <a:pt x="0" y="423"/>
                      </a:lnTo>
                      <a:lnTo>
                        <a:pt x="83" y="579"/>
                      </a:lnTo>
                      <a:lnTo>
                        <a:pt x="187" y="581"/>
                      </a:lnTo>
                      <a:lnTo>
                        <a:pt x="258" y="451"/>
                      </a:lnTo>
                      <a:lnTo>
                        <a:pt x="165" y="2"/>
                      </a:lnTo>
                      <a:lnTo>
                        <a:pt x="85" y="0"/>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290"/>
                <p:cNvSpPr/>
                <p:nvPr/>
              </p:nvSpPr>
              <p:spPr bwMode="auto">
                <a:xfrm>
                  <a:off x="7924800" y="3130550"/>
                  <a:ext cx="352425" cy="979488"/>
                </a:xfrm>
                <a:custGeom>
                  <a:avLst/>
                  <a:gdLst>
                    <a:gd name="T0" fmla="*/ 34 w 94"/>
                    <a:gd name="T1" fmla="*/ 0 h 261"/>
                    <a:gd name="T2" fmla="*/ 0 w 94"/>
                    <a:gd name="T3" fmla="*/ 180 h 261"/>
                    <a:gd name="T4" fmla="*/ 51 w 94"/>
                    <a:gd name="T5" fmla="*/ 261 h 261"/>
                    <a:gd name="T6" fmla="*/ 94 w 94"/>
                    <a:gd name="T7" fmla="*/ 191 h 261"/>
                    <a:gd name="T8" fmla="*/ 53 w 94"/>
                    <a:gd name="T9" fmla="*/ 0 h 261"/>
                    <a:gd name="T10" fmla="*/ 34 w 94"/>
                    <a:gd name="T11" fmla="*/ 0 h 261"/>
                  </a:gdLst>
                  <a:ahLst/>
                  <a:cxnLst>
                    <a:cxn ang="0">
                      <a:pos x="T0" y="T1"/>
                    </a:cxn>
                    <a:cxn ang="0">
                      <a:pos x="T2" y="T3"/>
                    </a:cxn>
                    <a:cxn ang="0">
                      <a:pos x="T4" y="T5"/>
                    </a:cxn>
                    <a:cxn ang="0">
                      <a:pos x="T6" y="T7"/>
                    </a:cxn>
                    <a:cxn ang="0">
                      <a:pos x="T8" y="T9"/>
                    </a:cxn>
                    <a:cxn ang="0">
                      <a:pos x="T10" y="T11"/>
                    </a:cxn>
                  </a:cxnLst>
                  <a:rect l="0" t="0" r="r" b="b"/>
                  <a:pathLst>
                    <a:path w="94" h="261">
                      <a:moveTo>
                        <a:pt x="34" y="0"/>
                      </a:moveTo>
                      <a:cubicBezTo>
                        <a:pt x="34" y="0"/>
                        <a:pt x="13" y="93"/>
                        <a:pt x="0" y="180"/>
                      </a:cubicBezTo>
                      <a:cubicBezTo>
                        <a:pt x="51" y="261"/>
                        <a:pt x="51" y="261"/>
                        <a:pt x="51" y="261"/>
                      </a:cubicBezTo>
                      <a:cubicBezTo>
                        <a:pt x="94" y="191"/>
                        <a:pt x="94" y="191"/>
                        <a:pt x="94" y="191"/>
                      </a:cubicBezTo>
                      <a:cubicBezTo>
                        <a:pt x="94" y="191"/>
                        <a:pt x="82" y="89"/>
                        <a:pt x="53" y="0"/>
                      </a:cubicBezTo>
                      <a:lnTo>
                        <a:pt x="34" y="0"/>
                      </a:lnTo>
                      <a:close/>
                    </a:path>
                  </a:pathLst>
                </a:custGeom>
                <a:solidFill>
                  <a:srgbClr val="9D9D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291"/>
                <p:cNvSpPr/>
                <p:nvPr/>
              </p:nvSpPr>
              <p:spPr bwMode="auto">
                <a:xfrm>
                  <a:off x="8104188" y="3130550"/>
                  <a:ext cx="173038" cy="979488"/>
                </a:xfrm>
                <a:custGeom>
                  <a:avLst/>
                  <a:gdLst>
                    <a:gd name="T0" fmla="*/ 5 w 46"/>
                    <a:gd name="T1" fmla="*/ 0 h 261"/>
                    <a:gd name="T2" fmla="*/ 2 w 46"/>
                    <a:gd name="T3" fmla="*/ 0 h 261"/>
                    <a:gd name="T4" fmla="*/ 0 w 46"/>
                    <a:gd name="T5" fmla="*/ 1 h 261"/>
                    <a:gd name="T6" fmla="*/ 3 w 46"/>
                    <a:gd name="T7" fmla="*/ 261 h 261"/>
                    <a:gd name="T8" fmla="*/ 46 w 46"/>
                    <a:gd name="T9" fmla="*/ 191 h 261"/>
                    <a:gd name="T10" fmla="*/ 5 w 46"/>
                    <a:gd name="T11" fmla="*/ 0 h 261"/>
                  </a:gdLst>
                  <a:ahLst/>
                  <a:cxnLst>
                    <a:cxn ang="0">
                      <a:pos x="T0" y="T1"/>
                    </a:cxn>
                    <a:cxn ang="0">
                      <a:pos x="T2" y="T3"/>
                    </a:cxn>
                    <a:cxn ang="0">
                      <a:pos x="T4" y="T5"/>
                    </a:cxn>
                    <a:cxn ang="0">
                      <a:pos x="T6" y="T7"/>
                    </a:cxn>
                    <a:cxn ang="0">
                      <a:pos x="T8" y="T9"/>
                    </a:cxn>
                    <a:cxn ang="0">
                      <a:pos x="T10" y="T11"/>
                    </a:cxn>
                  </a:cxnLst>
                  <a:rect l="0" t="0" r="r" b="b"/>
                  <a:pathLst>
                    <a:path w="46" h="261">
                      <a:moveTo>
                        <a:pt x="5" y="0"/>
                      </a:moveTo>
                      <a:cubicBezTo>
                        <a:pt x="2" y="0"/>
                        <a:pt x="2" y="0"/>
                        <a:pt x="2" y="0"/>
                      </a:cubicBezTo>
                      <a:cubicBezTo>
                        <a:pt x="0" y="1"/>
                        <a:pt x="0" y="1"/>
                        <a:pt x="0" y="1"/>
                      </a:cubicBezTo>
                      <a:cubicBezTo>
                        <a:pt x="3" y="261"/>
                        <a:pt x="3" y="261"/>
                        <a:pt x="3" y="261"/>
                      </a:cubicBezTo>
                      <a:cubicBezTo>
                        <a:pt x="46" y="191"/>
                        <a:pt x="46" y="191"/>
                        <a:pt x="46" y="191"/>
                      </a:cubicBezTo>
                      <a:cubicBezTo>
                        <a:pt x="46" y="191"/>
                        <a:pt x="34" y="89"/>
                        <a:pt x="5" y="0"/>
                      </a:cubicBez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292"/>
                <p:cNvSpPr/>
                <p:nvPr/>
              </p:nvSpPr>
              <p:spPr bwMode="auto">
                <a:xfrm>
                  <a:off x="8112125" y="3895725"/>
                  <a:ext cx="127000" cy="60325"/>
                </a:xfrm>
                <a:custGeom>
                  <a:avLst/>
                  <a:gdLst>
                    <a:gd name="T0" fmla="*/ 0 w 34"/>
                    <a:gd name="T1" fmla="*/ 0 h 16"/>
                    <a:gd name="T2" fmla="*/ 0 w 34"/>
                    <a:gd name="T3" fmla="*/ 11 h 16"/>
                    <a:gd name="T4" fmla="*/ 21 w 34"/>
                    <a:gd name="T5" fmla="*/ 15 h 16"/>
                    <a:gd name="T6" fmla="*/ 26 w 34"/>
                    <a:gd name="T7" fmla="*/ 16 h 16"/>
                    <a:gd name="T8" fmla="*/ 34 w 34"/>
                    <a:gd name="T9" fmla="*/ 3 h 16"/>
                    <a:gd name="T10" fmla="*/ 0 w 34"/>
                    <a:gd name="T11" fmla="*/ 0 h 16"/>
                  </a:gdLst>
                  <a:ahLst/>
                  <a:cxnLst>
                    <a:cxn ang="0">
                      <a:pos x="T0" y="T1"/>
                    </a:cxn>
                    <a:cxn ang="0">
                      <a:pos x="T2" y="T3"/>
                    </a:cxn>
                    <a:cxn ang="0">
                      <a:pos x="T4" y="T5"/>
                    </a:cxn>
                    <a:cxn ang="0">
                      <a:pos x="T6" y="T7"/>
                    </a:cxn>
                    <a:cxn ang="0">
                      <a:pos x="T8" y="T9"/>
                    </a:cxn>
                    <a:cxn ang="0">
                      <a:pos x="T10" y="T11"/>
                    </a:cxn>
                  </a:cxnLst>
                  <a:rect l="0" t="0" r="r" b="b"/>
                  <a:pathLst>
                    <a:path w="34" h="16">
                      <a:moveTo>
                        <a:pt x="0" y="0"/>
                      </a:moveTo>
                      <a:cubicBezTo>
                        <a:pt x="0" y="11"/>
                        <a:pt x="0" y="11"/>
                        <a:pt x="0" y="11"/>
                      </a:cubicBezTo>
                      <a:cubicBezTo>
                        <a:pt x="7" y="12"/>
                        <a:pt x="14" y="14"/>
                        <a:pt x="21" y="15"/>
                      </a:cubicBezTo>
                      <a:cubicBezTo>
                        <a:pt x="23" y="16"/>
                        <a:pt x="24" y="16"/>
                        <a:pt x="26" y="16"/>
                      </a:cubicBezTo>
                      <a:cubicBezTo>
                        <a:pt x="34" y="3"/>
                        <a:pt x="34" y="3"/>
                        <a:pt x="34" y="3"/>
                      </a:cubicBezTo>
                      <a:cubicBezTo>
                        <a:pt x="23" y="2"/>
                        <a:pt x="11" y="1"/>
                        <a:pt x="0" y="0"/>
                      </a:cubicBezTo>
                      <a:close/>
                    </a:path>
                  </a:pathLst>
                </a:custGeom>
                <a:solidFill>
                  <a:srgbClr val="7272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293"/>
                <p:cNvSpPr/>
                <p:nvPr/>
              </p:nvSpPr>
              <p:spPr bwMode="auto">
                <a:xfrm>
                  <a:off x="7988300" y="3209925"/>
                  <a:ext cx="184150" cy="225425"/>
                </a:xfrm>
                <a:custGeom>
                  <a:avLst/>
                  <a:gdLst>
                    <a:gd name="T0" fmla="*/ 43 w 49"/>
                    <a:gd name="T1" fmla="*/ 0 h 60"/>
                    <a:gd name="T2" fmla="*/ 43 w 49"/>
                    <a:gd name="T3" fmla="*/ 0 h 60"/>
                    <a:gd name="T4" fmla="*/ 6 w 49"/>
                    <a:gd name="T5" fmla="*/ 33 h 60"/>
                    <a:gd name="T6" fmla="*/ 0 w 49"/>
                    <a:gd name="T7" fmla="*/ 60 h 60"/>
                    <a:gd name="T8" fmla="*/ 0 w 49"/>
                    <a:gd name="T9" fmla="*/ 60 h 60"/>
                    <a:gd name="T10" fmla="*/ 49 w 49"/>
                    <a:gd name="T11" fmla="*/ 24 h 60"/>
                    <a:gd name="T12" fmla="*/ 43 w 49"/>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49" h="60">
                      <a:moveTo>
                        <a:pt x="43" y="0"/>
                      </a:moveTo>
                      <a:cubicBezTo>
                        <a:pt x="43" y="0"/>
                        <a:pt x="43" y="0"/>
                        <a:pt x="43" y="0"/>
                      </a:cubicBezTo>
                      <a:cubicBezTo>
                        <a:pt x="43" y="0"/>
                        <a:pt x="35" y="15"/>
                        <a:pt x="6" y="33"/>
                      </a:cubicBezTo>
                      <a:cubicBezTo>
                        <a:pt x="4" y="41"/>
                        <a:pt x="2" y="50"/>
                        <a:pt x="0" y="60"/>
                      </a:cubicBezTo>
                      <a:cubicBezTo>
                        <a:pt x="0" y="60"/>
                        <a:pt x="0" y="60"/>
                        <a:pt x="0" y="60"/>
                      </a:cubicBezTo>
                      <a:cubicBezTo>
                        <a:pt x="0" y="60"/>
                        <a:pt x="34" y="50"/>
                        <a:pt x="49" y="24"/>
                      </a:cubicBezTo>
                      <a:cubicBezTo>
                        <a:pt x="47" y="16"/>
                        <a:pt x="45" y="8"/>
                        <a:pt x="43" y="0"/>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294"/>
                <p:cNvSpPr/>
                <p:nvPr/>
              </p:nvSpPr>
              <p:spPr bwMode="auto">
                <a:xfrm>
                  <a:off x="7942263" y="3427412"/>
                  <a:ext cx="282575" cy="261938"/>
                </a:xfrm>
                <a:custGeom>
                  <a:avLst/>
                  <a:gdLst>
                    <a:gd name="T0" fmla="*/ 75 w 75"/>
                    <a:gd name="T1" fmla="*/ 27 h 70"/>
                    <a:gd name="T2" fmla="*/ 75 w 75"/>
                    <a:gd name="T3" fmla="*/ 27 h 70"/>
                    <a:gd name="T4" fmla="*/ 70 w 75"/>
                    <a:gd name="T5" fmla="*/ 0 h 70"/>
                    <a:gd name="T6" fmla="*/ 70 w 75"/>
                    <a:gd name="T7" fmla="*/ 0 h 70"/>
                    <a:gd name="T8" fmla="*/ 5 w 75"/>
                    <a:gd name="T9" fmla="*/ 41 h 70"/>
                    <a:gd name="T10" fmla="*/ 5 w 75"/>
                    <a:gd name="T11" fmla="*/ 41 h 70"/>
                    <a:gd name="T12" fmla="*/ 0 w 75"/>
                    <a:gd name="T13" fmla="*/ 70 h 70"/>
                    <a:gd name="T14" fmla="*/ 75 w 75"/>
                    <a:gd name="T15" fmla="*/ 27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70">
                      <a:moveTo>
                        <a:pt x="75" y="27"/>
                      </a:moveTo>
                      <a:cubicBezTo>
                        <a:pt x="75" y="27"/>
                        <a:pt x="75" y="27"/>
                        <a:pt x="75" y="27"/>
                      </a:cubicBezTo>
                      <a:cubicBezTo>
                        <a:pt x="74" y="18"/>
                        <a:pt x="72" y="9"/>
                        <a:pt x="70" y="0"/>
                      </a:cubicBezTo>
                      <a:cubicBezTo>
                        <a:pt x="70" y="0"/>
                        <a:pt x="70" y="0"/>
                        <a:pt x="70" y="0"/>
                      </a:cubicBezTo>
                      <a:cubicBezTo>
                        <a:pt x="35" y="28"/>
                        <a:pt x="5" y="41"/>
                        <a:pt x="5" y="41"/>
                      </a:cubicBezTo>
                      <a:cubicBezTo>
                        <a:pt x="5" y="41"/>
                        <a:pt x="5" y="41"/>
                        <a:pt x="5" y="41"/>
                      </a:cubicBezTo>
                      <a:cubicBezTo>
                        <a:pt x="3" y="51"/>
                        <a:pt x="2" y="61"/>
                        <a:pt x="0" y="70"/>
                      </a:cubicBezTo>
                      <a:cubicBezTo>
                        <a:pt x="43" y="67"/>
                        <a:pt x="75" y="27"/>
                        <a:pt x="75" y="27"/>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295"/>
                <p:cNvSpPr/>
                <p:nvPr/>
              </p:nvSpPr>
              <p:spPr bwMode="auto">
                <a:xfrm>
                  <a:off x="7942263" y="3502025"/>
                  <a:ext cx="282575" cy="187325"/>
                </a:xfrm>
                <a:custGeom>
                  <a:avLst/>
                  <a:gdLst>
                    <a:gd name="T0" fmla="*/ 66 w 75"/>
                    <a:gd name="T1" fmla="*/ 1 h 50"/>
                    <a:gd name="T2" fmla="*/ 38 w 75"/>
                    <a:gd name="T3" fmla="*/ 11 h 50"/>
                    <a:gd name="T4" fmla="*/ 4 w 75"/>
                    <a:gd name="T5" fmla="*/ 24 h 50"/>
                    <a:gd name="T6" fmla="*/ 0 w 75"/>
                    <a:gd name="T7" fmla="*/ 50 h 50"/>
                    <a:gd name="T8" fmla="*/ 75 w 75"/>
                    <a:gd name="T9" fmla="*/ 7 h 50"/>
                    <a:gd name="T10" fmla="*/ 75 w 75"/>
                    <a:gd name="T11" fmla="*/ 6 h 50"/>
                    <a:gd name="T12" fmla="*/ 66 w 75"/>
                    <a:gd name="T13" fmla="*/ 1 h 50"/>
                  </a:gdLst>
                  <a:ahLst/>
                  <a:cxnLst>
                    <a:cxn ang="0">
                      <a:pos x="T0" y="T1"/>
                    </a:cxn>
                    <a:cxn ang="0">
                      <a:pos x="T2" y="T3"/>
                    </a:cxn>
                    <a:cxn ang="0">
                      <a:pos x="T4" y="T5"/>
                    </a:cxn>
                    <a:cxn ang="0">
                      <a:pos x="T6" y="T7"/>
                    </a:cxn>
                    <a:cxn ang="0">
                      <a:pos x="T8" y="T9"/>
                    </a:cxn>
                    <a:cxn ang="0">
                      <a:pos x="T10" y="T11"/>
                    </a:cxn>
                    <a:cxn ang="0">
                      <a:pos x="T12" y="T13"/>
                    </a:cxn>
                  </a:cxnLst>
                  <a:rect l="0" t="0" r="r" b="b"/>
                  <a:pathLst>
                    <a:path w="75" h="50">
                      <a:moveTo>
                        <a:pt x="66" y="1"/>
                      </a:moveTo>
                      <a:cubicBezTo>
                        <a:pt x="56" y="0"/>
                        <a:pt x="46" y="6"/>
                        <a:pt x="38" y="11"/>
                      </a:cubicBezTo>
                      <a:cubicBezTo>
                        <a:pt x="30" y="17"/>
                        <a:pt x="16" y="25"/>
                        <a:pt x="4" y="24"/>
                      </a:cubicBezTo>
                      <a:cubicBezTo>
                        <a:pt x="3" y="33"/>
                        <a:pt x="1" y="42"/>
                        <a:pt x="0" y="50"/>
                      </a:cubicBezTo>
                      <a:cubicBezTo>
                        <a:pt x="43" y="47"/>
                        <a:pt x="75" y="7"/>
                        <a:pt x="75" y="7"/>
                      </a:cubicBezTo>
                      <a:cubicBezTo>
                        <a:pt x="75" y="7"/>
                        <a:pt x="75" y="6"/>
                        <a:pt x="75" y="6"/>
                      </a:cubicBezTo>
                      <a:cubicBezTo>
                        <a:pt x="72" y="4"/>
                        <a:pt x="69" y="2"/>
                        <a:pt x="66" y="1"/>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296"/>
                <p:cNvSpPr/>
                <p:nvPr/>
              </p:nvSpPr>
              <p:spPr bwMode="auto">
                <a:xfrm>
                  <a:off x="7983538" y="3659187"/>
                  <a:ext cx="282575" cy="304800"/>
                </a:xfrm>
                <a:custGeom>
                  <a:avLst/>
                  <a:gdLst>
                    <a:gd name="T0" fmla="*/ 11 w 75"/>
                    <a:gd name="T1" fmla="*/ 81 h 81"/>
                    <a:gd name="T2" fmla="*/ 75 w 75"/>
                    <a:gd name="T3" fmla="*/ 23 h 81"/>
                    <a:gd name="T4" fmla="*/ 75 w 75"/>
                    <a:gd name="T5" fmla="*/ 23 h 81"/>
                    <a:gd name="T6" fmla="*/ 71 w 75"/>
                    <a:gd name="T7" fmla="*/ 0 h 81"/>
                    <a:gd name="T8" fmla="*/ 71 w 75"/>
                    <a:gd name="T9" fmla="*/ 0 h 81"/>
                    <a:gd name="T10" fmla="*/ 0 w 75"/>
                    <a:gd name="T11" fmla="*/ 64 h 81"/>
                    <a:gd name="T12" fmla="*/ 11 w 75"/>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75" h="81">
                      <a:moveTo>
                        <a:pt x="11" y="81"/>
                      </a:moveTo>
                      <a:cubicBezTo>
                        <a:pt x="43" y="69"/>
                        <a:pt x="75" y="23"/>
                        <a:pt x="75" y="23"/>
                      </a:cubicBezTo>
                      <a:cubicBezTo>
                        <a:pt x="75" y="23"/>
                        <a:pt x="75" y="23"/>
                        <a:pt x="75" y="23"/>
                      </a:cubicBezTo>
                      <a:cubicBezTo>
                        <a:pt x="74" y="16"/>
                        <a:pt x="72" y="9"/>
                        <a:pt x="71" y="0"/>
                      </a:cubicBezTo>
                      <a:cubicBezTo>
                        <a:pt x="71" y="0"/>
                        <a:pt x="71" y="0"/>
                        <a:pt x="71" y="0"/>
                      </a:cubicBezTo>
                      <a:cubicBezTo>
                        <a:pt x="45" y="38"/>
                        <a:pt x="0" y="63"/>
                        <a:pt x="0" y="64"/>
                      </a:cubicBezTo>
                      <a:lnTo>
                        <a:pt x="11" y="81"/>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297"/>
                <p:cNvSpPr/>
                <p:nvPr/>
              </p:nvSpPr>
              <p:spPr bwMode="auto">
                <a:xfrm>
                  <a:off x="7983538" y="3659187"/>
                  <a:ext cx="282575" cy="274638"/>
                </a:xfrm>
                <a:custGeom>
                  <a:avLst/>
                  <a:gdLst>
                    <a:gd name="T0" fmla="*/ 71 w 75"/>
                    <a:gd name="T1" fmla="*/ 0 h 73"/>
                    <a:gd name="T2" fmla="*/ 71 w 75"/>
                    <a:gd name="T3" fmla="*/ 0 h 73"/>
                    <a:gd name="T4" fmla="*/ 0 w 75"/>
                    <a:gd name="T5" fmla="*/ 64 h 73"/>
                    <a:gd name="T6" fmla="*/ 1 w 75"/>
                    <a:gd name="T7" fmla="*/ 65 h 73"/>
                    <a:gd name="T8" fmla="*/ 18 w 75"/>
                    <a:gd name="T9" fmla="*/ 71 h 73"/>
                    <a:gd name="T10" fmla="*/ 27 w 75"/>
                    <a:gd name="T11" fmla="*/ 73 h 73"/>
                    <a:gd name="T12" fmla="*/ 75 w 75"/>
                    <a:gd name="T13" fmla="*/ 23 h 73"/>
                    <a:gd name="T14" fmla="*/ 75 w 75"/>
                    <a:gd name="T15" fmla="*/ 23 h 73"/>
                    <a:gd name="T16" fmla="*/ 71 w 75"/>
                    <a:gd name="T1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73">
                      <a:moveTo>
                        <a:pt x="71" y="0"/>
                      </a:moveTo>
                      <a:cubicBezTo>
                        <a:pt x="71" y="0"/>
                        <a:pt x="71" y="0"/>
                        <a:pt x="71" y="0"/>
                      </a:cubicBezTo>
                      <a:cubicBezTo>
                        <a:pt x="45" y="38"/>
                        <a:pt x="0" y="63"/>
                        <a:pt x="0" y="64"/>
                      </a:cubicBezTo>
                      <a:cubicBezTo>
                        <a:pt x="1" y="65"/>
                        <a:pt x="1" y="65"/>
                        <a:pt x="1" y="65"/>
                      </a:cubicBezTo>
                      <a:cubicBezTo>
                        <a:pt x="5" y="68"/>
                        <a:pt x="13" y="70"/>
                        <a:pt x="18" y="71"/>
                      </a:cubicBezTo>
                      <a:cubicBezTo>
                        <a:pt x="21" y="72"/>
                        <a:pt x="24" y="72"/>
                        <a:pt x="27" y="73"/>
                      </a:cubicBezTo>
                      <a:cubicBezTo>
                        <a:pt x="53" y="55"/>
                        <a:pt x="75" y="23"/>
                        <a:pt x="75" y="23"/>
                      </a:cubicBezTo>
                      <a:cubicBezTo>
                        <a:pt x="75" y="23"/>
                        <a:pt x="75" y="23"/>
                        <a:pt x="75" y="23"/>
                      </a:cubicBezTo>
                      <a:cubicBezTo>
                        <a:pt x="74" y="16"/>
                        <a:pt x="72" y="9"/>
                        <a:pt x="71" y="0"/>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298"/>
                <p:cNvSpPr/>
                <p:nvPr/>
              </p:nvSpPr>
              <p:spPr bwMode="auto">
                <a:xfrm>
                  <a:off x="8018463" y="3044825"/>
                  <a:ext cx="165100" cy="107950"/>
                </a:xfrm>
                <a:custGeom>
                  <a:avLst/>
                  <a:gdLst>
                    <a:gd name="T0" fmla="*/ 2 w 44"/>
                    <a:gd name="T1" fmla="*/ 1 h 29"/>
                    <a:gd name="T2" fmla="*/ 8 w 44"/>
                    <a:gd name="T3" fmla="*/ 27 h 29"/>
                    <a:gd name="T4" fmla="*/ 28 w 44"/>
                    <a:gd name="T5" fmla="*/ 27 h 29"/>
                    <a:gd name="T6" fmla="*/ 40 w 44"/>
                    <a:gd name="T7" fmla="*/ 0 h 29"/>
                    <a:gd name="T8" fmla="*/ 2 w 44"/>
                    <a:gd name="T9" fmla="*/ 1 h 29"/>
                  </a:gdLst>
                  <a:ahLst/>
                  <a:cxnLst>
                    <a:cxn ang="0">
                      <a:pos x="T0" y="T1"/>
                    </a:cxn>
                    <a:cxn ang="0">
                      <a:pos x="T2" y="T3"/>
                    </a:cxn>
                    <a:cxn ang="0">
                      <a:pos x="T4" y="T5"/>
                    </a:cxn>
                    <a:cxn ang="0">
                      <a:pos x="T6" y="T7"/>
                    </a:cxn>
                    <a:cxn ang="0">
                      <a:pos x="T8" y="T9"/>
                    </a:cxn>
                  </a:cxnLst>
                  <a:rect l="0" t="0" r="r" b="b"/>
                  <a:pathLst>
                    <a:path w="44" h="29">
                      <a:moveTo>
                        <a:pt x="2" y="1"/>
                      </a:moveTo>
                      <a:cubicBezTo>
                        <a:pt x="0" y="6"/>
                        <a:pt x="1" y="24"/>
                        <a:pt x="8" y="27"/>
                      </a:cubicBezTo>
                      <a:cubicBezTo>
                        <a:pt x="12" y="29"/>
                        <a:pt x="19" y="29"/>
                        <a:pt x="28" y="27"/>
                      </a:cubicBezTo>
                      <a:cubicBezTo>
                        <a:pt x="44" y="25"/>
                        <a:pt x="40" y="0"/>
                        <a:pt x="40" y="0"/>
                      </a:cubicBezTo>
                      <a:lnTo>
                        <a:pt x="2" y="1"/>
                      </a:ln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299"/>
                <p:cNvSpPr/>
                <p:nvPr/>
              </p:nvSpPr>
              <p:spPr bwMode="auto">
                <a:xfrm>
                  <a:off x="7581900" y="1411287"/>
                  <a:ext cx="1292225" cy="1697038"/>
                </a:xfrm>
                <a:custGeom>
                  <a:avLst/>
                  <a:gdLst>
                    <a:gd name="T0" fmla="*/ 327 w 344"/>
                    <a:gd name="T1" fmla="*/ 221 h 452"/>
                    <a:gd name="T2" fmla="*/ 307 w 344"/>
                    <a:gd name="T3" fmla="*/ 378 h 452"/>
                    <a:gd name="T4" fmla="*/ 268 w 344"/>
                    <a:gd name="T5" fmla="*/ 422 h 452"/>
                    <a:gd name="T6" fmla="*/ 183 w 344"/>
                    <a:gd name="T7" fmla="*/ 429 h 452"/>
                    <a:gd name="T8" fmla="*/ 142 w 344"/>
                    <a:gd name="T9" fmla="*/ 449 h 452"/>
                    <a:gd name="T10" fmla="*/ 125 w 344"/>
                    <a:gd name="T11" fmla="*/ 444 h 452"/>
                    <a:gd name="T12" fmla="*/ 106 w 344"/>
                    <a:gd name="T13" fmla="*/ 428 h 452"/>
                    <a:gd name="T14" fmla="*/ 19 w 344"/>
                    <a:gd name="T15" fmla="*/ 404 h 452"/>
                    <a:gd name="T16" fmla="*/ 1 w 344"/>
                    <a:gd name="T17" fmla="*/ 362 h 452"/>
                    <a:gd name="T18" fmla="*/ 18 w 344"/>
                    <a:gd name="T19" fmla="*/ 174 h 452"/>
                    <a:gd name="T20" fmla="*/ 78 w 344"/>
                    <a:gd name="T21" fmla="*/ 62 h 452"/>
                    <a:gd name="T22" fmla="*/ 327 w 344"/>
                    <a:gd name="T23" fmla="*/ 22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4" h="452">
                      <a:moveTo>
                        <a:pt x="327" y="221"/>
                      </a:moveTo>
                      <a:cubicBezTo>
                        <a:pt x="327" y="221"/>
                        <a:pt x="318" y="342"/>
                        <a:pt x="307" y="378"/>
                      </a:cubicBezTo>
                      <a:cubicBezTo>
                        <a:pt x="297" y="415"/>
                        <a:pt x="290" y="419"/>
                        <a:pt x="268" y="422"/>
                      </a:cubicBezTo>
                      <a:cubicBezTo>
                        <a:pt x="246" y="425"/>
                        <a:pt x="193" y="423"/>
                        <a:pt x="183" y="429"/>
                      </a:cubicBezTo>
                      <a:cubicBezTo>
                        <a:pt x="172" y="435"/>
                        <a:pt x="157" y="452"/>
                        <a:pt x="142" y="449"/>
                      </a:cubicBezTo>
                      <a:cubicBezTo>
                        <a:pt x="136" y="447"/>
                        <a:pt x="129" y="448"/>
                        <a:pt x="125" y="444"/>
                      </a:cubicBezTo>
                      <a:cubicBezTo>
                        <a:pt x="120" y="439"/>
                        <a:pt x="111" y="430"/>
                        <a:pt x="106" y="428"/>
                      </a:cubicBezTo>
                      <a:cubicBezTo>
                        <a:pt x="98" y="425"/>
                        <a:pt x="30" y="409"/>
                        <a:pt x="19" y="404"/>
                      </a:cubicBezTo>
                      <a:cubicBezTo>
                        <a:pt x="8" y="399"/>
                        <a:pt x="0" y="388"/>
                        <a:pt x="1" y="362"/>
                      </a:cubicBezTo>
                      <a:cubicBezTo>
                        <a:pt x="3" y="335"/>
                        <a:pt x="3" y="225"/>
                        <a:pt x="18" y="174"/>
                      </a:cubicBezTo>
                      <a:cubicBezTo>
                        <a:pt x="33" y="122"/>
                        <a:pt x="43" y="79"/>
                        <a:pt x="78" y="62"/>
                      </a:cubicBezTo>
                      <a:cubicBezTo>
                        <a:pt x="89" y="53"/>
                        <a:pt x="344" y="0"/>
                        <a:pt x="327" y="221"/>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300"/>
                <p:cNvSpPr/>
                <p:nvPr/>
              </p:nvSpPr>
              <p:spPr bwMode="auto">
                <a:xfrm>
                  <a:off x="7424738" y="2181225"/>
                  <a:ext cx="255588" cy="360363"/>
                </a:xfrm>
                <a:custGeom>
                  <a:avLst/>
                  <a:gdLst>
                    <a:gd name="T0" fmla="*/ 55 w 68"/>
                    <a:gd name="T1" fmla="*/ 96 h 96"/>
                    <a:gd name="T2" fmla="*/ 27 w 68"/>
                    <a:gd name="T3" fmla="*/ 13 h 96"/>
                    <a:gd name="T4" fmla="*/ 68 w 68"/>
                    <a:gd name="T5" fmla="*/ 33 h 96"/>
                    <a:gd name="T6" fmla="*/ 55 w 68"/>
                    <a:gd name="T7" fmla="*/ 96 h 96"/>
                  </a:gdLst>
                  <a:ahLst/>
                  <a:cxnLst>
                    <a:cxn ang="0">
                      <a:pos x="T0" y="T1"/>
                    </a:cxn>
                    <a:cxn ang="0">
                      <a:pos x="T2" y="T3"/>
                    </a:cxn>
                    <a:cxn ang="0">
                      <a:pos x="T4" y="T5"/>
                    </a:cxn>
                    <a:cxn ang="0">
                      <a:pos x="T6" y="T7"/>
                    </a:cxn>
                  </a:cxnLst>
                  <a:rect l="0" t="0" r="r" b="b"/>
                  <a:pathLst>
                    <a:path w="68" h="96">
                      <a:moveTo>
                        <a:pt x="55" y="96"/>
                      </a:moveTo>
                      <a:cubicBezTo>
                        <a:pt x="0" y="91"/>
                        <a:pt x="1" y="27"/>
                        <a:pt x="27" y="13"/>
                      </a:cubicBezTo>
                      <a:cubicBezTo>
                        <a:pt x="53" y="0"/>
                        <a:pt x="68" y="33"/>
                        <a:pt x="68" y="33"/>
                      </a:cubicBezTo>
                      <a:lnTo>
                        <a:pt x="55" y="96"/>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301"/>
                <p:cNvSpPr/>
                <p:nvPr/>
              </p:nvSpPr>
              <p:spPr bwMode="auto">
                <a:xfrm>
                  <a:off x="8745538" y="2308225"/>
                  <a:ext cx="241300" cy="327025"/>
                </a:xfrm>
                <a:custGeom>
                  <a:avLst/>
                  <a:gdLst>
                    <a:gd name="T0" fmla="*/ 2 w 64"/>
                    <a:gd name="T1" fmla="*/ 82 h 87"/>
                    <a:gd name="T2" fmla="*/ 44 w 64"/>
                    <a:gd name="T3" fmla="*/ 71 h 87"/>
                    <a:gd name="T4" fmla="*/ 32 w 64"/>
                    <a:gd name="T5" fmla="*/ 4 h 87"/>
                    <a:gd name="T6" fmla="*/ 0 w 64"/>
                    <a:gd name="T7" fmla="*/ 35 h 87"/>
                    <a:gd name="T8" fmla="*/ 2 w 64"/>
                    <a:gd name="T9" fmla="*/ 82 h 87"/>
                  </a:gdLst>
                  <a:ahLst/>
                  <a:cxnLst>
                    <a:cxn ang="0">
                      <a:pos x="T0" y="T1"/>
                    </a:cxn>
                    <a:cxn ang="0">
                      <a:pos x="T2" y="T3"/>
                    </a:cxn>
                    <a:cxn ang="0">
                      <a:pos x="T4" y="T5"/>
                    </a:cxn>
                    <a:cxn ang="0">
                      <a:pos x="T6" y="T7"/>
                    </a:cxn>
                    <a:cxn ang="0">
                      <a:pos x="T8" y="T9"/>
                    </a:cxn>
                  </a:cxnLst>
                  <a:rect l="0" t="0" r="r" b="b"/>
                  <a:pathLst>
                    <a:path w="64" h="87">
                      <a:moveTo>
                        <a:pt x="2" y="82"/>
                      </a:moveTo>
                      <a:cubicBezTo>
                        <a:pt x="2" y="82"/>
                        <a:pt x="24" y="87"/>
                        <a:pt x="44" y="71"/>
                      </a:cubicBezTo>
                      <a:cubicBezTo>
                        <a:pt x="63" y="55"/>
                        <a:pt x="64" y="8"/>
                        <a:pt x="32" y="4"/>
                      </a:cubicBezTo>
                      <a:cubicBezTo>
                        <a:pt x="1" y="0"/>
                        <a:pt x="0" y="35"/>
                        <a:pt x="0" y="35"/>
                      </a:cubicBezTo>
                      <a:lnTo>
                        <a:pt x="2" y="82"/>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302"/>
                <p:cNvSpPr/>
                <p:nvPr/>
              </p:nvSpPr>
              <p:spPr bwMode="auto">
                <a:xfrm>
                  <a:off x="7612063" y="1355725"/>
                  <a:ext cx="1235075" cy="1695450"/>
                </a:xfrm>
                <a:custGeom>
                  <a:avLst/>
                  <a:gdLst>
                    <a:gd name="T0" fmla="*/ 313 w 329"/>
                    <a:gd name="T1" fmla="*/ 220 h 452"/>
                    <a:gd name="T2" fmla="*/ 306 w 329"/>
                    <a:gd name="T3" fmla="*/ 341 h 452"/>
                    <a:gd name="T4" fmla="*/ 271 w 329"/>
                    <a:gd name="T5" fmla="*/ 423 h 452"/>
                    <a:gd name="T6" fmla="*/ 210 w 329"/>
                    <a:gd name="T7" fmla="*/ 431 h 452"/>
                    <a:gd name="T8" fmla="*/ 157 w 329"/>
                    <a:gd name="T9" fmla="*/ 443 h 452"/>
                    <a:gd name="T10" fmla="*/ 129 w 329"/>
                    <a:gd name="T11" fmla="*/ 450 h 452"/>
                    <a:gd name="T12" fmla="*/ 75 w 329"/>
                    <a:gd name="T13" fmla="*/ 428 h 452"/>
                    <a:gd name="T14" fmla="*/ 28 w 329"/>
                    <a:gd name="T15" fmla="*/ 408 h 452"/>
                    <a:gd name="T16" fmla="*/ 17 w 329"/>
                    <a:gd name="T17" fmla="*/ 404 h 452"/>
                    <a:gd name="T18" fmla="*/ 1 w 329"/>
                    <a:gd name="T19" fmla="*/ 361 h 452"/>
                    <a:gd name="T20" fmla="*/ 22 w 329"/>
                    <a:gd name="T21" fmla="*/ 174 h 452"/>
                    <a:gd name="T22" fmla="*/ 75 w 329"/>
                    <a:gd name="T23" fmla="*/ 61 h 452"/>
                    <a:gd name="T24" fmla="*/ 313 w 329"/>
                    <a:gd name="T25" fmla="*/ 22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9" h="452">
                      <a:moveTo>
                        <a:pt x="313" y="220"/>
                      </a:moveTo>
                      <a:cubicBezTo>
                        <a:pt x="313" y="220"/>
                        <a:pt x="313" y="292"/>
                        <a:pt x="306" y="341"/>
                      </a:cubicBezTo>
                      <a:cubicBezTo>
                        <a:pt x="302" y="369"/>
                        <a:pt x="300" y="410"/>
                        <a:pt x="271" y="423"/>
                      </a:cubicBezTo>
                      <a:cubicBezTo>
                        <a:pt x="252" y="432"/>
                        <a:pt x="231" y="431"/>
                        <a:pt x="210" y="431"/>
                      </a:cubicBezTo>
                      <a:cubicBezTo>
                        <a:pt x="190" y="431"/>
                        <a:pt x="174" y="433"/>
                        <a:pt x="157" y="443"/>
                      </a:cubicBezTo>
                      <a:cubicBezTo>
                        <a:pt x="148" y="447"/>
                        <a:pt x="139" y="452"/>
                        <a:pt x="129" y="450"/>
                      </a:cubicBezTo>
                      <a:cubicBezTo>
                        <a:pt x="110" y="446"/>
                        <a:pt x="93" y="435"/>
                        <a:pt x="75" y="428"/>
                      </a:cubicBezTo>
                      <a:cubicBezTo>
                        <a:pt x="59" y="421"/>
                        <a:pt x="44" y="415"/>
                        <a:pt x="28" y="408"/>
                      </a:cubicBezTo>
                      <a:cubicBezTo>
                        <a:pt x="24" y="407"/>
                        <a:pt x="21" y="405"/>
                        <a:pt x="17" y="404"/>
                      </a:cubicBezTo>
                      <a:cubicBezTo>
                        <a:pt x="7" y="399"/>
                        <a:pt x="0" y="388"/>
                        <a:pt x="1" y="361"/>
                      </a:cubicBezTo>
                      <a:cubicBezTo>
                        <a:pt x="2" y="334"/>
                        <a:pt x="7" y="225"/>
                        <a:pt x="22" y="174"/>
                      </a:cubicBezTo>
                      <a:cubicBezTo>
                        <a:pt x="37" y="122"/>
                        <a:pt x="41" y="79"/>
                        <a:pt x="75" y="61"/>
                      </a:cubicBezTo>
                      <a:cubicBezTo>
                        <a:pt x="85" y="52"/>
                        <a:pt x="329" y="0"/>
                        <a:pt x="313" y="220"/>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303"/>
                <p:cNvSpPr/>
                <p:nvPr/>
              </p:nvSpPr>
              <p:spPr bwMode="auto">
                <a:xfrm>
                  <a:off x="7735888" y="1366837"/>
                  <a:ext cx="1055688" cy="776288"/>
                </a:xfrm>
                <a:custGeom>
                  <a:avLst/>
                  <a:gdLst>
                    <a:gd name="T0" fmla="*/ 126 w 281"/>
                    <a:gd name="T1" fmla="*/ 199 h 207"/>
                    <a:gd name="T2" fmla="*/ 0 w 281"/>
                    <a:gd name="T3" fmla="*/ 131 h 207"/>
                    <a:gd name="T4" fmla="*/ 42 w 281"/>
                    <a:gd name="T5" fmla="*/ 58 h 207"/>
                    <a:gd name="T6" fmla="*/ 281 w 281"/>
                    <a:gd name="T7" fmla="*/ 196 h 207"/>
                    <a:gd name="T8" fmla="*/ 168 w 281"/>
                    <a:gd name="T9" fmla="*/ 207 h 207"/>
                    <a:gd name="T10" fmla="*/ 126 w 281"/>
                    <a:gd name="T11" fmla="*/ 199 h 207"/>
                  </a:gdLst>
                  <a:ahLst/>
                  <a:cxnLst>
                    <a:cxn ang="0">
                      <a:pos x="T0" y="T1"/>
                    </a:cxn>
                    <a:cxn ang="0">
                      <a:pos x="T2" y="T3"/>
                    </a:cxn>
                    <a:cxn ang="0">
                      <a:pos x="T4" y="T5"/>
                    </a:cxn>
                    <a:cxn ang="0">
                      <a:pos x="T6" y="T7"/>
                    </a:cxn>
                    <a:cxn ang="0">
                      <a:pos x="T8" y="T9"/>
                    </a:cxn>
                    <a:cxn ang="0">
                      <a:pos x="T10" y="T11"/>
                    </a:cxn>
                  </a:cxnLst>
                  <a:rect l="0" t="0" r="r" b="b"/>
                  <a:pathLst>
                    <a:path w="281" h="207">
                      <a:moveTo>
                        <a:pt x="126" y="199"/>
                      </a:moveTo>
                      <a:cubicBezTo>
                        <a:pt x="81" y="182"/>
                        <a:pt x="38" y="158"/>
                        <a:pt x="0" y="131"/>
                      </a:cubicBezTo>
                      <a:cubicBezTo>
                        <a:pt x="8" y="97"/>
                        <a:pt x="18" y="71"/>
                        <a:pt x="42" y="58"/>
                      </a:cubicBezTo>
                      <a:cubicBezTo>
                        <a:pt x="52" y="49"/>
                        <a:pt x="280" y="0"/>
                        <a:pt x="281" y="196"/>
                      </a:cubicBezTo>
                      <a:cubicBezTo>
                        <a:pt x="243" y="201"/>
                        <a:pt x="206" y="206"/>
                        <a:pt x="168" y="207"/>
                      </a:cubicBezTo>
                      <a:cubicBezTo>
                        <a:pt x="155" y="205"/>
                        <a:pt x="140" y="201"/>
                        <a:pt x="126" y="199"/>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304"/>
                <p:cNvSpPr/>
                <p:nvPr/>
              </p:nvSpPr>
              <p:spPr bwMode="auto">
                <a:xfrm>
                  <a:off x="8667750" y="1793875"/>
                  <a:ext cx="273050" cy="860425"/>
                </a:xfrm>
                <a:custGeom>
                  <a:avLst/>
                  <a:gdLst>
                    <a:gd name="T0" fmla="*/ 73 w 73"/>
                    <a:gd name="T1" fmla="*/ 0 h 229"/>
                    <a:gd name="T2" fmla="*/ 62 w 73"/>
                    <a:gd name="T3" fmla="*/ 144 h 229"/>
                    <a:gd name="T4" fmla="*/ 48 w 73"/>
                    <a:gd name="T5" fmla="*/ 141 h 229"/>
                    <a:gd name="T6" fmla="*/ 22 w 73"/>
                    <a:gd name="T7" fmla="*/ 166 h 229"/>
                    <a:gd name="T8" fmla="*/ 21 w 73"/>
                    <a:gd name="T9" fmla="*/ 225 h 229"/>
                    <a:gd name="T10" fmla="*/ 10 w 73"/>
                    <a:gd name="T11" fmla="*/ 229 h 229"/>
                    <a:gd name="T12" fmla="*/ 0 w 73"/>
                    <a:gd name="T13" fmla="*/ 223 h 229"/>
                    <a:gd name="T14" fmla="*/ 10 w 73"/>
                    <a:gd name="T15" fmla="*/ 16 h 229"/>
                    <a:gd name="T16" fmla="*/ 73 w 73"/>
                    <a:gd name="T17"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29">
                      <a:moveTo>
                        <a:pt x="73" y="0"/>
                      </a:moveTo>
                      <a:cubicBezTo>
                        <a:pt x="73" y="0"/>
                        <a:pt x="70" y="106"/>
                        <a:pt x="62" y="144"/>
                      </a:cubicBezTo>
                      <a:cubicBezTo>
                        <a:pt x="62" y="144"/>
                        <a:pt x="56" y="141"/>
                        <a:pt x="48" y="141"/>
                      </a:cubicBezTo>
                      <a:cubicBezTo>
                        <a:pt x="40" y="141"/>
                        <a:pt x="26" y="145"/>
                        <a:pt x="22" y="166"/>
                      </a:cubicBezTo>
                      <a:cubicBezTo>
                        <a:pt x="13" y="208"/>
                        <a:pt x="21" y="225"/>
                        <a:pt x="21" y="225"/>
                      </a:cubicBezTo>
                      <a:cubicBezTo>
                        <a:pt x="21" y="225"/>
                        <a:pt x="20" y="229"/>
                        <a:pt x="10" y="229"/>
                      </a:cubicBezTo>
                      <a:cubicBezTo>
                        <a:pt x="0" y="228"/>
                        <a:pt x="0" y="223"/>
                        <a:pt x="0" y="223"/>
                      </a:cubicBezTo>
                      <a:cubicBezTo>
                        <a:pt x="10" y="16"/>
                        <a:pt x="10" y="16"/>
                        <a:pt x="10" y="16"/>
                      </a:cubicBezTo>
                      <a:lnTo>
                        <a:pt x="73" y="0"/>
                      </a:ln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305"/>
                <p:cNvSpPr/>
                <p:nvPr/>
              </p:nvSpPr>
              <p:spPr bwMode="auto">
                <a:xfrm>
                  <a:off x="8783638" y="2222500"/>
                  <a:ext cx="134938" cy="127000"/>
                </a:xfrm>
                <a:custGeom>
                  <a:avLst/>
                  <a:gdLst>
                    <a:gd name="T0" fmla="*/ 0 w 36"/>
                    <a:gd name="T1" fmla="*/ 34 h 34"/>
                    <a:gd name="T2" fmla="*/ 2 w 36"/>
                    <a:gd name="T3" fmla="*/ 16 h 34"/>
                    <a:gd name="T4" fmla="*/ 8 w 36"/>
                    <a:gd name="T5" fmla="*/ 10 h 34"/>
                    <a:gd name="T6" fmla="*/ 31 w 36"/>
                    <a:gd name="T7" fmla="*/ 0 h 34"/>
                    <a:gd name="T8" fmla="*/ 36 w 36"/>
                    <a:gd name="T9" fmla="*/ 0 h 34"/>
                    <a:gd name="T10" fmla="*/ 31 w 36"/>
                    <a:gd name="T11" fmla="*/ 30 h 34"/>
                    <a:gd name="T12" fmla="*/ 17 w 36"/>
                    <a:gd name="T13" fmla="*/ 27 h 34"/>
                    <a:gd name="T14" fmla="*/ 0 w 36"/>
                    <a:gd name="T15" fmla="*/ 34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4">
                      <a:moveTo>
                        <a:pt x="0" y="34"/>
                      </a:moveTo>
                      <a:cubicBezTo>
                        <a:pt x="1" y="28"/>
                        <a:pt x="2" y="23"/>
                        <a:pt x="2" y="16"/>
                      </a:cubicBezTo>
                      <a:cubicBezTo>
                        <a:pt x="4" y="15"/>
                        <a:pt x="6" y="13"/>
                        <a:pt x="8" y="10"/>
                      </a:cubicBezTo>
                      <a:cubicBezTo>
                        <a:pt x="16" y="7"/>
                        <a:pt x="23" y="3"/>
                        <a:pt x="31" y="0"/>
                      </a:cubicBezTo>
                      <a:cubicBezTo>
                        <a:pt x="33" y="0"/>
                        <a:pt x="34" y="0"/>
                        <a:pt x="36" y="0"/>
                      </a:cubicBezTo>
                      <a:cubicBezTo>
                        <a:pt x="34" y="11"/>
                        <a:pt x="33" y="22"/>
                        <a:pt x="31" y="30"/>
                      </a:cubicBezTo>
                      <a:cubicBezTo>
                        <a:pt x="31" y="30"/>
                        <a:pt x="25" y="27"/>
                        <a:pt x="17" y="27"/>
                      </a:cubicBezTo>
                      <a:cubicBezTo>
                        <a:pt x="12" y="27"/>
                        <a:pt x="6" y="28"/>
                        <a:pt x="0" y="34"/>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306"/>
                <p:cNvSpPr/>
                <p:nvPr/>
              </p:nvSpPr>
              <p:spPr bwMode="auto">
                <a:xfrm>
                  <a:off x="8693150" y="1870075"/>
                  <a:ext cx="247650" cy="201613"/>
                </a:xfrm>
                <a:custGeom>
                  <a:avLst/>
                  <a:gdLst>
                    <a:gd name="T0" fmla="*/ 66 w 66"/>
                    <a:gd name="T1" fmla="*/ 0 h 54"/>
                    <a:gd name="T2" fmla="*/ 64 w 66"/>
                    <a:gd name="T3" fmla="*/ 31 h 54"/>
                    <a:gd name="T4" fmla="*/ 0 w 66"/>
                    <a:gd name="T5" fmla="*/ 51 h 54"/>
                    <a:gd name="T6" fmla="*/ 1 w 66"/>
                    <a:gd name="T7" fmla="*/ 24 h 54"/>
                    <a:gd name="T8" fmla="*/ 66 w 66"/>
                    <a:gd name="T9" fmla="*/ 0 h 54"/>
                  </a:gdLst>
                  <a:ahLst/>
                  <a:cxnLst>
                    <a:cxn ang="0">
                      <a:pos x="T0" y="T1"/>
                    </a:cxn>
                    <a:cxn ang="0">
                      <a:pos x="T2" y="T3"/>
                    </a:cxn>
                    <a:cxn ang="0">
                      <a:pos x="T4" y="T5"/>
                    </a:cxn>
                    <a:cxn ang="0">
                      <a:pos x="T6" y="T7"/>
                    </a:cxn>
                    <a:cxn ang="0">
                      <a:pos x="T8" y="T9"/>
                    </a:cxn>
                  </a:cxnLst>
                  <a:rect l="0" t="0" r="r" b="b"/>
                  <a:pathLst>
                    <a:path w="66" h="54">
                      <a:moveTo>
                        <a:pt x="66" y="0"/>
                      </a:moveTo>
                      <a:cubicBezTo>
                        <a:pt x="64" y="31"/>
                        <a:pt x="64" y="31"/>
                        <a:pt x="64" y="31"/>
                      </a:cubicBezTo>
                      <a:cubicBezTo>
                        <a:pt x="64" y="31"/>
                        <a:pt x="32" y="54"/>
                        <a:pt x="0" y="51"/>
                      </a:cubicBezTo>
                      <a:cubicBezTo>
                        <a:pt x="1" y="24"/>
                        <a:pt x="1" y="24"/>
                        <a:pt x="1" y="24"/>
                      </a:cubicBezTo>
                      <a:lnTo>
                        <a:pt x="66" y="0"/>
                      </a:ln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307"/>
                <p:cNvSpPr/>
                <p:nvPr/>
              </p:nvSpPr>
              <p:spPr bwMode="auto">
                <a:xfrm>
                  <a:off x="7397750" y="1317625"/>
                  <a:ext cx="1701800" cy="1231900"/>
                </a:xfrm>
                <a:custGeom>
                  <a:avLst/>
                  <a:gdLst>
                    <a:gd name="T0" fmla="*/ 385 w 453"/>
                    <a:gd name="T1" fmla="*/ 28 h 328"/>
                    <a:gd name="T2" fmla="*/ 297 w 453"/>
                    <a:gd name="T3" fmla="*/ 54 h 328"/>
                    <a:gd name="T4" fmla="*/ 156 w 453"/>
                    <a:gd name="T5" fmla="*/ 2 h 328"/>
                    <a:gd name="T6" fmla="*/ 69 w 453"/>
                    <a:gd name="T7" fmla="*/ 69 h 328"/>
                    <a:gd name="T8" fmla="*/ 14 w 453"/>
                    <a:gd name="T9" fmla="*/ 89 h 328"/>
                    <a:gd name="T10" fmla="*/ 32 w 453"/>
                    <a:gd name="T11" fmla="*/ 245 h 328"/>
                    <a:gd name="T12" fmla="*/ 36 w 453"/>
                    <a:gd name="T13" fmla="*/ 243 h 328"/>
                    <a:gd name="T14" fmla="*/ 66 w 453"/>
                    <a:gd name="T15" fmla="*/ 253 h 328"/>
                    <a:gd name="T16" fmla="*/ 59 w 453"/>
                    <a:gd name="T17" fmla="*/ 321 h 328"/>
                    <a:gd name="T18" fmla="*/ 70 w 453"/>
                    <a:gd name="T19" fmla="*/ 327 h 328"/>
                    <a:gd name="T20" fmla="*/ 83 w 453"/>
                    <a:gd name="T21" fmla="*/ 318 h 328"/>
                    <a:gd name="T22" fmla="*/ 94 w 453"/>
                    <a:gd name="T23" fmla="*/ 190 h 328"/>
                    <a:gd name="T24" fmla="*/ 102 w 453"/>
                    <a:gd name="T25" fmla="*/ 134 h 328"/>
                    <a:gd name="T26" fmla="*/ 312 w 453"/>
                    <a:gd name="T27" fmla="*/ 199 h 328"/>
                    <a:gd name="T28" fmla="*/ 453 w 453"/>
                    <a:gd name="T29" fmla="*/ 69 h 328"/>
                    <a:gd name="T30" fmla="*/ 413 w 453"/>
                    <a:gd name="T31" fmla="*/ 105 h 328"/>
                    <a:gd name="T32" fmla="*/ 416 w 453"/>
                    <a:gd name="T33" fmla="*/ 28 h 328"/>
                    <a:gd name="T34" fmla="*/ 390 w 453"/>
                    <a:gd name="T35" fmla="*/ 66 h 328"/>
                    <a:gd name="T36" fmla="*/ 385 w 453"/>
                    <a:gd name="T37" fmla="*/ 2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3" h="328">
                      <a:moveTo>
                        <a:pt x="385" y="28"/>
                      </a:moveTo>
                      <a:cubicBezTo>
                        <a:pt x="385" y="28"/>
                        <a:pt x="380" y="75"/>
                        <a:pt x="297" y="54"/>
                      </a:cubicBezTo>
                      <a:cubicBezTo>
                        <a:pt x="241" y="39"/>
                        <a:pt x="202" y="4"/>
                        <a:pt x="156" y="2"/>
                      </a:cubicBezTo>
                      <a:cubicBezTo>
                        <a:pt x="109" y="0"/>
                        <a:pt x="72" y="40"/>
                        <a:pt x="69" y="69"/>
                      </a:cubicBezTo>
                      <a:cubicBezTo>
                        <a:pt x="69" y="69"/>
                        <a:pt x="36" y="43"/>
                        <a:pt x="14" y="89"/>
                      </a:cubicBezTo>
                      <a:cubicBezTo>
                        <a:pt x="0" y="117"/>
                        <a:pt x="12" y="169"/>
                        <a:pt x="32" y="245"/>
                      </a:cubicBezTo>
                      <a:cubicBezTo>
                        <a:pt x="32" y="245"/>
                        <a:pt x="34" y="244"/>
                        <a:pt x="36" y="243"/>
                      </a:cubicBezTo>
                      <a:cubicBezTo>
                        <a:pt x="42" y="240"/>
                        <a:pt x="54" y="238"/>
                        <a:pt x="66" y="253"/>
                      </a:cubicBezTo>
                      <a:cubicBezTo>
                        <a:pt x="76" y="265"/>
                        <a:pt x="59" y="321"/>
                        <a:pt x="59" y="321"/>
                      </a:cubicBezTo>
                      <a:cubicBezTo>
                        <a:pt x="59" y="321"/>
                        <a:pt x="58" y="326"/>
                        <a:pt x="70" y="327"/>
                      </a:cubicBezTo>
                      <a:cubicBezTo>
                        <a:pt x="83" y="328"/>
                        <a:pt x="83" y="318"/>
                        <a:pt x="83" y="318"/>
                      </a:cubicBezTo>
                      <a:cubicBezTo>
                        <a:pt x="83" y="318"/>
                        <a:pt x="89" y="261"/>
                        <a:pt x="94" y="190"/>
                      </a:cubicBezTo>
                      <a:cubicBezTo>
                        <a:pt x="96" y="160"/>
                        <a:pt x="96" y="142"/>
                        <a:pt x="102" y="134"/>
                      </a:cubicBezTo>
                      <a:cubicBezTo>
                        <a:pt x="102" y="134"/>
                        <a:pt x="201" y="213"/>
                        <a:pt x="312" y="199"/>
                      </a:cubicBezTo>
                      <a:cubicBezTo>
                        <a:pt x="422" y="185"/>
                        <a:pt x="443" y="117"/>
                        <a:pt x="453" y="69"/>
                      </a:cubicBezTo>
                      <a:cubicBezTo>
                        <a:pt x="453" y="69"/>
                        <a:pt x="440" y="98"/>
                        <a:pt x="413" y="105"/>
                      </a:cubicBezTo>
                      <a:cubicBezTo>
                        <a:pt x="413" y="105"/>
                        <a:pt x="439" y="68"/>
                        <a:pt x="416" y="28"/>
                      </a:cubicBezTo>
                      <a:cubicBezTo>
                        <a:pt x="416" y="28"/>
                        <a:pt x="405" y="58"/>
                        <a:pt x="390" y="66"/>
                      </a:cubicBezTo>
                      <a:cubicBezTo>
                        <a:pt x="390" y="66"/>
                        <a:pt x="397" y="61"/>
                        <a:pt x="385" y="28"/>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308"/>
                <p:cNvSpPr/>
                <p:nvPr/>
              </p:nvSpPr>
              <p:spPr bwMode="auto">
                <a:xfrm>
                  <a:off x="7496175" y="2147887"/>
                  <a:ext cx="168275" cy="127000"/>
                </a:xfrm>
                <a:custGeom>
                  <a:avLst/>
                  <a:gdLst>
                    <a:gd name="T0" fmla="*/ 0 w 45"/>
                    <a:gd name="T1" fmla="*/ 0 h 34"/>
                    <a:gd name="T2" fmla="*/ 41 w 45"/>
                    <a:gd name="T3" fmla="*/ 11 h 34"/>
                    <a:gd name="T4" fmla="*/ 42 w 45"/>
                    <a:gd name="T5" fmla="*/ 12 h 34"/>
                    <a:gd name="T6" fmla="*/ 42 w 45"/>
                    <a:gd name="T7" fmla="*/ 34 h 34"/>
                    <a:gd name="T8" fmla="*/ 42 w 45"/>
                    <a:gd name="T9" fmla="*/ 34 h 34"/>
                    <a:gd name="T10" fmla="*/ 40 w 45"/>
                    <a:gd name="T11" fmla="*/ 32 h 34"/>
                    <a:gd name="T12" fmla="*/ 10 w 45"/>
                    <a:gd name="T13" fmla="*/ 22 h 34"/>
                    <a:gd name="T14" fmla="*/ 6 w 45"/>
                    <a:gd name="T15" fmla="*/ 24 h 34"/>
                    <a:gd name="T16" fmla="*/ 0 w 45"/>
                    <a:gd name="T17" fmla="*/ 0 h 34"/>
                    <a:gd name="T18" fmla="*/ 0 w 45"/>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34">
                      <a:moveTo>
                        <a:pt x="0" y="0"/>
                      </a:moveTo>
                      <a:cubicBezTo>
                        <a:pt x="15" y="1"/>
                        <a:pt x="29" y="4"/>
                        <a:pt x="41" y="11"/>
                      </a:cubicBezTo>
                      <a:cubicBezTo>
                        <a:pt x="41" y="11"/>
                        <a:pt x="42" y="12"/>
                        <a:pt x="42" y="12"/>
                      </a:cubicBezTo>
                      <a:cubicBezTo>
                        <a:pt x="43" y="19"/>
                        <a:pt x="45" y="27"/>
                        <a:pt x="42" y="34"/>
                      </a:cubicBezTo>
                      <a:cubicBezTo>
                        <a:pt x="42" y="34"/>
                        <a:pt x="42" y="34"/>
                        <a:pt x="42" y="34"/>
                      </a:cubicBezTo>
                      <a:cubicBezTo>
                        <a:pt x="41" y="33"/>
                        <a:pt x="41" y="32"/>
                        <a:pt x="40" y="32"/>
                      </a:cubicBezTo>
                      <a:cubicBezTo>
                        <a:pt x="28" y="17"/>
                        <a:pt x="16" y="19"/>
                        <a:pt x="10" y="22"/>
                      </a:cubicBezTo>
                      <a:cubicBezTo>
                        <a:pt x="8" y="23"/>
                        <a:pt x="6" y="24"/>
                        <a:pt x="6" y="24"/>
                      </a:cubicBezTo>
                      <a:cubicBezTo>
                        <a:pt x="4" y="16"/>
                        <a:pt x="2" y="8"/>
                        <a:pt x="0" y="0"/>
                      </a:cubicBezTo>
                      <a:cubicBezTo>
                        <a:pt x="0" y="0"/>
                        <a:pt x="0" y="0"/>
                        <a:pt x="0" y="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309"/>
                <p:cNvSpPr/>
                <p:nvPr/>
              </p:nvSpPr>
              <p:spPr bwMode="auto">
                <a:xfrm>
                  <a:off x="7758113" y="2065337"/>
                  <a:ext cx="219075" cy="123825"/>
                </a:xfrm>
                <a:custGeom>
                  <a:avLst/>
                  <a:gdLst>
                    <a:gd name="T0" fmla="*/ 58 w 58"/>
                    <a:gd name="T1" fmla="*/ 24 h 33"/>
                    <a:gd name="T2" fmla="*/ 37 w 58"/>
                    <a:gd name="T3" fmla="*/ 5 h 33"/>
                    <a:gd name="T4" fmla="*/ 0 w 58"/>
                    <a:gd name="T5" fmla="*/ 33 h 33"/>
                    <a:gd name="T6" fmla="*/ 58 w 58"/>
                    <a:gd name="T7" fmla="*/ 24 h 33"/>
                  </a:gdLst>
                  <a:ahLst/>
                  <a:cxnLst>
                    <a:cxn ang="0">
                      <a:pos x="T0" y="T1"/>
                    </a:cxn>
                    <a:cxn ang="0">
                      <a:pos x="T2" y="T3"/>
                    </a:cxn>
                    <a:cxn ang="0">
                      <a:pos x="T4" y="T5"/>
                    </a:cxn>
                    <a:cxn ang="0">
                      <a:pos x="T6" y="T7"/>
                    </a:cxn>
                  </a:cxnLst>
                  <a:rect l="0" t="0" r="r" b="b"/>
                  <a:pathLst>
                    <a:path w="58" h="33">
                      <a:moveTo>
                        <a:pt x="58" y="24"/>
                      </a:moveTo>
                      <a:cubicBezTo>
                        <a:pt x="58" y="24"/>
                        <a:pt x="51" y="7"/>
                        <a:pt x="37" y="5"/>
                      </a:cubicBezTo>
                      <a:cubicBezTo>
                        <a:pt x="5" y="0"/>
                        <a:pt x="0" y="33"/>
                        <a:pt x="0" y="33"/>
                      </a:cubicBezTo>
                      <a:cubicBezTo>
                        <a:pt x="0" y="33"/>
                        <a:pt x="36" y="13"/>
                        <a:pt x="58" y="24"/>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310"/>
                <p:cNvSpPr/>
                <p:nvPr/>
              </p:nvSpPr>
              <p:spPr bwMode="auto">
                <a:xfrm>
                  <a:off x="8450263" y="2132012"/>
                  <a:ext cx="182563" cy="123825"/>
                </a:xfrm>
                <a:custGeom>
                  <a:avLst/>
                  <a:gdLst>
                    <a:gd name="T0" fmla="*/ 19 w 49"/>
                    <a:gd name="T1" fmla="*/ 1 h 33"/>
                    <a:gd name="T2" fmla="*/ 0 w 49"/>
                    <a:gd name="T3" fmla="*/ 16 h 33"/>
                    <a:gd name="T4" fmla="*/ 45 w 49"/>
                    <a:gd name="T5" fmla="*/ 33 h 33"/>
                    <a:gd name="T6" fmla="*/ 19 w 49"/>
                    <a:gd name="T7" fmla="*/ 1 h 33"/>
                  </a:gdLst>
                  <a:ahLst/>
                  <a:cxnLst>
                    <a:cxn ang="0">
                      <a:pos x="T0" y="T1"/>
                    </a:cxn>
                    <a:cxn ang="0">
                      <a:pos x="T2" y="T3"/>
                    </a:cxn>
                    <a:cxn ang="0">
                      <a:pos x="T4" y="T5"/>
                    </a:cxn>
                    <a:cxn ang="0">
                      <a:pos x="T6" y="T7"/>
                    </a:cxn>
                  </a:cxnLst>
                  <a:rect l="0" t="0" r="r" b="b"/>
                  <a:pathLst>
                    <a:path w="49" h="33">
                      <a:moveTo>
                        <a:pt x="19" y="1"/>
                      </a:moveTo>
                      <a:cubicBezTo>
                        <a:pt x="12" y="0"/>
                        <a:pt x="1" y="3"/>
                        <a:pt x="0" y="16"/>
                      </a:cubicBezTo>
                      <a:cubicBezTo>
                        <a:pt x="0" y="16"/>
                        <a:pt x="29" y="15"/>
                        <a:pt x="45" y="33"/>
                      </a:cubicBezTo>
                      <a:cubicBezTo>
                        <a:pt x="45" y="33"/>
                        <a:pt x="49" y="4"/>
                        <a:pt x="19" y="1"/>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311"/>
                <p:cNvSpPr/>
                <p:nvPr/>
              </p:nvSpPr>
              <p:spPr bwMode="auto">
                <a:xfrm>
                  <a:off x="7504113" y="2263775"/>
                  <a:ext cx="134938" cy="168275"/>
                </a:xfrm>
                <a:custGeom>
                  <a:avLst/>
                  <a:gdLst>
                    <a:gd name="T0" fmla="*/ 24 w 36"/>
                    <a:gd name="T1" fmla="*/ 45 h 45"/>
                    <a:gd name="T2" fmla="*/ 14 w 36"/>
                    <a:gd name="T3" fmla="*/ 5 h 45"/>
                    <a:gd name="T4" fmla="*/ 7 w 36"/>
                    <a:gd name="T5" fmla="*/ 34 h 45"/>
                    <a:gd name="T6" fmla="*/ 24 w 36"/>
                    <a:gd name="T7" fmla="*/ 45 h 45"/>
                  </a:gdLst>
                  <a:ahLst/>
                  <a:cxnLst>
                    <a:cxn ang="0">
                      <a:pos x="T0" y="T1"/>
                    </a:cxn>
                    <a:cxn ang="0">
                      <a:pos x="T2" y="T3"/>
                    </a:cxn>
                    <a:cxn ang="0">
                      <a:pos x="T4" y="T5"/>
                    </a:cxn>
                    <a:cxn ang="0">
                      <a:pos x="T6" y="T7"/>
                    </a:cxn>
                  </a:cxnLst>
                  <a:rect l="0" t="0" r="r" b="b"/>
                  <a:pathLst>
                    <a:path w="36" h="45">
                      <a:moveTo>
                        <a:pt x="24" y="45"/>
                      </a:moveTo>
                      <a:cubicBezTo>
                        <a:pt x="24" y="45"/>
                        <a:pt x="36" y="0"/>
                        <a:pt x="14" y="5"/>
                      </a:cubicBezTo>
                      <a:cubicBezTo>
                        <a:pt x="0" y="8"/>
                        <a:pt x="0" y="24"/>
                        <a:pt x="7" y="34"/>
                      </a:cubicBezTo>
                      <a:cubicBezTo>
                        <a:pt x="11" y="41"/>
                        <a:pt x="18" y="45"/>
                        <a:pt x="24" y="45"/>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12"/>
                <p:cNvSpPr/>
                <p:nvPr/>
              </p:nvSpPr>
              <p:spPr bwMode="auto">
                <a:xfrm>
                  <a:off x="7507288" y="2286000"/>
                  <a:ext cx="93663" cy="146050"/>
                </a:xfrm>
                <a:custGeom>
                  <a:avLst/>
                  <a:gdLst>
                    <a:gd name="T0" fmla="*/ 23 w 25"/>
                    <a:gd name="T1" fmla="*/ 39 h 39"/>
                    <a:gd name="T2" fmla="*/ 25 w 25"/>
                    <a:gd name="T3" fmla="*/ 27 h 39"/>
                    <a:gd name="T4" fmla="*/ 2 w 25"/>
                    <a:gd name="T5" fmla="*/ 19 h 39"/>
                    <a:gd name="T6" fmla="*/ 23 w 25"/>
                    <a:gd name="T7" fmla="*/ 39 h 39"/>
                  </a:gdLst>
                  <a:ahLst/>
                  <a:cxnLst>
                    <a:cxn ang="0">
                      <a:pos x="T0" y="T1"/>
                    </a:cxn>
                    <a:cxn ang="0">
                      <a:pos x="T2" y="T3"/>
                    </a:cxn>
                    <a:cxn ang="0">
                      <a:pos x="T4" y="T5"/>
                    </a:cxn>
                    <a:cxn ang="0">
                      <a:pos x="T6" y="T7"/>
                    </a:cxn>
                  </a:cxnLst>
                  <a:rect l="0" t="0" r="r" b="b"/>
                  <a:pathLst>
                    <a:path w="25" h="39">
                      <a:moveTo>
                        <a:pt x="23" y="39"/>
                      </a:moveTo>
                      <a:cubicBezTo>
                        <a:pt x="25" y="27"/>
                        <a:pt x="25" y="27"/>
                        <a:pt x="25" y="27"/>
                      </a:cubicBezTo>
                      <a:cubicBezTo>
                        <a:pt x="25" y="27"/>
                        <a:pt x="0" y="0"/>
                        <a:pt x="2" y="19"/>
                      </a:cubicBezTo>
                      <a:cubicBezTo>
                        <a:pt x="4" y="37"/>
                        <a:pt x="23" y="39"/>
                        <a:pt x="23" y="39"/>
                      </a:cubicBezTo>
                      <a:close/>
                    </a:path>
                  </a:pathLst>
                </a:custGeom>
                <a:solidFill>
                  <a:srgbClr val="E5BE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13"/>
                <p:cNvSpPr/>
                <p:nvPr/>
              </p:nvSpPr>
              <p:spPr bwMode="auto">
                <a:xfrm>
                  <a:off x="8780463" y="2360612"/>
                  <a:ext cx="153988" cy="195263"/>
                </a:xfrm>
                <a:custGeom>
                  <a:avLst/>
                  <a:gdLst>
                    <a:gd name="T0" fmla="*/ 3 w 41"/>
                    <a:gd name="T1" fmla="*/ 51 h 52"/>
                    <a:gd name="T2" fmla="*/ 26 w 41"/>
                    <a:gd name="T3" fmla="*/ 12 h 52"/>
                    <a:gd name="T4" fmla="*/ 26 w 41"/>
                    <a:gd name="T5" fmla="*/ 44 h 52"/>
                    <a:gd name="T6" fmla="*/ 3 w 41"/>
                    <a:gd name="T7" fmla="*/ 51 h 52"/>
                  </a:gdLst>
                  <a:ahLst/>
                  <a:cxnLst>
                    <a:cxn ang="0">
                      <a:pos x="T0" y="T1"/>
                    </a:cxn>
                    <a:cxn ang="0">
                      <a:pos x="T2" y="T3"/>
                    </a:cxn>
                    <a:cxn ang="0">
                      <a:pos x="T4" y="T5"/>
                    </a:cxn>
                    <a:cxn ang="0">
                      <a:pos x="T6" y="T7"/>
                    </a:cxn>
                  </a:cxnLst>
                  <a:rect l="0" t="0" r="r" b="b"/>
                  <a:pathLst>
                    <a:path w="41" h="52">
                      <a:moveTo>
                        <a:pt x="3" y="51"/>
                      </a:moveTo>
                      <a:cubicBezTo>
                        <a:pt x="3" y="51"/>
                        <a:pt x="0" y="0"/>
                        <a:pt x="26" y="12"/>
                      </a:cubicBezTo>
                      <a:cubicBezTo>
                        <a:pt x="41" y="19"/>
                        <a:pt x="37" y="35"/>
                        <a:pt x="26" y="44"/>
                      </a:cubicBezTo>
                      <a:cubicBezTo>
                        <a:pt x="19" y="50"/>
                        <a:pt x="10" y="52"/>
                        <a:pt x="3" y="51"/>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14"/>
                <p:cNvSpPr/>
                <p:nvPr/>
              </p:nvSpPr>
              <p:spPr bwMode="auto">
                <a:xfrm>
                  <a:off x="8791575" y="2420937"/>
                  <a:ext cx="142875" cy="142875"/>
                </a:xfrm>
                <a:custGeom>
                  <a:avLst/>
                  <a:gdLst>
                    <a:gd name="T0" fmla="*/ 0 w 38"/>
                    <a:gd name="T1" fmla="*/ 34 h 38"/>
                    <a:gd name="T2" fmla="*/ 0 w 38"/>
                    <a:gd name="T3" fmla="*/ 21 h 38"/>
                    <a:gd name="T4" fmla="*/ 30 w 38"/>
                    <a:gd name="T5" fmla="*/ 19 h 38"/>
                    <a:gd name="T6" fmla="*/ 0 w 38"/>
                    <a:gd name="T7" fmla="*/ 34 h 38"/>
                  </a:gdLst>
                  <a:ahLst/>
                  <a:cxnLst>
                    <a:cxn ang="0">
                      <a:pos x="T0" y="T1"/>
                    </a:cxn>
                    <a:cxn ang="0">
                      <a:pos x="T2" y="T3"/>
                    </a:cxn>
                    <a:cxn ang="0">
                      <a:pos x="T4" y="T5"/>
                    </a:cxn>
                    <a:cxn ang="0">
                      <a:pos x="T6" y="T7"/>
                    </a:cxn>
                  </a:cxnLst>
                  <a:rect l="0" t="0" r="r" b="b"/>
                  <a:pathLst>
                    <a:path w="38" h="38">
                      <a:moveTo>
                        <a:pt x="0" y="34"/>
                      </a:moveTo>
                      <a:cubicBezTo>
                        <a:pt x="0" y="21"/>
                        <a:pt x="0" y="21"/>
                        <a:pt x="0" y="21"/>
                      </a:cubicBezTo>
                      <a:cubicBezTo>
                        <a:pt x="0" y="21"/>
                        <a:pt x="38" y="0"/>
                        <a:pt x="30" y="19"/>
                      </a:cubicBezTo>
                      <a:cubicBezTo>
                        <a:pt x="23" y="38"/>
                        <a:pt x="0" y="34"/>
                        <a:pt x="0" y="34"/>
                      </a:cubicBezTo>
                      <a:close/>
                    </a:path>
                  </a:pathLst>
                </a:custGeom>
                <a:solidFill>
                  <a:srgbClr val="E5BE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15"/>
                <p:cNvSpPr/>
                <p:nvPr/>
              </p:nvSpPr>
              <p:spPr bwMode="auto">
                <a:xfrm>
                  <a:off x="8062913" y="2965450"/>
                  <a:ext cx="115888" cy="44450"/>
                </a:xfrm>
                <a:custGeom>
                  <a:avLst/>
                  <a:gdLst>
                    <a:gd name="T0" fmla="*/ 31 w 31"/>
                    <a:gd name="T1" fmla="*/ 8 h 12"/>
                    <a:gd name="T2" fmla="*/ 15 w 31"/>
                    <a:gd name="T3" fmla="*/ 11 h 12"/>
                    <a:gd name="T4" fmla="*/ 1 w 31"/>
                    <a:gd name="T5" fmla="*/ 4 h 12"/>
                    <a:gd name="T6" fmla="*/ 17 w 31"/>
                    <a:gd name="T7" fmla="*/ 1 h 12"/>
                    <a:gd name="T8" fmla="*/ 31 w 31"/>
                    <a:gd name="T9" fmla="*/ 8 h 12"/>
                  </a:gdLst>
                  <a:ahLst/>
                  <a:cxnLst>
                    <a:cxn ang="0">
                      <a:pos x="T0" y="T1"/>
                    </a:cxn>
                    <a:cxn ang="0">
                      <a:pos x="T2" y="T3"/>
                    </a:cxn>
                    <a:cxn ang="0">
                      <a:pos x="T4" y="T5"/>
                    </a:cxn>
                    <a:cxn ang="0">
                      <a:pos x="T6" y="T7"/>
                    </a:cxn>
                    <a:cxn ang="0">
                      <a:pos x="T8" y="T9"/>
                    </a:cxn>
                  </a:cxnLst>
                  <a:rect l="0" t="0" r="r" b="b"/>
                  <a:pathLst>
                    <a:path w="31" h="12">
                      <a:moveTo>
                        <a:pt x="31" y="8"/>
                      </a:moveTo>
                      <a:cubicBezTo>
                        <a:pt x="31" y="11"/>
                        <a:pt x="23" y="12"/>
                        <a:pt x="15" y="11"/>
                      </a:cubicBezTo>
                      <a:cubicBezTo>
                        <a:pt x="7" y="10"/>
                        <a:pt x="0" y="6"/>
                        <a:pt x="1" y="4"/>
                      </a:cubicBezTo>
                      <a:cubicBezTo>
                        <a:pt x="1" y="1"/>
                        <a:pt x="8" y="0"/>
                        <a:pt x="17" y="1"/>
                      </a:cubicBezTo>
                      <a:cubicBezTo>
                        <a:pt x="25" y="2"/>
                        <a:pt x="31" y="6"/>
                        <a:pt x="31" y="8"/>
                      </a:cubicBezTo>
                      <a:close/>
                    </a:path>
                  </a:pathLst>
                </a:custGeom>
                <a:solidFill>
                  <a:srgbClr val="FFE9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16"/>
                <p:cNvSpPr/>
                <p:nvPr/>
              </p:nvSpPr>
              <p:spPr bwMode="auto">
                <a:xfrm>
                  <a:off x="7424738" y="2346325"/>
                  <a:ext cx="198438" cy="198438"/>
                </a:xfrm>
                <a:custGeom>
                  <a:avLst/>
                  <a:gdLst>
                    <a:gd name="T0" fmla="*/ 47 w 53"/>
                    <a:gd name="T1" fmla="*/ 53 h 53"/>
                    <a:gd name="T2" fmla="*/ 53 w 53"/>
                    <a:gd name="T3" fmla="*/ 52 h 53"/>
                    <a:gd name="T4" fmla="*/ 13 w 53"/>
                    <a:gd name="T5" fmla="*/ 0 h 53"/>
                    <a:gd name="T6" fmla="*/ 47 w 53"/>
                    <a:gd name="T7" fmla="*/ 53 h 53"/>
                  </a:gdLst>
                  <a:ahLst/>
                  <a:cxnLst>
                    <a:cxn ang="0">
                      <a:pos x="T0" y="T1"/>
                    </a:cxn>
                    <a:cxn ang="0">
                      <a:pos x="T2" y="T3"/>
                    </a:cxn>
                    <a:cxn ang="0">
                      <a:pos x="T4" y="T5"/>
                    </a:cxn>
                    <a:cxn ang="0">
                      <a:pos x="T6" y="T7"/>
                    </a:cxn>
                  </a:cxnLst>
                  <a:rect l="0" t="0" r="r" b="b"/>
                  <a:pathLst>
                    <a:path w="53" h="53">
                      <a:moveTo>
                        <a:pt x="47" y="53"/>
                      </a:moveTo>
                      <a:cubicBezTo>
                        <a:pt x="53" y="52"/>
                        <a:pt x="53" y="52"/>
                        <a:pt x="53" y="52"/>
                      </a:cubicBezTo>
                      <a:cubicBezTo>
                        <a:pt x="53" y="52"/>
                        <a:pt x="11" y="31"/>
                        <a:pt x="13" y="0"/>
                      </a:cubicBezTo>
                      <a:cubicBezTo>
                        <a:pt x="13" y="0"/>
                        <a:pt x="0" y="33"/>
                        <a:pt x="47" y="53"/>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17"/>
                <p:cNvSpPr/>
                <p:nvPr/>
              </p:nvSpPr>
              <p:spPr bwMode="auto">
                <a:xfrm>
                  <a:off x="8772525" y="1592262"/>
                  <a:ext cx="206375" cy="184150"/>
                </a:xfrm>
                <a:custGeom>
                  <a:avLst/>
                  <a:gdLst>
                    <a:gd name="T0" fmla="*/ 54 w 55"/>
                    <a:gd name="T1" fmla="*/ 1 h 49"/>
                    <a:gd name="T2" fmla="*/ 48 w 55"/>
                    <a:gd name="T3" fmla="*/ 16 h 49"/>
                    <a:gd name="T4" fmla="*/ 38 w 55"/>
                    <a:gd name="T5" fmla="*/ 31 h 49"/>
                    <a:gd name="T6" fmla="*/ 6 w 55"/>
                    <a:gd name="T7" fmla="*/ 49 h 49"/>
                    <a:gd name="T8" fmla="*/ 0 w 55"/>
                    <a:gd name="T9" fmla="*/ 49 h 49"/>
                    <a:gd name="T10" fmla="*/ 7 w 55"/>
                    <a:gd name="T11" fmla="*/ 46 h 49"/>
                    <a:gd name="T12" fmla="*/ 14 w 55"/>
                    <a:gd name="T13" fmla="*/ 42 h 49"/>
                    <a:gd name="T14" fmla="*/ 31 w 55"/>
                    <a:gd name="T15" fmla="*/ 30 h 49"/>
                    <a:gd name="T16" fmla="*/ 43 w 55"/>
                    <a:gd name="T17" fmla="*/ 15 h 49"/>
                    <a:gd name="T18" fmla="*/ 51 w 55"/>
                    <a:gd name="T19" fmla="*/ 3 h 49"/>
                    <a:gd name="T20" fmla="*/ 53 w 55"/>
                    <a:gd name="T21" fmla="*/ 0 h 49"/>
                    <a:gd name="T22" fmla="*/ 54 w 55"/>
                    <a:gd name="T23"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49">
                      <a:moveTo>
                        <a:pt x="54" y="1"/>
                      </a:moveTo>
                      <a:cubicBezTo>
                        <a:pt x="55" y="5"/>
                        <a:pt x="50" y="13"/>
                        <a:pt x="48" y="16"/>
                      </a:cubicBezTo>
                      <a:cubicBezTo>
                        <a:pt x="46" y="21"/>
                        <a:pt x="42" y="27"/>
                        <a:pt x="38" y="31"/>
                      </a:cubicBezTo>
                      <a:cubicBezTo>
                        <a:pt x="30" y="40"/>
                        <a:pt x="19" y="47"/>
                        <a:pt x="6" y="49"/>
                      </a:cubicBezTo>
                      <a:cubicBezTo>
                        <a:pt x="4" y="49"/>
                        <a:pt x="2" y="49"/>
                        <a:pt x="0" y="49"/>
                      </a:cubicBezTo>
                      <a:cubicBezTo>
                        <a:pt x="2" y="48"/>
                        <a:pt x="5" y="47"/>
                        <a:pt x="7" y="46"/>
                      </a:cubicBezTo>
                      <a:cubicBezTo>
                        <a:pt x="9" y="45"/>
                        <a:pt x="12" y="43"/>
                        <a:pt x="14" y="42"/>
                      </a:cubicBezTo>
                      <a:cubicBezTo>
                        <a:pt x="20" y="38"/>
                        <a:pt x="26" y="35"/>
                        <a:pt x="31" y="30"/>
                      </a:cubicBezTo>
                      <a:cubicBezTo>
                        <a:pt x="35" y="26"/>
                        <a:pt x="40" y="20"/>
                        <a:pt x="43" y="15"/>
                      </a:cubicBezTo>
                      <a:cubicBezTo>
                        <a:pt x="46" y="11"/>
                        <a:pt x="49" y="8"/>
                        <a:pt x="51" y="3"/>
                      </a:cubicBezTo>
                      <a:cubicBezTo>
                        <a:pt x="52" y="2"/>
                        <a:pt x="53" y="1"/>
                        <a:pt x="53" y="0"/>
                      </a:cubicBezTo>
                      <a:cubicBezTo>
                        <a:pt x="53" y="0"/>
                        <a:pt x="54" y="1"/>
                        <a:pt x="54" y="1"/>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318"/>
                <p:cNvSpPr/>
                <p:nvPr/>
              </p:nvSpPr>
              <p:spPr bwMode="auto">
                <a:xfrm>
                  <a:off x="8745538" y="1509712"/>
                  <a:ext cx="120650" cy="149225"/>
                </a:xfrm>
                <a:custGeom>
                  <a:avLst/>
                  <a:gdLst>
                    <a:gd name="T0" fmla="*/ 29 w 32"/>
                    <a:gd name="T1" fmla="*/ 0 h 40"/>
                    <a:gd name="T2" fmla="*/ 0 w 32"/>
                    <a:gd name="T3" fmla="*/ 40 h 40"/>
                    <a:gd name="T4" fmla="*/ 29 w 32"/>
                    <a:gd name="T5" fmla="*/ 0 h 40"/>
                  </a:gdLst>
                  <a:ahLst/>
                  <a:cxnLst>
                    <a:cxn ang="0">
                      <a:pos x="T0" y="T1"/>
                    </a:cxn>
                    <a:cxn ang="0">
                      <a:pos x="T2" y="T3"/>
                    </a:cxn>
                    <a:cxn ang="0">
                      <a:pos x="T4" y="T5"/>
                    </a:cxn>
                  </a:cxnLst>
                  <a:rect l="0" t="0" r="r" b="b"/>
                  <a:pathLst>
                    <a:path w="32" h="40">
                      <a:moveTo>
                        <a:pt x="29" y="0"/>
                      </a:moveTo>
                      <a:cubicBezTo>
                        <a:pt x="29" y="0"/>
                        <a:pt x="32" y="33"/>
                        <a:pt x="0" y="40"/>
                      </a:cubicBezTo>
                      <a:cubicBezTo>
                        <a:pt x="0" y="40"/>
                        <a:pt x="22" y="27"/>
                        <a:pt x="29" y="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319"/>
                <p:cNvSpPr/>
                <p:nvPr/>
              </p:nvSpPr>
              <p:spPr bwMode="auto">
                <a:xfrm>
                  <a:off x="7597775" y="1587500"/>
                  <a:ext cx="190500" cy="219075"/>
                </a:xfrm>
                <a:custGeom>
                  <a:avLst/>
                  <a:gdLst>
                    <a:gd name="T0" fmla="*/ 18 w 51"/>
                    <a:gd name="T1" fmla="*/ 0 h 58"/>
                    <a:gd name="T2" fmla="*/ 51 w 51"/>
                    <a:gd name="T3" fmla="*/ 58 h 58"/>
                    <a:gd name="T4" fmla="*/ 18 w 51"/>
                    <a:gd name="T5" fmla="*/ 0 h 58"/>
                  </a:gdLst>
                  <a:ahLst/>
                  <a:cxnLst>
                    <a:cxn ang="0">
                      <a:pos x="T0" y="T1"/>
                    </a:cxn>
                    <a:cxn ang="0">
                      <a:pos x="T2" y="T3"/>
                    </a:cxn>
                    <a:cxn ang="0">
                      <a:pos x="T4" y="T5"/>
                    </a:cxn>
                  </a:cxnLst>
                  <a:rect l="0" t="0" r="r" b="b"/>
                  <a:pathLst>
                    <a:path w="51" h="58">
                      <a:moveTo>
                        <a:pt x="18" y="0"/>
                      </a:moveTo>
                      <a:cubicBezTo>
                        <a:pt x="18" y="0"/>
                        <a:pt x="0" y="44"/>
                        <a:pt x="51" y="58"/>
                      </a:cubicBezTo>
                      <a:cubicBezTo>
                        <a:pt x="51" y="58"/>
                        <a:pt x="25" y="35"/>
                        <a:pt x="18" y="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320"/>
                <p:cNvSpPr/>
                <p:nvPr/>
              </p:nvSpPr>
              <p:spPr bwMode="auto">
                <a:xfrm>
                  <a:off x="7777163" y="1309687"/>
                  <a:ext cx="571500" cy="195263"/>
                </a:xfrm>
                <a:custGeom>
                  <a:avLst/>
                  <a:gdLst>
                    <a:gd name="T0" fmla="*/ 0 w 152"/>
                    <a:gd name="T1" fmla="*/ 35 h 52"/>
                    <a:gd name="T2" fmla="*/ 71 w 152"/>
                    <a:gd name="T3" fmla="*/ 18 h 52"/>
                    <a:gd name="T4" fmla="*/ 133 w 152"/>
                    <a:gd name="T5" fmla="*/ 50 h 52"/>
                    <a:gd name="T6" fmla="*/ 49 w 152"/>
                    <a:gd name="T7" fmla="*/ 35 h 52"/>
                    <a:gd name="T8" fmla="*/ 0 w 152"/>
                    <a:gd name="T9" fmla="*/ 35 h 52"/>
                  </a:gdLst>
                  <a:ahLst/>
                  <a:cxnLst>
                    <a:cxn ang="0">
                      <a:pos x="T0" y="T1"/>
                    </a:cxn>
                    <a:cxn ang="0">
                      <a:pos x="T2" y="T3"/>
                    </a:cxn>
                    <a:cxn ang="0">
                      <a:pos x="T4" y="T5"/>
                    </a:cxn>
                    <a:cxn ang="0">
                      <a:pos x="T6" y="T7"/>
                    </a:cxn>
                    <a:cxn ang="0">
                      <a:pos x="T8" y="T9"/>
                    </a:cxn>
                  </a:cxnLst>
                  <a:rect l="0" t="0" r="r" b="b"/>
                  <a:pathLst>
                    <a:path w="152" h="52">
                      <a:moveTo>
                        <a:pt x="0" y="35"/>
                      </a:moveTo>
                      <a:cubicBezTo>
                        <a:pt x="0" y="35"/>
                        <a:pt x="26" y="0"/>
                        <a:pt x="71" y="18"/>
                      </a:cubicBezTo>
                      <a:cubicBezTo>
                        <a:pt x="115" y="36"/>
                        <a:pt x="114" y="47"/>
                        <a:pt x="133" y="50"/>
                      </a:cubicBezTo>
                      <a:cubicBezTo>
                        <a:pt x="152" y="52"/>
                        <a:pt x="84" y="48"/>
                        <a:pt x="49" y="35"/>
                      </a:cubicBezTo>
                      <a:cubicBezTo>
                        <a:pt x="13" y="23"/>
                        <a:pt x="6" y="43"/>
                        <a:pt x="0" y="35"/>
                      </a:cubicBezTo>
                      <a:close/>
                    </a:path>
                  </a:pathLst>
                </a:custGeom>
                <a:solidFill>
                  <a:srgbClr val="5139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321"/>
                <p:cNvSpPr/>
                <p:nvPr/>
              </p:nvSpPr>
              <p:spPr bwMode="auto">
                <a:xfrm>
                  <a:off x="7469188" y="1655762"/>
                  <a:ext cx="206375" cy="322263"/>
                </a:xfrm>
                <a:custGeom>
                  <a:avLst/>
                  <a:gdLst>
                    <a:gd name="T0" fmla="*/ 55 w 55"/>
                    <a:gd name="T1" fmla="*/ 52 h 86"/>
                    <a:gd name="T2" fmla="*/ 24 w 55"/>
                    <a:gd name="T3" fmla="*/ 0 h 86"/>
                    <a:gd name="T4" fmla="*/ 4 w 55"/>
                    <a:gd name="T5" fmla="*/ 32 h 86"/>
                    <a:gd name="T6" fmla="*/ 54 w 55"/>
                    <a:gd name="T7" fmla="*/ 86 h 86"/>
                    <a:gd name="T8" fmla="*/ 55 w 55"/>
                    <a:gd name="T9" fmla="*/ 52 h 86"/>
                  </a:gdLst>
                  <a:ahLst/>
                  <a:cxnLst>
                    <a:cxn ang="0">
                      <a:pos x="T0" y="T1"/>
                    </a:cxn>
                    <a:cxn ang="0">
                      <a:pos x="T2" y="T3"/>
                    </a:cxn>
                    <a:cxn ang="0">
                      <a:pos x="T4" y="T5"/>
                    </a:cxn>
                    <a:cxn ang="0">
                      <a:pos x="T6" y="T7"/>
                    </a:cxn>
                    <a:cxn ang="0">
                      <a:pos x="T8" y="T9"/>
                    </a:cxn>
                  </a:cxnLst>
                  <a:rect l="0" t="0" r="r" b="b"/>
                  <a:pathLst>
                    <a:path w="55" h="86">
                      <a:moveTo>
                        <a:pt x="55" y="52"/>
                      </a:moveTo>
                      <a:cubicBezTo>
                        <a:pt x="55" y="52"/>
                        <a:pt x="19" y="29"/>
                        <a:pt x="24" y="0"/>
                      </a:cubicBezTo>
                      <a:cubicBezTo>
                        <a:pt x="24" y="0"/>
                        <a:pt x="0" y="4"/>
                        <a:pt x="4" y="32"/>
                      </a:cubicBezTo>
                      <a:cubicBezTo>
                        <a:pt x="8" y="60"/>
                        <a:pt x="54" y="86"/>
                        <a:pt x="54" y="86"/>
                      </a:cubicBezTo>
                      <a:lnTo>
                        <a:pt x="55" y="52"/>
                      </a:lnTo>
                      <a:close/>
                    </a:path>
                  </a:pathLst>
                </a:custGeom>
                <a:solidFill>
                  <a:srgbClr val="5139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322"/>
                <p:cNvSpPr/>
                <p:nvPr/>
              </p:nvSpPr>
              <p:spPr bwMode="auto">
                <a:xfrm>
                  <a:off x="7716838" y="2401887"/>
                  <a:ext cx="46038" cy="23813"/>
                </a:xfrm>
                <a:custGeom>
                  <a:avLst/>
                  <a:gdLst>
                    <a:gd name="T0" fmla="*/ 12 w 12"/>
                    <a:gd name="T1" fmla="*/ 4 h 6"/>
                    <a:gd name="T2" fmla="*/ 10 w 12"/>
                    <a:gd name="T3" fmla="*/ 6 h 6"/>
                    <a:gd name="T4" fmla="*/ 2 w 12"/>
                    <a:gd name="T5" fmla="*/ 5 h 6"/>
                    <a:gd name="T6" fmla="*/ 0 w 12"/>
                    <a:gd name="T7" fmla="*/ 2 h 6"/>
                    <a:gd name="T8" fmla="*/ 0 w 12"/>
                    <a:gd name="T9" fmla="*/ 2 h 6"/>
                    <a:gd name="T10" fmla="*/ 3 w 12"/>
                    <a:gd name="T11" fmla="*/ 0 h 6"/>
                    <a:gd name="T12" fmla="*/ 10 w 12"/>
                    <a:gd name="T13" fmla="*/ 1 h 6"/>
                    <a:gd name="T14" fmla="*/ 12 w 12"/>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6">
                      <a:moveTo>
                        <a:pt x="12" y="4"/>
                      </a:moveTo>
                      <a:cubicBezTo>
                        <a:pt x="12" y="5"/>
                        <a:pt x="11" y="6"/>
                        <a:pt x="10" y="6"/>
                      </a:cubicBezTo>
                      <a:cubicBezTo>
                        <a:pt x="2" y="5"/>
                        <a:pt x="2" y="5"/>
                        <a:pt x="2" y="5"/>
                      </a:cubicBezTo>
                      <a:cubicBezTo>
                        <a:pt x="1" y="5"/>
                        <a:pt x="0" y="3"/>
                        <a:pt x="0" y="2"/>
                      </a:cubicBezTo>
                      <a:cubicBezTo>
                        <a:pt x="0" y="2"/>
                        <a:pt x="0" y="2"/>
                        <a:pt x="0" y="2"/>
                      </a:cubicBezTo>
                      <a:cubicBezTo>
                        <a:pt x="1" y="1"/>
                        <a:pt x="2" y="0"/>
                        <a:pt x="3" y="0"/>
                      </a:cubicBezTo>
                      <a:cubicBezTo>
                        <a:pt x="10" y="1"/>
                        <a:pt x="10" y="1"/>
                        <a:pt x="10" y="1"/>
                      </a:cubicBezTo>
                      <a:cubicBezTo>
                        <a:pt x="11" y="2"/>
                        <a:pt x="12" y="3"/>
                        <a:pt x="12" y="4"/>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323"/>
                <p:cNvSpPr/>
                <p:nvPr/>
              </p:nvSpPr>
              <p:spPr bwMode="auto">
                <a:xfrm>
                  <a:off x="8502650" y="2497137"/>
                  <a:ext cx="36513" cy="17463"/>
                </a:xfrm>
                <a:custGeom>
                  <a:avLst/>
                  <a:gdLst>
                    <a:gd name="T0" fmla="*/ 10 w 10"/>
                    <a:gd name="T1" fmla="*/ 3 h 5"/>
                    <a:gd name="T2" fmla="*/ 8 w 10"/>
                    <a:gd name="T3" fmla="*/ 5 h 5"/>
                    <a:gd name="T4" fmla="*/ 1 w 10"/>
                    <a:gd name="T5" fmla="*/ 4 h 5"/>
                    <a:gd name="T6" fmla="*/ 0 w 10"/>
                    <a:gd name="T7" fmla="*/ 2 h 5"/>
                    <a:gd name="T8" fmla="*/ 0 w 10"/>
                    <a:gd name="T9" fmla="*/ 2 h 5"/>
                    <a:gd name="T10" fmla="*/ 2 w 10"/>
                    <a:gd name="T11" fmla="*/ 0 h 5"/>
                    <a:gd name="T12" fmla="*/ 9 w 10"/>
                    <a:gd name="T13" fmla="*/ 1 h 5"/>
                    <a:gd name="T14" fmla="*/ 10 w 10"/>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5">
                      <a:moveTo>
                        <a:pt x="10" y="3"/>
                      </a:moveTo>
                      <a:cubicBezTo>
                        <a:pt x="10" y="4"/>
                        <a:pt x="9" y="5"/>
                        <a:pt x="8" y="5"/>
                      </a:cubicBezTo>
                      <a:cubicBezTo>
                        <a:pt x="1" y="4"/>
                        <a:pt x="1" y="4"/>
                        <a:pt x="1" y="4"/>
                      </a:cubicBezTo>
                      <a:cubicBezTo>
                        <a:pt x="0" y="4"/>
                        <a:pt x="0" y="3"/>
                        <a:pt x="0" y="2"/>
                      </a:cubicBezTo>
                      <a:cubicBezTo>
                        <a:pt x="0" y="2"/>
                        <a:pt x="0" y="2"/>
                        <a:pt x="0" y="2"/>
                      </a:cubicBezTo>
                      <a:cubicBezTo>
                        <a:pt x="0" y="1"/>
                        <a:pt x="1" y="0"/>
                        <a:pt x="2" y="0"/>
                      </a:cubicBezTo>
                      <a:cubicBezTo>
                        <a:pt x="9" y="1"/>
                        <a:pt x="9" y="1"/>
                        <a:pt x="9" y="1"/>
                      </a:cubicBezTo>
                      <a:cubicBezTo>
                        <a:pt x="10" y="1"/>
                        <a:pt x="10" y="2"/>
                        <a:pt x="10" y="3"/>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324"/>
                <p:cNvSpPr/>
                <p:nvPr/>
              </p:nvSpPr>
              <p:spPr bwMode="auto">
                <a:xfrm>
                  <a:off x="7983538" y="2230437"/>
                  <a:ext cx="409575" cy="465138"/>
                </a:xfrm>
                <a:custGeom>
                  <a:avLst/>
                  <a:gdLst>
                    <a:gd name="T0" fmla="*/ 34 w 109"/>
                    <a:gd name="T1" fmla="*/ 12 h 124"/>
                    <a:gd name="T2" fmla="*/ 25 w 109"/>
                    <a:gd name="T3" fmla="*/ 97 h 124"/>
                    <a:gd name="T4" fmla="*/ 95 w 109"/>
                    <a:gd name="T5" fmla="*/ 98 h 124"/>
                    <a:gd name="T6" fmla="*/ 85 w 109"/>
                    <a:gd name="T7" fmla="*/ 16 h 124"/>
                    <a:gd name="T8" fmla="*/ 63 w 109"/>
                    <a:gd name="T9" fmla="*/ 2 h 124"/>
                    <a:gd name="T10" fmla="*/ 34 w 109"/>
                    <a:gd name="T11" fmla="*/ 12 h 124"/>
                  </a:gdLst>
                  <a:ahLst/>
                  <a:cxnLst>
                    <a:cxn ang="0">
                      <a:pos x="T0" y="T1"/>
                    </a:cxn>
                    <a:cxn ang="0">
                      <a:pos x="T2" y="T3"/>
                    </a:cxn>
                    <a:cxn ang="0">
                      <a:pos x="T4" y="T5"/>
                    </a:cxn>
                    <a:cxn ang="0">
                      <a:pos x="T6" y="T7"/>
                    </a:cxn>
                    <a:cxn ang="0">
                      <a:pos x="T8" y="T9"/>
                    </a:cxn>
                    <a:cxn ang="0">
                      <a:pos x="T10" y="T11"/>
                    </a:cxn>
                  </a:cxnLst>
                  <a:rect l="0" t="0" r="r" b="b"/>
                  <a:pathLst>
                    <a:path w="109" h="124">
                      <a:moveTo>
                        <a:pt x="34" y="12"/>
                      </a:moveTo>
                      <a:cubicBezTo>
                        <a:pt x="34" y="12"/>
                        <a:pt x="0" y="70"/>
                        <a:pt x="25" y="97"/>
                      </a:cubicBezTo>
                      <a:cubicBezTo>
                        <a:pt x="50" y="124"/>
                        <a:pt x="87" y="114"/>
                        <a:pt x="95" y="98"/>
                      </a:cubicBezTo>
                      <a:cubicBezTo>
                        <a:pt x="109" y="70"/>
                        <a:pt x="85" y="57"/>
                        <a:pt x="85" y="16"/>
                      </a:cubicBezTo>
                      <a:cubicBezTo>
                        <a:pt x="85" y="16"/>
                        <a:pt x="78" y="5"/>
                        <a:pt x="63" y="2"/>
                      </a:cubicBezTo>
                      <a:cubicBezTo>
                        <a:pt x="47" y="0"/>
                        <a:pt x="34" y="12"/>
                        <a:pt x="34" y="12"/>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325"/>
                <p:cNvSpPr/>
                <p:nvPr/>
              </p:nvSpPr>
              <p:spPr bwMode="auto">
                <a:xfrm>
                  <a:off x="8010525" y="2225675"/>
                  <a:ext cx="363538" cy="409575"/>
                </a:xfrm>
                <a:custGeom>
                  <a:avLst/>
                  <a:gdLst>
                    <a:gd name="T0" fmla="*/ 30 w 97"/>
                    <a:gd name="T1" fmla="*/ 11 h 109"/>
                    <a:gd name="T2" fmla="*/ 22 w 97"/>
                    <a:gd name="T3" fmla="*/ 84 h 109"/>
                    <a:gd name="T4" fmla="*/ 85 w 97"/>
                    <a:gd name="T5" fmla="*/ 85 h 109"/>
                    <a:gd name="T6" fmla="*/ 76 w 97"/>
                    <a:gd name="T7" fmla="*/ 13 h 109"/>
                    <a:gd name="T8" fmla="*/ 55 w 97"/>
                    <a:gd name="T9" fmla="*/ 2 h 109"/>
                    <a:gd name="T10" fmla="*/ 30 w 97"/>
                    <a:gd name="T11" fmla="*/ 11 h 109"/>
                  </a:gdLst>
                  <a:ahLst/>
                  <a:cxnLst>
                    <a:cxn ang="0">
                      <a:pos x="T0" y="T1"/>
                    </a:cxn>
                    <a:cxn ang="0">
                      <a:pos x="T2" y="T3"/>
                    </a:cxn>
                    <a:cxn ang="0">
                      <a:pos x="T4" y="T5"/>
                    </a:cxn>
                    <a:cxn ang="0">
                      <a:pos x="T6" y="T7"/>
                    </a:cxn>
                    <a:cxn ang="0">
                      <a:pos x="T8" y="T9"/>
                    </a:cxn>
                    <a:cxn ang="0">
                      <a:pos x="T10" y="T11"/>
                    </a:cxn>
                  </a:cxnLst>
                  <a:rect l="0" t="0" r="r" b="b"/>
                  <a:pathLst>
                    <a:path w="97" h="109">
                      <a:moveTo>
                        <a:pt x="30" y="11"/>
                      </a:moveTo>
                      <a:cubicBezTo>
                        <a:pt x="30" y="11"/>
                        <a:pt x="0" y="60"/>
                        <a:pt x="22" y="84"/>
                      </a:cubicBezTo>
                      <a:cubicBezTo>
                        <a:pt x="44" y="109"/>
                        <a:pt x="78" y="100"/>
                        <a:pt x="85" y="85"/>
                      </a:cubicBezTo>
                      <a:cubicBezTo>
                        <a:pt x="97" y="59"/>
                        <a:pt x="76" y="50"/>
                        <a:pt x="76" y="13"/>
                      </a:cubicBezTo>
                      <a:cubicBezTo>
                        <a:pt x="76" y="13"/>
                        <a:pt x="69" y="4"/>
                        <a:pt x="55" y="2"/>
                      </a:cubicBezTo>
                      <a:cubicBezTo>
                        <a:pt x="41" y="0"/>
                        <a:pt x="30" y="11"/>
                        <a:pt x="30" y="11"/>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326"/>
                <p:cNvSpPr/>
                <p:nvPr/>
              </p:nvSpPr>
              <p:spPr bwMode="auto">
                <a:xfrm>
                  <a:off x="8197850" y="2503487"/>
                  <a:ext cx="71438" cy="34925"/>
                </a:xfrm>
                <a:custGeom>
                  <a:avLst/>
                  <a:gdLst>
                    <a:gd name="T0" fmla="*/ 18 w 19"/>
                    <a:gd name="T1" fmla="*/ 6 h 9"/>
                    <a:gd name="T2" fmla="*/ 9 w 19"/>
                    <a:gd name="T3" fmla="*/ 8 h 9"/>
                    <a:gd name="T4" fmla="*/ 0 w 19"/>
                    <a:gd name="T5" fmla="*/ 3 h 9"/>
                    <a:gd name="T6" fmla="*/ 10 w 19"/>
                    <a:gd name="T7" fmla="*/ 0 h 9"/>
                    <a:gd name="T8" fmla="*/ 18 w 19"/>
                    <a:gd name="T9" fmla="*/ 6 h 9"/>
                  </a:gdLst>
                  <a:ahLst/>
                  <a:cxnLst>
                    <a:cxn ang="0">
                      <a:pos x="T0" y="T1"/>
                    </a:cxn>
                    <a:cxn ang="0">
                      <a:pos x="T2" y="T3"/>
                    </a:cxn>
                    <a:cxn ang="0">
                      <a:pos x="T4" y="T5"/>
                    </a:cxn>
                    <a:cxn ang="0">
                      <a:pos x="T6" y="T7"/>
                    </a:cxn>
                    <a:cxn ang="0">
                      <a:pos x="T8" y="T9"/>
                    </a:cxn>
                  </a:cxnLst>
                  <a:rect l="0" t="0" r="r" b="b"/>
                  <a:pathLst>
                    <a:path w="19" h="9">
                      <a:moveTo>
                        <a:pt x="18" y="6"/>
                      </a:moveTo>
                      <a:cubicBezTo>
                        <a:pt x="18" y="8"/>
                        <a:pt x="14" y="9"/>
                        <a:pt x="9" y="8"/>
                      </a:cubicBezTo>
                      <a:cubicBezTo>
                        <a:pt x="4" y="7"/>
                        <a:pt x="0" y="5"/>
                        <a:pt x="0" y="3"/>
                      </a:cubicBezTo>
                      <a:cubicBezTo>
                        <a:pt x="1" y="1"/>
                        <a:pt x="5" y="0"/>
                        <a:pt x="10" y="0"/>
                      </a:cubicBezTo>
                      <a:cubicBezTo>
                        <a:pt x="15" y="1"/>
                        <a:pt x="19" y="3"/>
                        <a:pt x="18" y="6"/>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327"/>
                <p:cNvSpPr/>
                <p:nvPr/>
              </p:nvSpPr>
              <p:spPr bwMode="auto">
                <a:xfrm>
                  <a:off x="7812088" y="2203450"/>
                  <a:ext cx="195263" cy="195263"/>
                </a:xfrm>
                <a:custGeom>
                  <a:avLst/>
                  <a:gdLst>
                    <a:gd name="T0" fmla="*/ 50 w 52"/>
                    <a:gd name="T1" fmla="*/ 30 h 52"/>
                    <a:gd name="T2" fmla="*/ 22 w 52"/>
                    <a:gd name="T3" fmla="*/ 50 h 52"/>
                    <a:gd name="T4" fmla="*/ 2 w 52"/>
                    <a:gd name="T5" fmla="*/ 22 h 52"/>
                    <a:gd name="T6" fmla="*/ 29 w 52"/>
                    <a:gd name="T7" fmla="*/ 2 h 52"/>
                    <a:gd name="T8" fmla="*/ 50 w 52"/>
                    <a:gd name="T9" fmla="*/ 30 h 52"/>
                  </a:gdLst>
                  <a:ahLst/>
                  <a:cxnLst>
                    <a:cxn ang="0">
                      <a:pos x="T0" y="T1"/>
                    </a:cxn>
                    <a:cxn ang="0">
                      <a:pos x="T2" y="T3"/>
                    </a:cxn>
                    <a:cxn ang="0">
                      <a:pos x="T4" y="T5"/>
                    </a:cxn>
                    <a:cxn ang="0">
                      <a:pos x="T6" y="T7"/>
                    </a:cxn>
                    <a:cxn ang="0">
                      <a:pos x="T8" y="T9"/>
                    </a:cxn>
                  </a:cxnLst>
                  <a:rect l="0" t="0" r="r" b="b"/>
                  <a:pathLst>
                    <a:path w="52" h="52">
                      <a:moveTo>
                        <a:pt x="50" y="30"/>
                      </a:moveTo>
                      <a:cubicBezTo>
                        <a:pt x="48" y="43"/>
                        <a:pt x="35" y="52"/>
                        <a:pt x="22" y="50"/>
                      </a:cubicBezTo>
                      <a:cubicBezTo>
                        <a:pt x="9" y="48"/>
                        <a:pt x="0" y="35"/>
                        <a:pt x="2" y="22"/>
                      </a:cubicBezTo>
                      <a:cubicBezTo>
                        <a:pt x="4" y="9"/>
                        <a:pt x="16" y="0"/>
                        <a:pt x="29" y="2"/>
                      </a:cubicBezTo>
                      <a:cubicBezTo>
                        <a:pt x="43" y="4"/>
                        <a:pt x="52" y="17"/>
                        <a:pt x="50" y="30"/>
                      </a:cubicBezTo>
                      <a:close/>
                    </a:path>
                  </a:pathLst>
                </a:custGeom>
                <a:solidFill>
                  <a:srgbClr val="4741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328"/>
                <p:cNvSpPr/>
                <p:nvPr/>
              </p:nvSpPr>
              <p:spPr bwMode="auto">
                <a:xfrm>
                  <a:off x="7897813" y="2247900"/>
                  <a:ext cx="85725" cy="79375"/>
                </a:xfrm>
                <a:custGeom>
                  <a:avLst/>
                  <a:gdLst>
                    <a:gd name="T0" fmla="*/ 21 w 23"/>
                    <a:gd name="T1" fmla="*/ 16 h 21"/>
                    <a:gd name="T2" fmla="*/ 8 w 23"/>
                    <a:gd name="T3" fmla="*/ 18 h 21"/>
                    <a:gd name="T4" fmla="*/ 2 w 23"/>
                    <a:gd name="T5" fmla="*/ 6 h 21"/>
                    <a:gd name="T6" fmla="*/ 16 w 23"/>
                    <a:gd name="T7" fmla="*/ 3 h 21"/>
                    <a:gd name="T8" fmla="*/ 21 w 23"/>
                    <a:gd name="T9" fmla="*/ 16 h 21"/>
                  </a:gdLst>
                  <a:ahLst/>
                  <a:cxnLst>
                    <a:cxn ang="0">
                      <a:pos x="T0" y="T1"/>
                    </a:cxn>
                    <a:cxn ang="0">
                      <a:pos x="T2" y="T3"/>
                    </a:cxn>
                    <a:cxn ang="0">
                      <a:pos x="T4" y="T5"/>
                    </a:cxn>
                    <a:cxn ang="0">
                      <a:pos x="T6" y="T7"/>
                    </a:cxn>
                    <a:cxn ang="0">
                      <a:pos x="T8" y="T9"/>
                    </a:cxn>
                  </a:cxnLst>
                  <a:rect l="0" t="0" r="r" b="b"/>
                  <a:pathLst>
                    <a:path w="23" h="21">
                      <a:moveTo>
                        <a:pt x="21" y="16"/>
                      </a:moveTo>
                      <a:cubicBezTo>
                        <a:pt x="19" y="20"/>
                        <a:pt x="13" y="21"/>
                        <a:pt x="8" y="18"/>
                      </a:cubicBezTo>
                      <a:cubicBezTo>
                        <a:pt x="2" y="16"/>
                        <a:pt x="0" y="10"/>
                        <a:pt x="2" y="6"/>
                      </a:cubicBezTo>
                      <a:cubicBezTo>
                        <a:pt x="5" y="1"/>
                        <a:pt x="11" y="0"/>
                        <a:pt x="16" y="3"/>
                      </a:cubicBezTo>
                      <a:cubicBezTo>
                        <a:pt x="21" y="6"/>
                        <a:pt x="23" y="11"/>
                        <a:pt x="21" y="16"/>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329"/>
                <p:cNvSpPr/>
                <p:nvPr/>
              </p:nvSpPr>
              <p:spPr bwMode="auto">
                <a:xfrm>
                  <a:off x="8389938" y="2255837"/>
                  <a:ext cx="190500" cy="195263"/>
                </a:xfrm>
                <a:custGeom>
                  <a:avLst/>
                  <a:gdLst>
                    <a:gd name="T0" fmla="*/ 49 w 51"/>
                    <a:gd name="T1" fmla="*/ 30 h 52"/>
                    <a:gd name="T2" fmla="*/ 22 w 51"/>
                    <a:gd name="T3" fmla="*/ 50 h 52"/>
                    <a:gd name="T4" fmla="*/ 2 w 51"/>
                    <a:gd name="T5" fmla="*/ 22 h 52"/>
                    <a:gd name="T6" fmla="*/ 29 w 51"/>
                    <a:gd name="T7" fmla="*/ 2 h 52"/>
                    <a:gd name="T8" fmla="*/ 49 w 51"/>
                    <a:gd name="T9" fmla="*/ 30 h 52"/>
                  </a:gdLst>
                  <a:ahLst/>
                  <a:cxnLst>
                    <a:cxn ang="0">
                      <a:pos x="T0" y="T1"/>
                    </a:cxn>
                    <a:cxn ang="0">
                      <a:pos x="T2" y="T3"/>
                    </a:cxn>
                    <a:cxn ang="0">
                      <a:pos x="T4" y="T5"/>
                    </a:cxn>
                    <a:cxn ang="0">
                      <a:pos x="T6" y="T7"/>
                    </a:cxn>
                    <a:cxn ang="0">
                      <a:pos x="T8" y="T9"/>
                    </a:cxn>
                  </a:cxnLst>
                  <a:rect l="0" t="0" r="r" b="b"/>
                  <a:pathLst>
                    <a:path w="51" h="52">
                      <a:moveTo>
                        <a:pt x="49" y="30"/>
                      </a:moveTo>
                      <a:cubicBezTo>
                        <a:pt x="47" y="43"/>
                        <a:pt x="35" y="52"/>
                        <a:pt x="22" y="50"/>
                      </a:cubicBezTo>
                      <a:cubicBezTo>
                        <a:pt x="9" y="48"/>
                        <a:pt x="0" y="36"/>
                        <a:pt x="2" y="22"/>
                      </a:cubicBezTo>
                      <a:cubicBezTo>
                        <a:pt x="4" y="9"/>
                        <a:pt x="16" y="0"/>
                        <a:pt x="29" y="2"/>
                      </a:cubicBezTo>
                      <a:cubicBezTo>
                        <a:pt x="42" y="4"/>
                        <a:pt x="51" y="17"/>
                        <a:pt x="49" y="30"/>
                      </a:cubicBezTo>
                      <a:close/>
                    </a:path>
                  </a:pathLst>
                </a:custGeom>
                <a:solidFill>
                  <a:srgbClr val="4741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330"/>
                <p:cNvSpPr/>
                <p:nvPr/>
              </p:nvSpPr>
              <p:spPr bwMode="auto">
                <a:xfrm>
                  <a:off x="8475663" y="2301875"/>
                  <a:ext cx="85725" cy="77788"/>
                </a:xfrm>
                <a:custGeom>
                  <a:avLst/>
                  <a:gdLst>
                    <a:gd name="T0" fmla="*/ 21 w 23"/>
                    <a:gd name="T1" fmla="*/ 16 h 21"/>
                    <a:gd name="T2" fmla="*/ 7 w 23"/>
                    <a:gd name="T3" fmla="*/ 18 h 21"/>
                    <a:gd name="T4" fmla="*/ 2 w 23"/>
                    <a:gd name="T5" fmla="*/ 6 h 21"/>
                    <a:gd name="T6" fmla="*/ 15 w 23"/>
                    <a:gd name="T7" fmla="*/ 3 h 21"/>
                    <a:gd name="T8" fmla="*/ 21 w 23"/>
                    <a:gd name="T9" fmla="*/ 16 h 21"/>
                  </a:gdLst>
                  <a:ahLst/>
                  <a:cxnLst>
                    <a:cxn ang="0">
                      <a:pos x="T0" y="T1"/>
                    </a:cxn>
                    <a:cxn ang="0">
                      <a:pos x="T2" y="T3"/>
                    </a:cxn>
                    <a:cxn ang="0">
                      <a:pos x="T4" y="T5"/>
                    </a:cxn>
                    <a:cxn ang="0">
                      <a:pos x="T6" y="T7"/>
                    </a:cxn>
                    <a:cxn ang="0">
                      <a:pos x="T8" y="T9"/>
                    </a:cxn>
                  </a:cxnLst>
                  <a:rect l="0" t="0" r="r" b="b"/>
                  <a:pathLst>
                    <a:path w="23" h="21">
                      <a:moveTo>
                        <a:pt x="21" y="16"/>
                      </a:moveTo>
                      <a:cubicBezTo>
                        <a:pt x="18" y="20"/>
                        <a:pt x="12" y="21"/>
                        <a:pt x="7" y="18"/>
                      </a:cubicBezTo>
                      <a:cubicBezTo>
                        <a:pt x="2" y="16"/>
                        <a:pt x="0" y="10"/>
                        <a:pt x="2" y="6"/>
                      </a:cubicBezTo>
                      <a:cubicBezTo>
                        <a:pt x="4" y="1"/>
                        <a:pt x="10" y="0"/>
                        <a:pt x="15" y="3"/>
                      </a:cubicBezTo>
                      <a:cubicBezTo>
                        <a:pt x="21" y="6"/>
                        <a:pt x="23" y="12"/>
                        <a:pt x="21" y="16"/>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331"/>
                <p:cNvSpPr/>
                <p:nvPr/>
              </p:nvSpPr>
              <p:spPr bwMode="auto">
                <a:xfrm>
                  <a:off x="8024813" y="2662237"/>
                  <a:ext cx="241300" cy="276225"/>
                </a:xfrm>
                <a:custGeom>
                  <a:avLst/>
                  <a:gdLst>
                    <a:gd name="T0" fmla="*/ 59 w 64"/>
                    <a:gd name="T1" fmla="*/ 50 h 74"/>
                    <a:gd name="T2" fmla="*/ 25 w 64"/>
                    <a:gd name="T3" fmla="*/ 72 h 74"/>
                    <a:gd name="T4" fmla="*/ 2 w 64"/>
                    <a:gd name="T5" fmla="*/ 49 h 74"/>
                    <a:gd name="T6" fmla="*/ 49 w 64"/>
                    <a:gd name="T7" fmla="*/ 7 h 74"/>
                    <a:gd name="T8" fmla="*/ 59 w 64"/>
                    <a:gd name="T9" fmla="*/ 50 h 74"/>
                  </a:gdLst>
                  <a:ahLst/>
                  <a:cxnLst>
                    <a:cxn ang="0">
                      <a:pos x="T0" y="T1"/>
                    </a:cxn>
                    <a:cxn ang="0">
                      <a:pos x="T2" y="T3"/>
                    </a:cxn>
                    <a:cxn ang="0">
                      <a:pos x="T4" y="T5"/>
                    </a:cxn>
                    <a:cxn ang="0">
                      <a:pos x="T6" y="T7"/>
                    </a:cxn>
                    <a:cxn ang="0">
                      <a:pos x="T8" y="T9"/>
                    </a:cxn>
                  </a:cxnLst>
                  <a:rect l="0" t="0" r="r" b="b"/>
                  <a:pathLst>
                    <a:path w="64" h="74">
                      <a:moveTo>
                        <a:pt x="59" y="50"/>
                      </a:moveTo>
                      <a:cubicBezTo>
                        <a:pt x="57" y="67"/>
                        <a:pt x="40" y="74"/>
                        <a:pt x="25" y="72"/>
                      </a:cubicBezTo>
                      <a:cubicBezTo>
                        <a:pt x="10" y="70"/>
                        <a:pt x="0" y="66"/>
                        <a:pt x="2" y="49"/>
                      </a:cubicBezTo>
                      <a:cubicBezTo>
                        <a:pt x="4" y="32"/>
                        <a:pt x="24" y="0"/>
                        <a:pt x="49" y="7"/>
                      </a:cubicBezTo>
                      <a:cubicBezTo>
                        <a:pt x="64" y="10"/>
                        <a:pt x="61" y="33"/>
                        <a:pt x="59" y="50"/>
                      </a:cubicBezTo>
                      <a:close/>
                    </a:path>
                  </a:pathLst>
                </a:custGeom>
                <a:solidFill>
                  <a:srgbClr val="331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332"/>
                <p:cNvSpPr/>
                <p:nvPr/>
              </p:nvSpPr>
              <p:spPr bwMode="auto">
                <a:xfrm>
                  <a:off x="8024813" y="2759075"/>
                  <a:ext cx="192088" cy="176213"/>
                </a:xfrm>
                <a:custGeom>
                  <a:avLst/>
                  <a:gdLst>
                    <a:gd name="T0" fmla="*/ 38 w 51"/>
                    <a:gd name="T1" fmla="*/ 11 h 47"/>
                    <a:gd name="T2" fmla="*/ 11 w 51"/>
                    <a:gd name="T3" fmla="*/ 0 h 47"/>
                    <a:gd name="T4" fmla="*/ 2 w 51"/>
                    <a:gd name="T5" fmla="*/ 23 h 47"/>
                    <a:gd name="T6" fmla="*/ 25 w 51"/>
                    <a:gd name="T7" fmla="*/ 46 h 47"/>
                    <a:gd name="T8" fmla="*/ 51 w 51"/>
                    <a:gd name="T9" fmla="*/ 39 h 47"/>
                    <a:gd name="T10" fmla="*/ 38 w 51"/>
                    <a:gd name="T11" fmla="*/ 11 h 47"/>
                  </a:gdLst>
                  <a:ahLst/>
                  <a:cxnLst>
                    <a:cxn ang="0">
                      <a:pos x="T0" y="T1"/>
                    </a:cxn>
                    <a:cxn ang="0">
                      <a:pos x="T2" y="T3"/>
                    </a:cxn>
                    <a:cxn ang="0">
                      <a:pos x="T4" y="T5"/>
                    </a:cxn>
                    <a:cxn ang="0">
                      <a:pos x="T6" y="T7"/>
                    </a:cxn>
                    <a:cxn ang="0">
                      <a:pos x="T8" y="T9"/>
                    </a:cxn>
                    <a:cxn ang="0">
                      <a:pos x="T10" y="T11"/>
                    </a:cxn>
                  </a:cxnLst>
                  <a:rect l="0" t="0" r="r" b="b"/>
                  <a:pathLst>
                    <a:path w="51" h="47">
                      <a:moveTo>
                        <a:pt x="38" y="11"/>
                      </a:moveTo>
                      <a:cubicBezTo>
                        <a:pt x="31" y="5"/>
                        <a:pt x="21" y="0"/>
                        <a:pt x="11" y="0"/>
                      </a:cubicBezTo>
                      <a:cubicBezTo>
                        <a:pt x="6" y="8"/>
                        <a:pt x="3" y="16"/>
                        <a:pt x="2" y="23"/>
                      </a:cubicBezTo>
                      <a:cubicBezTo>
                        <a:pt x="0" y="40"/>
                        <a:pt x="10" y="44"/>
                        <a:pt x="25" y="46"/>
                      </a:cubicBezTo>
                      <a:cubicBezTo>
                        <a:pt x="34" y="47"/>
                        <a:pt x="44" y="45"/>
                        <a:pt x="51" y="39"/>
                      </a:cubicBezTo>
                      <a:cubicBezTo>
                        <a:pt x="50" y="28"/>
                        <a:pt x="46" y="18"/>
                        <a:pt x="38" y="11"/>
                      </a:cubicBezTo>
                      <a:close/>
                    </a:path>
                  </a:pathLst>
                </a:custGeom>
                <a:solidFill>
                  <a:srgbClr val="4F1D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333"/>
                <p:cNvSpPr/>
                <p:nvPr/>
              </p:nvSpPr>
              <p:spPr bwMode="auto">
                <a:xfrm>
                  <a:off x="8753475" y="2827337"/>
                  <a:ext cx="423863" cy="363538"/>
                </a:xfrm>
                <a:custGeom>
                  <a:avLst/>
                  <a:gdLst>
                    <a:gd name="T0" fmla="*/ 96 w 113"/>
                    <a:gd name="T1" fmla="*/ 20 h 97"/>
                    <a:gd name="T2" fmla="*/ 91 w 113"/>
                    <a:gd name="T3" fmla="*/ 21 h 97"/>
                    <a:gd name="T4" fmla="*/ 76 w 113"/>
                    <a:gd name="T5" fmla="*/ 0 h 97"/>
                    <a:gd name="T6" fmla="*/ 57 w 113"/>
                    <a:gd name="T7" fmla="*/ 14 h 97"/>
                    <a:gd name="T8" fmla="*/ 48 w 113"/>
                    <a:gd name="T9" fmla="*/ 3 h 97"/>
                    <a:gd name="T10" fmla="*/ 23 w 113"/>
                    <a:gd name="T11" fmla="*/ 32 h 97"/>
                    <a:gd name="T12" fmla="*/ 35 w 113"/>
                    <a:gd name="T13" fmla="*/ 46 h 97"/>
                    <a:gd name="T14" fmla="*/ 1 w 113"/>
                    <a:gd name="T15" fmla="*/ 97 h 97"/>
                    <a:gd name="T16" fmla="*/ 38 w 113"/>
                    <a:gd name="T17" fmla="*/ 65 h 97"/>
                    <a:gd name="T18" fmla="*/ 35 w 113"/>
                    <a:gd name="T19" fmla="*/ 71 h 97"/>
                    <a:gd name="T20" fmla="*/ 48 w 113"/>
                    <a:gd name="T21" fmla="*/ 88 h 97"/>
                    <a:gd name="T22" fmla="*/ 57 w 113"/>
                    <a:gd name="T23" fmla="*/ 86 h 97"/>
                    <a:gd name="T24" fmla="*/ 68 w 113"/>
                    <a:gd name="T25" fmla="*/ 90 h 97"/>
                    <a:gd name="T26" fmla="*/ 91 w 113"/>
                    <a:gd name="T27" fmla="*/ 70 h 97"/>
                    <a:gd name="T28" fmla="*/ 92 w 113"/>
                    <a:gd name="T29" fmla="*/ 66 h 97"/>
                    <a:gd name="T30" fmla="*/ 108 w 113"/>
                    <a:gd name="T31" fmla="*/ 50 h 97"/>
                    <a:gd name="T32" fmla="*/ 96 w 113"/>
                    <a:gd name="T33" fmla="*/ 2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97">
                      <a:moveTo>
                        <a:pt x="96" y="20"/>
                      </a:moveTo>
                      <a:cubicBezTo>
                        <a:pt x="94" y="20"/>
                        <a:pt x="93" y="21"/>
                        <a:pt x="91" y="21"/>
                      </a:cubicBezTo>
                      <a:cubicBezTo>
                        <a:pt x="90" y="11"/>
                        <a:pt x="86" y="0"/>
                        <a:pt x="76" y="0"/>
                      </a:cubicBezTo>
                      <a:cubicBezTo>
                        <a:pt x="69" y="0"/>
                        <a:pt x="62" y="6"/>
                        <a:pt x="57" y="14"/>
                      </a:cubicBezTo>
                      <a:cubicBezTo>
                        <a:pt x="56" y="8"/>
                        <a:pt x="54" y="3"/>
                        <a:pt x="48" y="3"/>
                      </a:cubicBezTo>
                      <a:cubicBezTo>
                        <a:pt x="35" y="3"/>
                        <a:pt x="23" y="21"/>
                        <a:pt x="23" y="32"/>
                      </a:cubicBezTo>
                      <a:cubicBezTo>
                        <a:pt x="23" y="40"/>
                        <a:pt x="28" y="44"/>
                        <a:pt x="35" y="46"/>
                      </a:cubicBezTo>
                      <a:cubicBezTo>
                        <a:pt x="21" y="55"/>
                        <a:pt x="0" y="74"/>
                        <a:pt x="1" y="97"/>
                      </a:cubicBezTo>
                      <a:cubicBezTo>
                        <a:pt x="1" y="97"/>
                        <a:pt x="9" y="69"/>
                        <a:pt x="38" y="65"/>
                      </a:cubicBezTo>
                      <a:cubicBezTo>
                        <a:pt x="37" y="67"/>
                        <a:pt x="36" y="69"/>
                        <a:pt x="35" y="71"/>
                      </a:cubicBezTo>
                      <a:cubicBezTo>
                        <a:pt x="31" y="81"/>
                        <a:pt x="35" y="88"/>
                        <a:pt x="48" y="88"/>
                      </a:cubicBezTo>
                      <a:cubicBezTo>
                        <a:pt x="52" y="88"/>
                        <a:pt x="55" y="87"/>
                        <a:pt x="57" y="86"/>
                      </a:cubicBezTo>
                      <a:cubicBezTo>
                        <a:pt x="59" y="88"/>
                        <a:pt x="62" y="90"/>
                        <a:pt x="68" y="90"/>
                      </a:cubicBezTo>
                      <a:cubicBezTo>
                        <a:pt x="81" y="90"/>
                        <a:pt x="86" y="81"/>
                        <a:pt x="91" y="70"/>
                      </a:cubicBezTo>
                      <a:cubicBezTo>
                        <a:pt x="91" y="68"/>
                        <a:pt x="92" y="67"/>
                        <a:pt x="92" y="66"/>
                      </a:cubicBezTo>
                      <a:cubicBezTo>
                        <a:pt x="100" y="64"/>
                        <a:pt x="105" y="58"/>
                        <a:pt x="108" y="50"/>
                      </a:cubicBezTo>
                      <a:cubicBezTo>
                        <a:pt x="113" y="40"/>
                        <a:pt x="109" y="20"/>
                        <a:pt x="96" y="20"/>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334"/>
                <p:cNvSpPr/>
                <p:nvPr/>
              </p:nvSpPr>
              <p:spPr bwMode="auto">
                <a:xfrm>
                  <a:off x="9039225" y="2827337"/>
                  <a:ext cx="55563" cy="69850"/>
                </a:xfrm>
                <a:custGeom>
                  <a:avLst/>
                  <a:gdLst>
                    <a:gd name="T0" fmla="*/ 9 w 15"/>
                    <a:gd name="T1" fmla="*/ 9 h 19"/>
                    <a:gd name="T2" fmla="*/ 15 w 15"/>
                    <a:gd name="T3" fmla="*/ 19 h 19"/>
                    <a:gd name="T4" fmla="*/ 0 w 15"/>
                    <a:gd name="T5" fmla="*/ 0 h 19"/>
                    <a:gd name="T6" fmla="*/ 0 w 15"/>
                    <a:gd name="T7" fmla="*/ 0 h 19"/>
                    <a:gd name="T8" fmla="*/ 9 w 15"/>
                    <a:gd name="T9" fmla="*/ 9 h 19"/>
                  </a:gdLst>
                  <a:ahLst/>
                  <a:cxnLst>
                    <a:cxn ang="0">
                      <a:pos x="T0" y="T1"/>
                    </a:cxn>
                    <a:cxn ang="0">
                      <a:pos x="T2" y="T3"/>
                    </a:cxn>
                    <a:cxn ang="0">
                      <a:pos x="T4" y="T5"/>
                    </a:cxn>
                    <a:cxn ang="0">
                      <a:pos x="T6" y="T7"/>
                    </a:cxn>
                    <a:cxn ang="0">
                      <a:pos x="T8" y="T9"/>
                    </a:cxn>
                  </a:cxnLst>
                  <a:rect l="0" t="0" r="r" b="b"/>
                  <a:pathLst>
                    <a:path w="15" h="19">
                      <a:moveTo>
                        <a:pt x="9" y="9"/>
                      </a:moveTo>
                      <a:cubicBezTo>
                        <a:pt x="11" y="13"/>
                        <a:pt x="12" y="16"/>
                        <a:pt x="15" y="19"/>
                      </a:cubicBezTo>
                      <a:cubicBezTo>
                        <a:pt x="13" y="10"/>
                        <a:pt x="9" y="0"/>
                        <a:pt x="0" y="0"/>
                      </a:cubicBezTo>
                      <a:cubicBezTo>
                        <a:pt x="0" y="0"/>
                        <a:pt x="0" y="0"/>
                        <a:pt x="0" y="0"/>
                      </a:cubicBezTo>
                      <a:cubicBezTo>
                        <a:pt x="3" y="2"/>
                        <a:pt x="6" y="5"/>
                        <a:pt x="9" y="9"/>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335"/>
                <p:cNvSpPr/>
                <p:nvPr/>
              </p:nvSpPr>
              <p:spPr bwMode="auto">
                <a:xfrm>
                  <a:off x="8756650" y="2901950"/>
                  <a:ext cx="420688" cy="288925"/>
                </a:xfrm>
                <a:custGeom>
                  <a:avLst/>
                  <a:gdLst>
                    <a:gd name="T0" fmla="*/ 95 w 112"/>
                    <a:gd name="T1" fmla="*/ 0 h 77"/>
                    <a:gd name="T2" fmla="*/ 91 w 112"/>
                    <a:gd name="T3" fmla="*/ 1 h 77"/>
                    <a:gd name="T4" fmla="*/ 95 w 112"/>
                    <a:gd name="T5" fmla="*/ 4 h 77"/>
                    <a:gd name="T6" fmla="*/ 104 w 112"/>
                    <a:gd name="T7" fmla="*/ 11 h 77"/>
                    <a:gd name="T8" fmla="*/ 95 w 112"/>
                    <a:gd name="T9" fmla="*/ 39 h 77"/>
                    <a:gd name="T10" fmla="*/ 89 w 112"/>
                    <a:gd name="T11" fmla="*/ 42 h 77"/>
                    <a:gd name="T12" fmla="*/ 86 w 112"/>
                    <a:gd name="T13" fmla="*/ 54 h 77"/>
                    <a:gd name="T14" fmla="*/ 78 w 112"/>
                    <a:gd name="T15" fmla="*/ 64 h 77"/>
                    <a:gd name="T16" fmla="*/ 66 w 112"/>
                    <a:gd name="T17" fmla="*/ 65 h 77"/>
                    <a:gd name="T18" fmla="*/ 54 w 112"/>
                    <a:gd name="T19" fmla="*/ 61 h 77"/>
                    <a:gd name="T20" fmla="*/ 43 w 112"/>
                    <a:gd name="T21" fmla="*/ 54 h 77"/>
                    <a:gd name="T22" fmla="*/ 33 w 112"/>
                    <a:gd name="T23" fmla="*/ 39 h 77"/>
                    <a:gd name="T24" fmla="*/ 15 w 112"/>
                    <a:gd name="T25" fmla="*/ 49 h 77"/>
                    <a:gd name="T26" fmla="*/ 0 w 112"/>
                    <a:gd name="T27" fmla="*/ 74 h 77"/>
                    <a:gd name="T28" fmla="*/ 0 w 112"/>
                    <a:gd name="T29" fmla="*/ 77 h 77"/>
                    <a:gd name="T30" fmla="*/ 37 w 112"/>
                    <a:gd name="T31" fmla="*/ 45 h 77"/>
                    <a:gd name="T32" fmla="*/ 34 w 112"/>
                    <a:gd name="T33" fmla="*/ 51 h 77"/>
                    <a:gd name="T34" fmla="*/ 47 w 112"/>
                    <a:gd name="T35" fmla="*/ 68 h 77"/>
                    <a:gd name="T36" fmla="*/ 56 w 112"/>
                    <a:gd name="T37" fmla="*/ 66 h 77"/>
                    <a:gd name="T38" fmla="*/ 67 w 112"/>
                    <a:gd name="T39" fmla="*/ 70 h 77"/>
                    <a:gd name="T40" fmla="*/ 90 w 112"/>
                    <a:gd name="T41" fmla="*/ 50 h 77"/>
                    <a:gd name="T42" fmla="*/ 91 w 112"/>
                    <a:gd name="T43" fmla="*/ 46 h 77"/>
                    <a:gd name="T44" fmla="*/ 107 w 112"/>
                    <a:gd name="T45" fmla="*/ 30 h 77"/>
                    <a:gd name="T46" fmla="*/ 95 w 112"/>
                    <a:gd name="T4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77">
                      <a:moveTo>
                        <a:pt x="95" y="0"/>
                      </a:moveTo>
                      <a:cubicBezTo>
                        <a:pt x="94" y="0"/>
                        <a:pt x="92" y="1"/>
                        <a:pt x="91" y="1"/>
                      </a:cubicBezTo>
                      <a:cubicBezTo>
                        <a:pt x="92" y="2"/>
                        <a:pt x="94" y="3"/>
                        <a:pt x="95" y="4"/>
                      </a:cubicBezTo>
                      <a:cubicBezTo>
                        <a:pt x="99" y="5"/>
                        <a:pt x="102" y="7"/>
                        <a:pt x="104" y="11"/>
                      </a:cubicBezTo>
                      <a:cubicBezTo>
                        <a:pt x="107" y="21"/>
                        <a:pt x="102" y="33"/>
                        <a:pt x="95" y="39"/>
                      </a:cubicBezTo>
                      <a:cubicBezTo>
                        <a:pt x="93" y="41"/>
                        <a:pt x="91" y="41"/>
                        <a:pt x="89" y="42"/>
                      </a:cubicBezTo>
                      <a:cubicBezTo>
                        <a:pt x="85" y="43"/>
                        <a:pt x="86" y="51"/>
                        <a:pt x="86" y="54"/>
                      </a:cubicBezTo>
                      <a:cubicBezTo>
                        <a:pt x="85" y="58"/>
                        <a:pt x="82" y="62"/>
                        <a:pt x="78" y="64"/>
                      </a:cubicBezTo>
                      <a:cubicBezTo>
                        <a:pt x="74" y="66"/>
                        <a:pt x="70" y="67"/>
                        <a:pt x="66" y="65"/>
                      </a:cubicBezTo>
                      <a:cubicBezTo>
                        <a:pt x="61" y="63"/>
                        <a:pt x="59" y="59"/>
                        <a:pt x="54" y="61"/>
                      </a:cubicBezTo>
                      <a:cubicBezTo>
                        <a:pt x="47" y="64"/>
                        <a:pt x="43" y="61"/>
                        <a:pt x="43" y="54"/>
                      </a:cubicBezTo>
                      <a:cubicBezTo>
                        <a:pt x="42" y="47"/>
                        <a:pt x="43" y="36"/>
                        <a:pt x="33" y="39"/>
                      </a:cubicBezTo>
                      <a:cubicBezTo>
                        <a:pt x="27" y="41"/>
                        <a:pt x="20" y="44"/>
                        <a:pt x="15" y="49"/>
                      </a:cubicBezTo>
                      <a:cubicBezTo>
                        <a:pt x="8" y="56"/>
                        <a:pt x="2" y="65"/>
                        <a:pt x="0" y="74"/>
                      </a:cubicBezTo>
                      <a:cubicBezTo>
                        <a:pt x="0" y="75"/>
                        <a:pt x="0" y="76"/>
                        <a:pt x="0" y="77"/>
                      </a:cubicBezTo>
                      <a:cubicBezTo>
                        <a:pt x="0" y="77"/>
                        <a:pt x="8" y="49"/>
                        <a:pt x="37" y="45"/>
                      </a:cubicBezTo>
                      <a:cubicBezTo>
                        <a:pt x="36" y="47"/>
                        <a:pt x="35" y="49"/>
                        <a:pt x="34" y="51"/>
                      </a:cubicBezTo>
                      <a:cubicBezTo>
                        <a:pt x="30" y="61"/>
                        <a:pt x="34" y="68"/>
                        <a:pt x="47" y="68"/>
                      </a:cubicBezTo>
                      <a:cubicBezTo>
                        <a:pt x="51" y="68"/>
                        <a:pt x="54" y="67"/>
                        <a:pt x="56" y="66"/>
                      </a:cubicBezTo>
                      <a:cubicBezTo>
                        <a:pt x="58" y="68"/>
                        <a:pt x="61" y="70"/>
                        <a:pt x="67" y="70"/>
                      </a:cubicBezTo>
                      <a:cubicBezTo>
                        <a:pt x="80" y="70"/>
                        <a:pt x="85" y="61"/>
                        <a:pt x="90" y="50"/>
                      </a:cubicBezTo>
                      <a:cubicBezTo>
                        <a:pt x="90" y="48"/>
                        <a:pt x="91" y="47"/>
                        <a:pt x="91" y="46"/>
                      </a:cubicBezTo>
                      <a:cubicBezTo>
                        <a:pt x="99" y="44"/>
                        <a:pt x="104" y="38"/>
                        <a:pt x="107" y="30"/>
                      </a:cubicBezTo>
                      <a:cubicBezTo>
                        <a:pt x="112" y="20"/>
                        <a:pt x="108" y="0"/>
                        <a:pt x="95" y="0"/>
                      </a:cubicBezTo>
                      <a:close/>
                    </a:path>
                  </a:pathLst>
                </a:custGeom>
                <a:solidFill>
                  <a:srgbClr val="BC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336"/>
                <p:cNvSpPr/>
                <p:nvPr/>
              </p:nvSpPr>
              <p:spPr bwMode="auto">
                <a:xfrm>
                  <a:off x="8010525" y="3529012"/>
                  <a:ext cx="319088" cy="168275"/>
                </a:xfrm>
                <a:custGeom>
                  <a:avLst/>
                  <a:gdLst>
                    <a:gd name="T0" fmla="*/ 6 w 85"/>
                    <a:gd name="T1" fmla="*/ 34 h 45"/>
                    <a:gd name="T2" fmla="*/ 0 w 85"/>
                    <a:gd name="T3" fmla="*/ 30 h 45"/>
                    <a:gd name="T4" fmla="*/ 45 w 85"/>
                    <a:gd name="T5" fmla="*/ 0 h 45"/>
                    <a:gd name="T6" fmla="*/ 71 w 85"/>
                    <a:gd name="T7" fmla="*/ 19 h 45"/>
                    <a:gd name="T8" fmla="*/ 83 w 85"/>
                    <a:gd name="T9" fmla="*/ 31 h 45"/>
                    <a:gd name="T10" fmla="*/ 61 w 85"/>
                    <a:gd name="T11" fmla="*/ 35 h 45"/>
                    <a:gd name="T12" fmla="*/ 6 w 85"/>
                    <a:gd name="T13" fmla="*/ 34 h 45"/>
                  </a:gdLst>
                  <a:ahLst/>
                  <a:cxnLst>
                    <a:cxn ang="0">
                      <a:pos x="T0" y="T1"/>
                    </a:cxn>
                    <a:cxn ang="0">
                      <a:pos x="T2" y="T3"/>
                    </a:cxn>
                    <a:cxn ang="0">
                      <a:pos x="T4" y="T5"/>
                    </a:cxn>
                    <a:cxn ang="0">
                      <a:pos x="T6" y="T7"/>
                    </a:cxn>
                    <a:cxn ang="0">
                      <a:pos x="T8" y="T9"/>
                    </a:cxn>
                    <a:cxn ang="0">
                      <a:pos x="T10" y="T11"/>
                    </a:cxn>
                    <a:cxn ang="0">
                      <a:pos x="T12" y="T13"/>
                    </a:cxn>
                  </a:cxnLst>
                  <a:rect l="0" t="0" r="r" b="b"/>
                  <a:pathLst>
                    <a:path w="85" h="45">
                      <a:moveTo>
                        <a:pt x="6" y="34"/>
                      </a:moveTo>
                      <a:cubicBezTo>
                        <a:pt x="0" y="30"/>
                        <a:pt x="0" y="30"/>
                        <a:pt x="0" y="30"/>
                      </a:cubicBezTo>
                      <a:cubicBezTo>
                        <a:pt x="0" y="30"/>
                        <a:pt x="10" y="1"/>
                        <a:pt x="45" y="0"/>
                      </a:cubicBezTo>
                      <a:cubicBezTo>
                        <a:pt x="45" y="0"/>
                        <a:pt x="62" y="0"/>
                        <a:pt x="71" y="19"/>
                      </a:cubicBezTo>
                      <a:cubicBezTo>
                        <a:pt x="71" y="19"/>
                        <a:pt x="82" y="26"/>
                        <a:pt x="83" y="31"/>
                      </a:cubicBezTo>
                      <a:cubicBezTo>
                        <a:pt x="85" y="35"/>
                        <a:pt x="79" y="45"/>
                        <a:pt x="61" y="35"/>
                      </a:cubicBezTo>
                      <a:cubicBezTo>
                        <a:pt x="44" y="25"/>
                        <a:pt x="6" y="34"/>
                        <a:pt x="6" y="34"/>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337"/>
                <p:cNvSpPr/>
                <p:nvPr/>
              </p:nvSpPr>
              <p:spPr bwMode="auto">
                <a:xfrm>
                  <a:off x="8010525" y="3551237"/>
                  <a:ext cx="280988" cy="123825"/>
                </a:xfrm>
                <a:custGeom>
                  <a:avLst/>
                  <a:gdLst>
                    <a:gd name="T0" fmla="*/ 73 w 75"/>
                    <a:gd name="T1" fmla="*/ 19 h 33"/>
                    <a:gd name="T2" fmla="*/ 58 w 75"/>
                    <a:gd name="T3" fmla="*/ 3 h 33"/>
                    <a:gd name="T4" fmla="*/ 27 w 75"/>
                    <a:gd name="T5" fmla="*/ 1 h 33"/>
                    <a:gd name="T6" fmla="*/ 15 w 75"/>
                    <a:gd name="T7" fmla="*/ 4 h 33"/>
                    <a:gd name="T8" fmla="*/ 0 w 75"/>
                    <a:gd name="T9" fmla="*/ 24 h 33"/>
                    <a:gd name="T10" fmla="*/ 6 w 75"/>
                    <a:gd name="T11" fmla="*/ 28 h 33"/>
                    <a:gd name="T12" fmla="*/ 61 w 75"/>
                    <a:gd name="T13" fmla="*/ 29 h 33"/>
                    <a:gd name="T14" fmla="*/ 75 w 75"/>
                    <a:gd name="T15" fmla="*/ 33 h 33"/>
                    <a:gd name="T16" fmla="*/ 73 w 75"/>
                    <a:gd name="T17" fmla="*/ 1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3">
                      <a:moveTo>
                        <a:pt x="73" y="19"/>
                      </a:moveTo>
                      <a:cubicBezTo>
                        <a:pt x="69" y="12"/>
                        <a:pt x="63" y="9"/>
                        <a:pt x="58" y="3"/>
                      </a:cubicBezTo>
                      <a:cubicBezTo>
                        <a:pt x="47" y="0"/>
                        <a:pt x="38" y="0"/>
                        <a:pt x="27" y="1"/>
                      </a:cubicBezTo>
                      <a:cubicBezTo>
                        <a:pt x="23" y="2"/>
                        <a:pt x="19" y="3"/>
                        <a:pt x="15" y="4"/>
                      </a:cubicBezTo>
                      <a:cubicBezTo>
                        <a:pt x="4" y="13"/>
                        <a:pt x="0" y="24"/>
                        <a:pt x="0" y="24"/>
                      </a:cubicBezTo>
                      <a:cubicBezTo>
                        <a:pt x="6" y="28"/>
                        <a:pt x="6" y="28"/>
                        <a:pt x="6" y="28"/>
                      </a:cubicBezTo>
                      <a:cubicBezTo>
                        <a:pt x="6" y="28"/>
                        <a:pt x="44" y="19"/>
                        <a:pt x="61" y="29"/>
                      </a:cubicBezTo>
                      <a:cubicBezTo>
                        <a:pt x="67" y="32"/>
                        <a:pt x="72" y="33"/>
                        <a:pt x="75" y="33"/>
                      </a:cubicBezTo>
                      <a:cubicBezTo>
                        <a:pt x="75" y="28"/>
                        <a:pt x="75" y="24"/>
                        <a:pt x="73" y="19"/>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338"/>
                <p:cNvSpPr/>
                <p:nvPr/>
              </p:nvSpPr>
              <p:spPr bwMode="auto">
                <a:xfrm>
                  <a:off x="7972425" y="3529012"/>
                  <a:ext cx="323850" cy="355600"/>
                </a:xfrm>
                <a:custGeom>
                  <a:avLst/>
                  <a:gdLst>
                    <a:gd name="T0" fmla="*/ 74 w 86"/>
                    <a:gd name="T1" fmla="*/ 69 h 95"/>
                    <a:gd name="T2" fmla="*/ 15 w 86"/>
                    <a:gd name="T3" fmla="*/ 83 h 95"/>
                    <a:gd name="T4" fmla="*/ 14 w 86"/>
                    <a:gd name="T5" fmla="*/ 22 h 95"/>
                    <a:gd name="T6" fmla="*/ 68 w 86"/>
                    <a:gd name="T7" fmla="*/ 12 h 95"/>
                    <a:gd name="T8" fmla="*/ 77 w 86"/>
                    <a:gd name="T9" fmla="*/ 37 h 95"/>
                    <a:gd name="T10" fmla="*/ 74 w 86"/>
                    <a:gd name="T11" fmla="*/ 69 h 95"/>
                  </a:gdLst>
                  <a:ahLst/>
                  <a:cxnLst>
                    <a:cxn ang="0">
                      <a:pos x="T0" y="T1"/>
                    </a:cxn>
                    <a:cxn ang="0">
                      <a:pos x="T2" y="T3"/>
                    </a:cxn>
                    <a:cxn ang="0">
                      <a:pos x="T4" y="T5"/>
                    </a:cxn>
                    <a:cxn ang="0">
                      <a:pos x="T6" y="T7"/>
                    </a:cxn>
                    <a:cxn ang="0">
                      <a:pos x="T8" y="T9"/>
                    </a:cxn>
                    <a:cxn ang="0">
                      <a:pos x="T10" y="T11"/>
                    </a:cxn>
                  </a:cxnLst>
                  <a:rect l="0" t="0" r="r" b="b"/>
                  <a:pathLst>
                    <a:path w="86" h="95">
                      <a:moveTo>
                        <a:pt x="74" y="69"/>
                      </a:moveTo>
                      <a:cubicBezTo>
                        <a:pt x="59" y="89"/>
                        <a:pt x="31" y="95"/>
                        <a:pt x="15" y="83"/>
                      </a:cubicBezTo>
                      <a:cubicBezTo>
                        <a:pt x="0" y="72"/>
                        <a:pt x="0" y="41"/>
                        <a:pt x="14" y="22"/>
                      </a:cubicBezTo>
                      <a:cubicBezTo>
                        <a:pt x="29" y="2"/>
                        <a:pt x="52" y="0"/>
                        <a:pt x="68" y="12"/>
                      </a:cubicBezTo>
                      <a:cubicBezTo>
                        <a:pt x="76" y="18"/>
                        <a:pt x="82" y="31"/>
                        <a:pt x="77" y="37"/>
                      </a:cubicBezTo>
                      <a:cubicBezTo>
                        <a:pt x="86" y="45"/>
                        <a:pt x="81" y="59"/>
                        <a:pt x="74" y="69"/>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339"/>
                <p:cNvSpPr/>
                <p:nvPr/>
              </p:nvSpPr>
              <p:spPr bwMode="auto">
                <a:xfrm>
                  <a:off x="7972425" y="3529012"/>
                  <a:ext cx="307975" cy="355600"/>
                </a:xfrm>
                <a:custGeom>
                  <a:avLst/>
                  <a:gdLst>
                    <a:gd name="T0" fmla="*/ 53 w 82"/>
                    <a:gd name="T1" fmla="*/ 78 h 95"/>
                    <a:gd name="T2" fmla="*/ 37 w 82"/>
                    <a:gd name="T3" fmla="*/ 75 h 95"/>
                    <a:gd name="T4" fmla="*/ 56 w 82"/>
                    <a:gd name="T5" fmla="*/ 63 h 95"/>
                    <a:gd name="T6" fmla="*/ 65 w 82"/>
                    <a:gd name="T7" fmla="*/ 60 h 95"/>
                    <a:gd name="T8" fmla="*/ 73 w 82"/>
                    <a:gd name="T9" fmla="*/ 60 h 95"/>
                    <a:gd name="T10" fmla="*/ 79 w 82"/>
                    <a:gd name="T11" fmla="*/ 59 h 95"/>
                    <a:gd name="T12" fmla="*/ 82 w 82"/>
                    <a:gd name="T13" fmla="*/ 50 h 95"/>
                    <a:gd name="T14" fmla="*/ 53 w 82"/>
                    <a:gd name="T15" fmla="*/ 57 h 95"/>
                    <a:gd name="T16" fmla="*/ 35 w 82"/>
                    <a:gd name="T17" fmla="*/ 48 h 95"/>
                    <a:gd name="T18" fmla="*/ 56 w 82"/>
                    <a:gd name="T19" fmla="*/ 38 h 95"/>
                    <a:gd name="T20" fmla="*/ 73 w 82"/>
                    <a:gd name="T21" fmla="*/ 39 h 95"/>
                    <a:gd name="T22" fmla="*/ 79 w 82"/>
                    <a:gd name="T23" fmla="*/ 40 h 95"/>
                    <a:gd name="T24" fmla="*/ 77 w 82"/>
                    <a:gd name="T25" fmla="*/ 37 h 95"/>
                    <a:gd name="T26" fmla="*/ 79 w 82"/>
                    <a:gd name="T27" fmla="*/ 33 h 95"/>
                    <a:gd name="T28" fmla="*/ 49 w 82"/>
                    <a:gd name="T29" fmla="*/ 31 h 95"/>
                    <a:gd name="T30" fmla="*/ 37 w 82"/>
                    <a:gd name="T31" fmla="*/ 21 h 95"/>
                    <a:gd name="T32" fmla="*/ 59 w 82"/>
                    <a:gd name="T33" fmla="*/ 16 h 95"/>
                    <a:gd name="T34" fmla="*/ 76 w 82"/>
                    <a:gd name="T35" fmla="*/ 22 h 95"/>
                    <a:gd name="T36" fmla="*/ 68 w 82"/>
                    <a:gd name="T37" fmla="*/ 12 h 95"/>
                    <a:gd name="T38" fmla="*/ 14 w 82"/>
                    <a:gd name="T39" fmla="*/ 22 h 95"/>
                    <a:gd name="T40" fmla="*/ 15 w 82"/>
                    <a:gd name="T41" fmla="*/ 83 h 95"/>
                    <a:gd name="T42" fmla="*/ 74 w 82"/>
                    <a:gd name="T43" fmla="*/ 69 h 95"/>
                    <a:gd name="T44" fmla="*/ 74 w 82"/>
                    <a:gd name="T45" fmla="*/ 68 h 95"/>
                    <a:gd name="T46" fmla="*/ 53 w 82"/>
                    <a:gd name="T47" fmla="*/ 7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 h="95">
                      <a:moveTo>
                        <a:pt x="53" y="78"/>
                      </a:moveTo>
                      <a:cubicBezTo>
                        <a:pt x="47" y="80"/>
                        <a:pt x="39" y="83"/>
                        <a:pt x="37" y="75"/>
                      </a:cubicBezTo>
                      <a:cubicBezTo>
                        <a:pt x="35" y="68"/>
                        <a:pt x="52" y="64"/>
                        <a:pt x="56" y="63"/>
                      </a:cubicBezTo>
                      <a:cubicBezTo>
                        <a:pt x="59" y="62"/>
                        <a:pt x="62" y="60"/>
                        <a:pt x="65" y="60"/>
                      </a:cubicBezTo>
                      <a:cubicBezTo>
                        <a:pt x="67" y="60"/>
                        <a:pt x="70" y="60"/>
                        <a:pt x="73" y="60"/>
                      </a:cubicBezTo>
                      <a:cubicBezTo>
                        <a:pt x="75" y="60"/>
                        <a:pt x="77" y="59"/>
                        <a:pt x="79" y="59"/>
                      </a:cubicBezTo>
                      <a:cubicBezTo>
                        <a:pt x="80" y="56"/>
                        <a:pt x="81" y="53"/>
                        <a:pt x="82" y="50"/>
                      </a:cubicBezTo>
                      <a:cubicBezTo>
                        <a:pt x="72" y="51"/>
                        <a:pt x="63" y="55"/>
                        <a:pt x="53" y="57"/>
                      </a:cubicBezTo>
                      <a:cubicBezTo>
                        <a:pt x="47" y="58"/>
                        <a:pt x="34" y="58"/>
                        <a:pt x="35" y="48"/>
                      </a:cubicBezTo>
                      <a:cubicBezTo>
                        <a:pt x="37" y="39"/>
                        <a:pt x="48" y="38"/>
                        <a:pt x="56" y="38"/>
                      </a:cubicBezTo>
                      <a:cubicBezTo>
                        <a:pt x="61" y="39"/>
                        <a:pt x="67" y="39"/>
                        <a:pt x="73" y="39"/>
                      </a:cubicBezTo>
                      <a:cubicBezTo>
                        <a:pt x="75" y="39"/>
                        <a:pt x="77" y="39"/>
                        <a:pt x="79" y="40"/>
                      </a:cubicBezTo>
                      <a:cubicBezTo>
                        <a:pt x="79" y="39"/>
                        <a:pt x="78" y="38"/>
                        <a:pt x="77" y="37"/>
                      </a:cubicBezTo>
                      <a:cubicBezTo>
                        <a:pt x="78" y="36"/>
                        <a:pt x="79" y="35"/>
                        <a:pt x="79" y="33"/>
                      </a:cubicBezTo>
                      <a:cubicBezTo>
                        <a:pt x="70" y="29"/>
                        <a:pt x="59" y="32"/>
                        <a:pt x="49" y="31"/>
                      </a:cubicBezTo>
                      <a:cubicBezTo>
                        <a:pt x="44" y="31"/>
                        <a:pt x="36" y="27"/>
                        <a:pt x="37" y="21"/>
                      </a:cubicBezTo>
                      <a:cubicBezTo>
                        <a:pt x="38" y="14"/>
                        <a:pt x="54" y="15"/>
                        <a:pt x="59" y="16"/>
                      </a:cubicBezTo>
                      <a:cubicBezTo>
                        <a:pt x="65" y="17"/>
                        <a:pt x="70" y="19"/>
                        <a:pt x="76" y="22"/>
                      </a:cubicBezTo>
                      <a:cubicBezTo>
                        <a:pt x="74" y="18"/>
                        <a:pt x="71" y="14"/>
                        <a:pt x="68" y="12"/>
                      </a:cubicBezTo>
                      <a:cubicBezTo>
                        <a:pt x="52" y="0"/>
                        <a:pt x="29" y="2"/>
                        <a:pt x="14" y="22"/>
                      </a:cubicBezTo>
                      <a:cubicBezTo>
                        <a:pt x="0" y="41"/>
                        <a:pt x="0" y="72"/>
                        <a:pt x="15" y="83"/>
                      </a:cubicBezTo>
                      <a:cubicBezTo>
                        <a:pt x="31" y="95"/>
                        <a:pt x="59" y="89"/>
                        <a:pt x="74" y="69"/>
                      </a:cubicBezTo>
                      <a:cubicBezTo>
                        <a:pt x="74" y="69"/>
                        <a:pt x="74" y="68"/>
                        <a:pt x="74" y="68"/>
                      </a:cubicBezTo>
                      <a:cubicBezTo>
                        <a:pt x="67" y="72"/>
                        <a:pt x="60" y="75"/>
                        <a:pt x="53" y="78"/>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340"/>
                <p:cNvSpPr/>
                <p:nvPr/>
              </p:nvSpPr>
              <p:spPr bwMode="auto">
                <a:xfrm>
                  <a:off x="7548563" y="3144837"/>
                  <a:ext cx="487363" cy="788988"/>
                </a:xfrm>
                <a:custGeom>
                  <a:avLst/>
                  <a:gdLst>
                    <a:gd name="T0" fmla="*/ 74 w 130"/>
                    <a:gd name="T1" fmla="*/ 0 h 210"/>
                    <a:gd name="T2" fmla="*/ 15 w 130"/>
                    <a:gd name="T3" fmla="*/ 70 h 210"/>
                    <a:gd name="T4" fmla="*/ 5 w 130"/>
                    <a:gd name="T5" fmla="*/ 178 h 210"/>
                    <a:gd name="T6" fmla="*/ 118 w 130"/>
                    <a:gd name="T7" fmla="*/ 186 h 210"/>
                    <a:gd name="T8" fmla="*/ 130 w 130"/>
                    <a:gd name="T9" fmla="*/ 186 h 210"/>
                    <a:gd name="T10" fmla="*/ 130 w 130"/>
                    <a:gd name="T11" fmla="*/ 122 h 210"/>
                    <a:gd name="T12" fmla="*/ 110 w 130"/>
                    <a:gd name="T13" fmla="*/ 122 h 210"/>
                    <a:gd name="T14" fmla="*/ 58 w 130"/>
                    <a:gd name="T15" fmla="*/ 145 h 210"/>
                    <a:gd name="T16" fmla="*/ 57 w 130"/>
                    <a:gd name="T17" fmla="*/ 75 h 210"/>
                    <a:gd name="T18" fmla="*/ 74 w 130"/>
                    <a:gd name="T19"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210">
                      <a:moveTo>
                        <a:pt x="74" y="0"/>
                      </a:moveTo>
                      <a:cubicBezTo>
                        <a:pt x="74" y="0"/>
                        <a:pt x="30" y="2"/>
                        <a:pt x="15" y="70"/>
                      </a:cubicBezTo>
                      <a:cubicBezTo>
                        <a:pt x="0" y="135"/>
                        <a:pt x="2" y="154"/>
                        <a:pt x="5" y="178"/>
                      </a:cubicBezTo>
                      <a:cubicBezTo>
                        <a:pt x="8" y="201"/>
                        <a:pt x="17" y="210"/>
                        <a:pt x="118" y="186"/>
                      </a:cubicBezTo>
                      <a:cubicBezTo>
                        <a:pt x="130" y="186"/>
                        <a:pt x="130" y="186"/>
                        <a:pt x="130" y="186"/>
                      </a:cubicBezTo>
                      <a:cubicBezTo>
                        <a:pt x="130" y="186"/>
                        <a:pt x="121" y="152"/>
                        <a:pt x="130" y="122"/>
                      </a:cubicBezTo>
                      <a:cubicBezTo>
                        <a:pt x="130" y="122"/>
                        <a:pt x="125" y="116"/>
                        <a:pt x="110" y="122"/>
                      </a:cubicBezTo>
                      <a:cubicBezTo>
                        <a:pt x="95" y="128"/>
                        <a:pt x="58" y="145"/>
                        <a:pt x="58" y="145"/>
                      </a:cubicBezTo>
                      <a:cubicBezTo>
                        <a:pt x="58" y="145"/>
                        <a:pt x="47" y="91"/>
                        <a:pt x="57" y="75"/>
                      </a:cubicBezTo>
                      <a:cubicBezTo>
                        <a:pt x="67" y="59"/>
                        <a:pt x="100" y="48"/>
                        <a:pt x="74" y="0"/>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341"/>
                <p:cNvSpPr/>
                <p:nvPr/>
              </p:nvSpPr>
              <p:spPr bwMode="auto">
                <a:xfrm>
                  <a:off x="7559675" y="3457575"/>
                  <a:ext cx="420688" cy="473075"/>
                </a:xfrm>
                <a:custGeom>
                  <a:avLst/>
                  <a:gdLst>
                    <a:gd name="T0" fmla="*/ 109 w 112"/>
                    <a:gd name="T1" fmla="*/ 81 h 126"/>
                    <a:gd name="T2" fmla="*/ 112 w 112"/>
                    <a:gd name="T3" fmla="*/ 37 h 126"/>
                    <a:gd name="T4" fmla="*/ 107 w 112"/>
                    <a:gd name="T5" fmla="*/ 39 h 126"/>
                    <a:gd name="T6" fmla="*/ 55 w 112"/>
                    <a:gd name="T7" fmla="*/ 62 h 126"/>
                    <a:gd name="T8" fmla="*/ 51 w 112"/>
                    <a:gd name="T9" fmla="*/ 0 h 126"/>
                    <a:gd name="T10" fmla="*/ 44 w 112"/>
                    <a:gd name="T11" fmla="*/ 18 h 126"/>
                    <a:gd name="T12" fmla="*/ 45 w 112"/>
                    <a:gd name="T13" fmla="*/ 65 h 126"/>
                    <a:gd name="T14" fmla="*/ 45 w 112"/>
                    <a:gd name="T15" fmla="*/ 80 h 126"/>
                    <a:gd name="T16" fmla="*/ 64 w 112"/>
                    <a:gd name="T17" fmla="*/ 69 h 126"/>
                    <a:gd name="T18" fmla="*/ 102 w 112"/>
                    <a:gd name="T19" fmla="*/ 50 h 126"/>
                    <a:gd name="T20" fmla="*/ 103 w 112"/>
                    <a:gd name="T21" fmla="*/ 51 h 126"/>
                    <a:gd name="T22" fmla="*/ 104 w 112"/>
                    <a:gd name="T23" fmla="*/ 77 h 126"/>
                    <a:gd name="T24" fmla="*/ 100 w 112"/>
                    <a:gd name="T25" fmla="*/ 97 h 126"/>
                    <a:gd name="T26" fmla="*/ 57 w 112"/>
                    <a:gd name="T27" fmla="*/ 106 h 126"/>
                    <a:gd name="T28" fmla="*/ 11 w 112"/>
                    <a:gd name="T29" fmla="*/ 93 h 126"/>
                    <a:gd name="T30" fmla="*/ 0 w 112"/>
                    <a:gd name="T31" fmla="*/ 69 h 126"/>
                    <a:gd name="T32" fmla="*/ 2 w 112"/>
                    <a:gd name="T33" fmla="*/ 95 h 126"/>
                    <a:gd name="T34" fmla="*/ 109 w 112"/>
                    <a:gd name="T35" fmla="*/ 104 h 126"/>
                    <a:gd name="T36" fmla="*/ 109 w 112"/>
                    <a:gd name="T37" fmla="*/ 8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126">
                      <a:moveTo>
                        <a:pt x="109" y="81"/>
                      </a:moveTo>
                      <a:cubicBezTo>
                        <a:pt x="109" y="66"/>
                        <a:pt x="110" y="52"/>
                        <a:pt x="112" y="37"/>
                      </a:cubicBezTo>
                      <a:cubicBezTo>
                        <a:pt x="111" y="38"/>
                        <a:pt x="109" y="38"/>
                        <a:pt x="107" y="39"/>
                      </a:cubicBezTo>
                      <a:cubicBezTo>
                        <a:pt x="92" y="45"/>
                        <a:pt x="55" y="62"/>
                        <a:pt x="55" y="62"/>
                      </a:cubicBezTo>
                      <a:cubicBezTo>
                        <a:pt x="55" y="62"/>
                        <a:pt x="46" y="21"/>
                        <a:pt x="51" y="0"/>
                      </a:cubicBezTo>
                      <a:cubicBezTo>
                        <a:pt x="47" y="4"/>
                        <a:pt x="44" y="10"/>
                        <a:pt x="44" y="18"/>
                      </a:cubicBezTo>
                      <a:cubicBezTo>
                        <a:pt x="42" y="34"/>
                        <a:pt x="46" y="49"/>
                        <a:pt x="45" y="65"/>
                      </a:cubicBezTo>
                      <a:cubicBezTo>
                        <a:pt x="45" y="69"/>
                        <a:pt x="43" y="77"/>
                        <a:pt x="45" y="80"/>
                      </a:cubicBezTo>
                      <a:cubicBezTo>
                        <a:pt x="48" y="84"/>
                        <a:pt x="61" y="71"/>
                        <a:pt x="64" y="69"/>
                      </a:cubicBezTo>
                      <a:cubicBezTo>
                        <a:pt x="75" y="60"/>
                        <a:pt x="87" y="51"/>
                        <a:pt x="102" y="50"/>
                      </a:cubicBezTo>
                      <a:cubicBezTo>
                        <a:pt x="103" y="50"/>
                        <a:pt x="103" y="51"/>
                        <a:pt x="103" y="51"/>
                      </a:cubicBezTo>
                      <a:cubicBezTo>
                        <a:pt x="104" y="60"/>
                        <a:pt x="104" y="68"/>
                        <a:pt x="104" y="77"/>
                      </a:cubicBezTo>
                      <a:cubicBezTo>
                        <a:pt x="104" y="83"/>
                        <a:pt x="104" y="91"/>
                        <a:pt x="100" y="97"/>
                      </a:cubicBezTo>
                      <a:cubicBezTo>
                        <a:pt x="93" y="110"/>
                        <a:pt x="68" y="106"/>
                        <a:pt x="57" y="106"/>
                      </a:cubicBezTo>
                      <a:cubicBezTo>
                        <a:pt x="40" y="105"/>
                        <a:pt x="23" y="108"/>
                        <a:pt x="11" y="93"/>
                      </a:cubicBezTo>
                      <a:cubicBezTo>
                        <a:pt x="6" y="86"/>
                        <a:pt x="3" y="78"/>
                        <a:pt x="0" y="69"/>
                      </a:cubicBezTo>
                      <a:cubicBezTo>
                        <a:pt x="0" y="79"/>
                        <a:pt x="1" y="86"/>
                        <a:pt x="2" y="95"/>
                      </a:cubicBezTo>
                      <a:cubicBezTo>
                        <a:pt x="5" y="118"/>
                        <a:pt x="13" y="126"/>
                        <a:pt x="109" y="104"/>
                      </a:cubicBezTo>
                      <a:cubicBezTo>
                        <a:pt x="109" y="96"/>
                        <a:pt x="109" y="88"/>
                        <a:pt x="109" y="81"/>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342"/>
                <p:cNvSpPr/>
                <p:nvPr/>
              </p:nvSpPr>
              <p:spPr bwMode="auto">
                <a:xfrm>
                  <a:off x="7969250" y="3730625"/>
                  <a:ext cx="492125" cy="203200"/>
                </a:xfrm>
                <a:custGeom>
                  <a:avLst/>
                  <a:gdLst>
                    <a:gd name="T0" fmla="*/ 112 w 131"/>
                    <a:gd name="T1" fmla="*/ 2 h 54"/>
                    <a:gd name="T2" fmla="*/ 56 w 131"/>
                    <a:gd name="T3" fmla="*/ 13 h 54"/>
                    <a:gd name="T4" fmla="*/ 76 w 131"/>
                    <a:gd name="T5" fmla="*/ 23 h 54"/>
                    <a:gd name="T6" fmla="*/ 44 w 131"/>
                    <a:gd name="T7" fmla="*/ 32 h 54"/>
                    <a:gd name="T8" fmla="*/ 18 w 131"/>
                    <a:gd name="T9" fmla="*/ 25 h 54"/>
                    <a:gd name="T10" fmla="*/ 1 w 131"/>
                    <a:gd name="T11" fmla="*/ 34 h 54"/>
                    <a:gd name="T12" fmla="*/ 26 w 131"/>
                    <a:gd name="T13" fmla="*/ 47 h 54"/>
                    <a:gd name="T14" fmla="*/ 71 w 131"/>
                    <a:gd name="T15" fmla="*/ 54 h 54"/>
                    <a:gd name="T16" fmla="*/ 131 w 131"/>
                    <a:gd name="T17" fmla="*/ 32 h 54"/>
                    <a:gd name="T18" fmla="*/ 112 w 131"/>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54">
                      <a:moveTo>
                        <a:pt x="112" y="2"/>
                      </a:moveTo>
                      <a:cubicBezTo>
                        <a:pt x="90" y="13"/>
                        <a:pt x="56" y="0"/>
                        <a:pt x="56" y="13"/>
                      </a:cubicBezTo>
                      <a:cubicBezTo>
                        <a:pt x="56" y="25"/>
                        <a:pt x="76" y="23"/>
                        <a:pt x="76" y="23"/>
                      </a:cubicBezTo>
                      <a:cubicBezTo>
                        <a:pt x="44" y="32"/>
                        <a:pt x="44" y="32"/>
                        <a:pt x="44" y="32"/>
                      </a:cubicBezTo>
                      <a:cubicBezTo>
                        <a:pt x="18" y="25"/>
                        <a:pt x="18" y="25"/>
                        <a:pt x="18" y="25"/>
                      </a:cubicBezTo>
                      <a:cubicBezTo>
                        <a:pt x="18" y="25"/>
                        <a:pt x="0" y="25"/>
                        <a:pt x="1" y="34"/>
                      </a:cubicBezTo>
                      <a:cubicBezTo>
                        <a:pt x="3" y="43"/>
                        <a:pt x="21" y="45"/>
                        <a:pt x="26" y="47"/>
                      </a:cubicBezTo>
                      <a:cubicBezTo>
                        <a:pt x="47" y="54"/>
                        <a:pt x="71" y="54"/>
                        <a:pt x="71" y="54"/>
                      </a:cubicBezTo>
                      <a:cubicBezTo>
                        <a:pt x="131" y="32"/>
                        <a:pt x="131" y="32"/>
                        <a:pt x="131" y="32"/>
                      </a:cubicBezTo>
                      <a:lnTo>
                        <a:pt x="112" y="2"/>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343"/>
                <p:cNvSpPr/>
                <p:nvPr/>
              </p:nvSpPr>
              <p:spPr bwMode="auto">
                <a:xfrm>
                  <a:off x="8186738" y="3779837"/>
                  <a:ext cx="274638" cy="153988"/>
                </a:xfrm>
                <a:custGeom>
                  <a:avLst/>
                  <a:gdLst>
                    <a:gd name="T0" fmla="*/ 12 w 73"/>
                    <a:gd name="T1" fmla="*/ 41 h 41"/>
                    <a:gd name="T2" fmla="*/ 13 w 73"/>
                    <a:gd name="T3" fmla="*/ 41 h 41"/>
                    <a:gd name="T4" fmla="*/ 73 w 73"/>
                    <a:gd name="T5" fmla="*/ 19 h 41"/>
                    <a:gd name="T6" fmla="*/ 64 w 73"/>
                    <a:gd name="T7" fmla="*/ 0 h 41"/>
                    <a:gd name="T8" fmla="*/ 44 w 73"/>
                    <a:gd name="T9" fmla="*/ 0 h 41"/>
                    <a:gd name="T10" fmla="*/ 40 w 73"/>
                    <a:gd name="T11" fmla="*/ 23 h 41"/>
                    <a:gd name="T12" fmla="*/ 6 w 73"/>
                    <a:gd name="T13" fmla="*/ 38 h 41"/>
                    <a:gd name="T14" fmla="*/ 0 w 73"/>
                    <a:gd name="T15" fmla="*/ 40 h 41"/>
                    <a:gd name="T16" fmla="*/ 12 w 73"/>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41">
                      <a:moveTo>
                        <a:pt x="12" y="41"/>
                      </a:moveTo>
                      <a:cubicBezTo>
                        <a:pt x="12" y="41"/>
                        <a:pt x="13" y="41"/>
                        <a:pt x="13" y="41"/>
                      </a:cubicBezTo>
                      <a:cubicBezTo>
                        <a:pt x="73" y="19"/>
                        <a:pt x="73" y="19"/>
                        <a:pt x="73" y="19"/>
                      </a:cubicBezTo>
                      <a:cubicBezTo>
                        <a:pt x="64" y="0"/>
                        <a:pt x="64" y="0"/>
                        <a:pt x="64" y="0"/>
                      </a:cubicBezTo>
                      <a:cubicBezTo>
                        <a:pt x="59" y="2"/>
                        <a:pt x="52" y="1"/>
                        <a:pt x="44" y="0"/>
                      </a:cubicBezTo>
                      <a:cubicBezTo>
                        <a:pt x="46" y="8"/>
                        <a:pt x="45" y="17"/>
                        <a:pt x="40" y="23"/>
                      </a:cubicBezTo>
                      <a:cubicBezTo>
                        <a:pt x="31" y="33"/>
                        <a:pt x="19" y="35"/>
                        <a:pt x="6" y="38"/>
                      </a:cubicBezTo>
                      <a:cubicBezTo>
                        <a:pt x="5" y="38"/>
                        <a:pt x="1" y="40"/>
                        <a:pt x="0" y="40"/>
                      </a:cubicBezTo>
                      <a:cubicBezTo>
                        <a:pt x="4" y="41"/>
                        <a:pt x="8" y="40"/>
                        <a:pt x="12" y="41"/>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344"/>
                <p:cNvSpPr/>
                <p:nvPr/>
              </p:nvSpPr>
              <p:spPr bwMode="auto">
                <a:xfrm>
                  <a:off x="7977188" y="3779837"/>
                  <a:ext cx="344488" cy="120650"/>
                </a:xfrm>
                <a:custGeom>
                  <a:avLst/>
                  <a:gdLst>
                    <a:gd name="T0" fmla="*/ 1 w 92"/>
                    <a:gd name="T1" fmla="*/ 19 h 32"/>
                    <a:gd name="T2" fmla="*/ 44 w 92"/>
                    <a:gd name="T3" fmla="*/ 29 h 32"/>
                    <a:gd name="T4" fmla="*/ 82 w 92"/>
                    <a:gd name="T5" fmla="*/ 13 h 32"/>
                    <a:gd name="T6" fmla="*/ 73 w 92"/>
                    <a:gd name="T7" fmla="*/ 7 h 32"/>
                    <a:gd name="T8" fmla="*/ 61 w 92"/>
                    <a:gd name="T9" fmla="*/ 4 h 32"/>
                    <a:gd name="T10" fmla="*/ 54 w 92"/>
                    <a:gd name="T11" fmla="*/ 0 h 32"/>
                    <a:gd name="T12" fmla="*/ 74 w 92"/>
                    <a:gd name="T13" fmla="*/ 10 h 32"/>
                    <a:gd name="T14" fmla="*/ 42 w 92"/>
                    <a:gd name="T15" fmla="*/ 19 h 32"/>
                    <a:gd name="T16" fmla="*/ 16 w 92"/>
                    <a:gd name="T17" fmla="*/ 12 h 32"/>
                    <a:gd name="T18" fmla="*/ 0 w 92"/>
                    <a:gd name="T19" fmla="*/ 19 h 32"/>
                    <a:gd name="T20" fmla="*/ 1 w 92"/>
                    <a:gd name="T21"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32">
                      <a:moveTo>
                        <a:pt x="1" y="19"/>
                      </a:moveTo>
                      <a:cubicBezTo>
                        <a:pt x="15" y="20"/>
                        <a:pt x="30" y="32"/>
                        <a:pt x="44" y="29"/>
                      </a:cubicBezTo>
                      <a:cubicBezTo>
                        <a:pt x="57" y="27"/>
                        <a:pt x="71" y="20"/>
                        <a:pt x="82" y="13"/>
                      </a:cubicBezTo>
                      <a:cubicBezTo>
                        <a:pt x="92" y="8"/>
                        <a:pt x="77" y="7"/>
                        <a:pt x="73" y="7"/>
                      </a:cubicBezTo>
                      <a:cubicBezTo>
                        <a:pt x="69" y="6"/>
                        <a:pt x="65" y="6"/>
                        <a:pt x="61" y="4"/>
                      </a:cubicBezTo>
                      <a:cubicBezTo>
                        <a:pt x="58" y="3"/>
                        <a:pt x="56" y="2"/>
                        <a:pt x="54" y="0"/>
                      </a:cubicBezTo>
                      <a:cubicBezTo>
                        <a:pt x="54" y="12"/>
                        <a:pt x="74" y="10"/>
                        <a:pt x="74" y="10"/>
                      </a:cubicBezTo>
                      <a:cubicBezTo>
                        <a:pt x="42" y="19"/>
                        <a:pt x="42" y="19"/>
                        <a:pt x="42" y="19"/>
                      </a:cubicBezTo>
                      <a:cubicBezTo>
                        <a:pt x="16" y="12"/>
                        <a:pt x="16" y="12"/>
                        <a:pt x="16" y="12"/>
                      </a:cubicBezTo>
                      <a:cubicBezTo>
                        <a:pt x="16" y="12"/>
                        <a:pt x="1" y="12"/>
                        <a:pt x="0" y="19"/>
                      </a:cubicBezTo>
                      <a:cubicBezTo>
                        <a:pt x="0" y="19"/>
                        <a:pt x="0" y="19"/>
                        <a:pt x="1" y="19"/>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345"/>
                <p:cNvSpPr/>
                <p:nvPr/>
              </p:nvSpPr>
              <p:spPr bwMode="auto">
                <a:xfrm>
                  <a:off x="8329613" y="3127375"/>
                  <a:ext cx="385763" cy="784225"/>
                </a:xfrm>
                <a:custGeom>
                  <a:avLst/>
                  <a:gdLst>
                    <a:gd name="T0" fmla="*/ 18 w 103"/>
                    <a:gd name="T1" fmla="*/ 0 h 209"/>
                    <a:gd name="T2" fmla="*/ 81 w 103"/>
                    <a:gd name="T3" fmla="*/ 80 h 209"/>
                    <a:gd name="T4" fmla="*/ 85 w 103"/>
                    <a:gd name="T5" fmla="*/ 196 h 209"/>
                    <a:gd name="T6" fmla="*/ 2 w 103"/>
                    <a:gd name="T7" fmla="*/ 209 h 209"/>
                    <a:gd name="T8" fmla="*/ 2 w 103"/>
                    <a:gd name="T9" fmla="*/ 162 h 209"/>
                    <a:gd name="T10" fmla="*/ 45 w 103"/>
                    <a:gd name="T11" fmla="*/ 154 h 209"/>
                    <a:gd name="T12" fmla="*/ 33 w 103"/>
                    <a:gd name="T13" fmla="*/ 51 h 209"/>
                    <a:gd name="T14" fmla="*/ 18 w 103"/>
                    <a:gd name="T15" fmla="*/ 0 h 2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209">
                      <a:moveTo>
                        <a:pt x="18" y="0"/>
                      </a:moveTo>
                      <a:cubicBezTo>
                        <a:pt x="18" y="0"/>
                        <a:pt x="70" y="1"/>
                        <a:pt x="81" y="80"/>
                      </a:cubicBezTo>
                      <a:cubicBezTo>
                        <a:pt x="88" y="138"/>
                        <a:pt x="103" y="183"/>
                        <a:pt x="85" y="196"/>
                      </a:cubicBezTo>
                      <a:cubicBezTo>
                        <a:pt x="66" y="209"/>
                        <a:pt x="2" y="209"/>
                        <a:pt x="2" y="209"/>
                      </a:cubicBezTo>
                      <a:cubicBezTo>
                        <a:pt x="2" y="162"/>
                        <a:pt x="2" y="162"/>
                        <a:pt x="2" y="162"/>
                      </a:cubicBezTo>
                      <a:cubicBezTo>
                        <a:pt x="45" y="154"/>
                        <a:pt x="45" y="154"/>
                        <a:pt x="45" y="154"/>
                      </a:cubicBezTo>
                      <a:cubicBezTo>
                        <a:pt x="33" y="51"/>
                        <a:pt x="33" y="51"/>
                        <a:pt x="33" y="51"/>
                      </a:cubicBezTo>
                      <a:cubicBezTo>
                        <a:pt x="33" y="51"/>
                        <a:pt x="0" y="28"/>
                        <a:pt x="18" y="0"/>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346"/>
                <p:cNvSpPr/>
                <p:nvPr/>
              </p:nvSpPr>
              <p:spPr bwMode="auto">
                <a:xfrm>
                  <a:off x="8355013" y="3435350"/>
                  <a:ext cx="330200" cy="476250"/>
                </a:xfrm>
                <a:custGeom>
                  <a:avLst/>
                  <a:gdLst>
                    <a:gd name="T0" fmla="*/ 86 w 88"/>
                    <a:gd name="T1" fmla="*/ 77 h 127"/>
                    <a:gd name="T2" fmla="*/ 66 w 88"/>
                    <a:gd name="T3" fmla="*/ 107 h 127"/>
                    <a:gd name="T4" fmla="*/ 29 w 88"/>
                    <a:gd name="T5" fmla="*/ 118 h 127"/>
                    <a:gd name="T6" fmla="*/ 8 w 88"/>
                    <a:gd name="T7" fmla="*/ 113 h 127"/>
                    <a:gd name="T8" fmla="*/ 7 w 88"/>
                    <a:gd name="T9" fmla="*/ 96 h 127"/>
                    <a:gd name="T10" fmla="*/ 8 w 88"/>
                    <a:gd name="T11" fmla="*/ 84 h 127"/>
                    <a:gd name="T12" fmla="*/ 38 w 88"/>
                    <a:gd name="T13" fmla="*/ 77 h 127"/>
                    <a:gd name="T14" fmla="*/ 48 w 88"/>
                    <a:gd name="T15" fmla="*/ 78 h 127"/>
                    <a:gd name="T16" fmla="*/ 48 w 88"/>
                    <a:gd name="T17" fmla="*/ 68 h 127"/>
                    <a:gd name="T18" fmla="*/ 42 w 88"/>
                    <a:gd name="T19" fmla="*/ 39 h 127"/>
                    <a:gd name="T20" fmla="*/ 30 w 88"/>
                    <a:gd name="T21" fmla="*/ 0 h 127"/>
                    <a:gd name="T22" fmla="*/ 38 w 88"/>
                    <a:gd name="T23" fmla="*/ 72 h 127"/>
                    <a:gd name="T24" fmla="*/ 3 w 88"/>
                    <a:gd name="T25" fmla="*/ 78 h 127"/>
                    <a:gd name="T26" fmla="*/ 2 w 88"/>
                    <a:gd name="T27" fmla="*/ 107 h 127"/>
                    <a:gd name="T28" fmla="*/ 7 w 88"/>
                    <a:gd name="T29" fmla="*/ 127 h 127"/>
                    <a:gd name="T30" fmla="*/ 78 w 88"/>
                    <a:gd name="T31" fmla="*/ 114 h 127"/>
                    <a:gd name="T32" fmla="*/ 86 w 88"/>
                    <a:gd name="T33" fmla="*/ 7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127">
                      <a:moveTo>
                        <a:pt x="86" y="77"/>
                      </a:moveTo>
                      <a:cubicBezTo>
                        <a:pt x="82" y="89"/>
                        <a:pt x="77" y="101"/>
                        <a:pt x="66" y="107"/>
                      </a:cubicBezTo>
                      <a:cubicBezTo>
                        <a:pt x="55" y="114"/>
                        <a:pt x="42" y="117"/>
                        <a:pt x="29" y="118"/>
                      </a:cubicBezTo>
                      <a:cubicBezTo>
                        <a:pt x="23" y="119"/>
                        <a:pt x="10" y="122"/>
                        <a:pt x="8" y="113"/>
                      </a:cubicBezTo>
                      <a:cubicBezTo>
                        <a:pt x="7" y="107"/>
                        <a:pt x="7" y="101"/>
                        <a:pt x="7" y="96"/>
                      </a:cubicBezTo>
                      <a:cubicBezTo>
                        <a:pt x="7" y="92"/>
                        <a:pt x="6" y="87"/>
                        <a:pt x="8" y="84"/>
                      </a:cubicBezTo>
                      <a:cubicBezTo>
                        <a:pt x="12" y="75"/>
                        <a:pt x="30" y="76"/>
                        <a:pt x="38" y="77"/>
                      </a:cubicBezTo>
                      <a:cubicBezTo>
                        <a:pt x="41" y="77"/>
                        <a:pt x="45" y="78"/>
                        <a:pt x="48" y="78"/>
                      </a:cubicBezTo>
                      <a:cubicBezTo>
                        <a:pt x="54" y="78"/>
                        <a:pt x="49" y="71"/>
                        <a:pt x="48" y="68"/>
                      </a:cubicBezTo>
                      <a:cubicBezTo>
                        <a:pt x="46" y="59"/>
                        <a:pt x="45" y="49"/>
                        <a:pt x="42" y="39"/>
                      </a:cubicBezTo>
                      <a:cubicBezTo>
                        <a:pt x="39" y="26"/>
                        <a:pt x="35" y="13"/>
                        <a:pt x="30" y="0"/>
                      </a:cubicBezTo>
                      <a:cubicBezTo>
                        <a:pt x="38" y="72"/>
                        <a:pt x="38" y="72"/>
                        <a:pt x="38" y="72"/>
                      </a:cubicBezTo>
                      <a:cubicBezTo>
                        <a:pt x="3" y="78"/>
                        <a:pt x="3" y="78"/>
                        <a:pt x="3" y="78"/>
                      </a:cubicBezTo>
                      <a:cubicBezTo>
                        <a:pt x="2" y="88"/>
                        <a:pt x="0" y="97"/>
                        <a:pt x="2" y="107"/>
                      </a:cubicBezTo>
                      <a:cubicBezTo>
                        <a:pt x="3" y="114"/>
                        <a:pt x="5" y="120"/>
                        <a:pt x="7" y="127"/>
                      </a:cubicBezTo>
                      <a:cubicBezTo>
                        <a:pt x="26" y="126"/>
                        <a:pt x="64" y="124"/>
                        <a:pt x="78" y="114"/>
                      </a:cubicBezTo>
                      <a:cubicBezTo>
                        <a:pt x="86" y="108"/>
                        <a:pt x="88" y="95"/>
                        <a:pt x="86" y="77"/>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347"/>
                <p:cNvSpPr/>
                <p:nvPr/>
              </p:nvSpPr>
              <p:spPr bwMode="auto">
                <a:xfrm>
                  <a:off x="9256713" y="1876425"/>
                  <a:ext cx="214313" cy="188913"/>
                </a:xfrm>
                <a:custGeom>
                  <a:avLst/>
                  <a:gdLst>
                    <a:gd name="T0" fmla="*/ 0 w 135"/>
                    <a:gd name="T1" fmla="*/ 119 h 119"/>
                    <a:gd name="T2" fmla="*/ 104 w 135"/>
                    <a:gd name="T3" fmla="*/ 0 h 119"/>
                    <a:gd name="T4" fmla="*/ 135 w 135"/>
                    <a:gd name="T5" fmla="*/ 36 h 119"/>
                    <a:gd name="T6" fmla="*/ 0 w 135"/>
                    <a:gd name="T7" fmla="*/ 119 h 119"/>
                  </a:gdLst>
                  <a:ahLst/>
                  <a:cxnLst>
                    <a:cxn ang="0">
                      <a:pos x="T0" y="T1"/>
                    </a:cxn>
                    <a:cxn ang="0">
                      <a:pos x="T2" y="T3"/>
                    </a:cxn>
                    <a:cxn ang="0">
                      <a:pos x="T4" y="T5"/>
                    </a:cxn>
                    <a:cxn ang="0">
                      <a:pos x="T6" y="T7"/>
                    </a:cxn>
                  </a:cxnLst>
                  <a:rect l="0" t="0" r="r" b="b"/>
                  <a:pathLst>
                    <a:path w="135" h="119">
                      <a:moveTo>
                        <a:pt x="0" y="119"/>
                      </a:moveTo>
                      <a:lnTo>
                        <a:pt x="104" y="0"/>
                      </a:lnTo>
                      <a:lnTo>
                        <a:pt x="135" y="36"/>
                      </a:lnTo>
                      <a:lnTo>
                        <a:pt x="0" y="119"/>
                      </a:lnTo>
                      <a:close/>
                    </a:path>
                  </a:pathLst>
                </a:custGeom>
                <a:solidFill>
                  <a:srgbClr val="FFC5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348"/>
                <p:cNvSpPr/>
                <p:nvPr/>
              </p:nvSpPr>
              <p:spPr bwMode="auto">
                <a:xfrm>
                  <a:off x="9267825" y="2109787"/>
                  <a:ext cx="250825" cy="74613"/>
                </a:xfrm>
                <a:custGeom>
                  <a:avLst/>
                  <a:gdLst>
                    <a:gd name="T0" fmla="*/ 0 w 158"/>
                    <a:gd name="T1" fmla="*/ 47 h 47"/>
                    <a:gd name="T2" fmla="*/ 151 w 158"/>
                    <a:gd name="T3" fmla="*/ 0 h 47"/>
                    <a:gd name="T4" fmla="*/ 158 w 158"/>
                    <a:gd name="T5" fmla="*/ 47 h 47"/>
                    <a:gd name="T6" fmla="*/ 0 w 158"/>
                    <a:gd name="T7" fmla="*/ 47 h 47"/>
                  </a:gdLst>
                  <a:ahLst/>
                  <a:cxnLst>
                    <a:cxn ang="0">
                      <a:pos x="T0" y="T1"/>
                    </a:cxn>
                    <a:cxn ang="0">
                      <a:pos x="T2" y="T3"/>
                    </a:cxn>
                    <a:cxn ang="0">
                      <a:pos x="T4" y="T5"/>
                    </a:cxn>
                    <a:cxn ang="0">
                      <a:pos x="T6" y="T7"/>
                    </a:cxn>
                  </a:cxnLst>
                  <a:rect l="0" t="0" r="r" b="b"/>
                  <a:pathLst>
                    <a:path w="158" h="47">
                      <a:moveTo>
                        <a:pt x="0" y="47"/>
                      </a:moveTo>
                      <a:lnTo>
                        <a:pt x="151" y="0"/>
                      </a:lnTo>
                      <a:lnTo>
                        <a:pt x="158" y="47"/>
                      </a:lnTo>
                      <a:lnTo>
                        <a:pt x="0" y="47"/>
                      </a:lnTo>
                      <a:close/>
                    </a:path>
                  </a:pathLst>
                </a:custGeom>
                <a:solidFill>
                  <a:srgbClr val="FFC5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349"/>
                <p:cNvSpPr/>
                <p:nvPr/>
              </p:nvSpPr>
              <p:spPr bwMode="auto">
                <a:xfrm>
                  <a:off x="9305925" y="2260600"/>
                  <a:ext cx="242888" cy="127000"/>
                </a:xfrm>
                <a:custGeom>
                  <a:avLst/>
                  <a:gdLst>
                    <a:gd name="T0" fmla="*/ 0 w 153"/>
                    <a:gd name="T1" fmla="*/ 0 h 80"/>
                    <a:gd name="T2" fmla="*/ 153 w 153"/>
                    <a:gd name="T3" fmla="*/ 37 h 80"/>
                    <a:gd name="T4" fmla="*/ 137 w 153"/>
                    <a:gd name="T5" fmla="*/ 80 h 80"/>
                    <a:gd name="T6" fmla="*/ 0 w 153"/>
                    <a:gd name="T7" fmla="*/ 0 h 80"/>
                  </a:gdLst>
                  <a:ahLst/>
                  <a:cxnLst>
                    <a:cxn ang="0">
                      <a:pos x="T0" y="T1"/>
                    </a:cxn>
                    <a:cxn ang="0">
                      <a:pos x="T2" y="T3"/>
                    </a:cxn>
                    <a:cxn ang="0">
                      <a:pos x="T4" y="T5"/>
                    </a:cxn>
                    <a:cxn ang="0">
                      <a:pos x="T6" y="T7"/>
                    </a:cxn>
                  </a:cxnLst>
                  <a:rect l="0" t="0" r="r" b="b"/>
                  <a:pathLst>
                    <a:path w="153" h="80">
                      <a:moveTo>
                        <a:pt x="0" y="0"/>
                      </a:moveTo>
                      <a:lnTo>
                        <a:pt x="153" y="37"/>
                      </a:lnTo>
                      <a:lnTo>
                        <a:pt x="137" y="80"/>
                      </a:lnTo>
                      <a:lnTo>
                        <a:pt x="0" y="0"/>
                      </a:lnTo>
                      <a:close/>
                    </a:path>
                  </a:pathLst>
                </a:custGeom>
                <a:solidFill>
                  <a:srgbClr val="FFC5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grpSp>
        <p:nvGrpSpPr>
          <p:cNvPr id="259" name="组合 258"/>
          <p:cNvGrpSpPr/>
          <p:nvPr/>
        </p:nvGrpSpPr>
        <p:grpSpPr>
          <a:xfrm>
            <a:off x="7993938" y="1911928"/>
            <a:ext cx="2332579" cy="3971636"/>
            <a:chOff x="7993938" y="1911928"/>
            <a:chExt cx="2332579" cy="3971636"/>
          </a:xfrm>
        </p:grpSpPr>
        <p:sp>
          <p:nvSpPr>
            <p:cNvPr id="6" name="矩形 5"/>
            <p:cNvSpPr/>
            <p:nvPr/>
          </p:nvSpPr>
          <p:spPr>
            <a:xfrm>
              <a:off x="7993938" y="1911928"/>
              <a:ext cx="2318327" cy="3971636"/>
            </a:xfrm>
            <a:prstGeom prst="rect">
              <a:avLst/>
            </a:prstGeom>
            <a:noFill/>
            <a:ln w="19050">
              <a:solidFill>
                <a:srgbClr val="ED92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008190" y="2377440"/>
              <a:ext cx="2318327" cy="579120"/>
            </a:xfrm>
            <a:prstGeom prst="rect">
              <a:avLst/>
            </a:prstGeom>
            <a:solidFill>
              <a:srgbClr val="ED9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spc="600" dirty="0"/>
                <a:t>技术岗位</a:t>
              </a:r>
            </a:p>
          </p:txBody>
        </p:sp>
        <p:grpSp>
          <p:nvGrpSpPr>
            <p:cNvPr id="177" name="组合 176"/>
            <p:cNvGrpSpPr/>
            <p:nvPr/>
          </p:nvGrpSpPr>
          <p:grpSpPr>
            <a:xfrm>
              <a:off x="8056007" y="2995320"/>
              <a:ext cx="2229869" cy="2888244"/>
              <a:chOff x="1960007" y="2995320"/>
              <a:chExt cx="2229869" cy="2888244"/>
            </a:xfrm>
          </p:grpSpPr>
          <p:sp>
            <p:nvSpPr>
              <p:cNvPr id="178" name="文本框 177"/>
              <p:cNvSpPr txBox="1"/>
              <p:nvPr/>
            </p:nvSpPr>
            <p:spPr>
              <a:xfrm>
                <a:off x="1960007" y="2995320"/>
                <a:ext cx="2229869" cy="2328523"/>
              </a:xfrm>
              <a:prstGeom prst="rect">
                <a:avLst/>
              </a:prstGeom>
              <a:noFill/>
            </p:spPr>
            <p:txBody>
              <a:bodyPr wrap="square" rtlCol="0">
                <a:spAutoFit/>
              </a:bodyPr>
              <a:lstStyle>
                <a:defPPr>
                  <a:defRPr lang="zh-CN"/>
                </a:defPPr>
                <a:lvl1pPr>
                  <a:lnSpc>
                    <a:spcPct val="130000"/>
                  </a:lnSpc>
                  <a:defRPr sz="2000">
                    <a:solidFill>
                      <a:schemeClr val="bg1"/>
                    </a:solidFill>
                    <a:latin typeface="+mn-ea"/>
                  </a:defRPr>
                </a:lvl1pPr>
              </a:lstStyle>
              <a:p>
                <a:pPr>
                  <a:lnSpc>
                    <a:spcPct val="150000"/>
                  </a:lnSpc>
                </a:pPr>
                <a:r>
                  <a:rPr lang="zh-CN" altLang="en-US" dirty="0">
                    <a:solidFill>
                      <a:schemeClr val="tx1"/>
                    </a:solidFill>
                    <a:latin typeface="黑体" panose="02010609060101010101" pitchFamily="49" charset="-122"/>
                    <a:ea typeface="黑体" panose="02010609060101010101" pitchFamily="49" charset="-122"/>
                  </a:rPr>
                  <a:t>点击此处添加文本内容点击此处添加文本内容点击此处添加文本内容点击此处添加文本内容</a:t>
                </a:r>
              </a:p>
            </p:txBody>
          </p:sp>
          <p:grpSp>
            <p:nvGrpSpPr>
              <p:cNvPr id="179" name="组合 178"/>
              <p:cNvGrpSpPr/>
              <p:nvPr/>
            </p:nvGrpSpPr>
            <p:grpSpPr>
              <a:xfrm flipH="1">
                <a:off x="3307058" y="4724400"/>
                <a:ext cx="590921" cy="1159164"/>
                <a:chOff x="7397750" y="1309687"/>
                <a:chExt cx="2151063" cy="4219575"/>
              </a:xfrm>
            </p:grpSpPr>
            <p:sp>
              <p:nvSpPr>
                <p:cNvPr id="180" name="Freeform 271"/>
                <p:cNvSpPr/>
                <p:nvPr/>
              </p:nvSpPr>
              <p:spPr bwMode="auto">
                <a:xfrm>
                  <a:off x="7773988" y="4038600"/>
                  <a:ext cx="682625" cy="1444625"/>
                </a:xfrm>
                <a:custGeom>
                  <a:avLst/>
                  <a:gdLst>
                    <a:gd name="T0" fmla="*/ 9 w 182"/>
                    <a:gd name="T1" fmla="*/ 0 h 385"/>
                    <a:gd name="T2" fmla="*/ 18 w 182"/>
                    <a:gd name="T3" fmla="*/ 81 h 385"/>
                    <a:gd name="T4" fmla="*/ 51 w 182"/>
                    <a:gd name="T5" fmla="*/ 106 h 385"/>
                    <a:gd name="T6" fmla="*/ 38 w 182"/>
                    <a:gd name="T7" fmla="*/ 368 h 385"/>
                    <a:gd name="T8" fmla="*/ 77 w 182"/>
                    <a:gd name="T9" fmla="*/ 385 h 385"/>
                    <a:gd name="T10" fmla="*/ 83 w 182"/>
                    <a:gd name="T11" fmla="*/ 109 h 385"/>
                    <a:gd name="T12" fmla="*/ 109 w 182"/>
                    <a:gd name="T13" fmla="*/ 108 h 385"/>
                    <a:gd name="T14" fmla="*/ 119 w 182"/>
                    <a:gd name="T15" fmla="*/ 378 h 385"/>
                    <a:gd name="T16" fmla="*/ 147 w 182"/>
                    <a:gd name="T17" fmla="*/ 358 h 385"/>
                    <a:gd name="T18" fmla="*/ 160 w 182"/>
                    <a:gd name="T19" fmla="*/ 347 h 385"/>
                    <a:gd name="T20" fmla="*/ 138 w 182"/>
                    <a:gd name="T21" fmla="*/ 103 h 385"/>
                    <a:gd name="T22" fmla="*/ 170 w 182"/>
                    <a:gd name="T23" fmla="*/ 83 h 385"/>
                    <a:gd name="T24" fmla="*/ 176 w 182"/>
                    <a:gd name="T25" fmla="*/ 5 h 385"/>
                    <a:gd name="T26" fmla="*/ 9 w 182"/>
                    <a:gd name="T27"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 h="385">
                      <a:moveTo>
                        <a:pt x="9" y="0"/>
                      </a:moveTo>
                      <a:cubicBezTo>
                        <a:pt x="9" y="0"/>
                        <a:pt x="0" y="50"/>
                        <a:pt x="18" y="81"/>
                      </a:cubicBezTo>
                      <a:cubicBezTo>
                        <a:pt x="24" y="93"/>
                        <a:pt x="38" y="103"/>
                        <a:pt x="51" y="106"/>
                      </a:cubicBezTo>
                      <a:cubicBezTo>
                        <a:pt x="38" y="368"/>
                        <a:pt x="38" y="368"/>
                        <a:pt x="38" y="368"/>
                      </a:cubicBezTo>
                      <a:cubicBezTo>
                        <a:pt x="77" y="385"/>
                        <a:pt x="77" y="385"/>
                        <a:pt x="77" y="385"/>
                      </a:cubicBezTo>
                      <a:cubicBezTo>
                        <a:pt x="83" y="109"/>
                        <a:pt x="83" y="109"/>
                        <a:pt x="83" y="109"/>
                      </a:cubicBezTo>
                      <a:cubicBezTo>
                        <a:pt x="83" y="109"/>
                        <a:pt x="97" y="111"/>
                        <a:pt x="109" y="108"/>
                      </a:cubicBezTo>
                      <a:cubicBezTo>
                        <a:pt x="119" y="378"/>
                        <a:pt x="119" y="378"/>
                        <a:pt x="119" y="378"/>
                      </a:cubicBezTo>
                      <a:cubicBezTo>
                        <a:pt x="147" y="358"/>
                        <a:pt x="147" y="358"/>
                        <a:pt x="147" y="358"/>
                      </a:cubicBezTo>
                      <a:cubicBezTo>
                        <a:pt x="160" y="347"/>
                        <a:pt x="160" y="347"/>
                        <a:pt x="160" y="347"/>
                      </a:cubicBezTo>
                      <a:cubicBezTo>
                        <a:pt x="138" y="103"/>
                        <a:pt x="138" y="103"/>
                        <a:pt x="138" y="103"/>
                      </a:cubicBezTo>
                      <a:cubicBezTo>
                        <a:pt x="138" y="103"/>
                        <a:pt x="158" y="102"/>
                        <a:pt x="170" y="83"/>
                      </a:cubicBezTo>
                      <a:cubicBezTo>
                        <a:pt x="180" y="67"/>
                        <a:pt x="182" y="40"/>
                        <a:pt x="176" y="5"/>
                      </a:cubicBezTo>
                      <a:lnTo>
                        <a:pt x="9" y="0"/>
                      </a:lnTo>
                      <a:close/>
                    </a:path>
                  </a:pathLst>
                </a:custGeom>
                <a:solidFill>
                  <a:srgbClr val="1F46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272"/>
                <p:cNvSpPr/>
                <p:nvPr/>
              </p:nvSpPr>
              <p:spPr bwMode="auto">
                <a:xfrm>
                  <a:off x="7799388" y="4192587"/>
                  <a:ext cx="646113" cy="1290638"/>
                </a:xfrm>
                <a:custGeom>
                  <a:avLst/>
                  <a:gdLst>
                    <a:gd name="T0" fmla="*/ 149 w 172"/>
                    <a:gd name="T1" fmla="*/ 34 h 344"/>
                    <a:gd name="T2" fmla="*/ 89 w 172"/>
                    <a:gd name="T3" fmla="*/ 53 h 344"/>
                    <a:gd name="T4" fmla="*/ 28 w 172"/>
                    <a:gd name="T5" fmla="*/ 32 h 344"/>
                    <a:gd name="T6" fmla="*/ 6 w 172"/>
                    <a:gd name="T7" fmla="*/ 6 h 344"/>
                    <a:gd name="T8" fmla="*/ 0 w 172"/>
                    <a:gd name="T9" fmla="*/ 0 h 344"/>
                    <a:gd name="T10" fmla="*/ 11 w 172"/>
                    <a:gd name="T11" fmla="*/ 40 h 344"/>
                    <a:gd name="T12" fmla="*/ 44 w 172"/>
                    <a:gd name="T13" fmla="*/ 65 h 344"/>
                    <a:gd name="T14" fmla="*/ 44 w 172"/>
                    <a:gd name="T15" fmla="*/ 72 h 344"/>
                    <a:gd name="T16" fmla="*/ 59 w 172"/>
                    <a:gd name="T17" fmla="*/ 73 h 344"/>
                    <a:gd name="T18" fmla="*/ 60 w 172"/>
                    <a:gd name="T19" fmla="*/ 75 h 344"/>
                    <a:gd name="T20" fmla="*/ 54 w 172"/>
                    <a:gd name="T21" fmla="*/ 230 h 344"/>
                    <a:gd name="T22" fmla="*/ 51 w 172"/>
                    <a:gd name="T23" fmla="*/ 309 h 344"/>
                    <a:gd name="T24" fmla="*/ 50 w 172"/>
                    <a:gd name="T25" fmla="*/ 335 h 344"/>
                    <a:gd name="T26" fmla="*/ 70 w 172"/>
                    <a:gd name="T27" fmla="*/ 344 h 344"/>
                    <a:gd name="T28" fmla="*/ 76 w 172"/>
                    <a:gd name="T29" fmla="*/ 68 h 344"/>
                    <a:gd name="T30" fmla="*/ 102 w 172"/>
                    <a:gd name="T31" fmla="*/ 67 h 344"/>
                    <a:gd name="T32" fmla="*/ 112 w 172"/>
                    <a:gd name="T33" fmla="*/ 337 h 344"/>
                    <a:gd name="T34" fmla="*/ 129 w 172"/>
                    <a:gd name="T35" fmla="*/ 325 h 344"/>
                    <a:gd name="T36" fmla="*/ 127 w 172"/>
                    <a:gd name="T37" fmla="*/ 258 h 344"/>
                    <a:gd name="T38" fmla="*/ 122 w 172"/>
                    <a:gd name="T39" fmla="*/ 168 h 344"/>
                    <a:gd name="T40" fmla="*/ 117 w 172"/>
                    <a:gd name="T41" fmla="*/ 123 h 344"/>
                    <a:gd name="T42" fmla="*/ 116 w 172"/>
                    <a:gd name="T43" fmla="*/ 84 h 344"/>
                    <a:gd name="T44" fmla="*/ 122 w 172"/>
                    <a:gd name="T45" fmla="*/ 72 h 344"/>
                    <a:gd name="T46" fmla="*/ 131 w 172"/>
                    <a:gd name="T47" fmla="*/ 71 h 344"/>
                    <a:gd name="T48" fmla="*/ 131 w 172"/>
                    <a:gd name="T49" fmla="*/ 62 h 344"/>
                    <a:gd name="T50" fmla="*/ 163 w 172"/>
                    <a:gd name="T51" fmla="*/ 42 h 344"/>
                    <a:gd name="T52" fmla="*/ 172 w 172"/>
                    <a:gd name="T53" fmla="*/ 8 h 344"/>
                    <a:gd name="T54" fmla="*/ 149 w 172"/>
                    <a:gd name="T55" fmla="*/ 3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2" h="344">
                      <a:moveTo>
                        <a:pt x="149" y="34"/>
                      </a:moveTo>
                      <a:cubicBezTo>
                        <a:pt x="132" y="46"/>
                        <a:pt x="110" y="52"/>
                        <a:pt x="89" y="53"/>
                      </a:cubicBezTo>
                      <a:cubicBezTo>
                        <a:pt x="66" y="54"/>
                        <a:pt x="46" y="47"/>
                        <a:pt x="28" y="32"/>
                      </a:cubicBezTo>
                      <a:cubicBezTo>
                        <a:pt x="20" y="24"/>
                        <a:pt x="12" y="16"/>
                        <a:pt x="6" y="6"/>
                      </a:cubicBezTo>
                      <a:cubicBezTo>
                        <a:pt x="4" y="4"/>
                        <a:pt x="2" y="2"/>
                        <a:pt x="0" y="0"/>
                      </a:cubicBezTo>
                      <a:cubicBezTo>
                        <a:pt x="1" y="13"/>
                        <a:pt x="4" y="28"/>
                        <a:pt x="11" y="40"/>
                      </a:cubicBezTo>
                      <a:cubicBezTo>
                        <a:pt x="17" y="52"/>
                        <a:pt x="31" y="62"/>
                        <a:pt x="44" y="65"/>
                      </a:cubicBezTo>
                      <a:cubicBezTo>
                        <a:pt x="44" y="72"/>
                        <a:pt x="44" y="72"/>
                        <a:pt x="44" y="72"/>
                      </a:cubicBezTo>
                      <a:cubicBezTo>
                        <a:pt x="49" y="72"/>
                        <a:pt x="54" y="72"/>
                        <a:pt x="59" y="73"/>
                      </a:cubicBezTo>
                      <a:cubicBezTo>
                        <a:pt x="59" y="73"/>
                        <a:pt x="60" y="74"/>
                        <a:pt x="60" y="75"/>
                      </a:cubicBezTo>
                      <a:cubicBezTo>
                        <a:pt x="62" y="126"/>
                        <a:pt x="57" y="179"/>
                        <a:pt x="54" y="230"/>
                      </a:cubicBezTo>
                      <a:cubicBezTo>
                        <a:pt x="52" y="257"/>
                        <a:pt x="52" y="283"/>
                        <a:pt x="51" y="309"/>
                      </a:cubicBezTo>
                      <a:cubicBezTo>
                        <a:pt x="51" y="318"/>
                        <a:pt x="50" y="326"/>
                        <a:pt x="50" y="335"/>
                      </a:cubicBezTo>
                      <a:cubicBezTo>
                        <a:pt x="70" y="344"/>
                        <a:pt x="70" y="344"/>
                        <a:pt x="70" y="344"/>
                      </a:cubicBezTo>
                      <a:cubicBezTo>
                        <a:pt x="76" y="68"/>
                        <a:pt x="76" y="68"/>
                        <a:pt x="76" y="68"/>
                      </a:cubicBezTo>
                      <a:cubicBezTo>
                        <a:pt x="76" y="68"/>
                        <a:pt x="90" y="70"/>
                        <a:pt x="102" y="67"/>
                      </a:cubicBezTo>
                      <a:cubicBezTo>
                        <a:pt x="112" y="337"/>
                        <a:pt x="112" y="337"/>
                        <a:pt x="112" y="337"/>
                      </a:cubicBezTo>
                      <a:cubicBezTo>
                        <a:pt x="129" y="325"/>
                        <a:pt x="129" y="325"/>
                        <a:pt x="129" y="325"/>
                      </a:cubicBezTo>
                      <a:cubicBezTo>
                        <a:pt x="126" y="303"/>
                        <a:pt x="126" y="280"/>
                        <a:pt x="127" y="258"/>
                      </a:cubicBezTo>
                      <a:cubicBezTo>
                        <a:pt x="127" y="228"/>
                        <a:pt x="126" y="198"/>
                        <a:pt x="122" y="168"/>
                      </a:cubicBezTo>
                      <a:cubicBezTo>
                        <a:pt x="120" y="153"/>
                        <a:pt x="118" y="138"/>
                        <a:pt x="117" y="123"/>
                      </a:cubicBezTo>
                      <a:cubicBezTo>
                        <a:pt x="117" y="110"/>
                        <a:pt x="118" y="97"/>
                        <a:pt x="116" y="84"/>
                      </a:cubicBezTo>
                      <a:cubicBezTo>
                        <a:pt x="114" y="78"/>
                        <a:pt x="115" y="74"/>
                        <a:pt x="122" y="72"/>
                      </a:cubicBezTo>
                      <a:cubicBezTo>
                        <a:pt x="125" y="72"/>
                        <a:pt x="128" y="72"/>
                        <a:pt x="131" y="71"/>
                      </a:cubicBezTo>
                      <a:cubicBezTo>
                        <a:pt x="131" y="62"/>
                        <a:pt x="131" y="62"/>
                        <a:pt x="131" y="62"/>
                      </a:cubicBezTo>
                      <a:cubicBezTo>
                        <a:pt x="131" y="62"/>
                        <a:pt x="151" y="61"/>
                        <a:pt x="163" y="42"/>
                      </a:cubicBezTo>
                      <a:cubicBezTo>
                        <a:pt x="168" y="34"/>
                        <a:pt x="171" y="22"/>
                        <a:pt x="172" y="8"/>
                      </a:cubicBezTo>
                      <a:cubicBezTo>
                        <a:pt x="166" y="18"/>
                        <a:pt x="159" y="28"/>
                        <a:pt x="149" y="34"/>
                      </a:cubicBezTo>
                      <a:close/>
                    </a:path>
                  </a:pathLst>
                </a:custGeom>
                <a:solidFill>
                  <a:srgbClr val="1B32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273"/>
                <p:cNvSpPr/>
                <p:nvPr/>
              </p:nvSpPr>
              <p:spPr bwMode="auto">
                <a:xfrm>
                  <a:off x="7807325" y="3975100"/>
                  <a:ext cx="630238" cy="190500"/>
                </a:xfrm>
                <a:custGeom>
                  <a:avLst/>
                  <a:gdLst>
                    <a:gd name="T0" fmla="*/ 0 w 168"/>
                    <a:gd name="T1" fmla="*/ 14 h 51"/>
                    <a:gd name="T2" fmla="*/ 0 w 168"/>
                    <a:gd name="T3" fmla="*/ 24 h 51"/>
                    <a:gd name="T4" fmla="*/ 54 w 168"/>
                    <a:gd name="T5" fmla="*/ 26 h 51"/>
                    <a:gd name="T6" fmla="*/ 81 w 168"/>
                    <a:gd name="T7" fmla="*/ 51 h 51"/>
                    <a:gd name="T8" fmla="*/ 109 w 168"/>
                    <a:gd name="T9" fmla="*/ 28 h 51"/>
                    <a:gd name="T10" fmla="*/ 168 w 168"/>
                    <a:gd name="T11" fmla="*/ 26 h 51"/>
                    <a:gd name="T12" fmla="*/ 167 w 168"/>
                    <a:gd name="T13" fmla="*/ 18 h 51"/>
                    <a:gd name="T14" fmla="*/ 0 w 168"/>
                    <a:gd name="T15" fmla="*/ 14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51">
                      <a:moveTo>
                        <a:pt x="0" y="14"/>
                      </a:moveTo>
                      <a:cubicBezTo>
                        <a:pt x="0" y="24"/>
                        <a:pt x="0" y="24"/>
                        <a:pt x="0" y="24"/>
                      </a:cubicBezTo>
                      <a:cubicBezTo>
                        <a:pt x="0" y="24"/>
                        <a:pt x="25" y="24"/>
                        <a:pt x="54" y="26"/>
                      </a:cubicBezTo>
                      <a:cubicBezTo>
                        <a:pt x="65" y="27"/>
                        <a:pt x="69" y="50"/>
                        <a:pt x="81" y="51"/>
                      </a:cubicBezTo>
                      <a:cubicBezTo>
                        <a:pt x="93" y="51"/>
                        <a:pt x="98" y="28"/>
                        <a:pt x="109" y="28"/>
                      </a:cubicBezTo>
                      <a:cubicBezTo>
                        <a:pt x="129" y="28"/>
                        <a:pt x="158" y="30"/>
                        <a:pt x="168" y="26"/>
                      </a:cubicBezTo>
                      <a:cubicBezTo>
                        <a:pt x="167" y="18"/>
                        <a:pt x="167" y="18"/>
                        <a:pt x="167" y="18"/>
                      </a:cubicBezTo>
                      <a:cubicBezTo>
                        <a:pt x="167" y="18"/>
                        <a:pt x="73" y="0"/>
                        <a:pt x="0" y="14"/>
                      </a:cubicBezTo>
                      <a:close/>
                    </a:path>
                  </a:pathLst>
                </a:custGeom>
                <a:solidFill>
                  <a:srgbClr val="1B32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274"/>
                <p:cNvSpPr/>
                <p:nvPr/>
              </p:nvSpPr>
              <p:spPr bwMode="auto">
                <a:xfrm>
                  <a:off x="7597775" y="5235575"/>
                  <a:ext cx="520700" cy="277813"/>
                </a:xfrm>
                <a:custGeom>
                  <a:avLst/>
                  <a:gdLst>
                    <a:gd name="T0" fmla="*/ 12 w 139"/>
                    <a:gd name="T1" fmla="*/ 70 h 74"/>
                    <a:gd name="T2" fmla="*/ 131 w 139"/>
                    <a:gd name="T3" fmla="*/ 65 h 74"/>
                    <a:gd name="T4" fmla="*/ 69 w 139"/>
                    <a:gd name="T5" fmla="*/ 3 h 74"/>
                    <a:gd name="T6" fmla="*/ 12 w 139"/>
                    <a:gd name="T7" fmla="*/ 70 h 74"/>
                  </a:gdLst>
                  <a:ahLst/>
                  <a:cxnLst>
                    <a:cxn ang="0">
                      <a:pos x="T0" y="T1"/>
                    </a:cxn>
                    <a:cxn ang="0">
                      <a:pos x="T2" y="T3"/>
                    </a:cxn>
                    <a:cxn ang="0">
                      <a:pos x="T4" y="T5"/>
                    </a:cxn>
                    <a:cxn ang="0">
                      <a:pos x="T6" y="T7"/>
                    </a:cxn>
                  </a:cxnLst>
                  <a:rect l="0" t="0" r="r" b="b"/>
                  <a:pathLst>
                    <a:path w="139" h="74">
                      <a:moveTo>
                        <a:pt x="12" y="70"/>
                      </a:moveTo>
                      <a:cubicBezTo>
                        <a:pt x="12" y="70"/>
                        <a:pt x="102" y="74"/>
                        <a:pt x="131" y="65"/>
                      </a:cubicBezTo>
                      <a:cubicBezTo>
                        <a:pt x="131" y="65"/>
                        <a:pt x="139" y="7"/>
                        <a:pt x="69" y="3"/>
                      </a:cubicBezTo>
                      <a:cubicBezTo>
                        <a:pt x="0" y="0"/>
                        <a:pt x="0" y="65"/>
                        <a:pt x="12" y="70"/>
                      </a:cubicBezTo>
                      <a:close/>
                    </a:path>
                  </a:pathLst>
                </a:custGeom>
                <a:solidFill>
                  <a:srgbClr val="2A28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275"/>
                <p:cNvSpPr/>
                <p:nvPr/>
              </p:nvSpPr>
              <p:spPr bwMode="auto">
                <a:xfrm>
                  <a:off x="7631113" y="5240337"/>
                  <a:ext cx="417513" cy="228600"/>
                </a:xfrm>
                <a:custGeom>
                  <a:avLst/>
                  <a:gdLst>
                    <a:gd name="T0" fmla="*/ 111 w 111"/>
                    <a:gd name="T1" fmla="*/ 24 h 61"/>
                    <a:gd name="T2" fmla="*/ 60 w 111"/>
                    <a:gd name="T3" fmla="*/ 2 h 61"/>
                    <a:gd name="T4" fmla="*/ 0 w 111"/>
                    <a:gd name="T5" fmla="*/ 34 h 61"/>
                    <a:gd name="T6" fmla="*/ 111 w 111"/>
                    <a:gd name="T7" fmla="*/ 24 h 61"/>
                  </a:gdLst>
                  <a:ahLst/>
                  <a:cxnLst>
                    <a:cxn ang="0">
                      <a:pos x="T0" y="T1"/>
                    </a:cxn>
                    <a:cxn ang="0">
                      <a:pos x="T2" y="T3"/>
                    </a:cxn>
                    <a:cxn ang="0">
                      <a:pos x="T4" y="T5"/>
                    </a:cxn>
                    <a:cxn ang="0">
                      <a:pos x="T6" y="T7"/>
                    </a:cxn>
                  </a:cxnLst>
                  <a:rect l="0" t="0" r="r" b="b"/>
                  <a:pathLst>
                    <a:path w="111" h="61">
                      <a:moveTo>
                        <a:pt x="111" y="24"/>
                      </a:moveTo>
                      <a:cubicBezTo>
                        <a:pt x="102" y="13"/>
                        <a:pt x="87" y="4"/>
                        <a:pt x="60" y="2"/>
                      </a:cubicBezTo>
                      <a:cubicBezTo>
                        <a:pt x="24" y="0"/>
                        <a:pt x="7" y="17"/>
                        <a:pt x="0" y="34"/>
                      </a:cubicBezTo>
                      <a:cubicBezTo>
                        <a:pt x="19" y="61"/>
                        <a:pt x="101" y="59"/>
                        <a:pt x="111" y="24"/>
                      </a:cubicBezTo>
                      <a:close/>
                    </a:path>
                  </a:pathLst>
                </a:custGeom>
                <a:solidFill>
                  <a:srgbClr val="353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276"/>
                <p:cNvSpPr/>
                <p:nvPr/>
              </p:nvSpPr>
              <p:spPr bwMode="auto">
                <a:xfrm>
                  <a:off x="7724775" y="5292725"/>
                  <a:ext cx="71438" cy="36513"/>
                </a:xfrm>
                <a:custGeom>
                  <a:avLst/>
                  <a:gdLst>
                    <a:gd name="T0" fmla="*/ 19 w 19"/>
                    <a:gd name="T1" fmla="*/ 5 h 10"/>
                    <a:gd name="T2" fmla="*/ 9 w 19"/>
                    <a:gd name="T3" fmla="*/ 10 h 10"/>
                    <a:gd name="T4" fmla="*/ 0 w 19"/>
                    <a:gd name="T5" fmla="*/ 5 h 10"/>
                    <a:gd name="T6" fmla="*/ 10 w 19"/>
                    <a:gd name="T7" fmla="*/ 0 h 10"/>
                    <a:gd name="T8" fmla="*/ 19 w 19"/>
                    <a:gd name="T9" fmla="*/ 5 h 10"/>
                  </a:gdLst>
                  <a:ahLst/>
                  <a:cxnLst>
                    <a:cxn ang="0">
                      <a:pos x="T0" y="T1"/>
                    </a:cxn>
                    <a:cxn ang="0">
                      <a:pos x="T2" y="T3"/>
                    </a:cxn>
                    <a:cxn ang="0">
                      <a:pos x="T4" y="T5"/>
                    </a:cxn>
                    <a:cxn ang="0">
                      <a:pos x="T6" y="T7"/>
                    </a:cxn>
                    <a:cxn ang="0">
                      <a:pos x="T8" y="T9"/>
                    </a:cxn>
                  </a:cxnLst>
                  <a:rect l="0" t="0" r="r" b="b"/>
                  <a:pathLst>
                    <a:path w="19" h="10">
                      <a:moveTo>
                        <a:pt x="19" y="5"/>
                      </a:moveTo>
                      <a:cubicBezTo>
                        <a:pt x="18" y="8"/>
                        <a:pt x="14" y="10"/>
                        <a:pt x="9" y="10"/>
                      </a:cubicBezTo>
                      <a:cubicBezTo>
                        <a:pt x="4" y="9"/>
                        <a:pt x="0" y="7"/>
                        <a:pt x="0" y="5"/>
                      </a:cubicBezTo>
                      <a:cubicBezTo>
                        <a:pt x="0" y="2"/>
                        <a:pt x="5" y="0"/>
                        <a:pt x="10" y="0"/>
                      </a:cubicBezTo>
                      <a:cubicBezTo>
                        <a:pt x="15" y="0"/>
                        <a:pt x="19" y="3"/>
                        <a:pt x="19" y="5"/>
                      </a:cubicBezTo>
                      <a:close/>
                    </a:path>
                  </a:pathLst>
                </a:custGeom>
                <a:solidFill>
                  <a:srgbClr val="4848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277"/>
                <p:cNvSpPr/>
                <p:nvPr/>
              </p:nvSpPr>
              <p:spPr bwMode="auto">
                <a:xfrm>
                  <a:off x="8172450" y="5262562"/>
                  <a:ext cx="525463" cy="266700"/>
                </a:xfrm>
                <a:custGeom>
                  <a:avLst/>
                  <a:gdLst>
                    <a:gd name="T0" fmla="*/ 123 w 140"/>
                    <a:gd name="T1" fmla="*/ 71 h 71"/>
                    <a:gd name="T2" fmla="*/ 4 w 140"/>
                    <a:gd name="T3" fmla="*/ 59 h 71"/>
                    <a:gd name="T4" fmla="*/ 70 w 140"/>
                    <a:gd name="T5" fmla="*/ 1 h 71"/>
                    <a:gd name="T6" fmla="*/ 123 w 140"/>
                    <a:gd name="T7" fmla="*/ 71 h 71"/>
                  </a:gdLst>
                  <a:ahLst/>
                  <a:cxnLst>
                    <a:cxn ang="0">
                      <a:pos x="T0" y="T1"/>
                    </a:cxn>
                    <a:cxn ang="0">
                      <a:pos x="T2" y="T3"/>
                    </a:cxn>
                    <a:cxn ang="0">
                      <a:pos x="T4" y="T5"/>
                    </a:cxn>
                    <a:cxn ang="0">
                      <a:pos x="T6" y="T7"/>
                    </a:cxn>
                  </a:cxnLst>
                  <a:rect l="0" t="0" r="r" b="b"/>
                  <a:pathLst>
                    <a:path w="140" h="71">
                      <a:moveTo>
                        <a:pt x="123" y="71"/>
                      </a:moveTo>
                      <a:cubicBezTo>
                        <a:pt x="123" y="71"/>
                        <a:pt x="33" y="69"/>
                        <a:pt x="4" y="59"/>
                      </a:cubicBezTo>
                      <a:cubicBezTo>
                        <a:pt x="4" y="59"/>
                        <a:pt x="0" y="0"/>
                        <a:pt x="70" y="1"/>
                      </a:cubicBezTo>
                      <a:cubicBezTo>
                        <a:pt x="140" y="2"/>
                        <a:pt x="135" y="67"/>
                        <a:pt x="123" y="71"/>
                      </a:cubicBezTo>
                      <a:close/>
                    </a:path>
                  </a:pathLst>
                </a:custGeom>
                <a:solidFill>
                  <a:srgbClr val="2A28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278"/>
                <p:cNvSpPr/>
                <p:nvPr/>
              </p:nvSpPr>
              <p:spPr bwMode="auto">
                <a:xfrm>
                  <a:off x="8239125" y="5265737"/>
                  <a:ext cx="412750" cy="228600"/>
                </a:xfrm>
                <a:custGeom>
                  <a:avLst/>
                  <a:gdLst>
                    <a:gd name="T0" fmla="*/ 0 w 110"/>
                    <a:gd name="T1" fmla="*/ 19 h 61"/>
                    <a:gd name="T2" fmla="*/ 52 w 110"/>
                    <a:gd name="T3" fmla="*/ 0 h 61"/>
                    <a:gd name="T4" fmla="*/ 110 w 110"/>
                    <a:gd name="T5" fmla="*/ 36 h 61"/>
                    <a:gd name="T6" fmla="*/ 0 w 110"/>
                    <a:gd name="T7" fmla="*/ 19 h 61"/>
                  </a:gdLst>
                  <a:ahLst/>
                  <a:cxnLst>
                    <a:cxn ang="0">
                      <a:pos x="T0" y="T1"/>
                    </a:cxn>
                    <a:cxn ang="0">
                      <a:pos x="T2" y="T3"/>
                    </a:cxn>
                    <a:cxn ang="0">
                      <a:pos x="T4" y="T5"/>
                    </a:cxn>
                    <a:cxn ang="0">
                      <a:pos x="T6" y="T7"/>
                    </a:cxn>
                  </a:cxnLst>
                  <a:rect l="0" t="0" r="r" b="b"/>
                  <a:pathLst>
                    <a:path w="110" h="61">
                      <a:moveTo>
                        <a:pt x="0" y="19"/>
                      </a:moveTo>
                      <a:cubicBezTo>
                        <a:pt x="9" y="8"/>
                        <a:pt x="25" y="0"/>
                        <a:pt x="52" y="0"/>
                      </a:cubicBezTo>
                      <a:cubicBezTo>
                        <a:pt x="88" y="0"/>
                        <a:pt x="104" y="18"/>
                        <a:pt x="110" y="36"/>
                      </a:cubicBezTo>
                      <a:cubicBezTo>
                        <a:pt x="89" y="61"/>
                        <a:pt x="8" y="54"/>
                        <a:pt x="0" y="19"/>
                      </a:cubicBezTo>
                      <a:close/>
                    </a:path>
                  </a:pathLst>
                </a:custGeom>
                <a:solidFill>
                  <a:srgbClr val="353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279"/>
                <p:cNvSpPr/>
                <p:nvPr/>
              </p:nvSpPr>
              <p:spPr bwMode="auto">
                <a:xfrm>
                  <a:off x="8494713" y="5314950"/>
                  <a:ext cx="66675" cy="38100"/>
                </a:xfrm>
                <a:custGeom>
                  <a:avLst/>
                  <a:gdLst>
                    <a:gd name="T0" fmla="*/ 0 w 18"/>
                    <a:gd name="T1" fmla="*/ 5 h 10"/>
                    <a:gd name="T2" fmla="*/ 9 w 18"/>
                    <a:gd name="T3" fmla="*/ 10 h 10"/>
                    <a:gd name="T4" fmla="*/ 18 w 18"/>
                    <a:gd name="T5" fmla="*/ 5 h 10"/>
                    <a:gd name="T6" fmla="*/ 9 w 18"/>
                    <a:gd name="T7" fmla="*/ 0 h 10"/>
                    <a:gd name="T8" fmla="*/ 0 w 18"/>
                    <a:gd name="T9" fmla="*/ 5 h 10"/>
                  </a:gdLst>
                  <a:ahLst/>
                  <a:cxnLst>
                    <a:cxn ang="0">
                      <a:pos x="T0" y="T1"/>
                    </a:cxn>
                    <a:cxn ang="0">
                      <a:pos x="T2" y="T3"/>
                    </a:cxn>
                    <a:cxn ang="0">
                      <a:pos x="T4" y="T5"/>
                    </a:cxn>
                    <a:cxn ang="0">
                      <a:pos x="T6" y="T7"/>
                    </a:cxn>
                    <a:cxn ang="0">
                      <a:pos x="T8" y="T9"/>
                    </a:cxn>
                  </a:cxnLst>
                  <a:rect l="0" t="0" r="r" b="b"/>
                  <a:pathLst>
                    <a:path w="18" h="10">
                      <a:moveTo>
                        <a:pt x="0" y="5"/>
                      </a:moveTo>
                      <a:cubicBezTo>
                        <a:pt x="0" y="8"/>
                        <a:pt x="4" y="10"/>
                        <a:pt x="9" y="10"/>
                      </a:cubicBezTo>
                      <a:cubicBezTo>
                        <a:pt x="14" y="10"/>
                        <a:pt x="18" y="8"/>
                        <a:pt x="18" y="5"/>
                      </a:cubicBezTo>
                      <a:cubicBezTo>
                        <a:pt x="18" y="3"/>
                        <a:pt x="14" y="0"/>
                        <a:pt x="9" y="0"/>
                      </a:cubicBezTo>
                      <a:cubicBezTo>
                        <a:pt x="4" y="0"/>
                        <a:pt x="0" y="2"/>
                        <a:pt x="0" y="5"/>
                      </a:cubicBezTo>
                      <a:close/>
                    </a:path>
                  </a:pathLst>
                </a:custGeom>
                <a:solidFill>
                  <a:srgbClr val="4848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280"/>
                <p:cNvSpPr/>
                <p:nvPr/>
              </p:nvSpPr>
              <p:spPr bwMode="auto">
                <a:xfrm>
                  <a:off x="7724775" y="3089275"/>
                  <a:ext cx="762000" cy="968375"/>
                </a:xfrm>
                <a:custGeom>
                  <a:avLst/>
                  <a:gdLst>
                    <a:gd name="T0" fmla="*/ 31 w 203"/>
                    <a:gd name="T1" fmla="*/ 11 h 258"/>
                    <a:gd name="T2" fmla="*/ 160 w 203"/>
                    <a:gd name="T3" fmla="*/ 6 h 258"/>
                    <a:gd name="T4" fmla="*/ 201 w 203"/>
                    <a:gd name="T5" fmla="*/ 25 h 258"/>
                    <a:gd name="T6" fmla="*/ 194 w 203"/>
                    <a:gd name="T7" fmla="*/ 181 h 258"/>
                    <a:gd name="T8" fmla="*/ 189 w 203"/>
                    <a:gd name="T9" fmla="*/ 258 h 258"/>
                    <a:gd name="T10" fmla="*/ 22 w 203"/>
                    <a:gd name="T11" fmla="*/ 253 h 258"/>
                    <a:gd name="T12" fmla="*/ 5 w 203"/>
                    <a:gd name="T13" fmla="*/ 92 h 258"/>
                    <a:gd name="T14" fmla="*/ 31 w 203"/>
                    <a:gd name="T15" fmla="*/ 11 h 2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3" h="258">
                      <a:moveTo>
                        <a:pt x="31" y="11"/>
                      </a:moveTo>
                      <a:cubicBezTo>
                        <a:pt x="31" y="11"/>
                        <a:pt x="60" y="0"/>
                        <a:pt x="160" y="6"/>
                      </a:cubicBezTo>
                      <a:cubicBezTo>
                        <a:pt x="160" y="6"/>
                        <a:pt x="197" y="10"/>
                        <a:pt x="201" y="25"/>
                      </a:cubicBezTo>
                      <a:cubicBezTo>
                        <a:pt x="203" y="33"/>
                        <a:pt x="203" y="103"/>
                        <a:pt x="194" y="181"/>
                      </a:cubicBezTo>
                      <a:cubicBezTo>
                        <a:pt x="189" y="227"/>
                        <a:pt x="189" y="258"/>
                        <a:pt x="189" y="258"/>
                      </a:cubicBezTo>
                      <a:cubicBezTo>
                        <a:pt x="22" y="253"/>
                        <a:pt x="22" y="253"/>
                        <a:pt x="22" y="253"/>
                      </a:cubicBezTo>
                      <a:cubicBezTo>
                        <a:pt x="22" y="253"/>
                        <a:pt x="0" y="164"/>
                        <a:pt x="5" y="92"/>
                      </a:cubicBezTo>
                      <a:cubicBezTo>
                        <a:pt x="6" y="63"/>
                        <a:pt x="23" y="11"/>
                        <a:pt x="31" y="11"/>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281"/>
                <p:cNvSpPr/>
                <p:nvPr/>
              </p:nvSpPr>
              <p:spPr bwMode="auto">
                <a:xfrm>
                  <a:off x="8359775" y="3152775"/>
                  <a:ext cx="127000" cy="904875"/>
                </a:xfrm>
                <a:custGeom>
                  <a:avLst/>
                  <a:gdLst>
                    <a:gd name="T0" fmla="*/ 32 w 34"/>
                    <a:gd name="T1" fmla="*/ 8 h 241"/>
                    <a:gd name="T2" fmla="*/ 26 w 34"/>
                    <a:gd name="T3" fmla="*/ 0 h 241"/>
                    <a:gd name="T4" fmla="*/ 22 w 34"/>
                    <a:gd name="T5" fmla="*/ 53 h 241"/>
                    <a:gd name="T6" fmla="*/ 15 w 34"/>
                    <a:gd name="T7" fmla="*/ 126 h 241"/>
                    <a:gd name="T8" fmla="*/ 7 w 34"/>
                    <a:gd name="T9" fmla="*/ 195 h 241"/>
                    <a:gd name="T10" fmla="*/ 0 w 34"/>
                    <a:gd name="T11" fmla="*/ 241 h 241"/>
                    <a:gd name="T12" fmla="*/ 20 w 34"/>
                    <a:gd name="T13" fmla="*/ 241 h 241"/>
                    <a:gd name="T14" fmla="*/ 25 w 34"/>
                    <a:gd name="T15" fmla="*/ 164 h 241"/>
                    <a:gd name="T16" fmla="*/ 32 w 34"/>
                    <a:gd name="T17" fmla="*/ 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41">
                      <a:moveTo>
                        <a:pt x="32" y="8"/>
                      </a:moveTo>
                      <a:cubicBezTo>
                        <a:pt x="31" y="5"/>
                        <a:pt x="29" y="2"/>
                        <a:pt x="26" y="0"/>
                      </a:cubicBezTo>
                      <a:cubicBezTo>
                        <a:pt x="26" y="18"/>
                        <a:pt x="24" y="35"/>
                        <a:pt x="22" y="53"/>
                      </a:cubicBezTo>
                      <a:cubicBezTo>
                        <a:pt x="20" y="77"/>
                        <a:pt x="18" y="102"/>
                        <a:pt x="15" y="126"/>
                      </a:cubicBezTo>
                      <a:cubicBezTo>
                        <a:pt x="13" y="149"/>
                        <a:pt x="11" y="172"/>
                        <a:pt x="7" y="195"/>
                      </a:cubicBezTo>
                      <a:cubicBezTo>
                        <a:pt x="4" y="210"/>
                        <a:pt x="2" y="225"/>
                        <a:pt x="0" y="241"/>
                      </a:cubicBezTo>
                      <a:cubicBezTo>
                        <a:pt x="20" y="241"/>
                        <a:pt x="20" y="241"/>
                        <a:pt x="20" y="241"/>
                      </a:cubicBezTo>
                      <a:cubicBezTo>
                        <a:pt x="20" y="241"/>
                        <a:pt x="20" y="210"/>
                        <a:pt x="25" y="164"/>
                      </a:cubicBezTo>
                      <a:cubicBezTo>
                        <a:pt x="34" y="86"/>
                        <a:pt x="34" y="16"/>
                        <a:pt x="32" y="8"/>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282"/>
                <p:cNvSpPr/>
                <p:nvPr/>
              </p:nvSpPr>
              <p:spPr bwMode="auto">
                <a:xfrm>
                  <a:off x="7732713" y="3336925"/>
                  <a:ext cx="731838" cy="615950"/>
                </a:xfrm>
                <a:custGeom>
                  <a:avLst/>
                  <a:gdLst>
                    <a:gd name="T0" fmla="*/ 158 w 195"/>
                    <a:gd name="T1" fmla="*/ 101 h 164"/>
                    <a:gd name="T2" fmla="*/ 153 w 195"/>
                    <a:gd name="T3" fmla="*/ 96 h 164"/>
                    <a:gd name="T4" fmla="*/ 162 w 195"/>
                    <a:gd name="T5" fmla="*/ 90 h 164"/>
                    <a:gd name="T6" fmla="*/ 146 w 195"/>
                    <a:gd name="T7" fmla="*/ 62 h 164"/>
                    <a:gd name="T8" fmla="*/ 135 w 195"/>
                    <a:gd name="T9" fmla="*/ 54 h 164"/>
                    <a:gd name="T10" fmla="*/ 118 w 195"/>
                    <a:gd name="T11" fmla="*/ 55 h 164"/>
                    <a:gd name="T12" fmla="*/ 98 w 195"/>
                    <a:gd name="T13" fmla="*/ 64 h 164"/>
                    <a:gd name="T14" fmla="*/ 97 w 195"/>
                    <a:gd name="T15" fmla="*/ 65 h 164"/>
                    <a:gd name="T16" fmla="*/ 96 w 195"/>
                    <a:gd name="T17" fmla="*/ 65 h 164"/>
                    <a:gd name="T18" fmla="*/ 94 w 195"/>
                    <a:gd name="T19" fmla="*/ 65 h 164"/>
                    <a:gd name="T20" fmla="*/ 92 w 195"/>
                    <a:gd name="T21" fmla="*/ 64 h 164"/>
                    <a:gd name="T22" fmla="*/ 67 w 195"/>
                    <a:gd name="T23" fmla="*/ 66 h 164"/>
                    <a:gd name="T24" fmla="*/ 41 w 195"/>
                    <a:gd name="T25" fmla="*/ 75 h 164"/>
                    <a:gd name="T26" fmla="*/ 23 w 195"/>
                    <a:gd name="T27" fmla="*/ 82 h 164"/>
                    <a:gd name="T28" fmla="*/ 17 w 195"/>
                    <a:gd name="T29" fmla="*/ 81 h 164"/>
                    <a:gd name="T30" fmla="*/ 14 w 195"/>
                    <a:gd name="T31" fmla="*/ 65 h 164"/>
                    <a:gd name="T32" fmla="*/ 13 w 195"/>
                    <a:gd name="T33" fmla="*/ 40 h 164"/>
                    <a:gd name="T34" fmla="*/ 16 w 195"/>
                    <a:gd name="T35" fmla="*/ 4 h 164"/>
                    <a:gd name="T36" fmla="*/ 7 w 195"/>
                    <a:gd name="T37" fmla="*/ 0 h 164"/>
                    <a:gd name="T38" fmla="*/ 3 w 195"/>
                    <a:gd name="T39" fmla="*/ 26 h 164"/>
                    <a:gd name="T40" fmla="*/ 13 w 195"/>
                    <a:gd name="T41" fmla="*/ 152 h 164"/>
                    <a:gd name="T42" fmla="*/ 35 w 195"/>
                    <a:gd name="T43" fmla="*/ 149 h 164"/>
                    <a:gd name="T44" fmla="*/ 67 w 195"/>
                    <a:gd name="T45" fmla="*/ 144 h 164"/>
                    <a:gd name="T46" fmla="*/ 94 w 195"/>
                    <a:gd name="T47" fmla="*/ 145 h 164"/>
                    <a:gd name="T48" fmla="*/ 116 w 195"/>
                    <a:gd name="T49" fmla="*/ 157 h 164"/>
                    <a:gd name="T50" fmla="*/ 134 w 195"/>
                    <a:gd name="T51" fmla="*/ 163 h 164"/>
                    <a:gd name="T52" fmla="*/ 145 w 195"/>
                    <a:gd name="T53" fmla="*/ 158 h 164"/>
                    <a:gd name="T54" fmla="*/ 169 w 195"/>
                    <a:gd name="T55" fmla="*/ 155 h 164"/>
                    <a:gd name="T56" fmla="*/ 189 w 195"/>
                    <a:gd name="T57" fmla="*/ 157 h 164"/>
                    <a:gd name="T58" fmla="*/ 192 w 195"/>
                    <a:gd name="T59" fmla="*/ 115 h 164"/>
                    <a:gd name="T60" fmla="*/ 195 w 195"/>
                    <a:gd name="T61" fmla="*/ 94 h 164"/>
                    <a:gd name="T62" fmla="*/ 175 w 195"/>
                    <a:gd name="T63" fmla="*/ 98 h 164"/>
                    <a:gd name="T64" fmla="*/ 158 w 195"/>
                    <a:gd name="T65" fmla="*/ 10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5" h="164">
                      <a:moveTo>
                        <a:pt x="158" y="101"/>
                      </a:moveTo>
                      <a:cubicBezTo>
                        <a:pt x="155" y="100"/>
                        <a:pt x="152" y="99"/>
                        <a:pt x="153" y="96"/>
                      </a:cubicBezTo>
                      <a:cubicBezTo>
                        <a:pt x="154" y="92"/>
                        <a:pt x="160" y="91"/>
                        <a:pt x="162" y="90"/>
                      </a:cubicBezTo>
                      <a:cubicBezTo>
                        <a:pt x="178" y="80"/>
                        <a:pt x="152" y="67"/>
                        <a:pt x="146" y="62"/>
                      </a:cubicBezTo>
                      <a:cubicBezTo>
                        <a:pt x="142" y="59"/>
                        <a:pt x="139" y="55"/>
                        <a:pt x="135" y="54"/>
                      </a:cubicBezTo>
                      <a:cubicBezTo>
                        <a:pt x="129" y="53"/>
                        <a:pt x="123" y="53"/>
                        <a:pt x="118" y="55"/>
                      </a:cubicBezTo>
                      <a:cubicBezTo>
                        <a:pt x="111" y="57"/>
                        <a:pt x="105" y="62"/>
                        <a:pt x="98" y="64"/>
                      </a:cubicBezTo>
                      <a:cubicBezTo>
                        <a:pt x="98" y="64"/>
                        <a:pt x="97" y="65"/>
                        <a:pt x="97" y="65"/>
                      </a:cubicBezTo>
                      <a:cubicBezTo>
                        <a:pt x="96" y="65"/>
                        <a:pt x="96" y="65"/>
                        <a:pt x="96" y="65"/>
                      </a:cubicBezTo>
                      <a:cubicBezTo>
                        <a:pt x="95" y="65"/>
                        <a:pt x="94" y="65"/>
                        <a:pt x="94" y="65"/>
                      </a:cubicBezTo>
                      <a:cubicBezTo>
                        <a:pt x="93" y="65"/>
                        <a:pt x="93" y="65"/>
                        <a:pt x="92" y="64"/>
                      </a:cubicBezTo>
                      <a:cubicBezTo>
                        <a:pt x="84" y="64"/>
                        <a:pt x="75" y="64"/>
                        <a:pt x="67" y="66"/>
                      </a:cubicBezTo>
                      <a:cubicBezTo>
                        <a:pt x="58" y="68"/>
                        <a:pt x="49" y="71"/>
                        <a:pt x="41" y="75"/>
                      </a:cubicBezTo>
                      <a:cubicBezTo>
                        <a:pt x="35" y="77"/>
                        <a:pt x="29" y="80"/>
                        <a:pt x="23" y="82"/>
                      </a:cubicBezTo>
                      <a:cubicBezTo>
                        <a:pt x="21" y="83"/>
                        <a:pt x="18" y="84"/>
                        <a:pt x="17" y="81"/>
                      </a:cubicBezTo>
                      <a:cubicBezTo>
                        <a:pt x="13" y="78"/>
                        <a:pt x="14" y="69"/>
                        <a:pt x="14" y="65"/>
                      </a:cubicBezTo>
                      <a:cubicBezTo>
                        <a:pt x="14" y="57"/>
                        <a:pt x="13" y="48"/>
                        <a:pt x="13" y="40"/>
                      </a:cubicBezTo>
                      <a:cubicBezTo>
                        <a:pt x="13" y="28"/>
                        <a:pt x="11" y="15"/>
                        <a:pt x="16" y="4"/>
                      </a:cubicBezTo>
                      <a:cubicBezTo>
                        <a:pt x="13" y="3"/>
                        <a:pt x="10" y="1"/>
                        <a:pt x="7" y="0"/>
                      </a:cubicBezTo>
                      <a:cubicBezTo>
                        <a:pt x="5" y="9"/>
                        <a:pt x="3" y="18"/>
                        <a:pt x="3" y="26"/>
                      </a:cubicBezTo>
                      <a:cubicBezTo>
                        <a:pt x="0" y="69"/>
                        <a:pt x="7" y="119"/>
                        <a:pt x="13" y="152"/>
                      </a:cubicBezTo>
                      <a:cubicBezTo>
                        <a:pt x="20" y="150"/>
                        <a:pt x="27" y="150"/>
                        <a:pt x="35" y="149"/>
                      </a:cubicBezTo>
                      <a:cubicBezTo>
                        <a:pt x="46" y="148"/>
                        <a:pt x="56" y="145"/>
                        <a:pt x="67" y="144"/>
                      </a:cubicBezTo>
                      <a:cubicBezTo>
                        <a:pt x="77" y="142"/>
                        <a:pt x="85" y="141"/>
                        <a:pt x="94" y="145"/>
                      </a:cubicBezTo>
                      <a:cubicBezTo>
                        <a:pt x="102" y="148"/>
                        <a:pt x="109" y="152"/>
                        <a:pt x="116" y="157"/>
                      </a:cubicBezTo>
                      <a:cubicBezTo>
                        <a:pt x="121" y="161"/>
                        <a:pt x="127" y="164"/>
                        <a:pt x="134" y="163"/>
                      </a:cubicBezTo>
                      <a:cubicBezTo>
                        <a:pt x="138" y="162"/>
                        <a:pt x="141" y="160"/>
                        <a:pt x="145" y="158"/>
                      </a:cubicBezTo>
                      <a:cubicBezTo>
                        <a:pt x="153" y="155"/>
                        <a:pt x="161" y="154"/>
                        <a:pt x="169" y="155"/>
                      </a:cubicBezTo>
                      <a:cubicBezTo>
                        <a:pt x="176" y="155"/>
                        <a:pt x="182" y="156"/>
                        <a:pt x="189" y="157"/>
                      </a:cubicBezTo>
                      <a:cubicBezTo>
                        <a:pt x="189" y="146"/>
                        <a:pt x="191" y="131"/>
                        <a:pt x="192" y="115"/>
                      </a:cubicBezTo>
                      <a:cubicBezTo>
                        <a:pt x="193" y="108"/>
                        <a:pt x="194" y="101"/>
                        <a:pt x="195" y="94"/>
                      </a:cubicBezTo>
                      <a:cubicBezTo>
                        <a:pt x="188" y="95"/>
                        <a:pt x="181" y="97"/>
                        <a:pt x="175" y="98"/>
                      </a:cubicBezTo>
                      <a:cubicBezTo>
                        <a:pt x="170" y="99"/>
                        <a:pt x="163" y="102"/>
                        <a:pt x="158" y="101"/>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283"/>
                <p:cNvSpPr/>
                <p:nvPr/>
              </p:nvSpPr>
              <p:spPr bwMode="auto">
                <a:xfrm>
                  <a:off x="7818438" y="2946400"/>
                  <a:ext cx="241300" cy="274638"/>
                </a:xfrm>
                <a:custGeom>
                  <a:avLst/>
                  <a:gdLst>
                    <a:gd name="T0" fmla="*/ 6 w 64"/>
                    <a:gd name="T1" fmla="*/ 0 h 73"/>
                    <a:gd name="T2" fmla="*/ 2 w 64"/>
                    <a:gd name="T3" fmla="*/ 50 h 73"/>
                    <a:gd name="T4" fmla="*/ 24 w 64"/>
                    <a:gd name="T5" fmla="*/ 68 h 73"/>
                    <a:gd name="T6" fmla="*/ 63 w 64"/>
                    <a:gd name="T7" fmla="*/ 61 h 73"/>
                    <a:gd name="T8" fmla="*/ 64 w 64"/>
                    <a:gd name="T9" fmla="*/ 47 h 73"/>
                    <a:gd name="T10" fmla="*/ 6 w 64"/>
                    <a:gd name="T11" fmla="*/ 0 h 73"/>
                  </a:gdLst>
                  <a:ahLst/>
                  <a:cxnLst>
                    <a:cxn ang="0">
                      <a:pos x="T0" y="T1"/>
                    </a:cxn>
                    <a:cxn ang="0">
                      <a:pos x="T2" y="T3"/>
                    </a:cxn>
                    <a:cxn ang="0">
                      <a:pos x="T4" y="T5"/>
                    </a:cxn>
                    <a:cxn ang="0">
                      <a:pos x="T6" y="T7"/>
                    </a:cxn>
                    <a:cxn ang="0">
                      <a:pos x="T8" y="T9"/>
                    </a:cxn>
                    <a:cxn ang="0">
                      <a:pos x="T10" y="T11"/>
                    </a:cxn>
                  </a:cxnLst>
                  <a:rect l="0" t="0" r="r" b="b"/>
                  <a:pathLst>
                    <a:path w="64" h="73">
                      <a:moveTo>
                        <a:pt x="6" y="0"/>
                      </a:moveTo>
                      <a:cubicBezTo>
                        <a:pt x="6" y="0"/>
                        <a:pt x="0" y="42"/>
                        <a:pt x="2" y="50"/>
                      </a:cubicBezTo>
                      <a:cubicBezTo>
                        <a:pt x="5" y="58"/>
                        <a:pt x="13" y="67"/>
                        <a:pt x="24" y="68"/>
                      </a:cubicBezTo>
                      <a:cubicBezTo>
                        <a:pt x="52" y="73"/>
                        <a:pt x="63" y="61"/>
                        <a:pt x="63" y="61"/>
                      </a:cubicBezTo>
                      <a:cubicBezTo>
                        <a:pt x="64" y="47"/>
                        <a:pt x="64" y="47"/>
                        <a:pt x="64" y="47"/>
                      </a:cubicBezTo>
                      <a:lnTo>
                        <a:pt x="6" y="0"/>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284"/>
                <p:cNvSpPr/>
                <p:nvPr/>
              </p:nvSpPr>
              <p:spPr bwMode="auto">
                <a:xfrm>
                  <a:off x="7804150" y="2905125"/>
                  <a:ext cx="255588" cy="277813"/>
                </a:xfrm>
                <a:custGeom>
                  <a:avLst/>
                  <a:gdLst>
                    <a:gd name="T0" fmla="*/ 7 w 68"/>
                    <a:gd name="T1" fmla="*/ 0 h 74"/>
                    <a:gd name="T2" fmla="*/ 3 w 68"/>
                    <a:gd name="T3" fmla="*/ 51 h 74"/>
                    <a:gd name="T4" fmla="*/ 25 w 68"/>
                    <a:gd name="T5" fmla="*/ 69 h 74"/>
                    <a:gd name="T6" fmla="*/ 61 w 68"/>
                    <a:gd name="T7" fmla="*/ 71 h 74"/>
                    <a:gd name="T8" fmla="*/ 68 w 68"/>
                    <a:gd name="T9" fmla="*/ 42 h 74"/>
                    <a:gd name="T10" fmla="*/ 7 w 68"/>
                    <a:gd name="T11" fmla="*/ 0 h 74"/>
                  </a:gdLst>
                  <a:ahLst/>
                  <a:cxnLst>
                    <a:cxn ang="0">
                      <a:pos x="T0" y="T1"/>
                    </a:cxn>
                    <a:cxn ang="0">
                      <a:pos x="T2" y="T3"/>
                    </a:cxn>
                    <a:cxn ang="0">
                      <a:pos x="T4" y="T5"/>
                    </a:cxn>
                    <a:cxn ang="0">
                      <a:pos x="T6" y="T7"/>
                    </a:cxn>
                    <a:cxn ang="0">
                      <a:pos x="T8" y="T9"/>
                    </a:cxn>
                    <a:cxn ang="0">
                      <a:pos x="T10" y="T11"/>
                    </a:cxn>
                  </a:cxnLst>
                  <a:rect l="0" t="0" r="r" b="b"/>
                  <a:pathLst>
                    <a:path w="68" h="74">
                      <a:moveTo>
                        <a:pt x="7" y="0"/>
                      </a:moveTo>
                      <a:cubicBezTo>
                        <a:pt x="7" y="0"/>
                        <a:pt x="0" y="43"/>
                        <a:pt x="3" y="51"/>
                      </a:cubicBezTo>
                      <a:cubicBezTo>
                        <a:pt x="5" y="59"/>
                        <a:pt x="13" y="67"/>
                        <a:pt x="25" y="69"/>
                      </a:cubicBezTo>
                      <a:cubicBezTo>
                        <a:pt x="53" y="74"/>
                        <a:pt x="61" y="71"/>
                        <a:pt x="61" y="71"/>
                      </a:cubicBezTo>
                      <a:cubicBezTo>
                        <a:pt x="68" y="42"/>
                        <a:pt x="68" y="42"/>
                        <a:pt x="68" y="42"/>
                      </a:cubicBezTo>
                      <a:lnTo>
                        <a:pt x="7" y="0"/>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285"/>
                <p:cNvSpPr/>
                <p:nvPr/>
              </p:nvSpPr>
              <p:spPr bwMode="auto">
                <a:xfrm>
                  <a:off x="8137525" y="2973387"/>
                  <a:ext cx="263525" cy="206375"/>
                </a:xfrm>
                <a:custGeom>
                  <a:avLst/>
                  <a:gdLst>
                    <a:gd name="T0" fmla="*/ 70 w 70"/>
                    <a:gd name="T1" fmla="*/ 0 h 55"/>
                    <a:gd name="T2" fmla="*/ 64 w 70"/>
                    <a:gd name="T3" fmla="*/ 39 h 55"/>
                    <a:gd name="T4" fmla="*/ 0 w 70"/>
                    <a:gd name="T5" fmla="*/ 55 h 55"/>
                    <a:gd name="T6" fmla="*/ 11 w 70"/>
                    <a:gd name="T7" fmla="*/ 12 h 55"/>
                    <a:gd name="T8" fmla="*/ 70 w 70"/>
                    <a:gd name="T9" fmla="*/ 0 h 55"/>
                  </a:gdLst>
                  <a:ahLst/>
                  <a:cxnLst>
                    <a:cxn ang="0">
                      <a:pos x="T0" y="T1"/>
                    </a:cxn>
                    <a:cxn ang="0">
                      <a:pos x="T2" y="T3"/>
                    </a:cxn>
                    <a:cxn ang="0">
                      <a:pos x="T4" y="T5"/>
                    </a:cxn>
                    <a:cxn ang="0">
                      <a:pos x="T6" y="T7"/>
                    </a:cxn>
                    <a:cxn ang="0">
                      <a:pos x="T8" y="T9"/>
                    </a:cxn>
                  </a:cxnLst>
                  <a:rect l="0" t="0" r="r" b="b"/>
                  <a:pathLst>
                    <a:path w="70" h="55">
                      <a:moveTo>
                        <a:pt x="70" y="0"/>
                      </a:moveTo>
                      <a:cubicBezTo>
                        <a:pt x="70" y="0"/>
                        <a:pt x="66" y="36"/>
                        <a:pt x="64" y="39"/>
                      </a:cubicBezTo>
                      <a:cubicBezTo>
                        <a:pt x="61" y="43"/>
                        <a:pt x="55" y="55"/>
                        <a:pt x="0" y="55"/>
                      </a:cubicBezTo>
                      <a:cubicBezTo>
                        <a:pt x="11" y="12"/>
                        <a:pt x="11" y="12"/>
                        <a:pt x="11" y="12"/>
                      </a:cubicBezTo>
                      <a:lnTo>
                        <a:pt x="70" y="0"/>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286"/>
                <p:cNvSpPr/>
                <p:nvPr/>
              </p:nvSpPr>
              <p:spPr bwMode="auto">
                <a:xfrm>
                  <a:off x="8164513" y="2946400"/>
                  <a:ext cx="250825" cy="206375"/>
                </a:xfrm>
                <a:custGeom>
                  <a:avLst/>
                  <a:gdLst>
                    <a:gd name="T0" fmla="*/ 67 w 67"/>
                    <a:gd name="T1" fmla="*/ 0 h 55"/>
                    <a:gd name="T2" fmla="*/ 61 w 67"/>
                    <a:gd name="T3" fmla="*/ 39 h 55"/>
                    <a:gd name="T4" fmla="*/ 0 w 67"/>
                    <a:gd name="T5" fmla="*/ 55 h 55"/>
                    <a:gd name="T6" fmla="*/ 12 w 67"/>
                    <a:gd name="T7" fmla="*/ 11 h 55"/>
                    <a:gd name="T8" fmla="*/ 67 w 67"/>
                    <a:gd name="T9" fmla="*/ 0 h 55"/>
                  </a:gdLst>
                  <a:ahLst/>
                  <a:cxnLst>
                    <a:cxn ang="0">
                      <a:pos x="T0" y="T1"/>
                    </a:cxn>
                    <a:cxn ang="0">
                      <a:pos x="T2" y="T3"/>
                    </a:cxn>
                    <a:cxn ang="0">
                      <a:pos x="T4" y="T5"/>
                    </a:cxn>
                    <a:cxn ang="0">
                      <a:pos x="T6" y="T7"/>
                    </a:cxn>
                    <a:cxn ang="0">
                      <a:pos x="T8" y="T9"/>
                    </a:cxn>
                  </a:cxnLst>
                  <a:rect l="0" t="0" r="r" b="b"/>
                  <a:pathLst>
                    <a:path w="67" h="55">
                      <a:moveTo>
                        <a:pt x="67" y="0"/>
                      </a:moveTo>
                      <a:cubicBezTo>
                        <a:pt x="67" y="0"/>
                        <a:pt x="63" y="35"/>
                        <a:pt x="61" y="39"/>
                      </a:cubicBezTo>
                      <a:cubicBezTo>
                        <a:pt x="58" y="43"/>
                        <a:pt x="55" y="54"/>
                        <a:pt x="0" y="55"/>
                      </a:cubicBezTo>
                      <a:cubicBezTo>
                        <a:pt x="12" y="11"/>
                        <a:pt x="12" y="11"/>
                        <a:pt x="12" y="11"/>
                      </a:cubicBezTo>
                      <a:lnTo>
                        <a:pt x="67" y="0"/>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287"/>
                <p:cNvSpPr/>
                <p:nvPr/>
              </p:nvSpPr>
              <p:spPr bwMode="auto">
                <a:xfrm>
                  <a:off x="7818438" y="2905125"/>
                  <a:ext cx="241300" cy="255588"/>
                </a:xfrm>
                <a:custGeom>
                  <a:avLst/>
                  <a:gdLst>
                    <a:gd name="T0" fmla="*/ 39 w 64"/>
                    <a:gd name="T1" fmla="*/ 36 h 68"/>
                    <a:gd name="T2" fmla="*/ 52 w 64"/>
                    <a:gd name="T3" fmla="*/ 60 h 68"/>
                    <a:gd name="T4" fmla="*/ 58 w 64"/>
                    <a:gd name="T5" fmla="*/ 68 h 68"/>
                    <a:gd name="T6" fmla="*/ 64 w 64"/>
                    <a:gd name="T7" fmla="*/ 42 h 68"/>
                    <a:gd name="T8" fmla="*/ 3 w 64"/>
                    <a:gd name="T9" fmla="*/ 0 h 68"/>
                    <a:gd name="T10" fmla="*/ 0 w 64"/>
                    <a:gd name="T11" fmla="*/ 22 h 68"/>
                    <a:gd name="T12" fmla="*/ 39 w 64"/>
                    <a:gd name="T13" fmla="*/ 36 h 68"/>
                  </a:gdLst>
                  <a:ahLst/>
                  <a:cxnLst>
                    <a:cxn ang="0">
                      <a:pos x="T0" y="T1"/>
                    </a:cxn>
                    <a:cxn ang="0">
                      <a:pos x="T2" y="T3"/>
                    </a:cxn>
                    <a:cxn ang="0">
                      <a:pos x="T4" y="T5"/>
                    </a:cxn>
                    <a:cxn ang="0">
                      <a:pos x="T6" y="T7"/>
                    </a:cxn>
                    <a:cxn ang="0">
                      <a:pos x="T8" y="T9"/>
                    </a:cxn>
                    <a:cxn ang="0">
                      <a:pos x="T10" y="T11"/>
                    </a:cxn>
                    <a:cxn ang="0">
                      <a:pos x="T12" y="T13"/>
                    </a:cxn>
                  </a:cxnLst>
                  <a:rect l="0" t="0" r="r" b="b"/>
                  <a:pathLst>
                    <a:path w="64" h="68">
                      <a:moveTo>
                        <a:pt x="39" y="36"/>
                      </a:moveTo>
                      <a:cubicBezTo>
                        <a:pt x="46" y="43"/>
                        <a:pt x="48" y="52"/>
                        <a:pt x="52" y="60"/>
                      </a:cubicBezTo>
                      <a:cubicBezTo>
                        <a:pt x="54" y="63"/>
                        <a:pt x="56" y="65"/>
                        <a:pt x="58" y="68"/>
                      </a:cubicBezTo>
                      <a:cubicBezTo>
                        <a:pt x="64" y="42"/>
                        <a:pt x="64" y="42"/>
                        <a:pt x="64" y="42"/>
                      </a:cubicBezTo>
                      <a:cubicBezTo>
                        <a:pt x="3" y="0"/>
                        <a:pt x="3" y="0"/>
                        <a:pt x="3" y="0"/>
                      </a:cubicBezTo>
                      <a:cubicBezTo>
                        <a:pt x="3" y="0"/>
                        <a:pt x="1" y="11"/>
                        <a:pt x="0" y="22"/>
                      </a:cubicBezTo>
                      <a:cubicBezTo>
                        <a:pt x="14" y="22"/>
                        <a:pt x="30" y="26"/>
                        <a:pt x="39" y="36"/>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288"/>
                <p:cNvSpPr/>
                <p:nvPr/>
              </p:nvSpPr>
              <p:spPr bwMode="auto">
                <a:xfrm>
                  <a:off x="8164513" y="2946400"/>
                  <a:ext cx="250825" cy="206375"/>
                </a:xfrm>
                <a:custGeom>
                  <a:avLst/>
                  <a:gdLst>
                    <a:gd name="T0" fmla="*/ 29 w 67"/>
                    <a:gd name="T1" fmla="*/ 22 h 55"/>
                    <a:gd name="T2" fmla="*/ 65 w 67"/>
                    <a:gd name="T3" fmla="*/ 19 h 55"/>
                    <a:gd name="T4" fmla="*/ 67 w 67"/>
                    <a:gd name="T5" fmla="*/ 0 h 55"/>
                    <a:gd name="T6" fmla="*/ 12 w 67"/>
                    <a:gd name="T7" fmla="*/ 11 h 55"/>
                    <a:gd name="T8" fmla="*/ 0 w 67"/>
                    <a:gd name="T9" fmla="*/ 55 h 55"/>
                    <a:gd name="T10" fmla="*/ 2 w 67"/>
                    <a:gd name="T11" fmla="*/ 55 h 55"/>
                    <a:gd name="T12" fmla="*/ 29 w 67"/>
                    <a:gd name="T13" fmla="*/ 22 h 55"/>
                  </a:gdLst>
                  <a:ahLst/>
                  <a:cxnLst>
                    <a:cxn ang="0">
                      <a:pos x="T0" y="T1"/>
                    </a:cxn>
                    <a:cxn ang="0">
                      <a:pos x="T2" y="T3"/>
                    </a:cxn>
                    <a:cxn ang="0">
                      <a:pos x="T4" y="T5"/>
                    </a:cxn>
                    <a:cxn ang="0">
                      <a:pos x="T6" y="T7"/>
                    </a:cxn>
                    <a:cxn ang="0">
                      <a:pos x="T8" y="T9"/>
                    </a:cxn>
                    <a:cxn ang="0">
                      <a:pos x="T10" y="T11"/>
                    </a:cxn>
                    <a:cxn ang="0">
                      <a:pos x="T12" y="T13"/>
                    </a:cxn>
                  </a:cxnLst>
                  <a:rect l="0" t="0" r="r" b="b"/>
                  <a:pathLst>
                    <a:path w="67" h="55">
                      <a:moveTo>
                        <a:pt x="29" y="22"/>
                      </a:moveTo>
                      <a:cubicBezTo>
                        <a:pt x="40" y="17"/>
                        <a:pt x="53" y="19"/>
                        <a:pt x="65" y="19"/>
                      </a:cubicBezTo>
                      <a:cubicBezTo>
                        <a:pt x="66" y="9"/>
                        <a:pt x="67" y="0"/>
                        <a:pt x="67" y="0"/>
                      </a:cubicBezTo>
                      <a:cubicBezTo>
                        <a:pt x="12" y="11"/>
                        <a:pt x="12" y="11"/>
                        <a:pt x="12" y="11"/>
                      </a:cubicBezTo>
                      <a:cubicBezTo>
                        <a:pt x="0" y="55"/>
                        <a:pt x="0" y="55"/>
                        <a:pt x="0" y="55"/>
                      </a:cubicBezTo>
                      <a:cubicBezTo>
                        <a:pt x="1" y="55"/>
                        <a:pt x="1" y="55"/>
                        <a:pt x="2" y="55"/>
                      </a:cubicBezTo>
                      <a:cubicBezTo>
                        <a:pt x="11" y="44"/>
                        <a:pt x="15" y="28"/>
                        <a:pt x="29" y="22"/>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289"/>
                <p:cNvSpPr/>
                <p:nvPr/>
              </p:nvSpPr>
              <p:spPr bwMode="auto">
                <a:xfrm>
                  <a:off x="7897813" y="3127375"/>
                  <a:ext cx="409575" cy="922338"/>
                </a:xfrm>
                <a:custGeom>
                  <a:avLst/>
                  <a:gdLst>
                    <a:gd name="T0" fmla="*/ 85 w 258"/>
                    <a:gd name="T1" fmla="*/ 0 h 581"/>
                    <a:gd name="T2" fmla="*/ 0 w 258"/>
                    <a:gd name="T3" fmla="*/ 423 h 581"/>
                    <a:gd name="T4" fmla="*/ 83 w 258"/>
                    <a:gd name="T5" fmla="*/ 579 h 581"/>
                    <a:gd name="T6" fmla="*/ 187 w 258"/>
                    <a:gd name="T7" fmla="*/ 581 h 581"/>
                    <a:gd name="T8" fmla="*/ 258 w 258"/>
                    <a:gd name="T9" fmla="*/ 451 h 581"/>
                    <a:gd name="T10" fmla="*/ 165 w 258"/>
                    <a:gd name="T11" fmla="*/ 2 h 581"/>
                    <a:gd name="T12" fmla="*/ 85 w 258"/>
                    <a:gd name="T13" fmla="*/ 0 h 581"/>
                  </a:gdLst>
                  <a:ahLst/>
                  <a:cxnLst>
                    <a:cxn ang="0">
                      <a:pos x="T0" y="T1"/>
                    </a:cxn>
                    <a:cxn ang="0">
                      <a:pos x="T2" y="T3"/>
                    </a:cxn>
                    <a:cxn ang="0">
                      <a:pos x="T4" y="T5"/>
                    </a:cxn>
                    <a:cxn ang="0">
                      <a:pos x="T6" y="T7"/>
                    </a:cxn>
                    <a:cxn ang="0">
                      <a:pos x="T8" y="T9"/>
                    </a:cxn>
                    <a:cxn ang="0">
                      <a:pos x="T10" y="T11"/>
                    </a:cxn>
                    <a:cxn ang="0">
                      <a:pos x="T12" y="T13"/>
                    </a:cxn>
                  </a:cxnLst>
                  <a:rect l="0" t="0" r="r" b="b"/>
                  <a:pathLst>
                    <a:path w="258" h="581">
                      <a:moveTo>
                        <a:pt x="85" y="0"/>
                      </a:moveTo>
                      <a:lnTo>
                        <a:pt x="0" y="423"/>
                      </a:lnTo>
                      <a:lnTo>
                        <a:pt x="83" y="579"/>
                      </a:lnTo>
                      <a:lnTo>
                        <a:pt x="187" y="581"/>
                      </a:lnTo>
                      <a:lnTo>
                        <a:pt x="258" y="451"/>
                      </a:lnTo>
                      <a:lnTo>
                        <a:pt x="165" y="2"/>
                      </a:lnTo>
                      <a:lnTo>
                        <a:pt x="85" y="0"/>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290"/>
                <p:cNvSpPr/>
                <p:nvPr/>
              </p:nvSpPr>
              <p:spPr bwMode="auto">
                <a:xfrm>
                  <a:off x="7924800" y="3130550"/>
                  <a:ext cx="352425" cy="979488"/>
                </a:xfrm>
                <a:custGeom>
                  <a:avLst/>
                  <a:gdLst>
                    <a:gd name="T0" fmla="*/ 34 w 94"/>
                    <a:gd name="T1" fmla="*/ 0 h 261"/>
                    <a:gd name="T2" fmla="*/ 0 w 94"/>
                    <a:gd name="T3" fmla="*/ 180 h 261"/>
                    <a:gd name="T4" fmla="*/ 51 w 94"/>
                    <a:gd name="T5" fmla="*/ 261 h 261"/>
                    <a:gd name="T6" fmla="*/ 94 w 94"/>
                    <a:gd name="T7" fmla="*/ 191 h 261"/>
                    <a:gd name="T8" fmla="*/ 53 w 94"/>
                    <a:gd name="T9" fmla="*/ 0 h 261"/>
                    <a:gd name="T10" fmla="*/ 34 w 94"/>
                    <a:gd name="T11" fmla="*/ 0 h 261"/>
                  </a:gdLst>
                  <a:ahLst/>
                  <a:cxnLst>
                    <a:cxn ang="0">
                      <a:pos x="T0" y="T1"/>
                    </a:cxn>
                    <a:cxn ang="0">
                      <a:pos x="T2" y="T3"/>
                    </a:cxn>
                    <a:cxn ang="0">
                      <a:pos x="T4" y="T5"/>
                    </a:cxn>
                    <a:cxn ang="0">
                      <a:pos x="T6" y="T7"/>
                    </a:cxn>
                    <a:cxn ang="0">
                      <a:pos x="T8" y="T9"/>
                    </a:cxn>
                    <a:cxn ang="0">
                      <a:pos x="T10" y="T11"/>
                    </a:cxn>
                  </a:cxnLst>
                  <a:rect l="0" t="0" r="r" b="b"/>
                  <a:pathLst>
                    <a:path w="94" h="261">
                      <a:moveTo>
                        <a:pt x="34" y="0"/>
                      </a:moveTo>
                      <a:cubicBezTo>
                        <a:pt x="34" y="0"/>
                        <a:pt x="13" y="93"/>
                        <a:pt x="0" y="180"/>
                      </a:cubicBezTo>
                      <a:cubicBezTo>
                        <a:pt x="51" y="261"/>
                        <a:pt x="51" y="261"/>
                        <a:pt x="51" y="261"/>
                      </a:cubicBezTo>
                      <a:cubicBezTo>
                        <a:pt x="94" y="191"/>
                        <a:pt x="94" y="191"/>
                        <a:pt x="94" y="191"/>
                      </a:cubicBezTo>
                      <a:cubicBezTo>
                        <a:pt x="94" y="191"/>
                        <a:pt x="82" y="89"/>
                        <a:pt x="53" y="0"/>
                      </a:cubicBezTo>
                      <a:lnTo>
                        <a:pt x="34" y="0"/>
                      </a:lnTo>
                      <a:close/>
                    </a:path>
                  </a:pathLst>
                </a:custGeom>
                <a:solidFill>
                  <a:srgbClr val="9D9D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291"/>
                <p:cNvSpPr/>
                <p:nvPr/>
              </p:nvSpPr>
              <p:spPr bwMode="auto">
                <a:xfrm>
                  <a:off x="8104188" y="3130550"/>
                  <a:ext cx="173038" cy="979488"/>
                </a:xfrm>
                <a:custGeom>
                  <a:avLst/>
                  <a:gdLst>
                    <a:gd name="T0" fmla="*/ 5 w 46"/>
                    <a:gd name="T1" fmla="*/ 0 h 261"/>
                    <a:gd name="T2" fmla="*/ 2 w 46"/>
                    <a:gd name="T3" fmla="*/ 0 h 261"/>
                    <a:gd name="T4" fmla="*/ 0 w 46"/>
                    <a:gd name="T5" fmla="*/ 1 h 261"/>
                    <a:gd name="T6" fmla="*/ 3 w 46"/>
                    <a:gd name="T7" fmla="*/ 261 h 261"/>
                    <a:gd name="T8" fmla="*/ 46 w 46"/>
                    <a:gd name="T9" fmla="*/ 191 h 261"/>
                    <a:gd name="T10" fmla="*/ 5 w 46"/>
                    <a:gd name="T11" fmla="*/ 0 h 261"/>
                  </a:gdLst>
                  <a:ahLst/>
                  <a:cxnLst>
                    <a:cxn ang="0">
                      <a:pos x="T0" y="T1"/>
                    </a:cxn>
                    <a:cxn ang="0">
                      <a:pos x="T2" y="T3"/>
                    </a:cxn>
                    <a:cxn ang="0">
                      <a:pos x="T4" y="T5"/>
                    </a:cxn>
                    <a:cxn ang="0">
                      <a:pos x="T6" y="T7"/>
                    </a:cxn>
                    <a:cxn ang="0">
                      <a:pos x="T8" y="T9"/>
                    </a:cxn>
                    <a:cxn ang="0">
                      <a:pos x="T10" y="T11"/>
                    </a:cxn>
                  </a:cxnLst>
                  <a:rect l="0" t="0" r="r" b="b"/>
                  <a:pathLst>
                    <a:path w="46" h="261">
                      <a:moveTo>
                        <a:pt x="5" y="0"/>
                      </a:moveTo>
                      <a:cubicBezTo>
                        <a:pt x="2" y="0"/>
                        <a:pt x="2" y="0"/>
                        <a:pt x="2" y="0"/>
                      </a:cubicBezTo>
                      <a:cubicBezTo>
                        <a:pt x="0" y="1"/>
                        <a:pt x="0" y="1"/>
                        <a:pt x="0" y="1"/>
                      </a:cubicBezTo>
                      <a:cubicBezTo>
                        <a:pt x="3" y="261"/>
                        <a:pt x="3" y="261"/>
                        <a:pt x="3" y="261"/>
                      </a:cubicBezTo>
                      <a:cubicBezTo>
                        <a:pt x="46" y="191"/>
                        <a:pt x="46" y="191"/>
                        <a:pt x="46" y="191"/>
                      </a:cubicBezTo>
                      <a:cubicBezTo>
                        <a:pt x="46" y="191"/>
                        <a:pt x="34" y="89"/>
                        <a:pt x="5" y="0"/>
                      </a:cubicBez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292"/>
                <p:cNvSpPr/>
                <p:nvPr/>
              </p:nvSpPr>
              <p:spPr bwMode="auto">
                <a:xfrm>
                  <a:off x="8112125" y="3895725"/>
                  <a:ext cx="127000" cy="60325"/>
                </a:xfrm>
                <a:custGeom>
                  <a:avLst/>
                  <a:gdLst>
                    <a:gd name="T0" fmla="*/ 0 w 34"/>
                    <a:gd name="T1" fmla="*/ 0 h 16"/>
                    <a:gd name="T2" fmla="*/ 0 w 34"/>
                    <a:gd name="T3" fmla="*/ 11 h 16"/>
                    <a:gd name="T4" fmla="*/ 21 w 34"/>
                    <a:gd name="T5" fmla="*/ 15 h 16"/>
                    <a:gd name="T6" fmla="*/ 26 w 34"/>
                    <a:gd name="T7" fmla="*/ 16 h 16"/>
                    <a:gd name="T8" fmla="*/ 34 w 34"/>
                    <a:gd name="T9" fmla="*/ 3 h 16"/>
                    <a:gd name="T10" fmla="*/ 0 w 34"/>
                    <a:gd name="T11" fmla="*/ 0 h 16"/>
                  </a:gdLst>
                  <a:ahLst/>
                  <a:cxnLst>
                    <a:cxn ang="0">
                      <a:pos x="T0" y="T1"/>
                    </a:cxn>
                    <a:cxn ang="0">
                      <a:pos x="T2" y="T3"/>
                    </a:cxn>
                    <a:cxn ang="0">
                      <a:pos x="T4" y="T5"/>
                    </a:cxn>
                    <a:cxn ang="0">
                      <a:pos x="T6" y="T7"/>
                    </a:cxn>
                    <a:cxn ang="0">
                      <a:pos x="T8" y="T9"/>
                    </a:cxn>
                    <a:cxn ang="0">
                      <a:pos x="T10" y="T11"/>
                    </a:cxn>
                  </a:cxnLst>
                  <a:rect l="0" t="0" r="r" b="b"/>
                  <a:pathLst>
                    <a:path w="34" h="16">
                      <a:moveTo>
                        <a:pt x="0" y="0"/>
                      </a:moveTo>
                      <a:cubicBezTo>
                        <a:pt x="0" y="11"/>
                        <a:pt x="0" y="11"/>
                        <a:pt x="0" y="11"/>
                      </a:cubicBezTo>
                      <a:cubicBezTo>
                        <a:pt x="7" y="12"/>
                        <a:pt x="14" y="14"/>
                        <a:pt x="21" y="15"/>
                      </a:cubicBezTo>
                      <a:cubicBezTo>
                        <a:pt x="23" y="16"/>
                        <a:pt x="24" y="16"/>
                        <a:pt x="26" y="16"/>
                      </a:cubicBezTo>
                      <a:cubicBezTo>
                        <a:pt x="34" y="3"/>
                        <a:pt x="34" y="3"/>
                        <a:pt x="34" y="3"/>
                      </a:cubicBezTo>
                      <a:cubicBezTo>
                        <a:pt x="23" y="2"/>
                        <a:pt x="11" y="1"/>
                        <a:pt x="0" y="0"/>
                      </a:cubicBezTo>
                      <a:close/>
                    </a:path>
                  </a:pathLst>
                </a:custGeom>
                <a:solidFill>
                  <a:srgbClr val="7272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293"/>
                <p:cNvSpPr/>
                <p:nvPr/>
              </p:nvSpPr>
              <p:spPr bwMode="auto">
                <a:xfrm>
                  <a:off x="7988300" y="3209925"/>
                  <a:ext cx="184150" cy="225425"/>
                </a:xfrm>
                <a:custGeom>
                  <a:avLst/>
                  <a:gdLst>
                    <a:gd name="T0" fmla="*/ 43 w 49"/>
                    <a:gd name="T1" fmla="*/ 0 h 60"/>
                    <a:gd name="T2" fmla="*/ 43 w 49"/>
                    <a:gd name="T3" fmla="*/ 0 h 60"/>
                    <a:gd name="T4" fmla="*/ 6 w 49"/>
                    <a:gd name="T5" fmla="*/ 33 h 60"/>
                    <a:gd name="T6" fmla="*/ 0 w 49"/>
                    <a:gd name="T7" fmla="*/ 60 h 60"/>
                    <a:gd name="T8" fmla="*/ 0 w 49"/>
                    <a:gd name="T9" fmla="*/ 60 h 60"/>
                    <a:gd name="T10" fmla="*/ 49 w 49"/>
                    <a:gd name="T11" fmla="*/ 24 h 60"/>
                    <a:gd name="T12" fmla="*/ 43 w 49"/>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49" h="60">
                      <a:moveTo>
                        <a:pt x="43" y="0"/>
                      </a:moveTo>
                      <a:cubicBezTo>
                        <a:pt x="43" y="0"/>
                        <a:pt x="43" y="0"/>
                        <a:pt x="43" y="0"/>
                      </a:cubicBezTo>
                      <a:cubicBezTo>
                        <a:pt x="43" y="0"/>
                        <a:pt x="35" y="15"/>
                        <a:pt x="6" y="33"/>
                      </a:cubicBezTo>
                      <a:cubicBezTo>
                        <a:pt x="4" y="41"/>
                        <a:pt x="2" y="50"/>
                        <a:pt x="0" y="60"/>
                      </a:cubicBezTo>
                      <a:cubicBezTo>
                        <a:pt x="0" y="60"/>
                        <a:pt x="0" y="60"/>
                        <a:pt x="0" y="60"/>
                      </a:cubicBezTo>
                      <a:cubicBezTo>
                        <a:pt x="0" y="60"/>
                        <a:pt x="34" y="50"/>
                        <a:pt x="49" y="24"/>
                      </a:cubicBezTo>
                      <a:cubicBezTo>
                        <a:pt x="47" y="16"/>
                        <a:pt x="45" y="8"/>
                        <a:pt x="43" y="0"/>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294"/>
                <p:cNvSpPr/>
                <p:nvPr/>
              </p:nvSpPr>
              <p:spPr bwMode="auto">
                <a:xfrm>
                  <a:off x="7942263" y="3427412"/>
                  <a:ext cx="282575" cy="261938"/>
                </a:xfrm>
                <a:custGeom>
                  <a:avLst/>
                  <a:gdLst>
                    <a:gd name="T0" fmla="*/ 75 w 75"/>
                    <a:gd name="T1" fmla="*/ 27 h 70"/>
                    <a:gd name="T2" fmla="*/ 75 w 75"/>
                    <a:gd name="T3" fmla="*/ 27 h 70"/>
                    <a:gd name="T4" fmla="*/ 70 w 75"/>
                    <a:gd name="T5" fmla="*/ 0 h 70"/>
                    <a:gd name="T6" fmla="*/ 70 w 75"/>
                    <a:gd name="T7" fmla="*/ 0 h 70"/>
                    <a:gd name="T8" fmla="*/ 5 w 75"/>
                    <a:gd name="T9" fmla="*/ 41 h 70"/>
                    <a:gd name="T10" fmla="*/ 5 w 75"/>
                    <a:gd name="T11" fmla="*/ 41 h 70"/>
                    <a:gd name="T12" fmla="*/ 0 w 75"/>
                    <a:gd name="T13" fmla="*/ 70 h 70"/>
                    <a:gd name="T14" fmla="*/ 75 w 75"/>
                    <a:gd name="T15" fmla="*/ 27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70">
                      <a:moveTo>
                        <a:pt x="75" y="27"/>
                      </a:moveTo>
                      <a:cubicBezTo>
                        <a:pt x="75" y="27"/>
                        <a:pt x="75" y="27"/>
                        <a:pt x="75" y="27"/>
                      </a:cubicBezTo>
                      <a:cubicBezTo>
                        <a:pt x="74" y="18"/>
                        <a:pt x="72" y="9"/>
                        <a:pt x="70" y="0"/>
                      </a:cubicBezTo>
                      <a:cubicBezTo>
                        <a:pt x="70" y="0"/>
                        <a:pt x="70" y="0"/>
                        <a:pt x="70" y="0"/>
                      </a:cubicBezTo>
                      <a:cubicBezTo>
                        <a:pt x="35" y="28"/>
                        <a:pt x="5" y="41"/>
                        <a:pt x="5" y="41"/>
                      </a:cubicBezTo>
                      <a:cubicBezTo>
                        <a:pt x="5" y="41"/>
                        <a:pt x="5" y="41"/>
                        <a:pt x="5" y="41"/>
                      </a:cubicBezTo>
                      <a:cubicBezTo>
                        <a:pt x="3" y="51"/>
                        <a:pt x="2" y="61"/>
                        <a:pt x="0" y="70"/>
                      </a:cubicBezTo>
                      <a:cubicBezTo>
                        <a:pt x="43" y="67"/>
                        <a:pt x="75" y="27"/>
                        <a:pt x="75" y="27"/>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295"/>
                <p:cNvSpPr/>
                <p:nvPr/>
              </p:nvSpPr>
              <p:spPr bwMode="auto">
                <a:xfrm>
                  <a:off x="7942263" y="3502025"/>
                  <a:ext cx="282575" cy="187325"/>
                </a:xfrm>
                <a:custGeom>
                  <a:avLst/>
                  <a:gdLst>
                    <a:gd name="T0" fmla="*/ 66 w 75"/>
                    <a:gd name="T1" fmla="*/ 1 h 50"/>
                    <a:gd name="T2" fmla="*/ 38 w 75"/>
                    <a:gd name="T3" fmla="*/ 11 h 50"/>
                    <a:gd name="T4" fmla="*/ 4 w 75"/>
                    <a:gd name="T5" fmla="*/ 24 h 50"/>
                    <a:gd name="T6" fmla="*/ 0 w 75"/>
                    <a:gd name="T7" fmla="*/ 50 h 50"/>
                    <a:gd name="T8" fmla="*/ 75 w 75"/>
                    <a:gd name="T9" fmla="*/ 7 h 50"/>
                    <a:gd name="T10" fmla="*/ 75 w 75"/>
                    <a:gd name="T11" fmla="*/ 6 h 50"/>
                    <a:gd name="T12" fmla="*/ 66 w 75"/>
                    <a:gd name="T13" fmla="*/ 1 h 50"/>
                  </a:gdLst>
                  <a:ahLst/>
                  <a:cxnLst>
                    <a:cxn ang="0">
                      <a:pos x="T0" y="T1"/>
                    </a:cxn>
                    <a:cxn ang="0">
                      <a:pos x="T2" y="T3"/>
                    </a:cxn>
                    <a:cxn ang="0">
                      <a:pos x="T4" y="T5"/>
                    </a:cxn>
                    <a:cxn ang="0">
                      <a:pos x="T6" y="T7"/>
                    </a:cxn>
                    <a:cxn ang="0">
                      <a:pos x="T8" y="T9"/>
                    </a:cxn>
                    <a:cxn ang="0">
                      <a:pos x="T10" y="T11"/>
                    </a:cxn>
                    <a:cxn ang="0">
                      <a:pos x="T12" y="T13"/>
                    </a:cxn>
                  </a:cxnLst>
                  <a:rect l="0" t="0" r="r" b="b"/>
                  <a:pathLst>
                    <a:path w="75" h="50">
                      <a:moveTo>
                        <a:pt x="66" y="1"/>
                      </a:moveTo>
                      <a:cubicBezTo>
                        <a:pt x="56" y="0"/>
                        <a:pt x="46" y="6"/>
                        <a:pt x="38" y="11"/>
                      </a:cubicBezTo>
                      <a:cubicBezTo>
                        <a:pt x="30" y="17"/>
                        <a:pt x="16" y="25"/>
                        <a:pt x="4" y="24"/>
                      </a:cubicBezTo>
                      <a:cubicBezTo>
                        <a:pt x="3" y="33"/>
                        <a:pt x="1" y="42"/>
                        <a:pt x="0" y="50"/>
                      </a:cubicBezTo>
                      <a:cubicBezTo>
                        <a:pt x="43" y="47"/>
                        <a:pt x="75" y="7"/>
                        <a:pt x="75" y="7"/>
                      </a:cubicBezTo>
                      <a:cubicBezTo>
                        <a:pt x="75" y="7"/>
                        <a:pt x="75" y="6"/>
                        <a:pt x="75" y="6"/>
                      </a:cubicBezTo>
                      <a:cubicBezTo>
                        <a:pt x="72" y="4"/>
                        <a:pt x="69" y="2"/>
                        <a:pt x="66" y="1"/>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296"/>
                <p:cNvSpPr/>
                <p:nvPr/>
              </p:nvSpPr>
              <p:spPr bwMode="auto">
                <a:xfrm>
                  <a:off x="7983538" y="3659187"/>
                  <a:ext cx="282575" cy="304800"/>
                </a:xfrm>
                <a:custGeom>
                  <a:avLst/>
                  <a:gdLst>
                    <a:gd name="T0" fmla="*/ 11 w 75"/>
                    <a:gd name="T1" fmla="*/ 81 h 81"/>
                    <a:gd name="T2" fmla="*/ 75 w 75"/>
                    <a:gd name="T3" fmla="*/ 23 h 81"/>
                    <a:gd name="T4" fmla="*/ 75 w 75"/>
                    <a:gd name="T5" fmla="*/ 23 h 81"/>
                    <a:gd name="T6" fmla="*/ 71 w 75"/>
                    <a:gd name="T7" fmla="*/ 0 h 81"/>
                    <a:gd name="T8" fmla="*/ 71 w 75"/>
                    <a:gd name="T9" fmla="*/ 0 h 81"/>
                    <a:gd name="T10" fmla="*/ 0 w 75"/>
                    <a:gd name="T11" fmla="*/ 64 h 81"/>
                    <a:gd name="T12" fmla="*/ 11 w 75"/>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75" h="81">
                      <a:moveTo>
                        <a:pt x="11" y="81"/>
                      </a:moveTo>
                      <a:cubicBezTo>
                        <a:pt x="43" y="69"/>
                        <a:pt x="75" y="23"/>
                        <a:pt x="75" y="23"/>
                      </a:cubicBezTo>
                      <a:cubicBezTo>
                        <a:pt x="75" y="23"/>
                        <a:pt x="75" y="23"/>
                        <a:pt x="75" y="23"/>
                      </a:cubicBezTo>
                      <a:cubicBezTo>
                        <a:pt x="74" y="16"/>
                        <a:pt x="72" y="9"/>
                        <a:pt x="71" y="0"/>
                      </a:cubicBezTo>
                      <a:cubicBezTo>
                        <a:pt x="71" y="0"/>
                        <a:pt x="71" y="0"/>
                        <a:pt x="71" y="0"/>
                      </a:cubicBezTo>
                      <a:cubicBezTo>
                        <a:pt x="45" y="38"/>
                        <a:pt x="0" y="63"/>
                        <a:pt x="0" y="64"/>
                      </a:cubicBezTo>
                      <a:lnTo>
                        <a:pt x="11" y="81"/>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297"/>
                <p:cNvSpPr/>
                <p:nvPr/>
              </p:nvSpPr>
              <p:spPr bwMode="auto">
                <a:xfrm>
                  <a:off x="7983538" y="3659187"/>
                  <a:ext cx="282575" cy="274638"/>
                </a:xfrm>
                <a:custGeom>
                  <a:avLst/>
                  <a:gdLst>
                    <a:gd name="T0" fmla="*/ 71 w 75"/>
                    <a:gd name="T1" fmla="*/ 0 h 73"/>
                    <a:gd name="T2" fmla="*/ 71 w 75"/>
                    <a:gd name="T3" fmla="*/ 0 h 73"/>
                    <a:gd name="T4" fmla="*/ 0 w 75"/>
                    <a:gd name="T5" fmla="*/ 64 h 73"/>
                    <a:gd name="T6" fmla="*/ 1 w 75"/>
                    <a:gd name="T7" fmla="*/ 65 h 73"/>
                    <a:gd name="T8" fmla="*/ 18 w 75"/>
                    <a:gd name="T9" fmla="*/ 71 h 73"/>
                    <a:gd name="T10" fmla="*/ 27 w 75"/>
                    <a:gd name="T11" fmla="*/ 73 h 73"/>
                    <a:gd name="T12" fmla="*/ 75 w 75"/>
                    <a:gd name="T13" fmla="*/ 23 h 73"/>
                    <a:gd name="T14" fmla="*/ 75 w 75"/>
                    <a:gd name="T15" fmla="*/ 23 h 73"/>
                    <a:gd name="T16" fmla="*/ 71 w 75"/>
                    <a:gd name="T1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73">
                      <a:moveTo>
                        <a:pt x="71" y="0"/>
                      </a:moveTo>
                      <a:cubicBezTo>
                        <a:pt x="71" y="0"/>
                        <a:pt x="71" y="0"/>
                        <a:pt x="71" y="0"/>
                      </a:cubicBezTo>
                      <a:cubicBezTo>
                        <a:pt x="45" y="38"/>
                        <a:pt x="0" y="63"/>
                        <a:pt x="0" y="64"/>
                      </a:cubicBezTo>
                      <a:cubicBezTo>
                        <a:pt x="1" y="65"/>
                        <a:pt x="1" y="65"/>
                        <a:pt x="1" y="65"/>
                      </a:cubicBezTo>
                      <a:cubicBezTo>
                        <a:pt x="5" y="68"/>
                        <a:pt x="13" y="70"/>
                        <a:pt x="18" y="71"/>
                      </a:cubicBezTo>
                      <a:cubicBezTo>
                        <a:pt x="21" y="72"/>
                        <a:pt x="24" y="72"/>
                        <a:pt x="27" y="73"/>
                      </a:cubicBezTo>
                      <a:cubicBezTo>
                        <a:pt x="53" y="55"/>
                        <a:pt x="75" y="23"/>
                        <a:pt x="75" y="23"/>
                      </a:cubicBezTo>
                      <a:cubicBezTo>
                        <a:pt x="75" y="23"/>
                        <a:pt x="75" y="23"/>
                        <a:pt x="75" y="23"/>
                      </a:cubicBezTo>
                      <a:cubicBezTo>
                        <a:pt x="74" y="16"/>
                        <a:pt x="72" y="9"/>
                        <a:pt x="71" y="0"/>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298"/>
                <p:cNvSpPr/>
                <p:nvPr/>
              </p:nvSpPr>
              <p:spPr bwMode="auto">
                <a:xfrm>
                  <a:off x="8018463" y="3044825"/>
                  <a:ext cx="165100" cy="107950"/>
                </a:xfrm>
                <a:custGeom>
                  <a:avLst/>
                  <a:gdLst>
                    <a:gd name="T0" fmla="*/ 2 w 44"/>
                    <a:gd name="T1" fmla="*/ 1 h 29"/>
                    <a:gd name="T2" fmla="*/ 8 w 44"/>
                    <a:gd name="T3" fmla="*/ 27 h 29"/>
                    <a:gd name="T4" fmla="*/ 28 w 44"/>
                    <a:gd name="T5" fmla="*/ 27 h 29"/>
                    <a:gd name="T6" fmla="*/ 40 w 44"/>
                    <a:gd name="T7" fmla="*/ 0 h 29"/>
                    <a:gd name="T8" fmla="*/ 2 w 44"/>
                    <a:gd name="T9" fmla="*/ 1 h 29"/>
                  </a:gdLst>
                  <a:ahLst/>
                  <a:cxnLst>
                    <a:cxn ang="0">
                      <a:pos x="T0" y="T1"/>
                    </a:cxn>
                    <a:cxn ang="0">
                      <a:pos x="T2" y="T3"/>
                    </a:cxn>
                    <a:cxn ang="0">
                      <a:pos x="T4" y="T5"/>
                    </a:cxn>
                    <a:cxn ang="0">
                      <a:pos x="T6" y="T7"/>
                    </a:cxn>
                    <a:cxn ang="0">
                      <a:pos x="T8" y="T9"/>
                    </a:cxn>
                  </a:cxnLst>
                  <a:rect l="0" t="0" r="r" b="b"/>
                  <a:pathLst>
                    <a:path w="44" h="29">
                      <a:moveTo>
                        <a:pt x="2" y="1"/>
                      </a:moveTo>
                      <a:cubicBezTo>
                        <a:pt x="0" y="6"/>
                        <a:pt x="1" y="24"/>
                        <a:pt x="8" y="27"/>
                      </a:cubicBezTo>
                      <a:cubicBezTo>
                        <a:pt x="12" y="29"/>
                        <a:pt x="19" y="29"/>
                        <a:pt x="28" y="27"/>
                      </a:cubicBezTo>
                      <a:cubicBezTo>
                        <a:pt x="44" y="25"/>
                        <a:pt x="40" y="0"/>
                        <a:pt x="40" y="0"/>
                      </a:cubicBezTo>
                      <a:lnTo>
                        <a:pt x="2" y="1"/>
                      </a:ln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299"/>
                <p:cNvSpPr/>
                <p:nvPr/>
              </p:nvSpPr>
              <p:spPr bwMode="auto">
                <a:xfrm>
                  <a:off x="7581900" y="1411287"/>
                  <a:ext cx="1292225" cy="1697038"/>
                </a:xfrm>
                <a:custGeom>
                  <a:avLst/>
                  <a:gdLst>
                    <a:gd name="T0" fmla="*/ 327 w 344"/>
                    <a:gd name="T1" fmla="*/ 221 h 452"/>
                    <a:gd name="T2" fmla="*/ 307 w 344"/>
                    <a:gd name="T3" fmla="*/ 378 h 452"/>
                    <a:gd name="T4" fmla="*/ 268 w 344"/>
                    <a:gd name="T5" fmla="*/ 422 h 452"/>
                    <a:gd name="T6" fmla="*/ 183 w 344"/>
                    <a:gd name="T7" fmla="*/ 429 h 452"/>
                    <a:gd name="T8" fmla="*/ 142 w 344"/>
                    <a:gd name="T9" fmla="*/ 449 h 452"/>
                    <a:gd name="T10" fmla="*/ 125 w 344"/>
                    <a:gd name="T11" fmla="*/ 444 h 452"/>
                    <a:gd name="T12" fmla="*/ 106 w 344"/>
                    <a:gd name="T13" fmla="*/ 428 h 452"/>
                    <a:gd name="T14" fmla="*/ 19 w 344"/>
                    <a:gd name="T15" fmla="*/ 404 h 452"/>
                    <a:gd name="T16" fmla="*/ 1 w 344"/>
                    <a:gd name="T17" fmla="*/ 362 h 452"/>
                    <a:gd name="T18" fmla="*/ 18 w 344"/>
                    <a:gd name="T19" fmla="*/ 174 h 452"/>
                    <a:gd name="T20" fmla="*/ 78 w 344"/>
                    <a:gd name="T21" fmla="*/ 62 h 452"/>
                    <a:gd name="T22" fmla="*/ 327 w 344"/>
                    <a:gd name="T23" fmla="*/ 22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4" h="452">
                      <a:moveTo>
                        <a:pt x="327" y="221"/>
                      </a:moveTo>
                      <a:cubicBezTo>
                        <a:pt x="327" y="221"/>
                        <a:pt x="318" y="342"/>
                        <a:pt x="307" y="378"/>
                      </a:cubicBezTo>
                      <a:cubicBezTo>
                        <a:pt x="297" y="415"/>
                        <a:pt x="290" y="419"/>
                        <a:pt x="268" y="422"/>
                      </a:cubicBezTo>
                      <a:cubicBezTo>
                        <a:pt x="246" y="425"/>
                        <a:pt x="193" y="423"/>
                        <a:pt x="183" y="429"/>
                      </a:cubicBezTo>
                      <a:cubicBezTo>
                        <a:pt x="172" y="435"/>
                        <a:pt x="157" y="452"/>
                        <a:pt x="142" y="449"/>
                      </a:cubicBezTo>
                      <a:cubicBezTo>
                        <a:pt x="136" y="447"/>
                        <a:pt x="129" y="448"/>
                        <a:pt x="125" y="444"/>
                      </a:cubicBezTo>
                      <a:cubicBezTo>
                        <a:pt x="120" y="439"/>
                        <a:pt x="111" y="430"/>
                        <a:pt x="106" y="428"/>
                      </a:cubicBezTo>
                      <a:cubicBezTo>
                        <a:pt x="98" y="425"/>
                        <a:pt x="30" y="409"/>
                        <a:pt x="19" y="404"/>
                      </a:cubicBezTo>
                      <a:cubicBezTo>
                        <a:pt x="8" y="399"/>
                        <a:pt x="0" y="388"/>
                        <a:pt x="1" y="362"/>
                      </a:cubicBezTo>
                      <a:cubicBezTo>
                        <a:pt x="3" y="335"/>
                        <a:pt x="3" y="225"/>
                        <a:pt x="18" y="174"/>
                      </a:cubicBezTo>
                      <a:cubicBezTo>
                        <a:pt x="33" y="122"/>
                        <a:pt x="43" y="79"/>
                        <a:pt x="78" y="62"/>
                      </a:cubicBezTo>
                      <a:cubicBezTo>
                        <a:pt x="89" y="53"/>
                        <a:pt x="344" y="0"/>
                        <a:pt x="327" y="221"/>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300"/>
                <p:cNvSpPr/>
                <p:nvPr/>
              </p:nvSpPr>
              <p:spPr bwMode="auto">
                <a:xfrm>
                  <a:off x="7424738" y="2181225"/>
                  <a:ext cx="255588" cy="360363"/>
                </a:xfrm>
                <a:custGeom>
                  <a:avLst/>
                  <a:gdLst>
                    <a:gd name="T0" fmla="*/ 55 w 68"/>
                    <a:gd name="T1" fmla="*/ 96 h 96"/>
                    <a:gd name="T2" fmla="*/ 27 w 68"/>
                    <a:gd name="T3" fmla="*/ 13 h 96"/>
                    <a:gd name="T4" fmla="*/ 68 w 68"/>
                    <a:gd name="T5" fmla="*/ 33 h 96"/>
                    <a:gd name="T6" fmla="*/ 55 w 68"/>
                    <a:gd name="T7" fmla="*/ 96 h 96"/>
                  </a:gdLst>
                  <a:ahLst/>
                  <a:cxnLst>
                    <a:cxn ang="0">
                      <a:pos x="T0" y="T1"/>
                    </a:cxn>
                    <a:cxn ang="0">
                      <a:pos x="T2" y="T3"/>
                    </a:cxn>
                    <a:cxn ang="0">
                      <a:pos x="T4" y="T5"/>
                    </a:cxn>
                    <a:cxn ang="0">
                      <a:pos x="T6" y="T7"/>
                    </a:cxn>
                  </a:cxnLst>
                  <a:rect l="0" t="0" r="r" b="b"/>
                  <a:pathLst>
                    <a:path w="68" h="96">
                      <a:moveTo>
                        <a:pt x="55" y="96"/>
                      </a:moveTo>
                      <a:cubicBezTo>
                        <a:pt x="0" y="91"/>
                        <a:pt x="1" y="27"/>
                        <a:pt x="27" y="13"/>
                      </a:cubicBezTo>
                      <a:cubicBezTo>
                        <a:pt x="53" y="0"/>
                        <a:pt x="68" y="33"/>
                        <a:pt x="68" y="33"/>
                      </a:cubicBezTo>
                      <a:lnTo>
                        <a:pt x="55" y="96"/>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301"/>
                <p:cNvSpPr/>
                <p:nvPr/>
              </p:nvSpPr>
              <p:spPr bwMode="auto">
                <a:xfrm>
                  <a:off x="8745538" y="2308225"/>
                  <a:ext cx="241300" cy="327025"/>
                </a:xfrm>
                <a:custGeom>
                  <a:avLst/>
                  <a:gdLst>
                    <a:gd name="T0" fmla="*/ 2 w 64"/>
                    <a:gd name="T1" fmla="*/ 82 h 87"/>
                    <a:gd name="T2" fmla="*/ 44 w 64"/>
                    <a:gd name="T3" fmla="*/ 71 h 87"/>
                    <a:gd name="T4" fmla="*/ 32 w 64"/>
                    <a:gd name="T5" fmla="*/ 4 h 87"/>
                    <a:gd name="T6" fmla="*/ 0 w 64"/>
                    <a:gd name="T7" fmla="*/ 35 h 87"/>
                    <a:gd name="T8" fmla="*/ 2 w 64"/>
                    <a:gd name="T9" fmla="*/ 82 h 87"/>
                  </a:gdLst>
                  <a:ahLst/>
                  <a:cxnLst>
                    <a:cxn ang="0">
                      <a:pos x="T0" y="T1"/>
                    </a:cxn>
                    <a:cxn ang="0">
                      <a:pos x="T2" y="T3"/>
                    </a:cxn>
                    <a:cxn ang="0">
                      <a:pos x="T4" y="T5"/>
                    </a:cxn>
                    <a:cxn ang="0">
                      <a:pos x="T6" y="T7"/>
                    </a:cxn>
                    <a:cxn ang="0">
                      <a:pos x="T8" y="T9"/>
                    </a:cxn>
                  </a:cxnLst>
                  <a:rect l="0" t="0" r="r" b="b"/>
                  <a:pathLst>
                    <a:path w="64" h="87">
                      <a:moveTo>
                        <a:pt x="2" y="82"/>
                      </a:moveTo>
                      <a:cubicBezTo>
                        <a:pt x="2" y="82"/>
                        <a:pt x="24" y="87"/>
                        <a:pt x="44" y="71"/>
                      </a:cubicBezTo>
                      <a:cubicBezTo>
                        <a:pt x="63" y="55"/>
                        <a:pt x="64" y="8"/>
                        <a:pt x="32" y="4"/>
                      </a:cubicBezTo>
                      <a:cubicBezTo>
                        <a:pt x="1" y="0"/>
                        <a:pt x="0" y="35"/>
                        <a:pt x="0" y="35"/>
                      </a:cubicBezTo>
                      <a:lnTo>
                        <a:pt x="2" y="82"/>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302"/>
                <p:cNvSpPr/>
                <p:nvPr/>
              </p:nvSpPr>
              <p:spPr bwMode="auto">
                <a:xfrm>
                  <a:off x="7612063" y="1355725"/>
                  <a:ext cx="1235075" cy="1695450"/>
                </a:xfrm>
                <a:custGeom>
                  <a:avLst/>
                  <a:gdLst>
                    <a:gd name="T0" fmla="*/ 313 w 329"/>
                    <a:gd name="T1" fmla="*/ 220 h 452"/>
                    <a:gd name="T2" fmla="*/ 306 w 329"/>
                    <a:gd name="T3" fmla="*/ 341 h 452"/>
                    <a:gd name="T4" fmla="*/ 271 w 329"/>
                    <a:gd name="T5" fmla="*/ 423 h 452"/>
                    <a:gd name="T6" fmla="*/ 210 w 329"/>
                    <a:gd name="T7" fmla="*/ 431 h 452"/>
                    <a:gd name="T8" fmla="*/ 157 w 329"/>
                    <a:gd name="T9" fmla="*/ 443 h 452"/>
                    <a:gd name="T10" fmla="*/ 129 w 329"/>
                    <a:gd name="T11" fmla="*/ 450 h 452"/>
                    <a:gd name="T12" fmla="*/ 75 w 329"/>
                    <a:gd name="T13" fmla="*/ 428 h 452"/>
                    <a:gd name="T14" fmla="*/ 28 w 329"/>
                    <a:gd name="T15" fmla="*/ 408 h 452"/>
                    <a:gd name="T16" fmla="*/ 17 w 329"/>
                    <a:gd name="T17" fmla="*/ 404 h 452"/>
                    <a:gd name="T18" fmla="*/ 1 w 329"/>
                    <a:gd name="T19" fmla="*/ 361 h 452"/>
                    <a:gd name="T20" fmla="*/ 22 w 329"/>
                    <a:gd name="T21" fmla="*/ 174 h 452"/>
                    <a:gd name="T22" fmla="*/ 75 w 329"/>
                    <a:gd name="T23" fmla="*/ 61 h 452"/>
                    <a:gd name="T24" fmla="*/ 313 w 329"/>
                    <a:gd name="T25" fmla="*/ 22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9" h="452">
                      <a:moveTo>
                        <a:pt x="313" y="220"/>
                      </a:moveTo>
                      <a:cubicBezTo>
                        <a:pt x="313" y="220"/>
                        <a:pt x="313" y="292"/>
                        <a:pt x="306" y="341"/>
                      </a:cubicBezTo>
                      <a:cubicBezTo>
                        <a:pt x="302" y="369"/>
                        <a:pt x="300" y="410"/>
                        <a:pt x="271" y="423"/>
                      </a:cubicBezTo>
                      <a:cubicBezTo>
                        <a:pt x="252" y="432"/>
                        <a:pt x="231" y="431"/>
                        <a:pt x="210" y="431"/>
                      </a:cubicBezTo>
                      <a:cubicBezTo>
                        <a:pt x="190" y="431"/>
                        <a:pt x="174" y="433"/>
                        <a:pt x="157" y="443"/>
                      </a:cubicBezTo>
                      <a:cubicBezTo>
                        <a:pt x="148" y="447"/>
                        <a:pt x="139" y="452"/>
                        <a:pt x="129" y="450"/>
                      </a:cubicBezTo>
                      <a:cubicBezTo>
                        <a:pt x="110" y="446"/>
                        <a:pt x="93" y="435"/>
                        <a:pt x="75" y="428"/>
                      </a:cubicBezTo>
                      <a:cubicBezTo>
                        <a:pt x="59" y="421"/>
                        <a:pt x="44" y="415"/>
                        <a:pt x="28" y="408"/>
                      </a:cubicBezTo>
                      <a:cubicBezTo>
                        <a:pt x="24" y="407"/>
                        <a:pt x="21" y="405"/>
                        <a:pt x="17" y="404"/>
                      </a:cubicBezTo>
                      <a:cubicBezTo>
                        <a:pt x="7" y="399"/>
                        <a:pt x="0" y="388"/>
                        <a:pt x="1" y="361"/>
                      </a:cubicBezTo>
                      <a:cubicBezTo>
                        <a:pt x="2" y="334"/>
                        <a:pt x="7" y="225"/>
                        <a:pt x="22" y="174"/>
                      </a:cubicBezTo>
                      <a:cubicBezTo>
                        <a:pt x="37" y="122"/>
                        <a:pt x="41" y="79"/>
                        <a:pt x="75" y="61"/>
                      </a:cubicBezTo>
                      <a:cubicBezTo>
                        <a:pt x="85" y="52"/>
                        <a:pt x="329" y="0"/>
                        <a:pt x="313" y="220"/>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303"/>
                <p:cNvSpPr/>
                <p:nvPr/>
              </p:nvSpPr>
              <p:spPr bwMode="auto">
                <a:xfrm>
                  <a:off x="7735888" y="1366837"/>
                  <a:ext cx="1055688" cy="776288"/>
                </a:xfrm>
                <a:custGeom>
                  <a:avLst/>
                  <a:gdLst>
                    <a:gd name="T0" fmla="*/ 126 w 281"/>
                    <a:gd name="T1" fmla="*/ 199 h 207"/>
                    <a:gd name="T2" fmla="*/ 0 w 281"/>
                    <a:gd name="T3" fmla="*/ 131 h 207"/>
                    <a:gd name="T4" fmla="*/ 42 w 281"/>
                    <a:gd name="T5" fmla="*/ 58 h 207"/>
                    <a:gd name="T6" fmla="*/ 281 w 281"/>
                    <a:gd name="T7" fmla="*/ 196 h 207"/>
                    <a:gd name="T8" fmla="*/ 168 w 281"/>
                    <a:gd name="T9" fmla="*/ 207 h 207"/>
                    <a:gd name="T10" fmla="*/ 126 w 281"/>
                    <a:gd name="T11" fmla="*/ 199 h 207"/>
                  </a:gdLst>
                  <a:ahLst/>
                  <a:cxnLst>
                    <a:cxn ang="0">
                      <a:pos x="T0" y="T1"/>
                    </a:cxn>
                    <a:cxn ang="0">
                      <a:pos x="T2" y="T3"/>
                    </a:cxn>
                    <a:cxn ang="0">
                      <a:pos x="T4" y="T5"/>
                    </a:cxn>
                    <a:cxn ang="0">
                      <a:pos x="T6" y="T7"/>
                    </a:cxn>
                    <a:cxn ang="0">
                      <a:pos x="T8" y="T9"/>
                    </a:cxn>
                    <a:cxn ang="0">
                      <a:pos x="T10" y="T11"/>
                    </a:cxn>
                  </a:cxnLst>
                  <a:rect l="0" t="0" r="r" b="b"/>
                  <a:pathLst>
                    <a:path w="281" h="207">
                      <a:moveTo>
                        <a:pt x="126" y="199"/>
                      </a:moveTo>
                      <a:cubicBezTo>
                        <a:pt x="81" y="182"/>
                        <a:pt x="38" y="158"/>
                        <a:pt x="0" y="131"/>
                      </a:cubicBezTo>
                      <a:cubicBezTo>
                        <a:pt x="8" y="97"/>
                        <a:pt x="18" y="71"/>
                        <a:pt x="42" y="58"/>
                      </a:cubicBezTo>
                      <a:cubicBezTo>
                        <a:pt x="52" y="49"/>
                        <a:pt x="280" y="0"/>
                        <a:pt x="281" y="196"/>
                      </a:cubicBezTo>
                      <a:cubicBezTo>
                        <a:pt x="243" y="201"/>
                        <a:pt x="206" y="206"/>
                        <a:pt x="168" y="207"/>
                      </a:cubicBezTo>
                      <a:cubicBezTo>
                        <a:pt x="155" y="205"/>
                        <a:pt x="140" y="201"/>
                        <a:pt x="126" y="199"/>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304"/>
                <p:cNvSpPr/>
                <p:nvPr/>
              </p:nvSpPr>
              <p:spPr bwMode="auto">
                <a:xfrm>
                  <a:off x="8667750" y="1793875"/>
                  <a:ext cx="273050" cy="860425"/>
                </a:xfrm>
                <a:custGeom>
                  <a:avLst/>
                  <a:gdLst>
                    <a:gd name="T0" fmla="*/ 73 w 73"/>
                    <a:gd name="T1" fmla="*/ 0 h 229"/>
                    <a:gd name="T2" fmla="*/ 62 w 73"/>
                    <a:gd name="T3" fmla="*/ 144 h 229"/>
                    <a:gd name="T4" fmla="*/ 48 w 73"/>
                    <a:gd name="T5" fmla="*/ 141 h 229"/>
                    <a:gd name="T6" fmla="*/ 22 w 73"/>
                    <a:gd name="T7" fmla="*/ 166 h 229"/>
                    <a:gd name="T8" fmla="*/ 21 w 73"/>
                    <a:gd name="T9" fmla="*/ 225 h 229"/>
                    <a:gd name="T10" fmla="*/ 10 w 73"/>
                    <a:gd name="T11" fmla="*/ 229 h 229"/>
                    <a:gd name="T12" fmla="*/ 0 w 73"/>
                    <a:gd name="T13" fmla="*/ 223 h 229"/>
                    <a:gd name="T14" fmla="*/ 10 w 73"/>
                    <a:gd name="T15" fmla="*/ 16 h 229"/>
                    <a:gd name="T16" fmla="*/ 73 w 73"/>
                    <a:gd name="T17"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29">
                      <a:moveTo>
                        <a:pt x="73" y="0"/>
                      </a:moveTo>
                      <a:cubicBezTo>
                        <a:pt x="73" y="0"/>
                        <a:pt x="70" y="106"/>
                        <a:pt x="62" y="144"/>
                      </a:cubicBezTo>
                      <a:cubicBezTo>
                        <a:pt x="62" y="144"/>
                        <a:pt x="56" y="141"/>
                        <a:pt x="48" y="141"/>
                      </a:cubicBezTo>
                      <a:cubicBezTo>
                        <a:pt x="40" y="141"/>
                        <a:pt x="26" y="145"/>
                        <a:pt x="22" y="166"/>
                      </a:cubicBezTo>
                      <a:cubicBezTo>
                        <a:pt x="13" y="208"/>
                        <a:pt x="21" y="225"/>
                        <a:pt x="21" y="225"/>
                      </a:cubicBezTo>
                      <a:cubicBezTo>
                        <a:pt x="21" y="225"/>
                        <a:pt x="20" y="229"/>
                        <a:pt x="10" y="229"/>
                      </a:cubicBezTo>
                      <a:cubicBezTo>
                        <a:pt x="0" y="228"/>
                        <a:pt x="0" y="223"/>
                        <a:pt x="0" y="223"/>
                      </a:cubicBezTo>
                      <a:cubicBezTo>
                        <a:pt x="10" y="16"/>
                        <a:pt x="10" y="16"/>
                        <a:pt x="10" y="16"/>
                      </a:cubicBezTo>
                      <a:lnTo>
                        <a:pt x="73" y="0"/>
                      </a:ln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305"/>
                <p:cNvSpPr/>
                <p:nvPr/>
              </p:nvSpPr>
              <p:spPr bwMode="auto">
                <a:xfrm>
                  <a:off x="8783638" y="2222500"/>
                  <a:ext cx="134938" cy="127000"/>
                </a:xfrm>
                <a:custGeom>
                  <a:avLst/>
                  <a:gdLst>
                    <a:gd name="T0" fmla="*/ 0 w 36"/>
                    <a:gd name="T1" fmla="*/ 34 h 34"/>
                    <a:gd name="T2" fmla="*/ 2 w 36"/>
                    <a:gd name="T3" fmla="*/ 16 h 34"/>
                    <a:gd name="T4" fmla="*/ 8 w 36"/>
                    <a:gd name="T5" fmla="*/ 10 h 34"/>
                    <a:gd name="T6" fmla="*/ 31 w 36"/>
                    <a:gd name="T7" fmla="*/ 0 h 34"/>
                    <a:gd name="T8" fmla="*/ 36 w 36"/>
                    <a:gd name="T9" fmla="*/ 0 h 34"/>
                    <a:gd name="T10" fmla="*/ 31 w 36"/>
                    <a:gd name="T11" fmla="*/ 30 h 34"/>
                    <a:gd name="T12" fmla="*/ 17 w 36"/>
                    <a:gd name="T13" fmla="*/ 27 h 34"/>
                    <a:gd name="T14" fmla="*/ 0 w 36"/>
                    <a:gd name="T15" fmla="*/ 34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4">
                      <a:moveTo>
                        <a:pt x="0" y="34"/>
                      </a:moveTo>
                      <a:cubicBezTo>
                        <a:pt x="1" y="28"/>
                        <a:pt x="2" y="23"/>
                        <a:pt x="2" y="16"/>
                      </a:cubicBezTo>
                      <a:cubicBezTo>
                        <a:pt x="4" y="15"/>
                        <a:pt x="6" y="13"/>
                        <a:pt x="8" y="10"/>
                      </a:cubicBezTo>
                      <a:cubicBezTo>
                        <a:pt x="16" y="7"/>
                        <a:pt x="23" y="3"/>
                        <a:pt x="31" y="0"/>
                      </a:cubicBezTo>
                      <a:cubicBezTo>
                        <a:pt x="33" y="0"/>
                        <a:pt x="34" y="0"/>
                        <a:pt x="36" y="0"/>
                      </a:cubicBezTo>
                      <a:cubicBezTo>
                        <a:pt x="34" y="11"/>
                        <a:pt x="33" y="22"/>
                        <a:pt x="31" y="30"/>
                      </a:cubicBezTo>
                      <a:cubicBezTo>
                        <a:pt x="31" y="30"/>
                        <a:pt x="25" y="27"/>
                        <a:pt x="17" y="27"/>
                      </a:cubicBezTo>
                      <a:cubicBezTo>
                        <a:pt x="12" y="27"/>
                        <a:pt x="6" y="28"/>
                        <a:pt x="0" y="34"/>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306"/>
                <p:cNvSpPr/>
                <p:nvPr/>
              </p:nvSpPr>
              <p:spPr bwMode="auto">
                <a:xfrm>
                  <a:off x="8693150" y="1870075"/>
                  <a:ext cx="247650" cy="201613"/>
                </a:xfrm>
                <a:custGeom>
                  <a:avLst/>
                  <a:gdLst>
                    <a:gd name="T0" fmla="*/ 66 w 66"/>
                    <a:gd name="T1" fmla="*/ 0 h 54"/>
                    <a:gd name="T2" fmla="*/ 64 w 66"/>
                    <a:gd name="T3" fmla="*/ 31 h 54"/>
                    <a:gd name="T4" fmla="*/ 0 w 66"/>
                    <a:gd name="T5" fmla="*/ 51 h 54"/>
                    <a:gd name="T6" fmla="*/ 1 w 66"/>
                    <a:gd name="T7" fmla="*/ 24 h 54"/>
                    <a:gd name="T8" fmla="*/ 66 w 66"/>
                    <a:gd name="T9" fmla="*/ 0 h 54"/>
                  </a:gdLst>
                  <a:ahLst/>
                  <a:cxnLst>
                    <a:cxn ang="0">
                      <a:pos x="T0" y="T1"/>
                    </a:cxn>
                    <a:cxn ang="0">
                      <a:pos x="T2" y="T3"/>
                    </a:cxn>
                    <a:cxn ang="0">
                      <a:pos x="T4" y="T5"/>
                    </a:cxn>
                    <a:cxn ang="0">
                      <a:pos x="T6" y="T7"/>
                    </a:cxn>
                    <a:cxn ang="0">
                      <a:pos x="T8" y="T9"/>
                    </a:cxn>
                  </a:cxnLst>
                  <a:rect l="0" t="0" r="r" b="b"/>
                  <a:pathLst>
                    <a:path w="66" h="54">
                      <a:moveTo>
                        <a:pt x="66" y="0"/>
                      </a:moveTo>
                      <a:cubicBezTo>
                        <a:pt x="64" y="31"/>
                        <a:pt x="64" y="31"/>
                        <a:pt x="64" y="31"/>
                      </a:cubicBezTo>
                      <a:cubicBezTo>
                        <a:pt x="64" y="31"/>
                        <a:pt x="32" y="54"/>
                        <a:pt x="0" y="51"/>
                      </a:cubicBezTo>
                      <a:cubicBezTo>
                        <a:pt x="1" y="24"/>
                        <a:pt x="1" y="24"/>
                        <a:pt x="1" y="24"/>
                      </a:cubicBezTo>
                      <a:lnTo>
                        <a:pt x="66" y="0"/>
                      </a:ln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307"/>
                <p:cNvSpPr/>
                <p:nvPr/>
              </p:nvSpPr>
              <p:spPr bwMode="auto">
                <a:xfrm>
                  <a:off x="7397750" y="1317625"/>
                  <a:ext cx="1701800" cy="1231900"/>
                </a:xfrm>
                <a:custGeom>
                  <a:avLst/>
                  <a:gdLst>
                    <a:gd name="T0" fmla="*/ 385 w 453"/>
                    <a:gd name="T1" fmla="*/ 28 h 328"/>
                    <a:gd name="T2" fmla="*/ 297 w 453"/>
                    <a:gd name="T3" fmla="*/ 54 h 328"/>
                    <a:gd name="T4" fmla="*/ 156 w 453"/>
                    <a:gd name="T5" fmla="*/ 2 h 328"/>
                    <a:gd name="T6" fmla="*/ 69 w 453"/>
                    <a:gd name="T7" fmla="*/ 69 h 328"/>
                    <a:gd name="T8" fmla="*/ 14 w 453"/>
                    <a:gd name="T9" fmla="*/ 89 h 328"/>
                    <a:gd name="T10" fmla="*/ 32 w 453"/>
                    <a:gd name="T11" fmla="*/ 245 h 328"/>
                    <a:gd name="T12" fmla="*/ 36 w 453"/>
                    <a:gd name="T13" fmla="*/ 243 h 328"/>
                    <a:gd name="T14" fmla="*/ 66 w 453"/>
                    <a:gd name="T15" fmla="*/ 253 h 328"/>
                    <a:gd name="T16" fmla="*/ 59 w 453"/>
                    <a:gd name="T17" fmla="*/ 321 h 328"/>
                    <a:gd name="T18" fmla="*/ 70 w 453"/>
                    <a:gd name="T19" fmla="*/ 327 h 328"/>
                    <a:gd name="T20" fmla="*/ 83 w 453"/>
                    <a:gd name="T21" fmla="*/ 318 h 328"/>
                    <a:gd name="T22" fmla="*/ 94 w 453"/>
                    <a:gd name="T23" fmla="*/ 190 h 328"/>
                    <a:gd name="T24" fmla="*/ 102 w 453"/>
                    <a:gd name="T25" fmla="*/ 134 h 328"/>
                    <a:gd name="T26" fmla="*/ 312 w 453"/>
                    <a:gd name="T27" fmla="*/ 199 h 328"/>
                    <a:gd name="T28" fmla="*/ 453 w 453"/>
                    <a:gd name="T29" fmla="*/ 69 h 328"/>
                    <a:gd name="T30" fmla="*/ 413 w 453"/>
                    <a:gd name="T31" fmla="*/ 105 h 328"/>
                    <a:gd name="T32" fmla="*/ 416 w 453"/>
                    <a:gd name="T33" fmla="*/ 28 h 328"/>
                    <a:gd name="T34" fmla="*/ 390 w 453"/>
                    <a:gd name="T35" fmla="*/ 66 h 328"/>
                    <a:gd name="T36" fmla="*/ 385 w 453"/>
                    <a:gd name="T37" fmla="*/ 2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3" h="328">
                      <a:moveTo>
                        <a:pt x="385" y="28"/>
                      </a:moveTo>
                      <a:cubicBezTo>
                        <a:pt x="385" y="28"/>
                        <a:pt x="380" y="75"/>
                        <a:pt x="297" y="54"/>
                      </a:cubicBezTo>
                      <a:cubicBezTo>
                        <a:pt x="241" y="39"/>
                        <a:pt x="202" y="4"/>
                        <a:pt x="156" y="2"/>
                      </a:cubicBezTo>
                      <a:cubicBezTo>
                        <a:pt x="109" y="0"/>
                        <a:pt x="72" y="40"/>
                        <a:pt x="69" y="69"/>
                      </a:cubicBezTo>
                      <a:cubicBezTo>
                        <a:pt x="69" y="69"/>
                        <a:pt x="36" y="43"/>
                        <a:pt x="14" y="89"/>
                      </a:cubicBezTo>
                      <a:cubicBezTo>
                        <a:pt x="0" y="117"/>
                        <a:pt x="12" y="169"/>
                        <a:pt x="32" y="245"/>
                      </a:cubicBezTo>
                      <a:cubicBezTo>
                        <a:pt x="32" y="245"/>
                        <a:pt x="34" y="244"/>
                        <a:pt x="36" y="243"/>
                      </a:cubicBezTo>
                      <a:cubicBezTo>
                        <a:pt x="42" y="240"/>
                        <a:pt x="54" y="238"/>
                        <a:pt x="66" y="253"/>
                      </a:cubicBezTo>
                      <a:cubicBezTo>
                        <a:pt x="76" y="265"/>
                        <a:pt x="59" y="321"/>
                        <a:pt x="59" y="321"/>
                      </a:cubicBezTo>
                      <a:cubicBezTo>
                        <a:pt x="59" y="321"/>
                        <a:pt x="58" y="326"/>
                        <a:pt x="70" y="327"/>
                      </a:cubicBezTo>
                      <a:cubicBezTo>
                        <a:pt x="83" y="328"/>
                        <a:pt x="83" y="318"/>
                        <a:pt x="83" y="318"/>
                      </a:cubicBezTo>
                      <a:cubicBezTo>
                        <a:pt x="83" y="318"/>
                        <a:pt x="89" y="261"/>
                        <a:pt x="94" y="190"/>
                      </a:cubicBezTo>
                      <a:cubicBezTo>
                        <a:pt x="96" y="160"/>
                        <a:pt x="96" y="142"/>
                        <a:pt x="102" y="134"/>
                      </a:cubicBezTo>
                      <a:cubicBezTo>
                        <a:pt x="102" y="134"/>
                        <a:pt x="201" y="213"/>
                        <a:pt x="312" y="199"/>
                      </a:cubicBezTo>
                      <a:cubicBezTo>
                        <a:pt x="422" y="185"/>
                        <a:pt x="443" y="117"/>
                        <a:pt x="453" y="69"/>
                      </a:cubicBezTo>
                      <a:cubicBezTo>
                        <a:pt x="453" y="69"/>
                        <a:pt x="440" y="98"/>
                        <a:pt x="413" y="105"/>
                      </a:cubicBezTo>
                      <a:cubicBezTo>
                        <a:pt x="413" y="105"/>
                        <a:pt x="439" y="68"/>
                        <a:pt x="416" y="28"/>
                      </a:cubicBezTo>
                      <a:cubicBezTo>
                        <a:pt x="416" y="28"/>
                        <a:pt x="405" y="58"/>
                        <a:pt x="390" y="66"/>
                      </a:cubicBezTo>
                      <a:cubicBezTo>
                        <a:pt x="390" y="66"/>
                        <a:pt x="397" y="61"/>
                        <a:pt x="385" y="28"/>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308"/>
                <p:cNvSpPr/>
                <p:nvPr/>
              </p:nvSpPr>
              <p:spPr bwMode="auto">
                <a:xfrm>
                  <a:off x="7496175" y="2147887"/>
                  <a:ext cx="168275" cy="127000"/>
                </a:xfrm>
                <a:custGeom>
                  <a:avLst/>
                  <a:gdLst>
                    <a:gd name="T0" fmla="*/ 0 w 45"/>
                    <a:gd name="T1" fmla="*/ 0 h 34"/>
                    <a:gd name="T2" fmla="*/ 41 w 45"/>
                    <a:gd name="T3" fmla="*/ 11 h 34"/>
                    <a:gd name="T4" fmla="*/ 42 w 45"/>
                    <a:gd name="T5" fmla="*/ 12 h 34"/>
                    <a:gd name="T6" fmla="*/ 42 w 45"/>
                    <a:gd name="T7" fmla="*/ 34 h 34"/>
                    <a:gd name="T8" fmla="*/ 42 w 45"/>
                    <a:gd name="T9" fmla="*/ 34 h 34"/>
                    <a:gd name="T10" fmla="*/ 40 w 45"/>
                    <a:gd name="T11" fmla="*/ 32 h 34"/>
                    <a:gd name="T12" fmla="*/ 10 w 45"/>
                    <a:gd name="T13" fmla="*/ 22 h 34"/>
                    <a:gd name="T14" fmla="*/ 6 w 45"/>
                    <a:gd name="T15" fmla="*/ 24 h 34"/>
                    <a:gd name="T16" fmla="*/ 0 w 45"/>
                    <a:gd name="T17" fmla="*/ 0 h 34"/>
                    <a:gd name="T18" fmla="*/ 0 w 45"/>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34">
                      <a:moveTo>
                        <a:pt x="0" y="0"/>
                      </a:moveTo>
                      <a:cubicBezTo>
                        <a:pt x="15" y="1"/>
                        <a:pt x="29" y="4"/>
                        <a:pt x="41" y="11"/>
                      </a:cubicBezTo>
                      <a:cubicBezTo>
                        <a:pt x="41" y="11"/>
                        <a:pt x="42" y="12"/>
                        <a:pt x="42" y="12"/>
                      </a:cubicBezTo>
                      <a:cubicBezTo>
                        <a:pt x="43" y="19"/>
                        <a:pt x="45" y="27"/>
                        <a:pt x="42" y="34"/>
                      </a:cubicBezTo>
                      <a:cubicBezTo>
                        <a:pt x="42" y="34"/>
                        <a:pt x="42" y="34"/>
                        <a:pt x="42" y="34"/>
                      </a:cubicBezTo>
                      <a:cubicBezTo>
                        <a:pt x="41" y="33"/>
                        <a:pt x="41" y="32"/>
                        <a:pt x="40" y="32"/>
                      </a:cubicBezTo>
                      <a:cubicBezTo>
                        <a:pt x="28" y="17"/>
                        <a:pt x="16" y="19"/>
                        <a:pt x="10" y="22"/>
                      </a:cubicBezTo>
                      <a:cubicBezTo>
                        <a:pt x="8" y="23"/>
                        <a:pt x="6" y="24"/>
                        <a:pt x="6" y="24"/>
                      </a:cubicBezTo>
                      <a:cubicBezTo>
                        <a:pt x="4" y="16"/>
                        <a:pt x="2" y="8"/>
                        <a:pt x="0" y="0"/>
                      </a:cubicBezTo>
                      <a:cubicBezTo>
                        <a:pt x="0" y="0"/>
                        <a:pt x="0" y="0"/>
                        <a:pt x="0" y="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309"/>
                <p:cNvSpPr/>
                <p:nvPr/>
              </p:nvSpPr>
              <p:spPr bwMode="auto">
                <a:xfrm>
                  <a:off x="7758113" y="2065337"/>
                  <a:ext cx="219075" cy="123825"/>
                </a:xfrm>
                <a:custGeom>
                  <a:avLst/>
                  <a:gdLst>
                    <a:gd name="T0" fmla="*/ 58 w 58"/>
                    <a:gd name="T1" fmla="*/ 24 h 33"/>
                    <a:gd name="T2" fmla="*/ 37 w 58"/>
                    <a:gd name="T3" fmla="*/ 5 h 33"/>
                    <a:gd name="T4" fmla="*/ 0 w 58"/>
                    <a:gd name="T5" fmla="*/ 33 h 33"/>
                    <a:gd name="T6" fmla="*/ 58 w 58"/>
                    <a:gd name="T7" fmla="*/ 24 h 33"/>
                  </a:gdLst>
                  <a:ahLst/>
                  <a:cxnLst>
                    <a:cxn ang="0">
                      <a:pos x="T0" y="T1"/>
                    </a:cxn>
                    <a:cxn ang="0">
                      <a:pos x="T2" y="T3"/>
                    </a:cxn>
                    <a:cxn ang="0">
                      <a:pos x="T4" y="T5"/>
                    </a:cxn>
                    <a:cxn ang="0">
                      <a:pos x="T6" y="T7"/>
                    </a:cxn>
                  </a:cxnLst>
                  <a:rect l="0" t="0" r="r" b="b"/>
                  <a:pathLst>
                    <a:path w="58" h="33">
                      <a:moveTo>
                        <a:pt x="58" y="24"/>
                      </a:moveTo>
                      <a:cubicBezTo>
                        <a:pt x="58" y="24"/>
                        <a:pt x="51" y="7"/>
                        <a:pt x="37" y="5"/>
                      </a:cubicBezTo>
                      <a:cubicBezTo>
                        <a:pt x="5" y="0"/>
                        <a:pt x="0" y="33"/>
                        <a:pt x="0" y="33"/>
                      </a:cubicBezTo>
                      <a:cubicBezTo>
                        <a:pt x="0" y="33"/>
                        <a:pt x="36" y="13"/>
                        <a:pt x="58" y="24"/>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310"/>
                <p:cNvSpPr/>
                <p:nvPr/>
              </p:nvSpPr>
              <p:spPr bwMode="auto">
                <a:xfrm>
                  <a:off x="8450263" y="2132012"/>
                  <a:ext cx="182563" cy="123825"/>
                </a:xfrm>
                <a:custGeom>
                  <a:avLst/>
                  <a:gdLst>
                    <a:gd name="T0" fmla="*/ 19 w 49"/>
                    <a:gd name="T1" fmla="*/ 1 h 33"/>
                    <a:gd name="T2" fmla="*/ 0 w 49"/>
                    <a:gd name="T3" fmla="*/ 16 h 33"/>
                    <a:gd name="T4" fmla="*/ 45 w 49"/>
                    <a:gd name="T5" fmla="*/ 33 h 33"/>
                    <a:gd name="T6" fmla="*/ 19 w 49"/>
                    <a:gd name="T7" fmla="*/ 1 h 33"/>
                  </a:gdLst>
                  <a:ahLst/>
                  <a:cxnLst>
                    <a:cxn ang="0">
                      <a:pos x="T0" y="T1"/>
                    </a:cxn>
                    <a:cxn ang="0">
                      <a:pos x="T2" y="T3"/>
                    </a:cxn>
                    <a:cxn ang="0">
                      <a:pos x="T4" y="T5"/>
                    </a:cxn>
                    <a:cxn ang="0">
                      <a:pos x="T6" y="T7"/>
                    </a:cxn>
                  </a:cxnLst>
                  <a:rect l="0" t="0" r="r" b="b"/>
                  <a:pathLst>
                    <a:path w="49" h="33">
                      <a:moveTo>
                        <a:pt x="19" y="1"/>
                      </a:moveTo>
                      <a:cubicBezTo>
                        <a:pt x="12" y="0"/>
                        <a:pt x="1" y="3"/>
                        <a:pt x="0" y="16"/>
                      </a:cubicBezTo>
                      <a:cubicBezTo>
                        <a:pt x="0" y="16"/>
                        <a:pt x="29" y="15"/>
                        <a:pt x="45" y="33"/>
                      </a:cubicBezTo>
                      <a:cubicBezTo>
                        <a:pt x="45" y="33"/>
                        <a:pt x="49" y="4"/>
                        <a:pt x="19" y="1"/>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311"/>
                <p:cNvSpPr/>
                <p:nvPr/>
              </p:nvSpPr>
              <p:spPr bwMode="auto">
                <a:xfrm>
                  <a:off x="7504113" y="2263775"/>
                  <a:ext cx="134938" cy="168275"/>
                </a:xfrm>
                <a:custGeom>
                  <a:avLst/>
                  <a:gdLst>
                    <a:gd name="T0" fmla="*/ 24 w 36"/>
                    <a:gd name="T1" fmla="*/ 45 h 45"/>
                    <a:gd name="T2" fmla="*/ 14 w 36"/>
                    <a:gd name="T3" fmla="*/ 5 h 45"/>
                    <a:gd name="T4" fmla="*/ 7 w 36"/>
                    <a:gd name="T5" fmla="*/ 34 h 45"/>
                    <a:gd name="T6" fmla="*/ 24 w 36"/>
                    <a:gd name="T7" fmla="*/ 45 h 45"/>
                  </a:gdLst>
                  <a:ahLst/>
                  <a:cxnLst>
                    <a:cxn ang="0">
                      <a:pos x="T0" y="T1"/>
                    </a:cxn>
                    <a:cxn ang="0">
                      <a:pos x="T2" y="T3"/>
                    </a:cxn>
                    <a:cxn ang="0">
                      <a:pos x="T4" y="T5"/>
                    </a:cxn>
                    <a:cxn ang="0">
                      <a:pos x="T6" y="T7"/>
                    </a:cxn>
                  </a:cxnLst>
                  <a:rect l="0" t="0" r="r" b="b"/>
                  <a:pathLst>
                    <a:path w="36" h="45">
                      <a:moveTo>
                        <a:pt x="24" y="45"/>
                      </a:moveTo>
                      <a:cubicBezTo>
                        <a:pt x="24" y="45"/>
                        <a:pt x="36" y="0"/>
                        <a:pt x="14" y="5"/>
                      </a:cubicBezTo>
                      <a:cubicBezTo>
                        <a:pt x="0" y="8"/>
                        <a:pt x="0" y="24"/>
                        <a:pt x="7" y="34"/>
                      </a:cubicBezTo>
                      <a:cubicBezTo>
                        <a:pt x="11" y="41"/>
                        <a:pt x="18" y="45"/>
                        <a:pt x="24" y="45"/>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312"/>
                <p:cNvSpPr/>
                <p:nvPr/>
              </p:nvSpPr>
              <p:spPr bwMode="auto">
                <a:xfrm>
                  <a:off x="7507288" y="2286000"/>
                  <a:ext cx="93663" cy="146050"/>
                </a:xfrm>
                <a:custGeom>
                  <a:avLst/>
                  <a:gdLst>
                    <a:gd name="T0" fmla="*/ 23 w 25"/>
                    <a:gd name="T1" fmla="*/ 39 h 39"/>
                    <a:gd name="T2" fmla="*/ 25 w 25"/>
                    <a:gd name="T3" fmla="*/ 27 h 39"/>
                    <a:gd name="T4" fmla="*/ 2 w 25"/>
                    <a:gd name="T5" fmla="*/ 19 h 39"/>
                    <a:gd name="T6" fmla="*/ 23 w 25"/>
                    <a:gd name="T7" fmla="*/ 39 h 39"/>
                  </a:gdLst>
                  <a:ahLst/>
                  <a:cxnLst>
                    <a:cxn ang="0">
                      <a:pos x="T0" y="T1"/>
                    </a:cxn>
                    <a:cxn ang="0">
                      <a:pos x="T2" y="T3"/>
                    </a:cxn>
                    <a:cxn ang="0">
                      <a:pos x="T4" y="T5"/>
                    </a:cxn>
                    <a:cxn ang="0">
                      <a:pos x="T6" y="T7"/>
                    </a:cxn>
                  </a:cxnLst>
                  <a:rect l="0" t="0" r="r" b="b"/>
                  <a:pathLst>
                    <a:path w="25" h="39">
                      <a:moveTo>
                        <a:pt x="23" y="39"/>
                      </a:moveTo>
                      <a:cubicBezTo>
                        <a:pt x="25" y="27"/>
                        <a:pt x="25" y="27"/>
                        <a:pt x="25" y="27"/>
                      </a:cubicBezTo>
                      <a:cubicBezTo>
                        <a:pt x="25" y="27"/>
                        <a:pt x="0" y="0"/>
                        <a:pt x="2" y="19"/>
                      </a:cubicBezTo>
                      <a:cubicBezTo>
                        <a:pt x="4" y="37"/>
                        <a:pt x="23" y="39"/>
                        <a:pt x="23" y="39"/>
                      </a:cubicBezTo>
                      <a:close/>
                    </a:path>
                  </a:pathLst>
                </a:custGeom>
                <a:solidFill>
                  <a:srgbClr val="E5BE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313"/>
                <p:cNvSpPr/>
                <p:nvPr/>
              </p:nvSpPr>
              <p:spPr bwMode="auto">
                <a:xfrm>
                  <a:off x="8780463" y="2360612"/>
                  <a:ext cx="153988" cy="195263"/>
                </a:xfrm>
                <a:custGeom>
                  <a:avLst/>
                  <a:gdLst>
                    <a:gd name="T0" fmla="*/ 3 w 41"/>
                    <a:gd name="T1" fmla="*/ 51 h 52"/>
                    <a:gd name="T2" fmla="*/ 26 w 41"/>
                    <a:gd name="T3" fmla="*/ 12 h 52"/>
                    <a:gd name="T4" fmla="*/ 26 w 41"/>
                    <a:gd name="T5" fmla="*/ 44 h 52"/>
                    <a:gd name="T6" fmla="*/ 3 w 41"/>
                    <a:gd name="T7" fmla="*/ 51 h 52"/>
                  </a:gdLst>
                  <a:ahLst/>
                  <a:cxnLst>
                    <a:cxn ang="0">
                      <a:pos x="T0" y="T1"/>
                    </a:cxn>
                    <a:cxn ang="0">
                      <a:pos x="T2" y="T3"/>
                    </a:cxn>
                    <a:cxn ang="0">
                      <a:pos x="T4" y="T5"/>
                    </a:cxn>
                    <a:cxn ang="0">
                      <a:pos x="T6" y="T7"/>
                    </a:cxn>
                  </a:cxnLst>
                  <a:rect l="0" t="0" r="r" b="b"/>
                  <a:pathLst>
                    <a:path w="41" h="52">
                      <a:moveTo>
                        <a:pt x="3" y="51"/>
                      </a:moveTo>
                      <a:cubicBezTo>
                        <a:pt x="3" y="51"/>
                        <a:pt x="0" y="0"/>
                        <a:pt x="26" y="12"/>
                      </a:cubicBezTo>
                      <a:cubicBezTo>
                        <a:pt x="41" y="19"/>
                        <a:pt x="37" y="35"/>
                        <a:pt x="26" y="44"/>
                      </a:cubicBezTo>
                      <a:cubicBezTo>
                        <a:pt x="19" y="50"/>
                        <a:pt x="10" y="52"/>
                        <a:pt x="3" y="51"/>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314"/>
                <p:cNvSpPr/>
                <p:nvPr/>
              </p:nvSpPr>
              <p:spPr bwMode="auto">
                <a:xfrm>
                  <a:off x="8791575" y="2420937"/>
                  <a:ext cx="142875" cy="142875"/>
                </a:xfrm>
                <a:custGeom>
                  <a:avLst/>
                  <a:gdLst>
                    <a:gd name="T0" fmla="*/ 0 w 38"/>
                    <a:gd name="T1" fmla="*/ 34 h 38"/>
                    <a:gd name="T2" fmla="*/ 0 w 38"/>
                    <a:gd name="T3" fmla="*/ 21 h 38"/>
                    <a:gd name="T4" fmla="*/ 30 w 38"/>
                    <a:gd name="T5" fmla="*/ 19 h 38"/>
                    <a:gd name="T6" fmla="*/ 0 w 38"/>
                    <a:gd name="T7" fmla="*/ 34 h 38"/>
                  </a:gdLst>
                  <a:ahLst/>
                  <a:cxnLst>
                    <a:cxn ang="0">
                      <a:pos x="T0" y="T1"/>
                    </a:cxn>
                    <a:cxn ang="0">
                      <a:pos x="T2" y="T3"/>
                    </a:cxn>
                    <a:cxn ang="0">
                      <a:pos x="T4" y="T5"/>
                    </a:cxn>
                    <a:cxn ang="0">
                      <a:pos x="T6" y="T7"/>
                    </a:cxn>
                  </a:cxnLst>
                  <a:rect l="0" t="0" r="r" b="b"/>
                  <a:pathLst>
                    <a:path w="38" h="38">
                      <a:moveTo>
                        <a:pt x="0" y="34"/>
                      </a:moveTo>
                      <a:cubicBezTo>
                        <a:pt x="0" y="21"/>
                        <a:pt x="0" y="21"/>
                        <a:pt x="0" y="21"/>
                      </a:cubicBezTo>
                      <a:cubicBezTo>
                        <a:pt x="0" y="21"/>
                        <a:pt x="38" y="0"/>
                        <a:pt x="30" y="19"/>
                      </a:cubicBezTo>
                      <a:cubicBezTo>
                        <a:pt x="23" y="38"/>
                        <a:pt x="0" y="34"/>
                        <a:pt x="0" y="34"/>
                      </a:cubicBezTo>
                      <a:close/>
                    </a:path>
                  </a:pathLst>
                </a:custGeom>
                <a:solidFill>
                  <a:srgbClr val="E5BE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315"/>
                <p:cNvSpPr/>
                <p:nvPr/>
              </p:nvSpPr>
              <p:spPr bwMode="auto">
                <a:xfrm>
                  <a:off x="8062913" y="2965450"/>
                  <a:ext cx="115888" cy="44450"/>
                </a:xfrm>
                <a:custGeom>
                  <a:avLst/>
                  <a:gdLst>
                    <a:gd name="T0" fmla="*/ 31 w 31"/>
                    <a:gd name="T1" fmla="*/ 8 h 12"/>
                    <a:gd name="T2" fmla="*/ 15 w 31"/>
                    <a:gd name="T3" fmla="*/ 11 h 12"/>
                    <a:gd name="T4" fmla="*/ 1 w 31"/>
                    <a:gd name="T5" fmla="*/ 4 h 12"/>
                    <a:gd name="T6" fmla="*/ 17 w 31"/>
                    <a:gd name="T7" fmla="*/ 1 h 12"/>
                    <a:gd name="T8" fmla="*/ 31 w 31"/>
                    <a:gd name="T9" fmla="*/ 8 h 12"/>
                  </a:gdLst>
                  <a:ahLst/>
                  <a:cxnLst>
                    <a:cxn ang="0">
                      <a:pos x="T0" y="T1"/>
                    </a:cxn>
                    <a:cxn ang="0">
                      <a:pos x="T2" y="T3"/>
                    </a:cxn>
                    <a:cxn ang="0">
                      <a:pos x="T4" y="T5"/>
                    </a:cxn>
                    <a:cxn ang="0">
                      <a:pos x="T6" y="T7"/>
                    </a:cxn>
                    <a:cxn ang="0">
                      <a:pos x="T8" y="T9"/>
                    </a:cxn>
                  </a:cxnLst>
                  <a:rect l="0" t="0" r="r" b="b"/>
                  <a:pathLst>
                    <a:path w="31" h="12">
                      <a:moveTo>
                        <a:pt x="31" y="8"/>
                      </a:moveTo>
                      <a:cubicBezTo>
                        <a:pt x="31" y="11"/>
                        <a:pt x="23" y="12"/>
                        <a:pt x="15" y="11"/>
                      </a:cubicBezTo>
                      <a:cubicBezTo>
                        <a:pt x="7" y="10"/>
                        <a:pt x="0" y="6"/>
                        <a:pt x="1" y="4"/>
                      </a:cubicBezTo>
                      <a:cubicBezTo>
                        <a:pt x="1" y="1"/>
                        <a:pt x="8" y="0"/>
                        <a:pt x="17" y="1"/>
                      </a:cubicBezTo>
                      <a:cubicBezTo>
                        <a:pt x="25" y="2"/>
                        <a:pt x="31" y="6"/>
                        <a:pt x="31" y="8"/>
                      </a:cubicBezTo>
                      <a:close/>
                    </a:path>
                  </a:pathLst>
                </a:custGeom>
                <a:solidFill>
                  <a:srgbClr val="FFE9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316"/>
                <p:cNvSpPr/>
                <p:nvPr/>
              </p:nvSpPr>
              <p:spPr bwMode="auto">
                <a:xfrm>
                  <a:off x="7424738" y="2346325"/>
                  <a:ext cx="198438" cy="198438"/>
                </a:xfrm>
                <a:custGeom>
                  <a:avLst/>
                  <a:gdLst>
                    <a:gd name="T0" fmla="*/ 47 w 53"/>
                    <a:gd name="T1" fmla="*/ 53 h 53"/>
                    <a:gd name="T2" fmla="*/ 53 w 53"/>
                    <a:gd name="T3" fmla="*/ 52 h 53"/>
                    <a:gd name="T4" fmla="*/ 13 w 53"/>
                    <a:gd name="T5" fmla="*/ 0 h 53"/>
                    <a:gd name="T6" fmla="*/ 47 w 53"/>
                    <a:gd name="T7" fmla="*/ 53 h 53"/>
                  </a:gdLst>
                  <a:ahLst/>
                  <a:cxnLst>
                    <a:cxn ang="0">
                      <a:pos x="T0" y="T1"/>
                    </a:cxn>
                    <a:cxn ang="0">
                      <a:pos x="T2" y="T3"/>
                    </a:cxn>
                    <a:cxn ang="0">
                      <a:pos x="T4" y="T5"/>
                    </a:cxn>
                    <a:cxn ang="0">
                      <a:pos x="T6" y="T7"/>
                    </a:cxn>
                  </a:cxnLst>
                  <a:rect l="0" t="0" r="r" b="b"/>
                  <a:pathLst>
                    <a:path w="53" h="53">
                      <a:moveTo>
                        <a:pt x="47" y="53"/>
                      </a:moveTo>
                      <a:cubicBezTo>
                        <a:pt x="53" y="52"/>
                        <a:pt x="53" y="52"/>
                        <a:pt x="53" y="52"/>
                      </a:cubicBezTo>
                      <a:cubicBezTo>
                        <a:pt x="53" y="52"/>
                        <a:pt x="11" y="31"/>
                        <a:pt x="13" y="0"/>
                      </a:cubicBezTo>
                      <a:cubicBezTo>
                        <a:pt x="13" y="0"/>
                        <a:pt x="0" y="33"/>
                        <a:pt x="47" y="53"/>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317"/>
                <p:cNvSpPr/>
                <p:nvPr/>
              </p:nvSpPr>
              <p:spPr bwMode="auto">
                <a:xfrm>
                  <a:off x="8772525" y="1592262"/>
                  <a:ext cx="206375" cy="184150"/>
                </a:xfrm>
                <a:custGeom>
                  <a:avLst/>
                  <a:gdLst>
                    <a:gd name="T0" fmla="*/ 54 w 55"/>
                    <a:gd name="T1" fmla="*/ 1 h 49"/>
                    <a:gd name="T2" fmla="*/ 48 w 55"/>
                    <a:gd name="T3" fmla="*/ 16 h 49"/>
                    <a:gd name="T4" fmla="*/ 38 w 55"/>
                    <a:gd name="T5" fmla="*/ 31 h 49"/>
                    <a:gd name="T6" fmla="*/ 6 w 55"/>
                    <a:gd name="T7" fmla="*/ 49 h 49"/>
                    <a:gd name="T8" fmla="*/ 0 w 55"/>
                    <a:gd name="T9" fmla="*/ 49 h 49"/>
                    <a:gd name="T10" fmla="*/ 7 w 55"/>
                    <a:gd name="T11" fmla="*/ 46 h 49"/>
                    <a:gd name="T12" fmla="*/ 14 w 55"/>
                    <a:gd name="T13" fmla="*/ 42 h 49"/>
                    <a:gd name="T14" fmla="*/ 31 w 55"/>
                    <a:gd name="T15" fmla="*/ 30 h 49"/>
                    <a:gd name="T16" fmla="*/ 43 w 55"/>
                    <a:gd name="T17" fmla="*/ 15 h 49"/>
                    <a:gd name="T18" fmla="*/ 51 w 55"/>
                    <a:gd name="T19" fmla="*/ 3 h 49"/>
                    <a:gd name="T20" fmla="*/ 53 w 55"/>
                    <a:gd name="T21" fmla="*/ 0 h 49"/>
                    <a:gd name="T22" fmla="*/ 54 w 55"/>
                    <a:gd name="T23"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49">
                      <a:moveTo>
                        <a:pt x="54" y="1"/>
                      </a:moveTo>
                      <a:cubicBezTo>
                        <a:pt x="55" y="5"/>
                        <a:pt x="50" y="13"/>
                        <a:pt x="48" y="16"/>
                      </a:cubicBezTo>
                      <a:cubicBezTo>
                        <a:pt x="46" y="21"/>
                        <a:pt x="42" y="27"/>
                        <a:pt x="38" y="31"/>
                      </a:cubicBezTo>
                      <a:cubicBezTo>
                        <a:pt x="30" y="40"/>
                        <a:pt x="19" y="47"/>
                        <a:pt x="6" y="49"/>
                      </a:cubicBezTo>
                      <a:cubicBezTo>
                        <a:pt x="4" y="49"/>
                        <a:pt x="2" y="49"/>
                        <a:pt x="0" y="49"/>
                      </a:cubicBezTo>
                      <a:cubicBezTo>
                        <a:pt x="2" y="48"/>
                        <a:pt x="5" y="47"/>
                        <a:pt x="7" y="46"/>
                      </a:cubicBezTo>
                      <a:cubicBezTo>
                        <a:pt x="9" y="45"/>
                        <a:pt x="12" y="43"/>
                        <a:pt x="14" y="42"/>
                      </a:cubicBezTo>
                      <a:cubicBezTo>
                        <a:pt x="20" y="38"/>
                        <a:pt x="26" y="35"/>
                        <a:pt x="31" y="30"/>
                      </a:cubicBezTo>
                      <a:cubicBezTo>
                        <a:pt x="35" y="26"/>
                        <a:pt x="40" y="20"/>
                        <a:pt x="43" y="15"/>
                      </a:cubicBezTo>
                      <a:cubicBezTo>
                        <a:pt x="46" y="11"/>
                        <a:pt x="49" y="8"/>
                        <a:pt x="51" y="3"/>
                      </a:cubicBezTo>
                      <a:cubicBezTo>
                        <a:pt x="52" y="2"/>
                        <a:pt x="53" y="1"/>
                        <a:pt x="53" y="0"/>
                      </a:cubicBezTo>
                      <a:cubicBezTo>
                        <a:pt x="53" y="0"/>
                        <a:pt x="54" y="1"/>
                        <a:pt x="54" y="1"/>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318"/>
                <p:cNvSpPr/>
                <p:nvPr/>
              </p:nvSpPr>
              <p:spPr bwMode="auto">
                <a:xfrm>
                  <a:off x="8745538" y="1509712"/>
                  <a:ext cx="120650" cy="149225"/>
                </a:xfrm>
                <a:custGeom>
                  <a:avLst/>
                  <a:gdLst>
                    <a:gd name="T0" fmla="*/ 29 w 32"/>
                    <a:gd name="T1" fmla="*/ 0 h 40"/>
                    <a:gd name="T2" fmla="*/ 0 w 32"/>
                    <a:gd name="T3" fmla="*/ 40 h 40"/>
                    <a:gd name="T4" fmla="*/ 29 w 32"/>
                    <a:gd name="T5" fmla="*/ 0 h 40"/>
                  </a:gdLst>
                  <a:ahLst/>
                  <a:cxnLst>
                    <a:cxn ang="0">
                      <a:pos x="T0" y="T1"/>
                    </a:cxn>
                    <a:cxn ang="0">
                      <a:pos x="T2" y="T3"/>
                    </a:cxn>
                    <a:cxn ang="0">
                      <a:pos x="T4" y="T5"/>
                    </a:cxn>
                  </a:cxnLst>
                  <a:rect l="0" t="0" r="r" b="b"/>
                  <a:pathLst>
                    <a:path w="32" h="40">
                      <a:moveTo>
                        <a:pt x="29" y="0"/>
                      </a:moveTo>
                      <a:cubicBezTo>
                        <a:pt x="29" y="0"/>
                        <a:pt x="32" y="33"/>
                        <a:pt x="0" y="40"/>
                      </a:cubicBezTo>
                      <a:cubicBezTo>
                        <a:pt x="0" y="40"/>
                        <a:pt x="22" y="27"/>
                        <a:pt x="29" y="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319"/>
                <p:cNvSpPr/>
                <p:nvPr/>
              </p:nvSpPr>
              <p:spPr bwMode="auto">
                <a:xfrm>
                  <a:off x="7597775" y="1587500"/>
                  <a:ext cx="190500" cy="219075"/>
                </a:xfrm>
                <a:custGeom>
                  <a:avLst/>
                  <a:gdLst>
                    <a:gd name="T0" fmla="*/ 18 w 51"/>
                    <a:gd name="T1" fmla="*/ 0 h 58"/>
                    <a:gd name="T2" fmla="*/ 51 w 51"/>
                    <a:gd name="T3" fmla="*/ 58 h 58"/>
                    <a:gd name="T4" fmla="*/ 18 w 51"/>
                    <a:gd name="T5" fmla="*/ 0 h 58"/>
                  </a:gdLst>
                  <a:ahLst/>
                  <a:cxnLst>
                    <a:cxn ang="0">
                      <a:pos x="T0" y="T1"/>
                    </a:cxn>
                    <a:cxn ang="0">
                      <a:pos x="T2" y="T3"/>
                    </a:cxn>
                    <a:cxn ang="0">
                      <a:pos x="T4" y="T5"/>
                    </a:cxn>
                  </a:cxnLst>
                  <a:rect l="0" t="0" r="r" b="b"/>
                  <a:pathLst>
                    <a:path w="51" h="58">
                      <a:moveTo>
                        <a:pt x="18" y="0"/>
                      </a:moveTo>
                      <a:cubicBezTo>
                        <a:pt x="18" y="0"/>
                        <a:pt x="0" y="44"/>
                        <a:pt x="51" y="58"/>
                      </a:cubicBezTo>
                      <a:cubicBezTo>
                        <a:pt x="51" y="58"/>
                        <a:pt x="25" y="35"/>
                        <a:pt x="18" y="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320"/>
                <p:cNvSpPr/>
                <p:nvPr/>
              </p:nvSpPr>
              <p:spPr bwMode="auto">
                <a:xfrm>
                  <a:off x="7777163" y="1309687"/>
                  <a:ext cx="571500" cy="195263"/>
                </a:xfrm>
                <a:custGeom>
                  <a:avLst/>
                  <a:gdLst>
                    <a:gd name="T0" fmla="*/ 0 w 152"/>
                    <a:gd name="T1" fmla="*/ 35 h 52"/>
                    <a:gd name="T2" fmla="*/ 71 w 152"/>
                    <a:gd name="T3" fmla="*/ 18 h 52"/>
                    <a:gd name="T4" fmla="*/ 133 w 152"/>
                    <a:gd name="T5" fmla="*/ 50 h 52"/>
                    <a:gd name="T6" fmla="*/ 49 w 152"/>
                    <a:gd name="T7" fmla="*/ 35 h 52"/>
                    <a:gd name="T8" fmla="*/ 0 w 152"/>
                    <a:gd name="T9" fmla="*/ 35 h 52"/>
                  </a:gdLst>
                  <a:ahLst/>
                  <a:cxnLst>
                    <a:cxn ang="0">
                      <a:pos x="T0" y="T1"/>
                    </a:cxn>
                    <a:cxn ang="0">
                      <a:pos x="T2" y="T3"/>
                    </a:cxn>
                    <a:cxn ang="0">
                      <a:pos x="T4" y="T5"/>
                    </a:cxn>
                    <a:cxn ang="0">
                      <a:pos x="T6" y="T7"/>
                    </a:cxn>
                    <a:cxn ang="0">
                      <a:pos x="T8" y="T9"/>
                    </a:cxn>
                  </a:cxnLst>
                  <a:rect l="0" t="0" r="r" b="b"/>
                  <a:pathLst>
                    <a:path w="152" h="52">
                      <a:moveTo>
                        <a:pt x="0" y="35"/>
                      </a:moveTo>
                      <a:cubicBezTo>
                        <a:pt x="0" y="35"/>
                        <a:pt x="26" y="0"/>
                        <a:pt x="71" y="18"/>
                      </a:cubicBezTo>
                      <a:cubicBezTo>
                        <a:pt x="115" y="36"/>
                        <a:pt x="114" y="47"/>
                        <a:pt x="133" y="50"/>
                      </a:cubicBezTo>
                      <a:cubicBezTo>
                        <a:pt x="152" y="52"/>
                        <a:pt x="84" y="48"/>
                        <a:pt x="49" y="35"/>
                      </a:cubicBezTo>
                      <a:cubicBezTo>
                        <a:pt x="13" y="23"/>
                        <a:pt x="6" y="43"/>
                        <a:pt x="0" y="35"/>
                      </a:cubicBezTo>
                      <a:close/>
                    </a:path>
                  </a:pathLst>
                </a:custGeom>
                <a:solidFill>
                  <a:srgbClr val="5139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321"/>
                <p:cNvSpPr/>
                <p:nvPr/>
              </p:nvSpPr>
              <p:spPr bwMode="auto">
                <a:xfrm>
                  <a:off x="7469188" y="1655762"/>
                  <a:ext cx="206375" cy="322263"/>
                </a:xfrm>
                <a:custGeom>
                  <a:avLst/>
                  <a:gdLst>
                    <a:gd name="T0" fmla="*/ 55 w 55"/>
                    <a:gd name="T1" fmla="*/ 52 h 86"/>
                    <a:gd name="T2" fmla="*/ 24 w 55"/>
                    <a:gd name="T3" fmla="*/ 0 h 86"/>
                    <a:gd name="T4" fmla="*/ 4 w 55"/>
                    <a:gd name="T5" fmla="*/ 32 h 86"/>
                    <a:gd name="T6" fmla="*/ 54 w 55"/>
                    <a:gd name="T7" fmla="*/ 86 h 86"/>
                    <a:gd name="T8" fmla="*/ 55 w 55"/>
                    <a:gd name="T9" fmla="*/ 52 h 86"/>
                  </a:gdLst>
                  <a:ahLst/>
                  <a:cxnLst>
                    <a:cxn ang="0">
                      <a:pos x="T0" y="T1"/>
                    </a:cxn>
                    <a:cxn ang="0">
                      <a:pos x="T2" y="T3"/>
                    </a:cxn>
                    <a:cxn ang="0">
                      <a:pos x="T4" y="T5"/>
                    </a:cxn>
                    <a:cxn ang="0">
                      <a:pos x="T6" y="T7"/>
                    </a:cxn>
                    <a:cxn ang="0">
                      <a:pos x="T8" y="T9"/>
                    </a:cxn>
                  </a:cxnLst>
                  <a:rect l="0" t="0" r="r" b="b"/>
                  <a:pathLst>
                    <a:path w="55" h="86">
                      <a:moveTo>
                        <a:pt x="55" y="52"/>
                      </a:moveTo>
                      <a:cubicBezTo>
                        <a:pt x="55" y="52"/>
                        <a:pt x="19" y="29"/>
                        <a:pt x="24" y="0"/>
                      </a:cubicBezTo>
                      <a:cubicBezTo>
                        <a:pt x="24" y="0"/>
                        <a:pt x="0" y="4"/>
                        <a:pt x="4" y="32"/>
                      </a:cubicBezTo>
                      <a:cubicBezTo>
                        <a:pt x="8" y="60"/>
                        <a:pt x="54" y="86"/>
                        <a:pt x="54" y="86"/>
                      </a:cubicBezTo>
                      <a:lnTo>
                        <a:pt x="55" y="52"/>
                      </a:lnTo>
                      <a:close/>
                    </a:path>
                  </a:pathLst>
                </a:custGeom>
                <a:solidFill>
                  <a:srgbClr val="5139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322"/>
                <p:cNvSpPr/>
                <p:nvPr/>
              </p:nvSpPr>
              <p:spPr bwMode="auto">
                <a:xfrm>
                  <a:off x="7716838" y="2401887"/>
                  <a:ext cx="46038" cy="23813"/>
                </a:xfrm>
                <a:custGeom>
                  <a:avLst/>
                  <a:gdLst>
                    <a:gd name="T0" fmla="*/ 12 w 12"/>
                    <a:gd name="T1" fmla="*/ 4 h 6"/>
                    <a:gd name="T2" fmla="*/ 10 w 12"/>
                    <a:gd name="T3" fmla="*/ 6 h 6"/>
                    <a:gd name="T4" fmla="*/ 2 w 12"/>
                    <a:gd name="T5" fmla="*/ 5 h 6"/>
                    <a:gd name="T6" fmla="*/ 0 w 12"/>
                    <a:gd name="T7" fmla="*/ 2 h 6"/>
                    <a:gd name="T8" fmla="*/ 0 w 12"/>
                    <a:gd name="T9" fmla="*/ 2 h 6"/>
                    <a:gd name="T10" fmla="*/ 3 w 12"/>
                    <a:gd name="T11" fmla="*/ 0 h 6"/>
                    <a:gd name="T12" fmla="*/ 10 w 12"/>
                    <a:gd name="T13" fmla="*/ 1 h 6"/>
                    <a:gd name="T14" fmla="*/ 12 w 12"/>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6">
                      <a:moveTo>
                        <a:pt x="12" y="4"/>
                      </a:moveTo>
                      <a:cubicBezTo>
                        <a:pt x="12" y="5"/>
                        <a:pt x="11" y="6"/>
                        <a:pt x="10" y="6"/>
                      </a:cubicBezTo>
                      <a:cubicBezTo>
                        <a:pt x="2" y="5"/>
                        <a:pt x="2" y="5"/>
                        <a:pt x="2" y="5"/>
                      </a:cubicBezTo>
                      <a:cubicBezTo>
                        <a:pt x="1" y="5"/>
                        <a:pt x="0" y="3"/>
                        <a:pt x="0" y="2"/>
                      </a:cubicBezTo>
                      <a:cubicBezTo>
                        <a:pt x="0" y="2"/>
                        <a:pt x="0" y="2"/>
                        <a:pt x="0" y="2"/>
                      </a:cubicBezTo>
                      <a:cubicBezTo>
                        <a:pt x="1" y="1"/>
                        <a:pt x="2" y="0"/>
                        <a:pt x="3" y="0"/>
                      </a:cubicBezTo>
                      <a:cubicBezTo>
                        <a:pt x="10" y="1"/>
                        <a:pt x="10" y="1"/>
                        <a:pt x="10" y="1"/>
                      </a:cubicBezTo>
                      <a:cubicBezTo>
                        <a:pt x="11" y="2"/>
                        <a:pt x="12" y="3"/>
                        <a:pt x="12" y="4"/>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323"/>
                <p:cNvSpPr/>
                <p:nvPr/>
              </p:nvSpPr>
              <p:spPr bwMode="auto">
                <a:xfrm>
                  <a:off x="8502650" y="2497137"/>
                  <a:ext cx="36513" cy="17463"/>
                </a:xfrm>
                <a:custGeom>
                  <a:avLst/>
                  <a:gdLst>
                    <a:gd name="T0" fmla="*/ 10 w 10"/>
                    <a:gd name="T1" fmla="*/ 3 h 5"/>
                    <a:gd name="T2" fmla="*/ 8 w 10"/>
                    <a:gd name="T3" fmla="*/ 5 h 5"/>
                    <a:gd name="T4" fmla="*/ 1 w 10"/>
                    <a:gd name="T5" fmla="*/ 4 h 5"/>
                    <a:gd name="T6" fmla="*/ 0 w 10"/>
                    <a:gd name="T7" fmla="*/ 2 h 5"/>
                    <a:gd name="T8" fmla="*/ 0 w 10"/>
                    <a:gd name="T9" fmla="*/ 2 h 5"/>
                    <a:gd name="T10" fmla="*/ 2 w 10"/>
                    <a:gd name="T11" fmla="*/ 0 h 5"/>
                    <a:gd name="T12" fmla="*/ 9 w 10"/>
                    <a:gd name="T13" fmla="*/ 1 h 5"/>
                    <a:gd name="T14" fmla="*/ 10 w 10"/>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5">
                      <a:moveTo>
                        <a:pt x="10" y="3"/>
                      </a:moveTo>
                      <a:cubicBezTo>
                        <a:pt x="10" y="4"/>
                        <a:pt x="9" y="5"/>
                        <a:pt x="8" y="5"/>
                      </a:cubicBezTo>
                      <a:cubicBezTo>
                        <a:pt x="1" y="4"/>
                        <a:pt x="1" y="4"/>
                        <a:pt x="1" y="4"/>
                      </a:cubicBezTo>
                      <a:cubicBezTo>
                        <a:pt x="0" y="4"/>
                        <a:pt x="0" y="3"/>
                        <a:pt x="0" y="2"/>
                      </a:cubicBezTo>
                      <a:cubicBezTo>
                        <a:pt x="0" y="2"/>
                        <a:pt x="0" y="2"/>
                        <a:pt x="0" y="2"/>
                      </a:cubicBezTo>
                      <a:cubicBezTo>
                        <a:pt x="0" y="1"/>
                        <a:pt x="1" y="0"/>
                        <a:pt x="2" y="0"/>
                      </a:cubicBezTo>
                      <a:cubicBezTo>
                        <a:pt x="9" y="1"/>
                        <a:pt x="9" y="1"/>
                        <a:pt x="9" y="1"/>
                      </a:cubicBezTo>
                      <a:cubicBezTo>
                        <a:pt x="10" y="1"/>
                        <a:pt x="10" y="2"/>
                        <a:pt x="10" y="3"/>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324"/>
                <p:cNvSpPr/>
                <p:nvPr/>
              </p:nvSpPr>
              <p:spPr bwMode="auto">
                <a:xfrm>
                  <a:off x="7983538" y="2230437"/>
                  <a:ext cx="409575" cy="465138"/>
                </a:xfrm>
                <a:custGeom>
                  <a:avLst/>
                  <a:gdLst>
                    <a:gd name="T0" fmla="*/ 34 w 109"/>
                    <a:gd name="T1" fmla="*/ 12 h 124"/>
                    <a:gd name="T2" fmla="*/ 25 w 109"/>
                    <a:gd name="T3" fmla="*/ 97 h 124"/>
                    <a:gd name="T4" fmla="*/ 95 w 109"/>
                    <a:gd name="T5" fmla="*/ 98 h 124"/>
                    <a:gd name="T6" fmla="*/ 85 w 109"/>
                    <a:gd name="T7" fmla="*/ 16 h 124"/>
                    <a:gd name="T8" fmla="*/ 63 w 109"/>
                    <a:gd name="T9" fmla="*/ 2 h 124"/>
                    <a:gd name="T10" fmla="*/ 34 w 109"/>
                    <a:gd name="T11" fmla="*/ 12 h 124"/>
                  </a:gdLst>
                  <a:ahLst/>
                  <a:cxnLst>
                    <a:cxn ang="0">
                      <a:pos x="T0" y="T1"/>
                    </a:cxn>
                    <a:cxn ang="0">
                      <a:pos x="T2" y="T3"/>
                    </a:cxn>
                    <a:cxn ang="0">
                      <a:pos x="T4" y="T5"/>
                    </a:cxn>
                    <a:cxn ang="0">
                      <a:pos x="T6" y="T7"/>
                    </a:cxn>
                    <a:cxn ang="0">
                      <a:pos x="T8" y="T9"/>
                    </a:cxn>
                    <a:cxn ang="0">
                      <a:pos x="T10" y="T11"/>
                    </a:cxn>
                  </a:cxnLst>
                  <a:rect l="0" t="0" r="r" b="b"/>
                  <a:pathLst>
                    <a:path w="109" h="124">
                      <a:moveTo>
                        <a:pt x="34" y="12"/>
                      </a:moveTo>
                      <a:cubicBezTo>
                        <a:pt x="34" y="12"/>
                        <a:pt x="0" y="70"/>
                        <a:pt x="25" y="97"/>
                      </a:cubicBezTo>
                      <a:cubicBezTo>
                        <a:pt x="50" y="124"/>
                        <a:pt x="87" y="114"/>
                        <a:pt x="95" y="98"/>
                      </a:cubicBezTo>
                      <a:cubicBezTo>
                        <a:pt x="109" y="70"/>
                        <a:pt x="85" y="57"/>
                        <a:pt x="85" y="16"/>
                      </a:cubicBezTo>
                      <a:cubicBezTo>
                        <a:pt x="85" y="16"/>
                        <a:pt x="78" y="5"/>
                        <a:pt x="63" y="2"/>
                      </a:cubicBezTo>
                      <a:cubicBezTo>
                        <a:pt x="47" y="0"/>
                        <a:pt x="34" y="12"/>
                        <a:pt x="34" y="12"/>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325"/>
                <p:cNvSpPr/>
                <p:nvPr/>
              </p:nvSpPr>
              <p:spPr bwMode="auto">
                <a:xfrm>
                  <a:off x="8010525" y="2225675"/>
                  <a:ext cx="363538" cy="409575"/>
                </a:xfrm>
                <a:custGeom>
                  <a:avLst/>
                  <a:gdLst>
                    <a:gd name="T0" fmla="*/ 30 w 97"/>
                    <a:gd name="T1" fmla="*/ 11 h 109"/>
                    <a:gd name="T2" fmla="*/ 22 w 97"/>
                    <a:gd name="T3" fmla="*/ 84 h 109"/>
                    <a:gd name="T4" fmla="*/ 85 w 97"/>
                    <a:gd name="T5" fmla="*/ 85 h 109"/>
                    <a:gd name="T6" fmla="*/ 76 w 97"/>
                    <a:gd name="T7" fmla="*/ 13 h 109"/>
                    <a:gd name="T8" fmla="*/ 55 w 97"/>
                    <a:gd name="T9" fmla="*/ 2 h 109"/>
                    <a:gd name="T10" fmla="*/ 30 w 97"/>
                    <a:gd name="T11" fmla="*/ 11 h 109"/>
                  </a:gdLst>
                  <a:ahLst/>
                  <a:cxnLst>
                    <a:cxn ang="0">
                      <a:pos x="T0" y="T1"/>
                    </a:cxn>
                    <a:cxn ang="0">
                      <a:pos x="T2" y="T3"/>
                    </a:cxn>
                    <a:cxn ang="0">
                      <a:pos x="T4" y="T5"/>
                    </a:cxn>
                    <a:cxn ang="0">
                      <a:pos x="T6" y="T7"/>
                    </a:cxn>
                    <a:cxn ang="0">
                      <a:pos x="T8" y="T9"/>
                    </a:cxn>
                    <a:cxn ang="0">
                      <a:pos x="T10" y="T11"/>
                    </a:cxn>
                  </a:cxnLst>
                  <a:rect l="0" t="0" r="r" b="b"/>
                  <a:pathLst>
                    <a:path w="97" h="109">
                      <a:moveTo>
                        <a:pt x="30" y="11"/>
                      </a:moveTo>
                      <a:cubicBezTo>
                        <a:pt x="30" y="11"/>
                        <a:pt x="0" y="60"/>
                        <a:pt x="22" y="84"/>
                      </a:cubicBezTo>
                      <a:cubicBezTo>
                        <a:pt x="44" y="109"/>
                        <a:pt x="78" y="100"/>
                        <a:pt x="85" y="85"/>
                      </a:cubicBezTo>
                      <a:cubicBezTo>
                        <a:pt x="97" y="59"/>
                        <a:pt x="76" y="50"/>
                        <a:pt x="76" y="13"/>
                      </a:cubicBezTo>
                      <a:cubicBezTo>
                        <a:pt x="76" y="13"/>
                        <a:pt x="69" y="4"/>
                        <a:pt x="55" y="2"/>
                      </a:cubicBezTo>
                      <a:cubicBezTo>
                        <a:pt x="41" y="0"/>
                        <a:pt x="30" y="11"/>
                        <a:pt x="30" y="11"/>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326"/>
                <p:cNvSpPr/>
                <p:nvPr/>
              </p:nvSpPr>
              <p:spPr bwMode="auto">
                <a:xfrm>
                  <a:off x="8197850" y="2503487"/>
                  <a:ext cx="71438" cy="34925"/>
                </a:xfrm>
                <a:custGeom>
                  <a:avLst/>
                  <a:gdLst>
                    <a:gd name="T0" fmla="*/ 18 w 19"/>
                    <a:gd name="T1" fmla="*/ 6 h 9"/>
                    <a:gd name="T2" fmla="*/ 9 w 19"/>
                    <a:gd name="T3" fmla="*/ 8 h 9"/>
                    <a:gd name="T4" fmla="*/ 0 w 19"/>
                    <a:gd name="T5" fmla="*/ 3 h 9"/>
                    <a:gd name="T6" fmla="*/ 10 w 19"/>
                    <a:gd name="T7" fmla="*/ 0 h 9"/>
                    <a:gd name="T8" fmla="*/ 18 w 19"/>
                    <a:gd name="T9" fmla="*/ 6 h 9"/>
                  </a:gdLst>
                  <a:ahLst/>
                  <a:cxnLst>
                    <a:cxn ang="0">
                      <a:pos x="T0" y="T1"/>
                    </a:cxn>
                    <a:cxn ang="0">
                      <a:pos x="T2" y="T3"/>
                    </a:cxn>
                    <a:cxn ang="0">
                      <a:pos x="T4" y="T5"/>
                    </a:cxn>
                    <a:cxn ang="0">
                      <a:pos x="T6" y="T7"/>
                    </a:cxn>
                    <a:cxn ang="0">
                      <a:pos x="T8" y="T9"/>
                    </a:cxn>
                  </a:cxnLst>
                  <a:rect l="0" t="0" r="r" b="b"/>
                  <a:pathLst>
                    <a:path w="19" h="9">
                      <a:moveTo>
                        <a:pt x="18" y="6"/>
                      </a:moveTo>
                      <a:cubicBezTo>
                        <a:pt x="18" y="8"/>
                        <a:pt x="14" y="9"/>
                        <a:pt x="9" y="8"/>
                      </a:cubicBezTo>
                      <a:cubicBezTo>
                        <a:pt x="4" y="7"/>
                        <a:pt x="0" y="5"/>
                        <a:pt x="0" y="3"/>
                      </a:cubicBezTo>
                      <a:cubicBezTo>
                        <a:pt x="1" y="1"/>
                        <a:pt x="5" y="0"/>
                        <a:pt x="10" y="0"/>
                      </a:cubicBezTo>
                      <a:cubicBezTo>
                        <a:pt x="15" y="1"/>
                        <a:pt x="19" y="3"/>
                        <a:pt x="18" y="6"/>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327"/>
                <p:cNvSpPr/>
                <p:nvPr/>
              </p:nvSpPr>
              <p:spPr bwMode="auto">
                <a:xfrm>
                  <a:off x="7812088" y="2203450"/>
                  <a:ext cx="195263" cy="195263"/>
                </a:xfrm>
                <a:custGeom>
                  <a:avLst/>
                  <a:gdLst>
                    <a:gd name="T0" fmla="*/ 50 w 52"/>
                    <a:gd name="T1" fmla="*/ 30 h 52"/>
                    <a:gd name="T2" fmla="*/ 22 w 52"/>
                    <a:gd name="T3" fmla="*/ 50 h 52"/>
                    <a:gd name="T4" fmla="*/ 2 w 52"/>
                    <a:gd name="T5" fmla="*/ 22 h 52"/>
                    <a:gd name="T6" fmla="*/ 29 w 52"/>
                    <a:gd name="T7" fmla="*/ 2 h 52"/>
                    <a:gd name="T8" fmla="*/ 50 w 52"/>
                    <a:gd name="T9" fmla="*/ 30 h 52"/>
                  </a:gdLst>
                  <a:ahLst/>
                  <a:cxnLst>
                    <a:cxn ang="0">
                      <a:pos x="T0" y="T1"/>
                    </a:cxn>
                    <a:cxn ang="0">
                      <a:pos x="T2" y="T3"/>
                    </a:cxn>
                    <a:cxn ang="0">
                      <a:pos x="T4" y="T5"/>
                    </a:cxn>
                    <a:cxn ang="0">
                      <a:pos x="T6" y="T7"/>
                    </a:cxn>
                    <a:cxn ang="0">
                      <a:pos x="T8" y="T9"/>
                    </a:cxn>
                  </a:cxnLst>
                  <a:rect l="0" t="0" r="r" b="b"/>
                  <a:pathLst>
                    <a:path w="52" h="52">
                      <a:moveTo>
                        <a:pt x="50" y="30"/>
                      </a:moveTo>
                      <a:cubicBezTo>
                        <a:pt x="48" y="43"/>
                        <a:pt x="35" y="52"/>
                        <a:pt x="22" y="50"/>
                      </a:cubicBezTo>
                      <a:cubicBezTo>
                        <a:pt x="9" y="48"/>
                        <a:pt x="0" y="35"/>
                        <a:pt x="2" y="22"/>
                      </a:cubicBezTo>
                      <a:cubicBezTo>
                        <a:pt x="4" y="9"/>
                        <a:pt x="16" y="0"/>
                        <a:pt x="29" y="2"/>
                      </a:cubicBezTo>
                      <a:cubicBezTo>
                        <a:pt x="43" y="4"/>
                        <a:pt x="52" y="17"/>
                        <a:pt x="50" y="30"/>
                      </a:cubicBezTo>
                      <a:close/>
                    </a:path>
                  </a:pathLst>
                </a:custGeom>
                <a:solidFill>
                  <a:srgbClr val="4741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328"/>
                <p:cNvSpPr/>
                <p:nvPr/>
              </p:nvSpPr>
              <p:spPr bwMode="auto">
                <a:xfrm>
                  <a:off x="7897813" y="2247900"/>
                  <a:ext cx="85725" cy="79375"/>
                </a:xfrm>
                <a:custGeom>
                  <a:avLst/>
                  <a:gdLst>
                    <a:gd name="T0" fmla="*/ 21 w 23"/>
                    <a:gd name="T1" fmla="*/ 16 h 21"/>
                    <a:gd name="T2" fmla="*/ 8 w 23"/>
                    <a:gd name="T3" fmla="*/ 18 h 21"/>
                    <a:gd name="T4" fmla="*/ 2 w 23"/>
                    <a:gd name="T5" fmla="*/ 6 h 21"/>
                    <a:gd name="T6" fmla="*/ 16 w 23"/>
                    <a:gd name="T7" fmla="*/ 3 h 21"/>
                    <a:gd name="T8" fmla="*/ 21 w 23"/>
                    <a:gd name="T9" fmla="*/ 16 h 21"/>
                  </a:gdLst>
                  <a:ahLst/>
                  <a:cxnLst>
                    <a:cxn ang="0">
                      <a:pos x="T0" y="T1"/>
                    </a:cxn>
                    <a:cxn ang="0">
                      <a:pos x="T2" y="T3"/>
                    </a:cxn>
                    <a:cxn ang="0">
                      <a:pos x="T4" y="T5"/>
                    </a:cxn>
                    <a:cxn ang="0">
                      <a:pos x="T6" y="T7"/>
                    </a:cxn>
                    <a:cxn ang="0">
                      <a:pos x="T8" y="T9"/>
                    </a:cxn>
                  </a:cxnLst>
                  <a:rect l="0" t="0" r="r" b="b"/>
                  <a:pathLst>
                    <a:path w="23" h="21">
                      <a:moveTo>
                        <a:pt x="21" y="16"/>
                      </a:moveTo>
                      <a:cubicBezTo>
                        <a:pt x="19" y="20"/>
                        <a:pt x="13" y="21"/>
                        <a:pt x="8" y="18"/>
                      </a:cubicBezTo>
                      <a:cubicBezTo>
                        <a:pt x="2" y="16"/>
                        <a:pt x="0" y="10"/>
                        <a:pt x="2" y="6"/>
                      </a:cubicBezTo>
                      <a:cubicBezTo>
                        <a:pt x="5" y="1"/>
                        <a:pt x="11" y="0"/>
                        <a:pt x="16" y="3"/>
                      </a:cubicBezTo>
                      <a:cubicBezTo>
                        <a:pt x="21" y="6"/>
                        <a:pt x="23" y="11"/>
                        <a:pt x="21" y="16"/>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329"/>
                <p:cNvSpPr/>
                <p:nvPr/>
              </p:nvSpPr>
              <p:spPr bwMode="auto">
                <a:xfrm>
                  <a:off x="8389938" y="2255837"/>
                  <a:ext cx="190500" cy="195263"/>
                </a:xfrm>
                <a:custGeom>
                  <a:avLst/>
                  <a:gdLst>
                    <a:gd name="T0" fmla="*/ 49 w 51"/>
                    <a:gd name="T1" fmla="*/ 30 h 52"/>
                    <a:gd name="T2" fmla="*/ 22 w 51"/>
                    <a:gd name="T3" fmla="*/ 50 h 52"/>
                    <a:gd name="T4" fmla="*/ 2 w 51"/>
                    <a:gd name="T5" fmla="*/ 22 h 52"/>
                    <a:gd name="T6" fmla="*/ 29 w 51"/>
                    <a:gd name="T7" fmla="*/ 2 h 52"/>
                    <a:gd name="T8" fmla="*/ 49 w 51"/>
                    <a:gd name="T9" fmla="*/ 30 h 52"/>
                  </a:gdLst>
                  <a:ahLst/>
                  <a:cxnLst>
                    <a:cxn ang="0">
                      <a:pos x="T0" y="T1"/>
                    </a:cxn>
                    <a:cxn ang="0">
                      <a:pos x="T2" y="T3"/>
                    </a:cxn>
                    <a:cxn ang="0">
                      <a:pos x="T4" y="T5"/>
                    </a:cxn>
                    <a:cxn ang="0">
                      <a:pos x="T6" y="T7"/>
                    </a:cxn>
                    <a:cxn ang="0">
                      <a:pos x="T8" y="T9"/>
                    </a:cxn>
                  </a:cxnLst>
                  <a:rect l="0" t="0" r="r" b="b"/>
                  <a:pathLst>
                    <a:path w="51" h="52">
                      <a:moveTo>
                        <a:pt x="49" y="30"/>
                      </a:moveTo>
                      <a:cubicBezTo>
                        <a:pt x="47" y="43"/>
                        <a:pt x="35" y="52"/>
                        <a:pt x="22" y="50"/>
                      </a:cubicBezTo>
                      <a:cubicBezTo>
                        <a:pt x="9" y="48"/>
                        <a:pt x="0" y="36"/>
                        <a:pt x="2" y="22"/>
                      </a:cubicBezTo>
                      <a:cubicBezTo>
                        <a:pt x="4" y="9"/>
                        <a:pt x="16" y="0"/>
                        <a:pt x="29" y="2"/>
                      </a:cubicBezTo>
                      <a:cubicBezTo>
                        <a:pt x="42" y="4"/>
                        <a:pt x="51" y="17"/>
                        <a:pt x="49" y="30"/>
                      </a:cubicBezTo>
                      <a:close/>
                    </a:path>
                  </a:pathLst>
                </a:custGeom>
                <a:solidFill>
                  <a:srgbClr val="4741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330"/>
                <p:cNvSpPr/>
                <p:nvPr/>
              </p:nvSpPr>
              <p:spPr bwMode="auto">
                <a:xfrm>
                  <a:off x="8475663" y="2301875"/>
                  <a:ext cx="85725" cy="77788"/>
                </a:xfrm>
                <a:custGeom>
                  <a:avLst/>
                  <a:gdLst>
                    <a:gd name="T0" fmla="*/ 21 w 23"/>
                    <a:gd name="T1" fmla="*/ 16 h 21"/>
                    <a:gd name="T2" fmla="*/ 7 w 23"/>
                    <a:gd name="T3" fmla="*/ 18 h 21"/>
                    <a:gd name="T4" fmla="*/ 2 w 23"/>
                    <a:gd name="T5" fmla="*/ 6 h 21"/>
                    <a:gd name="T6" fmla="*/ 15 w 23"/>
                    <a:gd name="T7" fmla="*/ 3 h 21"/>
                    <a:gd name="T8" fmla="*/ 21 w 23"/>
                    <a:gd name="T9" fmla="*/ 16 h 21"/>
                  </a:gdLst>
                  <a:ahLst/>
                  <a:cxnLst>
                    <a:cxn ang="0">
                      <a:pos x="T0" y="T1"/>
                    </a:cxn>
                    <a:cxn ang="0">
                      <a:pos x="T2" y="T3"/>
                    </a:cxn>
                    <a:cxn ang="0">
                      <a:pos x="T4" y="T5"/>
                    </a:cxn>
                    <a:cxn ang="0">
                      <a:pos x="T6" y="T7"/>
                    </a:cxn>
                    <a:cxn ang="0">
                      <a:pos x="T8" y="T9"/>
                    </a:cxn>
                  </a:cxnLst>
                  <a:rect l="0" t="0" r="r" b="b"/>
                  <a:pathLst>
                    <a:path w="23" h="21">
                      <a:moveTo>
                        <a:pt x="21" y="16"/>
                      </a:moveTo>
                      <a:cubicBezTo>
                        <a:pt x="18" y="20"/>
                        <a:pt x="12" y="21"/>
                        <a:pt x="7" y="18"/>
                      </a:cubicBezTo>
                      <a:cubicBezTo>
                        <a:pt x="2" y="16"/>
                        <a:pt x="0" y="10"/>
                        <a:pt x="2" y="6"/>
                      </a:cubicBezTo>
                      <a:cubicBezTo>
                        <a:pt x="4" y="1"/>
                        <a:pt x="10" y="0"/>
                        <a:pt x="15" y="3"/>
                      </a:cubicBezTo>
                      <a:cubicBezTo>
                        <a:pt x="21" y="6"/>
                        <a:pt x="23" y="12"/>
                        <a:pt x="21" y="16"/>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331"/>
                <p:cNvSpPr/>
                <p:nvPr/>
              </p:nvSpPr>
              <p:spPr bwMode="auto">
                <a:xfrm>
                  <a:off x="8024813" y="2662237"/>
                  <a:ext cx="241300" cy="276225"/>
                </a:xfrm>
                <a:custGeom>
                  <a:avLst/>
                  <a:gdLst>
                    <a:gd name="T0" fmla="*/ 59 w 64"/>
                    <a:gd name="T1" fmla="*/ 50 h 74"/>
                    <a:gd name="T2" fmla="*/ 25 w 64"/>
                    <a:gd name="T3" fmla="*/ 72 h 74"/>
                    <a:gd name="T4" fmla="*/ 2 w 64"/>
                    <a:gd name="T5" fmla="*/ 49 h 74"/>
                    <a:gd name="T6" fmla="*/ 49 w 64"/>
                    <a:gd name="T7" fmla="*/ 7 h 74"/>
                    <a:gd name="T8" fmla="*/ 59 w 64"/>
                    <a:gd name="T9" fmla="*/ 50 h 74"/>
                  </a:gdLst>
                  <a:ahLst/>
                  <a:cxnLst>
                    <a:cxn ang="0">
                      <a:pos x="T0" y="T1"/>
                    </a:cxn>
                    <a:cxn ang="0">
                      <a:pos x="T2" y="T3"/>
                    </a:cxn>
                    <a:cxn ang="0">
                      <a:pos x="T4" y="T5"/>
                    </a:cxn>
                    <a:cxn ang="0">
                      <a:pos x="T6" y="T7"/>
                    </a:cxn>
                    <a:cxn ang="0">
                      <a:pos x="T8" y="T9"/>
                    </a:cxn>
                  </a:cxnLst>
                  <a:rect l="0" t="0" r="r" b="b"/>
                  <a:pathLst>
                    <a:path w="64" h="74">
                      <a:moveTo>
                        <a:pt x="59" y="50"/>
                      </a:moveTo>
                      <a:cubicBezTo>
                        <a:pt x="57" y="67"/>
                        <a:pt x="40" y="74"/>
                        <a:pt x="25" y="72"/>
                      </a:cubicBezTo>
                      <a:cubicBezTo>
                        <a:pt x="10" y="70"/>
                        <a:pt x="0" y="66"/>
                        <a:pt x="2" y="49"/>
                      </a:cubicBezTo>
                      <a:cubicBezTo>
                        <a:pt x="4" y="32"/>
                        <a:pt x="24" y="0"/>
                        <a:pt x="49" y="7"/>
                      </a:cubicBezTo>
                      <a:cubicBezTo>
                        <a:pt x="64" y="10"/>
                        <a:pt x="61" y="33"/>
                        <a:pt x="59" y="50"/>
                      </a:cubicBezTo>
                      <a:close/>
                    </a:path>
                  </a:pathLst>
                </a:custGeom>
                <a:solidFill>
                  <a:srgbClr val="331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332"/>
                <p:cNvSpPr/>
                <p:nvPr/>
              </p:nvSpPr>
              <p:spPr bwMode="auto">
                <a:xfrm>
                  <a:off x="8024813" y="2759075"/>
                  <a:ext cx="192088" cy="176213"/>
                </a:xfrm>
                <a:custGeom>
                  <a:avLst/>
                  <a:gdLst>
                    <a:gd name="T0" fmla="*/ 38 w 51"/>
                    <a:gd name="T1" fmla="*/ 11 h 47"/>
                    <a:gd name="T2" fmla="*/ 11 w 51"/>
                    <a:gd name="T3" fmla="*/ 0 h 47"/>
                    <a:gd name="T4" fmla="*/ 2 w 51"/>
                    <a:gd name="T5" fmla="*/ 23 h 47"/>
                    <a:gd name="T6" fmla="*/ 25 w 51"/>
                    <a:gd name="T7" fmla="*/ 46 h 47"/>
                    <a:gd name="T8" fmla="*/ 51 w 51"/>
                    <a:gd name="T9" fmla="*/ 39 h 47"/>
                    <a:gd name="T10" fmla="*/ 38 w 51"/>
                    <a:gd name="T11" fmla="*/ 11 h 47"/>
                  </a:gdLst>
                  <a:ahLst/>
                  <a:cxnLst>
                    <a:cxn ang="0">
                      <a:pos x="T0" y="T1"/>
                    </a:cxn>
                    <a:cxn ang="0">
                      <a:pos x="T2" y="T3"/>
                    </a:cxn>
                    <a:cxn ang="0">
                      <a:pos x="T4" y="T5"/>
                    </a:cxn>
                    <a:cxn ang="0">
                      <a:pos x="T6" y="T7"/>
                    </a:cxn>
                    <a:cxn ang="0">
                      <a:pos x="T8" y="T9"/>
                    </a:cxn>
                    <a:cxn ang="0">
                      <a:pos x="T10" y="T11"/>
                    </a:cxn>
                  </a:cxnLst>
                  <a:rect l="0" t="0" r="r" b="b"/>
                  <a:pathLst>
                    <a:path w="51" h="47">
                      <a:moveTo>
                        <a:pt x="38" y="11"/>
                      </a:moveTo>
                      <a:cubicBezTo>
                        <a:pt x="31" y="5"/>
                        <a:pt x="21" y="0"/>
                        <a:pt x="11" y="0"/>
                      </a:cubicBezTo>
                      <a:cubicBezTo>
                        <a:pt x="6" y="8"/>
                        <a:pt x="3" y="16"/>
                        <a:pt x="2" y="23"/>
                      </a:cubicBezTo>
                      <a:cubicBezTo>
                        <a:pt x="0" y="40"/>
                        <a:pt x="10" y="44"/>
                        <a:pt x="25" y="46"/>
                      </a:cubicBezTo>
                      <a:cubicBezTo>
                        <a:pt x="34" y="47"/>
                        <a:pt x="44" y="45"/>
                        <a:pt x="51" y="39"/>
                      </a:cubicBezTo>
                      <a:cubicBezTo>
                        <a:pt x="50" y="28"/>
                        <a:pt x="46" y="18"/>
                        <a:pt x="38" y="11"/>
                      </a:cubicBezTo>
                      <a:close/>
                    </a:path>
                  </a:pathLst>
                </a:custGeom>
                <a:solidFill>
                  <a:srgbClr val="4F1D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333"/>
                <p:cNvSpPr/>
                <p:nvPr/>
              </p:nvSpPr>
              <p:spPr bwMode="auto">
                <a:xfrm>
                  <a:off x="8753475" y="2827337"/>
                  <a:ext cx="423863" cy="363538"/>
                </a:xfrm>
                <a:custGeom>
                  <a:avLst/>
                  <a:gdLst>
                    <a:gd name="T0" fmla="*/ 96 w 113"/>
                    <a:gd name="T1" fmla="*/ 20 h 97"/>
                    <a:gd name="T2" fmla="*/ 91 w 113"/>
                    <a:gd name="T3" fmla="*/ 21 h 97"/>
                    <a:gd name="T4" fmla="*/ 76 w 113"/>
                    <a:gd name="T5" fmla="*/ 0 h 97"/>
                    <a:gd name="T6" fmla="*/ 57 w 113"/>
                    <a:gd name="T7" fmla="*/ 14 h 97"/>
                    <a:gd name="T8" fmla="*/ 48 w 113"/>
                    <a:gd name="T9" fmla="*/ 3 h 97"/>
                    <a:gd name="T10" fmla="*/ 23 w 113"/>
                    <a:gd name="T11" fmla="*/ 32 h 97"/>
                    <a:gd name="T12" fmla="*/ 35 w 113"/>
                    <a:gd name="T13" fmla="*/ 46 h 97"/>
                    <a:gd name="T14" fmla="*/ 1 w 113"/>
                    <a:gd name="T15" fmla="*/ 97 h 97"/>
                    <a:gd name="T16" fmla="*/ 38 w 113"/>
                    <a:gd name="T17" fmla="*/ 65 h 97"/>
                    <a:gd name="T18" fmla="*/ 35 w 113"/>
                    <a:gd name="T19" fmla="*/ 71 h 97"/>
                    <a:gd name="T20" fmla="*/ 48 w 113"/>
                    <a:gd name="T21" fmla="*/ 88 h 97"/>
                    <a:gd name="T22" fmla="*/ 57 w 113"/>
                    <a:gd name="T23" fmla="*/ 86 h 97"/>
                    <a:gd name="T24" fmla="*/ 68 w 113"/>
                    <a:gd name="T25" fmla="*/ 90 h 97"/>
                    <a:gd name="T26" fmla="*/ 91 w 113"/>
                    <a:gd name="T27" fmla="*/ 70 h 97"/>
                    <a:gd name="T28" fmla="*/ 92 w 113"/>
                    <a:gd name="T29" fmla="*/ 66 h 97"/>
                    <a:gd name="T30" fmla="*/ 108 w 113"/>
                    <a:gd name="T31" fmla="*/ 50 h 97"/>
                    <a:gd name="T32" fmla="*/ 96 w 113"/>
                    <a:gd name="T33" fmla="*/ 2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97">
                      <a:moveTo>
                        <a:pt x="96" y="20"/>
                      </a:moveTo>
                      <a:cubicBezTo>
                        <a:pt x="94" y="20"/>
                        <a:pt x="93" y="21"/>
                        <a:pt x="91" y="21"/>
                      </a:cubicBezTo>
                      <a:cubicBezTo>
                        <a:pt x="90" y="11"/>
                        <a:pt x="86" y="0"/>
                        <a:pt x="76" y="0"/>
                      </a:cubicBezTo>
                      <a:cubicBezTo>
                        <a:pt x="69" y="0"/>
                        <a:pt x="62" y="6"/>
                        <a:pt x="57" y="14"/>
                      </a:cubicBezTo>
                      <a:cubicBezTo>
                        <a:pt x="56" y="8"/>
                        <a:pt x="54" y="3"/>
                        <a:pt x="48" y="3"/>
                      </a:cubicBezTo>
                      <a:cubicBezTo>
                        <a:pt x="35" y="3"/>
                        <a:pt x="23" y="21"/>
                        <a:pt x="23" y="32"/>
                      </a:cubicBezTo>
                      <a:cubicBezTo>
                        <a:pt x="23" y="40"/>
                        <a:pt x="28" y="44"/>
                        <a:pt x="35" y="46"/>
                      </a:cubicBezTo>
                      <a:cubicBezTo>
                        <a:pt x="21" y="55"/>
                        <a:pt x="0" y="74"/>
                        <a:pt x="1" y="97"/>
                      </a:cubicBezTo>
                      <a:cubicBezTo>
                        <a:pt x="1" y="97"/>
                        <a:pt x="9" y="69"/>
                        <a:pt x="38" y="65"/>
                      </a:cubicBezTo>
                      <a:cubicBezTo>
                        <a:pt x="37" y="67"/>
                        <a:pt x="36" y="69"/>
                        <a:pt x="35" y="71"/>
                      </a:cubicBezTo>
                      <a:cubicBezTo>
                        <a:pt x="31" y="81"/>
                        <a:pt x="35" y="88"/>
                        <a:pt x="48" y="88"/>
                      </a:cubicBezTo>
                      <a:cubicBezTo>
                        <a:pt x="52" y="88"/>
                        <a:pt x="55" y="87"/>
                        <a:pt x="57" y="86"/>
                      </a:cubicBezTo>
                      <a:cubicBezTo>
                        <a:pt x="59" y="88"/>
                        <a:pt x="62" y="90"/>
                        <a:pt x="68" y="90"/>
                      </a:cubicBezTo>
                      <a:cubicBezTo>
                        <a:pt x="81" y="90"/>
                        <a:pt x="86" y="81"/>
                        <a:pt x="91" y="70"/>
                      </a:cubicBezTo>
                      <a:cubicBezTo>
                        <a:pt x="91" y="68"/>
                        <a:pt x="92" y="67"/>
                        <a:pt x="92" y="66"/>
                      </a:cubicBezTo>
                      <a:cubicBezTo>
                        <a:pt x="100" y="64"/>
                        <a:pt x="105" y="58"/>
                        <a:pt x="108" y="50"/>
                      </a:cubicBezTo>
                      <a:cubicBezTo>
                        <a:pt x="113" y="40"/>
                        <a:pt x="109" y="20"/>
                        <a:pt x="96" y="20"/>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334"/>
                <p:cNvSpPr/>
                <p:nvPr/>
              </p:nvSpPr>
              <p:spPr bwMode="auto">
                <a:xfrm>
                  <a:off x="9039225" y="2827337"/>
                  <a:ext cx="55563" cy="69850"/>
                </a:xfrm>
                <a:custGeom>
                  <a:avLst/>
                  <a:gdLst>
                    <a:gd name="T0" fmla="*/ 9 w 15"/>
                    <a:gd name="T1" fmla="*/ 9 h 19"/>
                    <a:gd name="T2" fmla="*/ 15 w 15"/>
                    <a:gd name="T3" fmla="*/ 19 h 19"/>
                    <a:gd name="T4" fmla="*/ 0 w 15"/>
                    <a:gd name="T5" fmla="*/ 0 h 19"/>
                    <a:gd name="T6" fmla="*/ 0 w 15"/>
                    <a:gd name="T7" fmla="*/ 0 h 19"/>
                    <a:gd name="T8" fmla="*/ 9 w 15"/>
                    <a:gd name="T9" fmla="*/ 9 h 19"/>
                  </a:gdLst>
                  <a:ahLst/>
                  <a:cxnLst>
                    <a:cxn ang="0">
                      <a:pos x="T0" y="T1"/>
                    </a:cxn>
                    <a:cxn ang="0">
                      <a:pos x="T2" y="T3"/>
                    </a:cxn>
                    <a:cxn ang="0">
                      <a:pos x="T4" y="T5"/>
                    </a:cxn>
                    <a:cxn ang="0">
                      <a:pos x="T6" y="T7"/>
                    </a:cxn>
                    <a:cxn ang="0">
                      <a:pos x="T8" y="T9"/>
                    </a:cxn>
                  </a:cxnLst>
                  <a:rect l="0" t="0" r="r" b="b"/>
                  <a:pathLst>
                    <a:path w="15" h="19">
                      <a:moveTo>
                        <a:pt x="9" y="9"/>
                      </a:moveTo>
                      <a:cubicBezTo>
                        <a:pt x="11" y="13"/>
                        <a:pt x="12" y="16"/>
                        <a:pt x="15" y="19"/>
                      </a:cubicBezTo>
                      <a:cubicBezTo>
                        <a:pt x="13" y="10"/>
                        <a:pt x="9" y="0"/>
                        <a:pt x="0" y="0"/>
                      </a:cubicBezTo>
                      <a:cubicBezTo>
                        <a:pt x="0" y="0"/>
                        <a:pt x="0" y="0"/>
                        <a:pt x="0" y="0"/>
                      </a:cubicBezTo>
                      <a:cubicBezTo>
                        <a:pt x="3" y="2"/>
                        <a:pt x="6" y="5"/>
                        <a:pt x="9" y="9"/>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335"/>
                <p:cNvSpPr/>
                <p:nvPr/>
              </p:nvSpPr>
              <p:spPr bwMode="auto">
                <a:xfrm>
                  <a:off x="8756650" y="2901950"/>
                  <a:ext cx="420688" cy="288925"/>
                </a:xfrm>
                <a:custGeom>
                  <a:avLst/>
                  <a:gdLst>
                    <a:gd name="T0" fmla="*/ 95 w 112"/>
                    <a:gd name="T1" fmla="*/ 0 h 77"/>
                    <a:gd name="T2" fmla="*/ 91 w 112"/>
                    <a:gd name="T3" fmla="*/ 1 h 77"/>
                    <a:gd name="T4" fmla="*/ 95 w 112"/>
                    <a:gd name="T5" fmla="*/ 4 h 77"/>
                    <a:gd name="T6" fmla="*/ 104 w 112"/>
                    <a:gd name="T7" fmla="*/ 11 h 77"/>
                    <a:gd name="T8" fmla="*/ 95 w 112"/>
                    <a:gd name="T9" fmla="*/ 39 h 77"/>
                    <a:gd name="T10" fmla="*/ 89 w 112"/>
                    <a:gd name="T11" fmla="*/ 42 h 77"/>
                    <a:gd name="T12" fmla="*/ 86 w 112"/>
                    <a:gd name="T13" fmla="*/ 54 h 77"/>
                    <a:gd name="T14" fmla="*/ 78 w 112"/>
                    <a:gd name="T15" fmla="*/ 64 h 77"/>
                    <a:gd name="T16" fmla="*/ 66 w 112"/>
                    <a:gd name="T17" fmla="*/ 65 h 77"/>
                    <a:gd name="T18" fmla="*/ 54 w 112"/>
                    <a:gd name="T19" fmla="*/ 61 h 77"/>
                    <a:gd name="T20" fmla="*/ 43 w 112"/>
                    <a:gd name="T21" fmla="*/ 54 h 77"/>
                    <a:gd name="T22" fmla="*/ 33 w 112"/>
                    <a:gd name="T23" fmla="*/ 39 h 77"/>
                    <a:gd name="T24" fmla="*/ 15 w 112"/>
                    <a:gd name="T25" fmla="*/ 49 h 77"/>
                    <a:gd name="T26" fmla="*/ 0 w 112"/>
                    <a:gd name="T27" fmla="*/ 74 h 77"/>
                    <a:gd name="T28" fmla="*/ 0 w 112"/>
                    <a:gd name="T29" fmla="*/ 77 h 77"/>
                    <a:gd name="T30" fmla="*/ 37 w 112"/>
                    <a:gd name="T31" fmla="*/ 45 h 77"/>
                    <a:gd name="T32" fmla="*/ 34 w 112"/>
                    <a:gd name="T33" fmla="*/ 51 h 77"/>
                    <a:gd name="T34" fmla="*/ 47 w 112"/>
                    <a:gd name="T35" fmla="*/ 68 h 77"/>
                    <a:gd name="T36" fmla="*/ 56 w 112"/>
                    <a:gd name="T37" fmla="*/ 66 h 77"/>
                    <a:gd name="T38" fmla="*/ 67 w 112"/>
                    <a:gd name="T39" fmla="*/ 70 h 77"/>
                    <a:gd name="T40" fmla="*/ 90 w 112"/>
                    <a:gd name="T41" fmla="*/ 50 h 77"/>
                    <a:gd name="T42" fmla="*/ 91 w 112"/>
                    <a:gd name="T43" fmla="*/ 46 h 77"/>
                    <a:gd name="T44" fmla="*/ 107 w 112"/>
                    <a:gd name="T45" fmla="*/ 30 h 77"/>
                    <a:gd name="T46" fmla="*/ 95 w 112"/>
                    <a:gd name="T4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77">
                      <a:moveTo>
                        <a:pt x="95" y="0"/>
                      </a:moveTo>
                      <a:cubicBezTo>
                        <a:pt x="94" y="0"/>
                        <a:pt x="92" y="1"/>
                        <a:pt x="91" y="1"/>
                      </a:cubicBezTo>
                      <a:cubicBezTo>
                        <a:pt x="92" y="2"/>
                        <a:pt x="94" y="3"/>
                        <a:pt x="95" y="4"/>
                      </a:cubicBezTo>
                      <a:cubicBezTo>
                        <a:pt x="99" y="5"/>
                        <a:pt x="102" y="7"/>
                        <a:pt x="104" y="11"/>
                      </a:cubicBezTo>
                      <a:cubicBezTo>
                        <a:pt x="107" y="21"/>
                        <a:pt x="102" y="33"/>
                        <a:pt x="95" y="39"/>
                      </a:cubicBezTo>
                      <a:cubicBezTo>
                        <a:pt x="93" y="41"/>
                        <a:pt x="91" y="41"/>
                        <a:pt x="89" y="42"/>
                      </a:cubicBezTo>
                      <a:cubicBezTo>
                        <a:pt x="85" y="43"/>
                        <a:pt x="86" y="51"/>
                        <a:pt x="86" y="54"/>
                      </a:cubicBezTo>
                      <a:cubicBezTo>
                        <a:pt x="85" y="58"/>
                        <a:pt x="82" y="62"/>
                        <a:pt x="78" y="64"/>
                      </a:cubicBezTo>
                      <a:cubicBezTo>
                        <a:pt x="74" y="66"/>
                        <a:pt x="70" y="67"/>
                        <a:pt x="66" y="65"/>
                      </a:cubicBezTo>
                      <a:cubicBezTo>
                        <a:pt x="61" y="63"/>
                        <a:pt x="59" y="59"/>
                        <a:pt x="54" y="61"/>
                      </a:cubicBezTo>
                      <a:cubicBezTo>
                        <a:pt x="47" y="64"/>
                        <a:pt x="43" y="61"/>
                        <a:pt x="43" y="54"/>
                      </a:cubicBezTo>
                      <a:cubicBezTo>
                        <a:pt x="42" y="47"/>
                        <a:pt x="43" y="36"/>
                        <a:pt x="33" y="39"/>
                      </a:cubicBezTo>
                      <a:cubicBezTo>
                        <a:pt x="27" y="41"/>
                        <a:pt x="20" y="44"/>
                        <a:pt x="15" y="49"/>
                      </a:cubicBezTo>
                      <a:cubicBezTo>
                        <a:pt x="8" y="56"/>
                        <a:pt x="2" y="65"/>
                        <a:pt x="0" y="74"/>
                      </a:cubicBezTo>
                      <a:cubicBezTo>
                        <a:pt x="0" y="75"/>
                        <a:pt x="0" y="76"/>
                        <a:pt x="0" y="77"/>
                      </a:cubicBezTo>
                      <a:cubicBezTo>
                        <a:pt x="0" y="77"/>
                        <a:pt x="8" y="49"/>
                        <a:pt x="37" y="45"/>
                      </a:cubicBezTo>
                      <a:cubicBezTo>
                        <a:pt x="36" y="47"/>
                        <a:pt x="35" y="49"/>
                        <a:pt x="34" y="51"/>
                      </a:cubicBezTo>
                      <a:cubicBezTo>
                        <a:pt x="30" y="61"/>
                        <a:pt x="34" y="68"/>
                        <a:pt x="47" y="68"/>
                      </a:cubicBezTo>
                      <a:cubicBezTo>
                        <a:pt x="51" y="68"/>
                        <a:pt x="54" y="67"/>
                        <a:pt x="56" y="66"/>
                      </a:cubicBezTo>
                      <a:cubicBezTo>
                        <a:pt x="58" y="68"/>
                        <a:pt x="61" y="70"/>
                        <a:pt x="67" y="70"/>
                      </a:cubicBezTo>
                      <a:cubicBezTo>
                        <a:pt x="80" y="70"/>
                        <a:pt x="85" y="61"/>
                        <a:pt x="90" y="50"/>
                      </a:cubicBezTo>
                      <a:cubicBezTo>
                        <a:pt x="90" y="48"/>
                        <a:pt x="91" y="47"/>
                        <a:pt x="91" y="46"/>
                      </a:cubicBezTo>
                      <a:cubicBezTo>
                        <a:pt x="99" y="44"/>
                        <a:pt x="104" y="38"/>
                        <a:pt x="107" y="30"/>
                      </a:cubicBezTo>
                      <a:cubicBezTo>
                        <a:pt x="112" y="20"/>
                        <a:pt x="108" y="0"/>
                        <a:pt x="95" y="0"/>
                      </a:cubicBezTo>
                      <a:close/>
                    </a:path>
                  </a:pathLst>
                </a:custGeom>
                <a:solidFill>
                  <a:srgbClr val="BC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336"/>
                <p:cNvSpPr/>
                <p:nvPr/>
              </p:nvSpPr>
              <p:spPr bwMode="auto">
                <a:xfrm>
                  <a:off x="8010525" y="3529012"/>
                  <a:ext cx="319088" cy="168275"/>
                </a:xfrm>
                <a:custGeom>
                  <a:avLst/>
                  <a:gdLst>
                    <a:gd name="T0" fmla="*/ 6 w 85"/>
                    <a:gd name="T1" fmla="*/ 34 h 45"/>
                    <a:gd name="T2" fmla="*/ 0 w 85"/>
                    <a:gd name="T3" fmla="*/ 30 h 45"/>
                    <a:gd name="T4" fmla="*/ 45 w 85"/>
                    <a:gd name="T5" fmla="*/ 0 h 45"/>
                    <a:gd name="T6" fmla="*/ 71 w 85"/>
                    <a:gd name="T7" fmla="*/ 19 h 45"/>
                    <a:gd name="T8" fmla="*/ 83 w 85"/>
                    <a:gd name="T9" fmla="*/ 31 h 45"/>
                    <a:gd name="T10" fmla="*/ 61 w 85"/>
                    <a:gd name="T11" fmla="*/ 35 h 45"/>
                    <a:gd name="T12" fmla="*/ 6 w 85"/>
                    <a:gd name="T13" fmla="*/ 34 h 45"/>
                  </a:gdLst>
                  <a:ahLst/>
                  <a:cxnLst>
                    <a:cxn ang="0">
                      <a:pos x="T0" y="T1"/>
                    </a:cxn>
                    <a:cxn ang="0">
                      <a:pos x="T2" y="T3"/>
                    </a:cxn>
                    <a:cxn ang="0">
                      <a:pos x="T4" y="T5"/>
                    </a:cxn>
                    <a:cxn ang="0">
                      <a:pos x="T6" y="T7"/>
                    </a:cxn>
                    <a:cxn ang="0">
                      <a:pos x="T8" y="T9"/>
                    </a:cxn>
                    <a:cxn ang="0">
                      <a:pos x="T10" y="T11"/>
                    </a:cxn>
                    <a:cxn ang="0">
                      <a:pos x="T12" y="T13"/>
                    </a:cxn>
                  </a:cxnLst>
                  <a:rect l="0" t="0" r="r" b="b"/>
                  <a:pathLst>
                    <a:path w="85" h="45">
                      <a:moveTo>
                        <a:pt x="6" y="34"/>
                      </a:moveTo>
                      <a:cubicBezTo>
                        <a:pt x="0" y="30"/>
                        <a:pt x="0" y="30"/>
                        <a:pt x="0" y="30"/>
                      </a:cubicBezTo>
                      <a:cubicBezTo>
                        <a:pt x="0" y="30"/>
                        <a:pt x="10" y="1"/>
                        <a:pt x="45" y="0"/>
                      </a:cubicBezTo>
                      <a:cubicBezTo>
                        <a:pt x="45" y="0"/>
                        <a:pt x="62" y="0"/>
                        <a:pt x="71" y="19"/>
                      </a:cubicBezTo>
                      <a:cubicBezTo>
                        <a:pt x="71" y="19"/>
                        <a:pt x="82" y="26"/>
                        <a:pt x="83" y="31"/>
                      </a:cubicBezTo>
                      <a:cubicBezTo>
                        <a:pt x="85" y="35"/>
                        <a:pt x="79" y="45"/>
                        <a:pt x="61" y="35"/>
                      </a:cubicBezTo>
                      <a:cubicBezTo>
                        <a:pt x="44" y="25"/>
                        <a:pt x="6" y="34"/>
                        <a:pt x="6" y="34"/>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337"/>
                <p:cNvSpPr/>
                <p:nvPr/>
              </p:nvSpPr>
              <p:spPr bwMode="auto">
                <a:xfrm>
                  <a:off x="8010525" y="3551237"/>
                  <a:ext cx="280988" cy="123825"/>
                </a:xfrm>
                <a:custGeom>
                  <a:avLst/>
                  <a:gdLst>
                    <a:gd name="T0" fmla="*/ 73 w 75"/>
                    <a:gd name="T1" fmla="*/ 19 h 33"/>
                    <a:gd name="T2" fmla="*/ 58 w 75"/>
                    <a:gd name="T3" fmla="*/ 3 h 33"/>
                    <a:gd name="T4" fmla="*/ 27 w 75"/>
                    <a:gd name="T5" fmla="*/ 1 h 33"/>
                    <a:gd name="T6" fmla="*/ 15 w 75"/>
                    <a:gd name="T7" fmla="*/ 4 h 33"/>
                    <a:gd name="T8" fmla="*/ 0 w 75"/>
                    <a:gd name="T9" fmla="*/ 24 h 33"/>
                    <a:gd name="T10" fmla="*/ 6 w 75"/>
                    <a:gd name="T11" fmla="*/ 28 h 33"/>
                    <a:gd name="T12" fmla="*/ 61 w 75"/>
                    <a:gd name="T13" fmla="*/ 29 h 33"/>
                    <a:gd name="T14" fmla="*/ 75 w 75"/>
                    <a:gd name="T15" fmla="*/ 33 h 33"/>
                    <a:gd name="T16" fmla="*/ 73 w 75"/>
                    <a:gd name="T17" fmla="*/ 1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3">
                      <a:moveTo>
                        <a:pt x="73" y="19"/>
                      </a:moveTo>
                      <a:cubicBezTo>
                        <a:pt x="69" y="12"/>
                        <a:pt x="63" y="9"/>
                        <a:pt x="58" y="3"/>
                      </a:cubicBezTo>
                      <a:cubicBezTo>
                        <a:pt x="47" y="0"/>
                        <a:pt x="38" y="0"/>
                        <a:pt x="27" y="1"/>
                      </a:cubicBezTo>
                      <a:cubicBezTo>
                        <a:pt x="23" y="2"/>
                        <a:pt x="19" y="3"/>
                        <a:pt x="15" y="4"/>
                      </a:cubicBezTo>
                      <a:cubicBezTo>
                        <a:pt x="4" y="13"/>
                        <a:pt x="0" y="24"/>
                        <a:pt x="0" y="24"/>
                      </a:cubicBezTo>
                      <a:cubicBezTo>
                        <a:pt x="6" y="28"/>
                        <a:pt x="6" y="28"/>
                        <a:pt x="6" y="28"/>
                      </a:cubicBezTo>
                      <a:cubicBezTo>
                        <a:pt x="6" y="28"/>
                        <a:pt x="44" y="19"/>
                        <a:pt x="61" y="29"/>
                      </a:cubicBezTo>
                      <a:cubicBezTo>
                        <a:pt x="67" y="32"/>
                        <a:pt x="72" y="33"/>
                        <a:pt x="75" y="33"/>
                      </a:cubicBezTo>
                      <a:cubicBezTo>
                        <a:pt x="75" y="28"/>
                        <a:pt x="75" y="24"/>
                        <a:pt x="73" y="19"/>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338"/>
                <p:cNvSpPr/>
                <p:nvPr/>
              </p:nvSpPr>
              <p:spPr bwMode="auto">
                <a:xfrm>
                  <a:off x="7972425" y="3529012"/>
                  <a:ext cx="323850" cy="355600"/>
                </a:xfrm>
                <a:custGeom>
                  <a:avLst/>
                  <a:gdLst>
                    <a:gd name="T0" fmla="*/ 74 w 86"/>
                    <a:gd name="T1" fmla="*/ 69 h 95"/>
                    <a:gd name="T2" fmla="*/ 15 w 86"/>
                    <a:gd name="T3" fmla="*/ 83 h 95"/>
                    <a:gd name="T4" fmla="*/ 14 w 86"/>
                    <a:gd name="T5" fmla="*/ 22 h 95"/>
                    <a:gd name="T6" fmla="*/ 68 w 86"/>
                    <a:gd name="T7" fmla="*/ 12 h 95"/>
                    <a:gd name="T8" fmla="*/ 77 w 86"/>
                    <a:gd name="T9" fmla="*/ 37 h 95"/>
                    <a:gd name="T10" fmla="*/ 74 w 86"/>
                    <a:gd name="T11" fmla="*/ 69 h 95"/>
                  </a:gdLst>
                  <a:ahLst/>
                  <a:cxnLst>
                    <a:cxn ang="0">
                      <a:pos x="T0" y="T1"/>
                    </a:cxn>
                    <a:cxn ang="0">
                      <a:pos x="T2" y="T3"/>
                    </a:cxn>
                    <a:cxn ang="0">
                      <a:pos x="T4" y="T5"/>
                    </a:cxn>
                    <a:cxn ang="0">
                      <a:pos x="T6" y="T7"/>
                    </a:cxn>
                    <a:cxn ang="0">
                      <a:pos x="T8" y="T9"/>
                    </a:cxn>
                    <a:cxn ang="0">
                      <a:pos x="T10" y="T11"/>
                    </a:cxn>
                  </a:cxnLst>
                  <a:rect l="0" t="0" r="r" b="b"/>
                  <a:pathLst>
                    <a:path w="86" h="95">
                      <a:moveTo>
                        <a:pt x="74" y="69"/>
                      </a:moveTo>
                      <a:cubicBezTo>
                        <a:pt x="59" y="89"/>
                        <a:pt x="31" y="95"/>
                        <a:pt x="15" y="83"/>
                      </a:cubicBezTo>
                      <a:cubicBezTo>
                        <a:pt x="0" y="72"/>
                        <a:pt x="0" y="41"/>
                        <a:pt x="14" y="22"/>
                      </a:cubicBezTo>
                      <a:cubicBezTo>
                        <a:pt x="29" y="2"/>
                        <a:pt x="52" y="0"/>
                        <a:pt x="68" y="12"/>
                      </a:cubicBezTo>
                      <a:cubicBezTo>
                        <a:pt x="76" y="18"/>
                        <a:pt x="82" y="31"/>
                        <a:pt x="77" y="37"/>
                      </a:cubicBezTo>
                      <a:cubicBezTo>
                        <a:pt x="86" y="45"/>
                        <a:pt x="81" y="59"/>
                        <a:pt x="74" y="69"/>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339"/>
                <p:cNvSpPr/>
                <p:nvPr/>
              </p:nvSpPr>
              <p:spPr bwMode="auto">
                <a:xfrm>
                  <a:off x="7972425" y="3529012"/>
                  <a:ext cx="307975" cy="355600"/>
                </a:xfrm>
                <a:custGeom>
                  <a:avLst/>
                  <a:gdLst>
                    <a:gd name="T0" fmla="*/ 53 w 82"/>
                    <a:gd name="T1" fmla="*/ 78 h 95"/>
                    <a:gd name="T2" fmla="*/ 37 w 82"/>
                    <a:gd name="T3" fmla="*/ 75 h 95"/>
                    <a:gd name="T4" fmla="*/ 56 w 82"/>
                    <a:gd name="T5" fmla="*/ 63 h 95"/>
                    <a:gd name="T6" fmla="*/ 65 w 82"/>
                    <a:gd name="T7" fmla="*/ 60 h 95"/>
                    <a:gd name="T8" fmla="*/ 73 w 82"/>
                    <a:gd name="T9" fmla="*/ 60 h 95"/>
                    <a:gd name="T10" fmla="*/ 79 w 82"/>
                    <a:gd name="T11" fmla="*/ 59 h 95"/>
                    <a:gd name="T12" fmla="*/ 82 w 82"/>
                    <a:gd name="T13" fmla="*/ 50 h 95"/>
                    <a:gd name="T14" fmla="*/ 53 w 82"/>
                    <a:gd name="T15" fmla="*/ 57 h 95"/>
                    <a:gd name="T16" fmla="*/ 35 w 82"/>
                    <a:gd name="T17" fmla="*/ 48 h 95"/>
                    <a:gd name="T18" fmla="*/ 56 w 82"/>
                    <a:gd name="T19" fmla="*/ 38 h 95"/>
                    <a:gd name="T20" fmla="*/ 73 w 82"/>
                    <a:gd name="T21" fmla="*/ 39 h 95"/>
                    <a:gd name="T22" fmla="*/ 79 w 82"/>
                    <a:gd name="T23" fmla="*/ 40 h 95"/>
                    <a:gd name="T24" fmla="*/ 77 w 82"/>
                    <a:gd name="T25" fmla="*/ 37 h 95"/>
                    <a:gd name="T26" fmla="*/ 79 w 82"/>
                    <a:gd name="T27" fmla="*/ 33 h 95"/>
                    <a:gd name="T28" fmla="*/ 49 w 82"/>
                    <a:gd name="T29" fmla="*/ 31 h 95"/>
                    <a:gd name="T30" fmla="*/ 37 w 82"/>
                    <a:gd name="T31" fmla="*/ 21 h 95"/>
                    <a:gd name="T32" fmla="*/ 59 w 82"/>
                    <a:gd name="T33" fmla="*/ 16 h 95"/>
                    <a:gd name="T34" fmla="*/ 76 w 82"/>
                    <a:gd name="T35" fmla="*/ 22 h 95"/>
                    <a:gd name="T36" fmla="*/ 68 w 82"/>
                    <a:gd name="T37" fmla="*/ 12 h 95"/>
                    <a:gd name="T38" fmla="*/ 14 w 82"/>
                    <a:gd name="T39" fmla="*/ 22 h 95"/>
                    <a:gd name="T40" fmla="*/ 15 w 82"/>
                    <a:gd name="T41" fmla="*/ 83 h 95"/>
                    <a:gd name="T42" fmla="*/ 74 w 82"/>
                    <a:gd name="T43" fmla="*/ 69 h 95"/>
                    <a:gd name="T44" fmla="*/ 74 w 82"/>
                    <a:gd name="T45" fmla="*/ 68 h 95"/>
                    <a:gd name="T46" fmla="*/ 53 w 82"/>
                    <a:gd name="T47" fmla="*/ 7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 h="95">
                      <a:moveTo>
                        <a:pt x="53" y="78"/>
                      </a:moveTo>
                      <a:cubicBezTo>
                        <a:pt x="47" y="80"/>
                        <a:pt x="39" y="83"/>
                        <a:pt x="37" y="75"/>
                      </a:cubicBezTo>
                      <a:cubicBezTo>
                        <a:pt x="35" y="68"/>
                        <a:pt x="52" y="64"/>
                        <a:pt x="56" y="63"/>
                      </a:cubicBezTo>
                      <a:cubicBezTo>
                        <a:pt x="59" y="62"/>
                        <a:pt x="62" y="60"/>
                        <a:pt x="65" y="60"/>
                      </a:cubicBezTo>
                      <a:cubicBezTo>
                        <a:pt x="67" y="60"/>
                        <a:pt x="70" y="60"/>
                        <a:pt x="73" y="60"/>
                      </a:cubicBezTo>
                      <a:cubicBezTo>
                        <a:pt x="75" y="60"/>
                        <a:pt x="77" y="59"/>
                        <a:pt x="79" y="59"/>
                      </a:cubicBezTo>
                      <a:cubicBezTo>
                        <a:pt x="80" y="56"/>
                        <a:pt x="81" y="53"/>
                        <a:pt x="82" y="50"/>
                      </a:cubicBezTo>
                      <a:cubicBezTo>
                        <a:pt x="72" y="51"/>
                        <a:pt x="63" y="55"/>
                        <a:pt x="53" y="57"/>
                      </a:cubicBezTo>
                      <a:cubicBezTo>
                        <a:pt x="47" y="58"/>
                        <a:pt x="34" y="58"/>
                        <a:pt x="35" y="48"/>
                      </a:cubicBezTo>
                      <a:cubicBezTo>
                        <a:pt x="37" y="39"/>
                        <a:pt x="48" y="38"/>
                        <a:pt x="56" y="38"/>
                      </a:cubicBezTo>
                      <a:cubicBezTo>
                        <a:pt x="61" y="39"/>
                        <a:pt x="67" y="39"/>
                        <a:pt x="73" y="39"/>
                      </a:cubicBezTo>
                      <a:cubicBezTo>
                        <a:pt x="75" y="39"/>
                        <a:pt x="77" y="39"/>
                        <a:pt x="79" y="40"/>
                      </a:cubicBezTo>
                      <a:cubicBezTo>
                        <a:pt x="79" y="39"/>
                        <a:pt x="78" y="38"/>
                        <a:pt x="77" y="37"/>
                      </a:cubicBezTo>
                      <a:cubicBezTo>
                        <a:pt x="78" y="36"/>
                        <a:pt x="79" y="35"/>
                        <a:pt x="79" y="33"/>
                      </a:cubicBezTo>
                      <a:cubicBezTo>
                        <a:pt x="70" y="29"/>
                        <a:pt x="59" y="32"/>
                        <a:pt x="49" y="31"/>
                      </a:cubicBezTo>
                      <a:cubicBezTo>
                        <a:pt x="44" y="31"/>
                        <a:pt x="36" y="27"/>
                        <a:pt x="37" y="21"/>
                      </a:cubicBezTo>
                      <a:cubicBezTo>
                        <a:pt x="38" y="14"/>
                        <a:pt x="54" y="15"/>
                        <a:pt x="59" y="16"/>
                      </a:cubicBezTo>
                      <a:cubicBezTo>
                        <a:pt x="65" y="17"/>
                        <a:pt x="70" y="19"/>
                        <a:pt x="76" y="22"/>
                      </a:cubicBezTo>
                      <a:cubicBezTo>
                        <a:pt x="74" y="18"/>
                        <a:pt x="71" y="14"/>
                        <a:pt x="68" y="12"/>
                      </a:cubicBezTo>
                      <a:cubicBezTo>
                        <a:pt x="52" y="0"/>
                        <a:pt x="29" y="2"/>
                        <a:pt x="14" y="22"/>
                      </a:cubicBezTo>
                      <a:cubicBezTo>
                        <a:pt x="0" y="41"/>
                        <a:pt x="0" y="72"/>
                        <a:pt x="15" y="83"/>
                      </a:cubicBezTo>
                      <a:cubicBezTo>
                        <a:pt x="31" y="95"/>
                        <a:pt x="59" y="89"/>
                        <a:pt x="74" y="69"/>
                      </a:cubicBezTo>
                      <a:cubicBezTo>
                        <a:pt x="74" y="69"/>
                        <a:pt x="74" y="68"/>
                        <a:pt x="74" y="68"/>
                      </a:cubicBezTo>
                      <a:cubicBezTo>
                        <a:pt x="67" y="72"/>
                        <a:pt x="60" y="75"/>
                        <a:pt x="53" y="78"/>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340"/>
                <p:cNvSpPr/>
                <p:nvPr/>
              </p:nvSpPr>
              <p:spPr bwMode="auto">
                <a:xfrm>
                  <a:off x="7548563" y="3144837"/>
                  <a:ext cx="487363" cy="788988"/>
                </a:xfrm>
                <a:custGeom>
                  <a:avLst/>
                  <a:gdLst>
                    <a:gd name="T0" fmla="*/ 74 w 130"/>
                    <a:gd name="T1" fmla="*/ 0 h 210"/>
                    <a:gd name="T2" fmla="*/ 15 w 130"/>
                    <a:gd name="T3" fmla="*/ 70 h 210"/>
                    <a:gd name="T4" fmla="*/ 5 w 130"/>
                    <a:gd name="T5" fmla="*/ 178 h 210"/>
                    <a:gd name="T6" fmla="*/ 118 w 130"/>
                    <a:gd name="T7" fmla="*/ 186 h 210"/>
                    <a:gd name="T8" fmla="*/ 130 w 130"/>
                    <a:gd name="T9" fmla="*/ 186 h 210"/>
                    <a:gd name="T10" fmla="*/ 130 w 130"/>
                    <a:gd name="T11" fmla="*/ 122 h 210"/>
                    <a:gd name="T12" fmla="*/ 110 w 130"/>
                    <a:gd name="T13" fmla="*/ 122 h 210"/>
                    <a:gd name="T14" fmla="*/ 58 w 130"/>
                    <a:gd name="T15" fmla="*/ 145 h 210"/>
                    <a:gd name="T16" fmla="*/ 57 w 130"/>
                    <a:gd name="T17" fmla="*/ 75 h 210"/>
                    <a:gd name="T18" fmla="*/ 74 w 130"/>
                    <a:gd name="T19"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210">
                      <a:moveTo>
                        <a:pt x="74" y="0"/>
                      </a:moveTo>
                      <a:cubicBezTo>
                        <a:pt x="74" y="0"/>
                        <a:pt x="30" y="2"/>
                        <a:pt x="15" y="70"/>
                      </a:cubicBezTo>
                      <a:cubicBezTo>
                        <a:pt x="0" y="135"/>
                        <a:pt x="2" y="154"/>
                        <a:pt x="5" y="178"/>
                      </a:cubicBezTo>
                      <a:cubicBezTo>
                        <a:pt x="8" y="201"/>
                        <a:pt x="17" y="210"/>
                        <a:pt x="118" y="186"/>
                      </a:cubicBezTo>
                      <a:cubicBezTo>
                        <a:pt x="130" y="186"/>
                        <a:pt x="130" y="186"/>
                        <a:pt x="130" y="186"/>
                      </a:cubicBezTo>
                      <a:cubicBezTo>
                        <a:pt x="130" y="186"/>
                        <a:pt x="121" y="152"/>
                        <a:pt x="130" y="122"/>
                      </a:cubicBezTo>
                      <a:cubicBezTo>
                        <a:pt x="130" y="122"/>
                        <a:pt x="125" y="116"/>
                        <a:pt x="110" y="122"/>
                      </a:cubicBezTo>
                      <a:cubicBezTo>
                        <a:pt x="95" y="128"/>
                        <a:pt x="58" y="145"/>
                        <a:pt x="58" y="145"/>
                      </a:cubicBezTo>
                      <a:cubicBezTo>
                        <a:pt x="58" y="145"/>
                        <a:pt x="47" y="91"/>
                        <a:pt x="57" y="75"/>
                      </a:cubicBezTo>
                      <a:cubicBezTo>
                        <a:pt x="67" y="59"/>
                        <a:pt x="100" y="48"/>
                        <a:pt x="74" y="0"/>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341"/>
                <p:cNvSpPr/>
                <p:nvPr/>
              </p:nvSpPr>
              <p:spPr bwMode="auto">
                <a:xfrm>
                  <a:off x="7559675" y="3457575"/>
                  <a:ext cx="420688" cy="473075"/>
                </a:xfrm>
                <a:custGeom>
                  <a:avLst/>
                  <a:gdLst>
                    <a:gd name="T0" fmla="*/ 109 w 112"/>
                    <a:gd name="T1" fmla="*/ 81 h 126"/>
                    <a:gd name="T2" fmla="*/ 112 w 112"/>
                    <a:gd name="T3" fmla="*/ 37 h 126"/>
                    <a:gd name="T4" fmla="*/ 107 w 112"/>
                    <a:gd name="T5" fmla="*/ 39 h 126"/>
                    <a:gd name="T6" fmla="*/ 55 w 112"/>
                    <a:gd name="T7" fmla="*/ 62 h 126"/>
                    <a:gd name="T8" fmla="*/ 51 w 112"/>
                    <a:gd name="T9" fmla="*/ 0 h 126"/>
                    <a:gd name="T10" fmla="*/ 44 w 112"/>
                    <a:gd name="T11" fmla="*/ 18 h 126"/>
                    <a:gd name="T12" fmla="*/ 45 w 112"/>
                    <a:gd name="T13" fmla="*/ 65 h 126"/>
                    <a:gd name="T14" fmla="*/ 45 w 112"/>
                    <a:gd name="T15" fmla="*/ 80 h 126"/>
                    <a:gd name="T16" fmla="*/ 64 w 112"/>
                    <a:gd name="T17" fmla="*/ 69 h 126"/>
                    <a:gd name="T18" fmla="*/ 102 w 112"/>
                    <a:gd name="T19" fmla="*/ 50 h 126"/>
                    <a:gd name="T20" fmla="*/ 103 w 112"/>
                    <a:gd name="T21" fmla="*/ 51 h 126"/>
                    <a:gd name="T22" fmla="*/ 104 w 112"/>
                    <a:gd name="T23" fmla="*/ 77 h 126"/>
                    <a:gd name="T24" fmla="*/ 100 w 112"/>
                    <a:gd name="T25" fmla="*/ 97 h 126"/>
                    <a:gd name="T26" fmla="*/ 57 w 112"/>
                    <a:gd name="T27" fmla="*/ 106 h 126"/>
                    <a:gd name="T28" fmla="*/ 11 w 112"/>
                    <a:gd name="T29" fmla="*/ 93 h 126"/>
                    <a:gd name="T30" fmla="*/ 0 w 112"/>
                    <a:gd name="T31" fmla="*/ 69 h 126"/>
                    <a:gd name="T32" fmla="*/ 2 w 112"/>
                    <a:gd name="T33" fmla="*/ 95 h 126"/>
                    <a:gd name="T34" fmla="*/ 109 w 112"/>
                    <a:gd name="T35" fmla="*/ 104 h 126"/>
                    <a:gd name="T36" fmla="*/ 109 w 112"/>
                    <a:gd name="T37" fmla="*/ 8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126">
                      <a:moveTo>
                        <a:pt x="109" y="81"/>
                      </a:moveTo>
                      <a:cubicBezTo>
                        <a:pt x="109" y="66"/>
                        <a:pt x="110" y="52"/>
                        <a:pt x="112" y="37"/>
                      </a:cubicBezTo>
                      <a:cubicBezTo>
                        <a:pt x="111" y="38"/>
                        <a:pt x="109" y="38"/>
                        <a:pt x="107" y="39"/>
                      </a:cubicBezTo>
                      <a:cubicBezTo>
                        <a:pt x="92" y="45"/>
                        <a:pt x="55" y="62"/>
                        <a:pt x="55" y="62"/>
                      </a:cubicBezTo>
                      <a:cubicBezTo>
                        <a:pt x="55" y="62"/>
                        <a:pt x="46" y="21"/>
                        <a:pt x="51" y="0"/>
                      </a:cubicBezTo>
                      <a:cubicBezTo>
                        <a:pt x="47" y="4"/>
                        <a:pt x="44" y="10"/>
                        <a:pt x="44" y="18"/>
                      </a:cubicBezTo>
                      <a:cubicBezTo>
                        <a:pt x="42" y="34"/>
                        <a:pt x="46" y="49"/>
                        <a:pt x="45" y="65"/>
                      </a:cubicBezTo>
                      <a:cubicBezTo>
                        <a:pt x="45" y="69"/>
                        <a:pt x="43" y="77"/>
                        <a:pt x="45" y="80"/>
                      </a:cubicBezTo>
                      <a:cubicBezTo>
                        <a:pt x="48" y="84"/>
                        <a:pt x="61" y="71"/>
                        <a:pt x="64" y="69"/>
                      </a:cubicBezTo>
                      <a:cubicBezTo>
                        <a:pt x="75" y="60"/>
                        <a:pt x="87" y="51"/>
                        <a:pt x="102" y="50"/>
                      </a:cubicBezTo>
                      <a:cubicBezTo>
                        <a:pt x="103" y="50"/>
                        <a:pt x="103" y="51"/>
                        <a:pt x="103" y="51"/>
                      </a:cubicBezTo>
                      <a:cubicBezTo>
                        <a:pt x="104" y="60"/>
                        <a:pt x="104" y="68"/>
                        <a:pt x="104" y="77"/>
                      </a:cubicBezTo>
                      <a:cubicBezTo>
                        <a:pt x="104" y="83"/>
                        <a:pt x="104" y="91"/>
                        <a:pt x="100" y="97"/>
                      </a:cubicBezTo>
                      <a:cubicBezTo>
                        <a:pt x="93" y="110"/>
                        <a:pt x="68" y="106"/>
                        <a:pt x="57" y="106"/>
                      </a:cubicBezTo>
                      <a:cubicBezTo>
                        <a:pt x="40" y="105"/>
                        <a:pt x="23" y="108"/>
                        <a:pt x="11" y="93"/>
                      </a:cubicBezTo>
                      <a:cubicBezTo>
                        <a:pt x="6" y="86"/>
                        <a:pt x="3" y="78"/>
                        <a:pt x="0" y="69"/>
                      </a:cubicBezTo>
                      <a:cubicBezTo>
                        <a:pt x="0" y="79"/>
                        <a:pt x="1" y="86"/>
                        <a:pt x="2" y="95"/>
                      </a:cubicBezTo>
                      <a:cubicBezTo>
                        <a:pt x="5" y="118"/>
                        <a:pt x="13" y="126"/>
                        <a:pt x="109" y="104"/>
                      </a:cubicBezTo>
                      <a:cubicBezTo>
                        <a:pt x="109" y="96"/>
                        <a:pt x="109" y="88"/>
                        <a:pt x="109" y="81"/>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342"/>
                <p:cNvSpPr/>
                <p:nvPr/>
              </p:nvSpPr>
              <p:spPr bwMode="auto">
                <a:xfrm>
                  <a:off x="7969250" y="3730625"/>
                  <a:ext cx="492125" cy="203200"/>
                </a:xfrm>
                <a:custGeom>
                  <a:avLst/>
                  <a:gdLst>
                    <a:gd name="T0" fmla="*/ 112 w 131"/>
                    <a:gd name="T1" fmla="*/ 2 h 54"/>
                    <a:gd name="T2" fmla="*/ 56 w 131"/>
                    <a:gd name="T3" fmla="*/ 13 h 54"/>
                    <a:gd name="T4" fmla="*/ 76 w 131"/>
                    <a:gd name="T5" fmla="*/ 23 h 54"/>
                    <a:gd name="T6" fmla="*/ 44 w 131"/>
                    <a:gd name="T7" fmla="*/ 32 h 54"/>
                    <a:gd name="T8" fmla="*/ 18 w 131"/>
                    <a:gd name="T9" fmla="*/ 25 h 54"/>
                    <a:gd name="T10" fmla="*/ 1 w 131"/>
                    <a:gd name="T11" fmla="*/ 34 h 54"/>
                    <a:gd name="T12" fmla="*/ 26 w 131"/>
                    <a:gd name="T13" fmla="*/ 47 h 54"/>
                    <a:gd name="T14" fmla="*/ 71 w 131"/>
                    <a:gd name="T15" fmla="*/ 54 h 54"/>
                    <a:gd name="T16" fmla="*/ 131 w 131"/>
                    <a:gd name="T17" fmla="*/ 32 h 54"/>
                    <a:gd name="T18" fmla="*/ 112 w 131"/>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54">
                      <a:moveTo>
                        <a:pt x="112" y="2"/>
                      </a:moveTo>
                      <a:cubicBezTo>
                        <a:pt x="90" y="13"/>
                        <a:pt x="56" y="0"/>
                        <a:pt x="56" y="13"/>
                      </a:cubicBezTo>
                      <a:cubicBezTo>
                        <a:pt x="56" y="25"/>
                        <a:pt x="76" y="23"/>
                        <a:pt x="76" y="23"/>
                      </a:cubicBezTo>
                      <a:cubicBezTo>
                        <a:pt x="44" y="32"/>
                        <a:pt x="44" y="32"/>
                        <a:pt x="44" y="32"/>
                      </a:cubicBezTo>
                      <a:cubicBezTo>
                        <a:pt x="18" y="25"/>
                        <a:pt x="18" y="25"/>
                        <a:pt x="18" y="25"/>
                      </a:cubicBezTo>
                      <a:cubicBezTo>
                        <a:pt x="18" y="25"/>
                        <a:pt x="0" y="25"/>
                        <a:pt x="1" y="34"/>
                      </a:cubicBezTo>
                      <a:cubicBezTo>
                        <a:pt x="3" y="43"/>
                        <a:pt x="21" y="45"/>
                        <a:pt x="26" y="47"/>
                      </a:cubicBezTo>
                      <a:cubicBezTo>
                        <a:pt x="47" y="54"/>
                        <a:pt x="71" y="54"/>
                        <a:pt x="71" y="54"/>
                      </a:cubicBezTo>
                      <a:cubicBezTo>
                        <a:pt x="131" y="32"/>
                        <a:pt x="131" y="32"/>
                        <a:pt x="131" y="32"/>
                      </a:cubicBezTo>
                      <a:lnTo>
                        <a:pt x="112" y="2"/>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343"/>
                <p:cNvSpPr/>
                <p:nvPr/>
              </p:nvSpPr>
              <p:spPr bwMode="auto">
                <a:xfrm>
                  <a:off x="8186738" y="3779837"/>
                  <a:ext cx="274638" cy="153988"/>
                </a:xfrm>
                <a:custGeom>
                  <a:avLst/>
                  <a:gdLst>
                    <a:gd name="T0" fmla="*/ 12 w 73"/>
                    <a:gd name="T1" fmla="*/ 41 h 41"/>
                    <a:gd name="T2" fmla="*/ 13 w 73"/>
                    <a:gd name="T3" fmla="*/ 41 h 41"/>
                    <a:gd name="T4" fmla="*/ 73 w 73"/>
                    <a:gd name="T5" fmla="*/ 19 h 41"/>
                    <a:gd name="T6" fmla="*/ 64 w 73"/>
                    <a:gd name="T7" fmla="*/ 0 h 41"/>
                    <a:gd name="T8" fmla="*/ 44 w 73"/>
                    <a:gd name="T9" fmla="*/ 0 h 41"/>
                    <a:gd name="T10" fmla="*/ 40 w 73"/>
                    <a:gd name="T11" fmla="*/ 23 h 41"/>
                    <a:gd name="T12" fmla="*/ 6 w 73"/>
                    <a:gd name="T13" fmla="*/ 38 h 41"/>
                    <a:gd name="T14" fmla="*/ 0 w 73"/>
                    <a:gd name="T15" fmla="*/ 40 h 41"/>
                    <a:gd name="T16" fmla="*/ 12 w 73"/>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41">
                      <a:moveTo>
                        <a:pt x="12" y="41"/>
                      </a:moveTo>
                      <a:cubicBezTo>
                        <a:pt x="12" y="41"/>
                        <a:pt x="13" y="41"/>
                        <a:pt x="13" y="41"/>
                      </a:cubicBezTo>
                      <a:cubicBezTo>
                        <a:pt x="73" y="19"/>
                        <a:pt x="73" y="19"/>
                        <a:pt x="73" y="19"/>
                      </a:cubicBezTo>
                      <a:cubicBezTo>
                        <a:pt x="64" y="0"/>
                        <a:pt x="64" y="0"/>
                        <a:pt x="64" y="0"/>
                      </a:cubicBezTo>
                      <a:cubicBezTo>
                        <a:pt x="59" y="2"/>
                        <a:pt x="52" y="1"/>
                        <a:pt x="44" y="0"/>
                      </a:cubicBezTo>
                      <a:cubicBezTo>
                        <a:pt x="46" y="8"/>
                        <a:pt x="45" y="17"/>
                        <a:pt x="40" y="23"/>
                      </a:cubicBezTo>
                      <a:cubicBezTo>
                        <a:pt x="31" y="33"/>
                        <a:pt x="19" y="35"/>
                        <a:pt x="6" y="38"/>
                      </a:cubicBezTo>
                      <a:cubicBezTo>
                        <a:pt x="5" y="38"/>
                        <a:pt x="1" y="40"/>
                        <a:pt x="0" y="40"/>
                      </a:cubicBezTo>
                      <a:cubicBezTo>
                        <a:pt x="4" y="41"/>
                        <a:pt x="8" y="40"/>
                        <a:pt x="12" y="41"/>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344"/>
                <p:cNvSpPr/>
                <p:nvPr/>
              </p:nvSpPr>
              <p:spPr bwMode="auto">
                <a:xfrm>
                  <a:off x="7977188" y="3779837"/>
                  <a:ext cx="344488" cy="120650"/>
                </a:xfrm>
                <a:custGeom>
                  <a:avLst/>
                  <a:gdLst>
                    <a:gd name="T0" fmla="*/ 1 w 92"/>
                    <a:gd name="T1" fmla="*/ 19 h 32"/>
                    <a:gd name="T2" fmla="*/ 44 w 92"/>
                    <a:gd name="T3" fmla="*/ 29 h 32"/>
                    <a:gd name="T4" fmla="*/ 82 w 92"/>
                    <a:gd name="T5" fmla="*/ 13 h 32"/>
                    <a:gd name="T6" fmla="*/ 73 w 92"/>
                    <a:gd name="T7" fmla="*/ 7 h 32"/>
                    <a:gd name="T8" fmla="*/ 61 w 92"/>
                    <a:gd name="T9" fmla="*/ 4 h 32"/>
                    <a:gd name="T10" fmla="*/ 54 w 92"/>
                    <a:gd name="T11" fmla="*/ 0 h 32"/>
                    <a:gd name="T12" fmla="*/ 74 w 92"/>
                    <a:gd name="T13" fmla="*/ 10 h 32"/>
                    <a:gd name="T14" fmla="*/ 42 w 92"/>
                    <a:gd name="T15" fmla="*/ 19 h 32"/>
                    <a:gd name="T16" fmla="*/ 16 w 92"/>
                    <a:gd name="T17" fmla="*/ 12 h 32"/>
                    <a:gd name="T18" fmla="*/ 0 w 92"/>
                    <a:gd name="T19" fmla="*/ 19 h 32"/>
                    <a:gd name="T20" fmla="*/ 1 w 92"/>
                    <a:gd name="T21"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32">
                      <a:moveTo>
                        <a:pt x="1" y="19"/>
                      </a:moveTo>
                      <a:cubicBezTo>
                        <a:pt x="15" y="20"/>
                        <a:pt x="30" y="32"/>
                        <a:pt x="44" y="29"/>
                      </a:cubicBezTo>
                      <a:cubicBezTo>
                        <a:pt x="57" y="27"/>
                        <a:pt x="71" y="20"/>
                        <a:pt x="82" y="13"/>
                      </a:cubicBezTo>
                      <a:cubicBezTo>
                        <a:pt x="92" y="8"/>
                        <a:pt x="77" y="7"/>
                        <a:pt x="73" y="7"/>
                      </a:cubicBezTo>
                      <a:cubicBezTo>
                        <a:pt x="69" y="6"/>
                        <a:pt x="65" y="6"/>
                        <a:pt x="61" y="4"/>
                      </a:cubicBezTo>
                      <a:cubicBezTo>
                        <a:pt x="58" y="3"/>
                        <a:pt x="56" y="2"/>
                        <a:pt x="54" y="0"/>
                      </a:cubicBezTo>
                      <a:cubicBezTo>
                        <a:pt x="54" y="12"/>
                        <a:pt x="74" y="10"/>
                        <a:pt x="74" y="10"/>
                      </a:cubicBezTo>
                      <a:cubicBezTo>
                        <a:pt x="42" y="19"/>
                        <a:pt x="42" y="19"/>
                        <a:pt x="42" y="19"/>
                      </a:cubicBezTo>
                      <a:cubicBezTo>
                        <a:pt x="16" y="12"/>
                        <a:pt x="16" y="12"/>
                        <a:pt x="16" y="12"/>
                      </a:cubicBezTo>
                      <a:cubicBezTo>
                        <a:pt x="16" y="12"/>
                        <a:pt x="1" y="12"/>
                        <a:pt x="0" y="19"/>
                      </a:cubicBezTo>
                      <a:cubicBezTo>
                        <a:pt x="0" y="19"/>
                        <a:pt x="0" y="19"/>
                        <a:pt x="1" y="19"/>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345"/>
                <p:cNvSpPr/>
                <p:nvPr/>
              </p:nvSpPr>
              <p:spPr bwMode="auto">
                <a:xfrm>
                  <a:off x="8329613" y="3127375"/>
                  <a:ext cx="385763" cy="784225"/>
                </a:xfrm>
                <a:custGeom>
                  <a:avLst/>
                  <a:gdLst>
                    <a:gd name="T0" fmla="*/ 18 w 103"/>
                    <a:gd name="T1" fmla="*/ 0 h 209"/>
                    <a:gd name="T2" fmla="*/ 81 w 103"/>
                    <a:gd name="T3" fmla="*/ 80 h 209"/>
                    <a:gd name="T4" fmla="*/ 85 w 103"/>
                    <a:gd name="T5" fmla="*/ 196 h 209"/>
                    <a:gd name="T6" fmla="*/ 2 w 103"/>
                    <a:gd name="T7" fmla="*/ 209 h 209"/>
                    <a:gd name="T8" fmla="*/ 2 w 103"/>
                    <a:gd name="T9" fmla="*/ 162 h 209"/>
                    <a:gd name="T10" fmla="*/ 45 w 103"/>
                    <a:gd name="T11" fmla="*/ 154 h 209"/>
                    <a:gd name="T12" fmla="*/ 33 w 103"/>
                    <a:gd name="T13" fmla="*/ 51 h 209"/>
                    <a:gd name="T14" fmla="*/ 18 w 103"/>
                    <a:gd name="T15" fmla="*/ 0 h 2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209">
                      <a:moveTo>
                        <a:pt x="18" y="0"/>
                      </a:moveTo>
                      <a:cubicBezTo>
                        <a:pt x="18" y="0"/>
                        <a:pt x="70" y="1"/>
                        <a:pt x="81" y="80"/>
                      </a:cubicBezTo>
                      <a:cubicBezTo>
                        <a:pt x="88" y="138"/>
                        <a:pt x="103" y="183"/>
                        <a:pt x="85" y="196"/>
                      </a:cubicBezTo>
                      <a:cubicBezTo>
                        <a:pt x="66" y="209"/>
                        <a:pt x="2" y="209"/>
                        <a:pt x="2" y="209"/>
                      </a:cubicBezTo>
                      <a:cubicBezTo>
                        <a:pt x="2" y="162"/>
                        <a:pt x="2" y="162"/>
                        <a:pt x="2" y="162"/>
                      </a:cubicBezTo>
                      <a:cubicBezTo>
                        <a:pt x="45" y="154"/>
                        <a:pt x="45" y="154"/>
                        <a:pt x="45" y="154"/>
                      </a:cubicBezTo>
                      <a:cubicBezTo>
                        <a:pt x="33" y="51"/>
                        <a:pt x="33" y="51"/>
                        <a:pt x="33" y="51"/>
                      </a:cubicBezTo>
                      <a:cubicBezTo>
                        <a:pt x="33" y="51"/>
                        <a:pt x="0" y="28"/>
                        <a:pt x="18" y="0"/>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346"/>
                <p:cNvSpPr/>
                <p:nvPr/>
              </p:nvSpPr>
              <p:spPr bwMode="auto">
                <a:xfrm>
                  <a:off x="8355013" y="3435350"/>
                  <a:ext cx="330200" cy="476250"/>
                </a:xfrm>
                <a:custGeom>
                  <a:avLst/>
                  <a:gdLst>
                    <a:gd name="T0" fmla="*/ 86 w 88"/>
                    <a:gd name="T1" fmla="*/ 77 h 127"/>
                    <a:gd name="T2" fmla="*/ 66 w 88"/>
                    <a:gd name="T3" fmla="*/ 107 h 127"/>
                    <a:gd name="T4" fmla="*/ 29 w 88"/>
                    <a:gd name="T5" fmla="*/ 118 h 127"/>
                    <a:gd name="T6" fmla="*/ 8 w 88"/>
                    <a:gd name="T7" fmla="*/ 113 h 127"/>
                    <a:gd name="T8" fmla="*/ 7 w 88"/>
                    <a:gd name="T9" fmla="*/ 96 h 127"/>
                    <a:gd name="T10" fmla="*/ 8 w 88"/>
                    <a:gd name="T11" fmla="*/ 84 h 127"/>
                    <a:gd name="T12" fmla="*/ 38 w 88"/>
                    <a:gd name="T13" fmla="*/ 77 h 127"/>
                    <a:gd name="T14" fmla="*/ 48 w 88"/>
                    <a:gd name="T15" fmla="*/ 78 h 127"/>
                    <a:gd name="T16" fmla="*/ 48 w 88"/>
                    <a:gd name="T17" fmla="*/ 68 h 127"/>
                    <a:gd name="T18" fmla="*/ 42 w 88"/>
                    <a:gd name="T19" fmla="*/ 39 h 127"/>
                    <a:gd name="T20" fmla="*/ 30 w 88"/>
                    <a:gd name="T21" fmla="*/ 0 h 127"/>
                    <a:gd name="T22" fmla="*/ 38 w 88"/>
                    <a:gd name="T23" fmla="*/ 72 h 127"/>
                    <a:gd name="T24" fmla="*/ 3 w 88"/>
                    <a:gd name="T25" fmla="*/ 78 h 127"/>
                    <a:gd name="T26" fmla="*/ 2 w 88"/>
                    <a:gd name="T27" fmla="*/ 107 h 127"/>
                    <a:gd name="T28" fmla="*/ 7 w 88"/>
                    <a:gd name="T29" fmla="*/ 127 h 127"/>
                    <a:gd name="T30" fmla="*/ 78 w 88"/>
                    <a:gd name="T31" fmla="*/ 114 h 127"/>
                    <a:gd name="T32" fmla="*/ 86 w 88"/>
                    <a:gd name="T33" fmla="*/ 7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127">
                      <a:moveTo>
                        <a:pt x="86" y="77"/>
                      </a:moveTo>
                      <a:cubicBezTo>
                        <a:pt x="82" y="89"/>
                        <a:pt x="77" y="101"/>
                        <a:pt x="66" y="107"/>
                      </a:cubicBezTo>
                      <a:cubicBezTo>
                        <a:pt x="55" y="114"/>
                        <a:pt x="42" y="117"/>
                        <a:pt x="29" y="118"/>
                      </a:cubicBezTo>
                      <a:cubicBezTo>
                        <a:pt x="23" y="119"/>
                        <a:pt x="10" y="122"/>
                        <a:pt x="8" y="113"/>
                      </a:cubicBezTo>
                      <a:cubicBezTo>
                        <a:pt x="7" y="107"/>
                        <a:pt x="7" y="101"/>
                        <a:pt x="7" y="96"/>
                      </a:cubicBezTo>
                      <a:cubicBezTo>
                        <a:pt x="7" y="92"/>
                        <a:pt x="6" y="87"/>
                        <a:pt x="8" y="84"/>
                      </a:cubicBezTo>
                      <a:cubicBezTo>
                        <a:pt x="12" y="75"/>
                        <a:pt x="30" y="76"/>
                        <a:pt x="38" y="77"/>
                      </a:cubicBezTo>
                      <a:cubicBezTo>
                        <a:pt x="41" y="77"/>
                        <a:pt x="45" y="78"/>
                        <a:pt x="48" y="78"/>
                      </a:cubicBezTo>
                      <a:cubicBezTo>
                        <a:pt x="54" y="78"/>
                        <a:pt x="49" y="71"/>
                        <a:pt x="48" y="68"/>
                      </a:cubicBezTo>
                      <a:cubicBezTo>
                        <a:pt x="46" y="59"/>
                        <a:pt x="45" y="49"/>
                        <a:pt x="42" y="39"/>
                      </a:cubicBezTo>
                      <a:cubicBezTo>
                        <a:pt x="39" y="26"/>
                        <a:pt x="35" y="13"/>
                        <a:pt x="30" y="0"/>
                      </a:cubicBezTo>
                      <a:cubicBezTo>
                        <a:pt x="38" y="72"/>
                        <a:pt x="38" y="72"/>
                        <a:pt x="38" y="72"/>
                      </a:cubicBezTo>
                      <a:cubicBezTo>
                        <a:pt x="3" y="78"/>
                        <a:pt x="3" y="78"/>
                        <a:pt x="3" y="78"/>
                      </a:cubicBezTo>
                      <a:cubicBezTo>
                        <a:pt x="2" y="88"/>
                        <a:pt x="0" y="97"/>
                        <a:pt x="2" y="107"/>
                      </a:cubicBezTo>
                      <a:cubicBezTo>
                        <a:pt x="3" y="114"/>
                        <a:pt x="5" y="120"/>
                        <a:pt x="7" y="127"/>
                      </a:cubicBezTo>
                      <a:cubicBezTo>
                        <a:pt x="26" y="126"/>
                        <a:pt x="64" y="124"/>
                        <a:pt x="78" y="114"/>
                      </a:cubicBezTo>
                      <a:cubicBezTo>
                        <a:pt x="86" y="108"/>
                        <a:pt x="88" y="95"/>
                        <a:pt x="86" y="77"/>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347"/>
                <p:cNvSpPr/>
                <p:nvPr/>
              </p:nvSpPr>
              <p:spPr bwMode="auto">
                <a:xfrm>
                  <a:off x="9256713" y="1876425"/>
                  <a:ext cx="214313" cy="188913"/>
                </a:xfrm>
                <a:custGeom>
                  <a:avLst/>
                  <a:gdLst>
                    <a:gd name="T0" fmla="*/ 0 w 135"/>
                    <a:gd name="T1" fmla="*/ 119 h 119"/>
                    <a:gd name="T2" fmla="*/ 104 w 135"/>
                    <a:gd name="T3" fmla="*/ 0 h 119"/>
                    <a:gd name="T4" fmla="*/ 135 w 135"/>
                    <a:gd name="T5" fmla="*/ 36 h 119"/>
                    <a:gd name="T6" fmla="*/ 0 w 135"/>
                    <a:gd name="T7" fmla="*/ 119 h 119"/>
                  </a:gdLst>
                  <a:ahLst/>
                  <a:cxnLst>
                    <a:cxn ang="0">
                      <a:pos x="T0" y="T1"/>
                    </a:cxn>
                    <a:cxn ang="0">
                      <a:pos x="T2" y="T3"/>
                    </a:cxn>
                    <a:cxn ang="0">
                      <a:pos x="T4" y="T5"/>
                    </a:cxn>
                    <a:cxn ang="0">
                      <a:pos x="T6" y="T7"/>
                    </a:cxn>
                  </a:cxnLst>
                  <a:rect l="0" t="0" r="r" b="b"/>
                  <a:pathLst>
                    <a:path w="135" h="119">
                      <a:moveTo>
                        <a:pt x="0" y="119"/>
                      </a:moveTo>
                      <a:lnTo>
                        <a:pt x="104" y="0"/>
                      </a:lnTo>
                      <a:lnTo>
                        <a:pt x="135" y="36"/>
                      </a:lnTo>
                      <a:lnTo>
                        <a:pt x="0" y="119"/>
                      </a:lnTo>
                      <a:close/>
                    </a:path>
                  </a:pathLst>
                </a:custGeom>
                <a:solidFill>
                  <a:srgbClr val="FFC5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348"/>
                <p:cNvSpPr/>
                <p:nvPr/>
              </p:nvSpPr>
              <p:spPr bwMode="auto">
                <a:xfrm>
                  <a:off x="9267825" y="2109787"/>
                  <a:ext cx="250825" cy="74613"/>
                </a:xfrm>
                <a:custGeom>
                  <a:avLst/>
                  <a:gdLst>
                    <a:gd name="T0" fmla="*/ 0 w 158"/>
                    <a:gd name="T1" fmla="*/ 47 h 47"/>
                    <a:gd name="T2" fmla="*/ 151 w 158"/>
                    <a:gd name="T3" fmla="*/ 0 h 47"/>
                    <a:gd name="T4" fmla="*/ 158 w 158"/>
                    <a:gd name="T5" fmla="*/ 47 h 47"/>
                    <a:gd name="T6" fmla="*/ 0 w 158"/>
                    <a:gd name="T7" fmla="*/ 47 h 47"/>
                  </a:gdLst>
                  <a:ahLst/>
                  <a:cxnLst>
                    <a:cxn ang="0">
                      <a:pos x="T0" y="T1"/>
                    </a:cxn>
                    <a:cxn ang="0">
                      <a:pos x="T2" y="T3"/>
                    </a:cxn>
                    <a:cxn ang="0">
                      <a:pos x="T4" y="T5"/>
                    </a:cxn>
                    <a:cxn ang="0">
                      <a:pos x="T6" y="T7"/>
                    </a:cxn>
                  </a:cxnLst>
                  <a:rect l="0" t="0" r="r" b="b"/>
                  <a:pathLst>
                    <a:path w="158" h="47">
                      <a:moveTo>
                        <a:pt x="0" y="47"/>
                      </a:moveTo>
                      <a:lnTo>
                        <a:pt x="151" y="0"/>
                      </a:lnTo>
                      <a:lnTo>
                        <a:pt x="158" y="47"/>
                      </a:lnTo>
                      <a:lnTo>
                        <a:pt x="0" y="47"/>
                      </a:lnTo>
                      <a:close/>
                    </a:path>
                  </a:pathLst>
                </a:custGeom>
                <a:solidFill>
                  <a:srgbClr val="FFC5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349"/>
                <p:cNvSpPr/>
                <p:nvPr/>
              </p:nvSpPr>
              <p:spPr bwMode="auto">
                <a:xfrm>
                  <a:off x="9305925" y="2260600"/>
                  <a:ext cx="242888" cy="127000"/>
                </a:xfrm>
                <a:custGeom>
                  <a:avLst/>
                  <a:gdLst>
                    <a:gd name="T0" fmla="*/ 0 w 153"/>
                    <a:gd name="T1" fmla="*/ 0 h 80"/>
                    <a:gd name="T2" fmla="*/ 153 w 153"/>
                    <a:gd name="T3" fmla="*/ 37 h 80"/>
                    <a:gd name="T4" fmla="*/ 137 w 153"/>
                    <a:gd name="T5" fmla="*/ 80 h 80"/>
                    <a:gd name="T6" fmla="*/ 0 w 153"/>
                    <a:gd name="T7" fmla="*/ 0 h 80"/>
                  </a:gdLst>
                  <a:ahLst/>
                  <a:cxnLst>
                    <a:cxn ang="0">
                      <a:pos x="T0" y="T1"/>
                    </a:cxn>
                    <a:cxn ang="0">
                      <a:pos x="T2" y="T3"/>
                    </a:cxn>
                    <a:cxn ang="0">
                      <a:pos x="T4" y="T5"/>
                    </a:cxn>
                    <a:cxn ang="0">
                      <a:pos x="T6" y="T7"/>
                    </a:cxn>
                  </a:cxnLst>
                  <a:rect l="0" t="0" r="r" b="b"/>
                  <a:pathLst>
                    <a:path w="153" h="80">
                      <a:moveTo>
                        <a:pt x="0" y="0"/>
                      </a:moveTo>
                      <a:lnTo>
                        <a:pt x="153" y="37"/>
                      </a:lnTo>
                      <a:lnTo>
                        <a:pt x="137" y="80"/>
                      </a:lnTo>
                      <a:lnTo>
                        <a:pt x="0" y="0"/>
                      </a:lnTo>
                      <a:close/>
                    </a:path>
                  </a:pathLst>
                </a:custGeom>
                <a:solidFill>
                  <a:srgbClr val="FFC5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59"/>
                                        </p:tgtEl>
                                        <p:attrNameLst>
                                          <p:attrName>style.visibility</p:attrName>
                                        </p:attrNameLst>
                                      </p:cBhvr>
                                      <p:to>
                                        <p:strVal val="visible"/>
                                      </p:to>
                                    </p:set>
                                    <p:animEffect transition="in" filter="fade">
                                      <p:cBhvr>
                                        <p:cTn id="15" dur="750"/>
                                        <p:tgtEl>
                                          <p:spTgt spid="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26664" y="589025"/>
            <a:ext cx="3581400" cy="1200329"/>
          </a:xfrm>
          <a:prstGeom prst="rect">
            <a:avLst/>
          </a:prstGeom>
          <a:noFill/>
        </p:spPr>
        <p:txBody>
          <a:bodyPr wrap="square" rtlCol="0">
            <a:spAutoFit/>
          </a:bodyPr>
          <a:lstStyle/>
          <a:p>
            <a:r>
              <a:rPr lang="en-US" altLang="zh-CN" sz="7200" b="1" spc="600" dirty="0">
                <a:solidFill>
                  <a:srgbClr val="F04D14"/>
                </a:solidFill>
              </a:rPr>
              <a:t>C</a:t>
            </a:r>
            <a:r>
              <a:rPr lang="en-US" altLang="zh-CN" sz="5400" spc="600" dirty="0">
                <a:solidFill>
                  <a:srgbClr val="F04D14"/>
                </a:solidFill>
              </a:rPr>
              <a:t>ontents</a:t>
            </a:r>
            <a:endParaRPr lang="zh-CN" altLang="en-US" sz="5400" spc="600" dirty="0">
              <a:solidFill>
                <a:srgbClr val="F04D14"/>
              </a:solidFill>
            </a:endParaRPr>
          </a:p>
        </p:txBody>
      </p:sp>
      <p:cxnSp>
        <p:nvCxnSpPr>
          <p:cNvPr id="4" name="直接连接符 3"/>
          <p:cNvCxnSpPr/>
          <p:nvPr/>
        </p:nvCxnSpPr>
        <p:spPr>
          <a:xfrm>
            <a:off x="4708064" y="1333608"/>
            <a:ext cx="7483936" cy="0"/>
          </a:xfrm>
          <a:prstGeom prst="line">
            <a:avLst/>
          </a:prstGeom>
          <a:ln>
            <a:solidFill>
              <a:srgbClr val="F04D14"/>
            </a:solidFill>
            <a:head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4748074" y="564167"/>
            <a:ext cx="5543790" cy="707886"/>
          </a:xfrm>
          <a:prstGeom prst="rect">
            <a:avLst/>
          </a:prstGeom>
          <a:noFill/>
        </p:spPr>
        <p:txBody>
          <a:bodyPr wrap="square" rtlCol="0">
            <a:spAutoFit/>
          </a:bodyPr>
          <a:lstStyle/>
          <a:p>
            <a:r>
              <a:rPr lang="zh-CN" altLang="en-US" sz="4000" spc="600" dirty="0">
                <a:solidFill>
                  <a:srgbClr val="F04D14"/>
                </a:solidFill>
                <a:effectLst>
                  <a:outerShdw blurRad="50800" dist="38100" dir="2700000" algn="tl" rotWithShape="0">
                    <a:prstClr val="black">
                      <a:alpha val="5000"/>
                    </a:prstClr>
                  </a:outerShdw>
                </a:effectLst>
              </a:rPr>
              <a:t>公司招聘会通用模版</a:t>
            </a:r>
          </a:p>
        </p:txBody>
      </p:sp>
      <p:sp>
        <p:nvSpPr>
          <p:cNvPr id="9" name="文本框 8"/>
          <p:cNvSpPr txBox="1"/>
          <p:nvPr/>
        </p:nvSpPr>
        <p:spPr>
          <a:xfrm>
            <a:off x="4748074" y="1376814"/>
            <a:ext cx="7447280" cy="338554"/>
          </a:xfrm>
          <a:prstGeom prst="rect">
            <a:avLst/>
          </a:prstGeom>
          <a:noFill/>
        </p:spPr>
        <p:txBody>
          <a:bodyPr wrap="square" rtlCol="0">
            <a:spAutoFit/>
          </a:bodyPr>
          <a:lstStyle/>
          <a:p>
            <a:r>
              <a:rPr lang="en-US" altLang="zh-CN" sz="1600" spc="300" dirty="0"/>
              <a:t>THE COMPANY WILL RECRUIT A UNIVERSAL TEMPLATE</a:t>
            </a:r>
            <a:endParaRPr lang="zh-CN" altLang="en-US" sz="1600" spc="300" dirty="0"/>
          </a:p>
        </p:txBody>
      </p:sp>
      <p:grpSp>
        <p:nvGrpSpPr>
          <p:cNvPr id="18" name="组合 17"/>
          <p:cNvGrpSpPr/>
          <p:nvPr/>
        </p:nvGrpSpPr>
        <p:grpSpPr>
          <a:xfrm>
            <a:off x="889519" y="2422187"/>
            <a:ext cx="2847860" cy="3589339"/>
            <a:chOff x="854478" y="2422187"/>
            <a:chExt cx="2847860" cy="3589339"/>
          </a:xfrm>
        </p:grpSpPr>
        <p:sp>
          <p:nvSpPr>
            <p:cNvPr id="7" name="文本框 6"/>
            <p:cNvSpPr txBox="1"/>
            <p:nvPr/>
          </p:nvSpPr>
          <p:spPr>
            <a:xfrm>
              <a:off x="854478" y="4843001"/>
              <a:ext cx="2847860" cy="1168525"/>
            </a:xfrm>
            <a:prstGeom prst="rect">
              <a:avLst/>
            </a:prstGeom>
            <a:noFill/>
          </p:spPr>
          <p:txBody>
            <a:bodyPr wrap="square" rtlCol="0">
              <a:spAutoFit/>
            </a:bodyPr>
            <a:lstStyle/>
            <a:p>
              <a:pPr algn="ctr">
                <a:lnSpc>
                  <a:spcPct val="130000"/>
                </a:lnSpc>
              </a:pPr>
              <a:r>
                <a:rPr lang="zh-CN" altLang="en-US" sz="2800" spc="600" dirty="0">
                  <a:latin typeface="+mn-ea"/>
                </a:rPr>
                <a:t>我们是谁</a:t>
              </a:r>
              <a:endParaRPr lang="en-US" altLang="zh-CN" sz="2800" spc="600" dirty="0">
                <a:latin typeface="+mn-ea"/>
              </a:endParaRPr>
            </a:p>
            <a:p>
              <a:pPr algn="ctr">
                <a:lnSpc>
                  <a:spcPct val="130000"/>
                </a:lnSpc>
              </a:pPr>
              <a:r>
                <a:rPr lang="zh-CN" altLang="en-US" sz="2800" spc="600" dirty="0">
                  <a:latin typeface="+mn-ea"/>
                </a:rPr>
                <a:t>公司情况介绍</a:t>
              </a:r>
            </a:p>
          </p:txBody>
        </p:sp>
        <p:grpSp>
          <p:nvGrpSpPr>
            <p:cNvPr id="17" name="组合 16"/>
            <p:cNvGrpSpPr/>
            <p:nvPr/>
          </p:nvGrpSpPr>
          <p:grpSpPr>
            <a:xfrm>
              <a:off x="964720" y="2422187"/>
              <a:ext cx="2627376" cy="2534112"/>
              <a:chOff x="964720" y="2422187"/>
              <a:chExt cx="2627376" cy="2534112"/>
            </a:xfrm>
          </p:grpSpPr>
          <p:pic>
            <p:nvPicPr>
              <p:cNvPr id="2" name="图片 1"/>
              <p:cNvPicPr>
                <a:picLocks noChangeAspect="1"/>
              </p:cNvPicPr>
              <p:nvPr/>
            </p:nvPicPr>
            <p:blipFill>
              <a:blip r:embed="rId3"/>
              <a:stretch>
                <a:fillRect/>
              </a:stretch>
            </p:blipFill>
            <p:spPr>
              <a:xfrm>
                <a:off x="964720" y="2422187"/>
                <a:ext cx="2627376" cy="2534112"/>
              </a:xfrm>
              <a:prstGeom prst="rect">
                <a:avLst/>
              </a:prstGeom>
            </p:spPr>
          </p:pic>
          <p:sp>
            <p:nvSpPr>
              <p:cNvPr id="10" name="文本框 9"/>
              <p:cNvSpPr txBox="1"/>
              <p:nvPr/>
            </p:nvSpPr>
            <p:spPr>
              <a:xfrm>
                <a:off x="1968556" y="3397539"/>
                <a:ext cx="579065" cy="646331"/>
              </a:xfrm>
              <a:prstGeom prst="rect">
                <a:avLst/>
              </a:prstGeom>
              <a:noFill/>
            </p:spPr>
            <p:txBody>
              <a:bodyPr wrap="square" rtlCol="0">
                <a:spAutoFit/>
              </a:bodyPr>
              <a:lstStyle/>
              <a:p>
                <a:r>
                  <a:rPr lang="zh-CN" altLang="en-US" sz="3600" dirty="0">
                    <a:solidFill>
                      <a:schemeClr val="bg1"/>
                    </a:solidFill>
                  </a:rPr>
                  <a:t>壹</a:t>
                </a:r>
              </a:p>
            </p:txBody>
          </p:sp>
        </p:grpSp>
      </p:grpSp>
      <p:grpSp>
        <p:nvGrpSpPr>
          <p:cNvPr id="20" name="组合 19"/>
          <p:cNvGrpSpPr/>
          <p:nvPr/>
        </p:nvGrpSpPr>
        <p:grpSpPr>
          <a:xfrm>
            <a:off x="4290088" y="2422187"/>
            <a:ext cx="3250162" cy="3633454"/>
            <a:chOff x="4542558" y="2422187"/>
            <a:chExt cx="3250162" cy="3633454"/>
          </a:xfrm>
        </p:grpSpPr>
        <p:grpSp>
          <p:nvGrpSpPr>
            <p:cNvPr id="19" name="组合 18"/>
            <p:cNvGrpSpPr/>
            <p:nvPr/>
          </p:nvGrpSpPr>
          <p:grpSpPr>
            <a:xfrm>
              <a:off x="4833631" y="2422187"/>
              <a:ext cx="2627376" cy="2534112"/>
              <a:chOff x="4782313" y="2422187"/>
              <a:chExt cx="2627376" cy="2534112"/>
            </a:xfrm>
          </p:grpSpPr>
          <p:pic>
            <p:nvPicPr>
              <p:cNvPr id="5" name="图片 4"/>
              <p:cNvPicPr>
                <a:picLocks noChangeAspect="1"/>
              </p:cNvPicPr>
              <p:nvPr/>
            </p:nvPicPr>
            <p:blipFill>
              <a:blip r:embed="rId3"/>
              <a:stretch>
                <a:fillRect/>
              </a:stretch>
            </p:blipFill>
            <p:spPr>
              <a:xfrm>
                <a:off x="4782313" y="2422187"/>
                <a:ext cx="2627376" cy="2534112"/>
              </a:xfrm>
              <a:prstGeom prst="rect">
                <a:avLst/>
              </a:prstGeom>
            </p:spPr>
          </p:pic>
          <p:sp>
            <p:nvSpPr>
              <p:cNvPr id="12" name="文本框 11"/>
              <p:cNvSpPr txBox="1"/>
              <p:nvPr/>
            </p:nvSpPr>
            <p:spPr>
              <a:xfrm>
                <a:off x="5801415" y="3397539"/>
                <a:ext cx="579065" cy="646331"/>
              </a:xfrm>
              <a:prstGeom prst="rect">
                <a:avLst/>
              </a:prstGeom>
              <a:noFill/>
            </p:spPr>
            <p:txBody>
              <a:bodyPr wrap="square" rtlCol="0">
                <a:spAutoFit/>
              </a:bodyPr>
              <a:lstStyle/>
              <a:p>
                <a:r>
                  <a:rPr lang="zh-CN" altLang="en-US" sz="3600" dirty="0">
                    <a:solidFill>
                      <a:schemeClr val="bg1"/>
                    </a:solidFill>
                  </a:rPr>
                  <a:t>贰</a:t>
                </a:r>
              </a:p>
            </p:txBody>
          </p:sp>
        </p:grpSp>
        <p:sp>
          <p:nvSpPr>
            <p:cNvPr id="14" name="文本框 13"/>
            <p:cNvSpPr txBox="1"/>
            <p:nvPr/>
          </p:nvSpPr>
          <p:spPr>
            <a:xfrm>
              <a:off x="4542558" y="4843001"/>
              <a:ext cx="3250162" cy="1212640"/>
            </a:xfrm>
            <a:prstGeom prst="rect">
              <a:avLst/>
            </a:prstGeom>
            <a:noFill/>
          </p:spPr>
          <p:txBody>
            <a:bodyPr wrap="square" rtlCol="0">
              <a:spAutoFit/>
            </a:bodyPr>
            <a:lstStyle/>
            <a:p>
              <a:pPr algn="ctr">
                <a:lnSpc>
                  <a:spcPct val="130000"/>
                </a:lnSpc>
              </a:pPr>
              <a:r>
                <a:rPr lang="zh-CN" altLang="en-US" sz="2800" spc="600" dirty="0">
                  <a:latin typeface="+mn-ea"/>
                </a:rPr>
                <a:t>选择我们</a:t>
              </a:r>
              <a:endParaRPr lang="en-US" altLang="zh-CN" sz="2800" spc="600" dirty="0">
                <a:latin typeface="+mn-ea"/>
              </a:endParaRPr>
            </a:p>
            <a:p>
              <a:pPr algn="ctr">
                <a:lnSpc>
                  <a:spcPct val="130000"/>
                </a:lnSpc>
              </a:pPr>
              <a:r>
                <a:rPr lang="zh-CN" altLang="en-US" sz="2800" spc="600" dirty="0">
                  <a:latin typeface="+mn-ea"/>
                </a:rPr>
                <a:t>发展平台及福利</a:t>
              </a:r>
            </a:p>
          </p:txBody>
        </p:sp>
      </p:grpSp>
      <p:grpSp>
        <p:nvGrpSpPr>
          <p:cNvPr id="22" name="组合 21"/>
          <p:cNvGrpSpPr/>
          <p:nvPr/>
        </p:nvGrpSpPr>
        <p:grpSpPr>
          <a:xfrm>
            <a:off x="8072639" y="2422187"/>
            <a:ext cx="3250162" cy="3633454"/>
            <a:chOff x="8037598" y="2422187"/>
            <a:chExt cx="3250162" cy="3633454"/>
          </a:xfrm>
        </p:grpSpPr>
        <p:grpSp>
          <p:nvGrpSpPr>
            <p:cNvPr id="21" name="组合 20"/>
            <p:cNvGrpSpPr/>
            <p:nvPr/>
          </p:nvGrpSpPr>
          <p:grpSpPr>
            <a:xfrm>
              <a:off x="8328671" y="2422187"/>
              <a:ext cx="2627376" cy="2534112"/>
              <a:chOff x="8269691" y="2422187"/>
              <a:chExt cx="2627376" cy="2534112"/>
            </a:xfrm>
          </p:grpSpPr>
          <p:pic>
            <p:nvPicPr>
              <p:cNvPr id="6" name="图片 5"/>
              <p:cNvPicPr>
                <a:picLocks noChangeAspect="1"/>
              </p:cNvPicPr>
              <p:nvPr/>
            </p:nvPicPr>
            <p:blipFill>
              <a:blip r:embed="rId3"/>
              <a:stretch>
                <a:fillRect/>
              </a:stretch>
            </p:blipFill>
            <p:spPr>
              <a:xfrm>
                <a:off x="8269691" y="2422187"/>
                <a:ext cx="2627376" cy="2534112"/>
              </a:xfrm>
              <a:prstGeom prst="rect">
                <a:avLst/>
              </a:prstGeom>
            </p:spPr>
          </p:pic>
          <p:sp>
            <p:nvSpPr>
              <p:cNvPr id="13" name="文本框 12"/>
              <p:cNvSpPr txBox="1"/>
              <p:nvPr/>
            </p:nvSpPr>
            <p:spPr>
              <a:xfrm>
                <a:off x="9268447" y="3397539"/>
                <a:ext cx="629865" cy="646331"/>
              </a:xfrm>
              <a:prstGeom prst="rect">
                <a:avLst/>
              </a:prstGeom>
              <a:noFill/>
            </p:spPr>
            <p:txBody>
              <a:bodyPr wrap="square" rtlCol="0">
                <a:spAutoFit/>
              </a:bodyPr>
              <a:lstStyle/>
              <a:p>
                <a:r>
                  <a:rPr lang="zh-CN" altLang="en-US" sz="3600" dirty="0">
                    <a:solidFill>
                      <a:schemeClr val="bg1"/>
                    </a:solidFill>
                  </a:rPr>
                  <a:t>叁</a:t>
                </a:r>
              </a:p>
            </p:txBody>
          </p:sp>
        </p:grpSp>
        <p:sp>
          <p:nvSpPr>
            <p:cNvPr id="15" name="文本框 14"/>
            <p:cNvSpPr txBox="1"/>
            <p:nvPr/>
          </p:nvSpPr>
          <p:spPr>
            <a:xfrm>
              <a:off x="8037598" y="4843001"/>
              <a:ext cx="3250162" cy="1212640"/>
            </a:xfrm>
            <a:prstGeom prst="rect">
              <a:avLst/>
            </a:prstGeom>
            <a:noFill/>
          </p:spPr>
          <p:txBody>
            <a:bodyPr wrap="square" rtlCol="0">
              <a:spAutoFit/>
            </a:bodyPr>
            <a:lstStyle/>
            <a:p>
              <a:pPr algn="ctr">
                <a:lnSpc>
                  <a:spcPct val="130000"/>
                </a:lnSpc>
              </a:pPr>
              <a:r>
                <a:rPr lang="zh-CN" altLang="en-US" sz="2800" spc="600" dirty="0">
                  <a:latin typeface="+mn-ea"/>
                </a:rPr>
                <a:t>加入我们</a:t>
              </a:r>
              <a:endParaRPr lang="en-US" altLang="zh-CN" sz="2800" spc="600" dirty="0">
                <a:latin typeface="+mn-ea"/>
              </a:endParaRPr>
            </a:p>
            <a:p>
              <a:pPr algn="ctr">
                <a:lnSpc>
                  <a:spcPct val="130000"/>
                </a:lnSpc>
              </a:pPr>
              <a:r>
                <a:rPr lang="zh-CN" altLang="en-US" sz="2800" spc="600" dirty="0">
                  <a:latin typeface="+mn-ea"/>
                </a:rPr>
                <a:t>岗位要求及应聘</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4600" fill="hold" grpId="0" nodeType="withEffect">
                                  <p:stCondLst>
                                    <p:cond delay="100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750"/>
                                        <p:tgtEl>
                                          <p:spTgt spid="4"/>
                                        </p:tgtEl>
                                      </p:cBhvr>
                                    </p:animEffect>
                                  </p:childTnLst>
                                </p:cTn>
                              </p:par>
                              <p:par>
                                <p:cTn id="13" presetID="10" presetClass="entr" presetSubtype="0" fill="hold" grpId="0" nodeType="withEffect">
                                  <p:stCondLst>
                                    <p:cond delay="75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750"/>
                                        <p:tgtEl>
                                          <p:spTgt spid="8"/>
                                        </p:tgtEl>
                                      </p:cBhvr>
                                    </p:animEffect>
                                  </p:childTnLst>
                                </p:cTn>
                              </p:par>
                              <p:par>
                                <p:cTn id="16" presetID="10" presetClass="entr" presetSubtype="0" fill="hold" grpId="0" nodeType="withEffect">
                                  <p:stCondLst>
                                    <p:cond delay="75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750"/>
                                        <p:tgtEl>
                                          <p:spTgt spid="9"/>
                                        </p:tgtEl>
                                      </p:cBhvr>
                                    </p:animEffect>
                                  </p:childTnLst>
                                </p:cTn>
                              </p:par>
                            </p:childTnLst>
                          </p:cTn>
                        </p:par>
                        <p:par>
                          <p:cTn id="19" fill="hold">
                            <p:stCondLst>
                              <p:cond delay="1000"/>
                            </p:stCondLst>
                            <p:childTnLst>
                              <p:par>
                                <p:cTn id="20" presetID="2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1000" fill="hold"/>
                                        <p:tgtEl>
                                          <p:spTgt spid="18"/>
                                        </p:tgtEl>
                                        <p:attrNameLst>
                                          <p:attrName>ppt_w</p:attrName>
                                        </p:attrNameLst>
                                      </p:cBhvr>
                                      <p:tavLst>
                                        <p:tav tm="0">
                                          <p:val>
                                            <p:fltVal val="0"/>
                                          </p:val>
                                        </p:tav>
                                        <p:tav tm="100000">
                                          <p:val>
                                            <p:strVal val="#ppt_w"/>
                                          </p:val>
                                        </p:tav>
                                      </p:tavLst>
                                    </p:anim>
                                    <p:anim calcmode="lin" valueType="num">
                                      <p:cBhvr>
                                        <p:cTn id="23" dur="1000" fill="hold"/>
                                        <p:tgtEl>
                                          <p:spTgt spid="18"/>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1000" fill="hold"/>
                                        <p:tgtEl>
                                          <p:spTgt spid="20"/>
                                        </p:tgtEl>
                                        <p:attrNameLst>
                                          <p:attrName>ppt_w</p:attrName>
                                        </p:attrNameLst>
                                      </p:cBhvr>
                                      <p:tavLst>
                                        <p:tav tm="0">
                                          <p:val>
                                            <p:fltVal val="0"/>
                                          </p:val>
                                        </p:tav>
                                        <p:tav tm="100000">
                                          <p:val>
                                            <p:strVal val="#ppt_w"/>
                                          </p:val>
                                        </p:tav>
                                      </p:tavLst>
                                    </p:anim>
                                    <p:anim calcmode="lin" valueType="num">
                                      <p:cBhvr>
                                        <p:cTn id="28" dur="1000" fill="hold"/>
                                        <p:tgtEl>
                                          <p:spTgt spid="20"/>
                                        </p:tgtEl>
                                        <p:attrNameLst>
                                          <p:attrName>ppt_h</p:attrName>
                                        </p:attrNameLst>
                                      </p:cBhvr>
                                      <p:tavLst>
                                        <p:tav tm="0">
                                          <p:val>
                                            <p:fltVal val="0"/>
                                          </p:val>
                                        </p:tav>
                                        <p:tav tm="100000">
                                          <p:val>
                                            <p:strVal val="#ppt_h"/>
                                          </p:val>
                                        </p:tav>
                                      </p:tavLst>
                                    </p:anim>
                                  </p:childTnLst>
                                </p:cTn>
                              </p:par>
                            </p:childTnLst>
                          </p:cTn>
                        </p:par>
                        <p:par>
                          <p:cTn id="29" fill="hold">
                            <p:stCondLst>
                              <p:cond delay="3000"/>
                            </p:stCondLst>
                            <p:childTnLst>
                              <p:par>
                                <p:cTn id="30" presetID="23" presetClass="entr" presetSubtype="16"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1000" fill="hold"/>
                                        <p:tgtEl>
                                          <p:spTgt spid="22"/>
                                        </p:tgtEl>
                                        <p:attrNameLst>
                                          <p:attrName>ppt_w</p:attrName>
                                        </p:attrNameLst>
                                      </p:cBhvr>
                                      <p:tavLst>
                                        <p:tav tm="0">
                                          <p:val>
                                            <p:fltVal val="0"/>
                                          </p:val>
                                        </p:tav>
                                        <p:tav tm="100000">
                                          <p:val>
                                            <p:strVal val="#ppt_w"/>
                                          </p:val>
                                        </p:tav>
                                      </p:tavLst>
                                    </p:anim>
                                    <p:anim calcmode="lin" valueType="num">
                                      <p:cBhvr>
                                        <p:cTn id="33" dur="10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8" name="组合 117"/>
          <p:cNvGrpSpPr/>
          <p:nvPr/>
        </p:nvGrpSpPr>
        <p:grpSpPr>
          <a:xfrm>
            <a:off x="4988520" y="3108961"/>
            <a:ext cx="2307320" cy="3802010"/>
            <a:chOff x="4988520" y="3108961"/>
            <a:chExt cx="2307320" cy="3802010"/>
          </a:xfrm>
        </p:grpSpPr>
        <p:grpSp>
          <p:nvGrpSpPr>
            <p:cNvPr id="2" name="组合 1"/>
            <p:cNvGrpSpPr/>
            <p:nvPr/>
          </p:nvGrpSpPr>
          <p:grpSpPr>
            <a:xfrm>
              <a:off x="4988520" y="3108961"/>
              <a:ext cx="2307320" cy="3749040"/>
              <a:chOff x="7054850" y="6118225"/>
              <a:chExt cx="2593976" cy="4214813"/>
            </a:xfrm>
          </p:grpSpPr>
          <p:sp>
            <p:nvSpPr>
              <p:cNvPr id="3" name="Freeform 88"/>
              <p:cNvSpPr/>
              <p:nvPr/>
            </p:nvSpPr>
            <p:spPr bwMode="auto">
              <a:xfrm>
                <a:off x="8174038" y="8099425"/>
                <a:ext cx="938213" cy="795338"/>
              </a:xfrm>
              <a:custGeom>
                <a:avLst/>
                <a:gdLst>
                  <a:gd name="T0" fmla="*/ 0 w 250"/>
                  <a:gd name="T1" fmla="*/ 0 h 212"/>
                  <a:gd name="T2" fmla="*/ 133 w 250"/>
                  <a:gd name="T3" fmla="*/ 84 h 212"/>
                  <a:gd name="T4" fmla="*/ 224 w 250"/>
                  <a:gd name="T5" fmla="*/ 147 h 212"/>
                  <a:gd name="T6" fmla="*/ 250 w 250"/>
                  <a:gd name="T7" fmla="*/ 190 h 212"/>
                  <a:gd name="T8" fmla="*/ 127 w 250"/>
                  <a:gd name="T9" fmla="*/ 160 h 212"/>
                  <a:gd name="T10" fmla="*/ 90 w 250"/>
                  <a:gd name="T11" fmla="*/ 110 h 212"/>
                  <a:gd name="T12" fmla="*/ 20 w 250"/>
                  <a:gd name="T13" fmla="*/ 75 h 212"/>
                  <a:gd name="T14" fmla="*/ 0 w 250"/>
                  <a:gd name="T15" fmla="*/ 0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0" h="212">
                    <a:moveTo>
                      <a:pt x="0" y="0"/>
                    </a:moveTo>
                    <a:cubicBezTo>
                      <a:pt x="56" y="10"/>
                      <a:pt x="113" y="46"/>
                      <a:pt x="133" y="84"/>
                    </a:cubicBezTo>
                    <a:cubicBezTo>
                      <a:pt x="155" y="126"/>
                      <a:pt x="163" y="143"/>
                      <a:pt x="224" y="147"/>
                    </a:cubicBezTo>
                    <a:cubicBezTo>
                      <a:pt x="232" y="152"/>
                      <a:pt x="250" y="190"/>
                      <a:pt x="250" y="190"/>
                    </a:cubicBezTo>
                    <a:cubicBezTo>
                      <a:pt x="250" y="190"/>
                      <a:pt x="144" y="212"/>
                      <a:pt x="127" y="160"/>
                    </a:cubicBezTo>
                    <a:cubicBezTo>
                      <a:pt x="122" y="145"/>
                      <a:pt x="108" y="126"/>
                      <a:pt x="90" y="110"/>
                    </a:cubicBezTo>
                    <a:cubicBezTo>
                      <a:pt x="70" y="90"/>
                      <a:pt x="45" y="74"/>
                      <a:pt x="20" y="75"/>
                    </a:cubicBezTo>
                    <a:lnTo>
                      <a:pt x="0" y="0"/>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4" name="Freeform 89"/>
              <p:cNvSpPr/>
              <p:nvPr/>
            </p:nvSpPr>
            <p:spPr bwMode="auto">
              <a:xfrm>
                <a:off x="8174038" y="8099425"/>
                <a:ext cx="938213" cy="762000"/>
              </a:xfrm>
              <a:custGeom>
                <a:avLst/>
                <a:gdLst>
                  <a:gd name="T0" fmla="*/ 224 w 250"/>
                  <a:gd name="T1" fmla="*/ 147 h 203"/>
                  <a:gd name="T2" fmla="*/ 133 w 250"/>
                  <a:gd name="T3" fmla="*/ 84 h 203"/>
                  <a:gd name="T4" fmla="*/ 108 w 250"/>
                  <a:gd name="T5" fmla="*/ 53 h 203"/>
                  <a:gd name="T6" fmla="*/ 104 w 250"/>
                  <a:gd name="T7" fmla="*/ 70 h 203"/>
                  <a:gd name="T8" fmla="*/ 107 w 250"/>
                  <a:gd name="T9" fmla="*/ 85 h 203"/>
                  <a:gd name="T10" fmla="*/ 100 w 250"/>
                  <a:gd name="T11" fmla="*/ 117 h 203"/>
                  <a:gd name="T12" fmla="*/ 80 w 250"/>
                  <a:gd name="T13" fmla="*/ 82 h 203"/>
                  <a:gd name="T14" fmla="*/ 63 w 250"/>
                  <a:gd name="T15" fmla="*/ 59 h 203"/>
                  <a:gd name="T16" fmla="*/ 57 w 250"/>
                  <a:gd name="T17" fmla="*/ 19 h 203"/>
                  <a:gd name="T18" fmla="*/ 0 w 250"/>
                  <a:gd name="T19" fmla="*/ 0 h 203"/>
                  <a:gd name="T20" fmla="*/ 20 w 250"/>
                  <a:gd name="T21" fmla="*/ 75 h 203"/>
                  <a:gd name="T22" fmla="*/ 127 w 250"/>
                  <a:gd name="T23" fmla="*/ 160 h 203"/>
                  <a:gd name="T24" fmla="*/ 250 w 250"/>
                  <a:gd name="T25" fmla="*/ 190 h 203"/>
                  <a:gd name="T26" fmla="*/ 224 w 250"/>
                  <a:gd name="T27" fmla="*/ 147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0" h="203">
                    <a:moveTo>
                      <a:pt x="224" y="147"/>
                    </a:moveTo>
                    <a:cubicBezTo>
                      <a:pt x="163" y="143"/>
                      <a:pt x="155" y="126"/>
                      <a:pt x="133" y="84"/>
                    </a:cubicBezTo>
                    <a:cubicBezTo>
                      <a:pt x="127" y="73"/>
                      <a:pt x="118" y="62"/>
                      <a:pt x="108" y="53"/>
                    </a:cubicBezTo>
                    <a:cubicBezTo>
                      <a:pt x="109" y="60"/>
                      <a:pt x="105" y="64"/>
                      <a:pt x="104" y="70"/>
                    </a:cubicBezTo>
                    <a:cubicBezTo>
                      <a:pt x="103" y="75"/>
                      <a:pt x="105" y="80"/>
                      <a:pt x="107" y="85"/>
                    </a:cubicBezTo>
                    <a:cubicBezTo>
                      <a:pt x="110" y="94"/>
                      <a:pt x="123" y="129"/>
                      <a:pt x="100" y="117"/>
                    </a:cubicBezTo>
                    <a:cubicBezTo>
                      <a:pt x="95" y="115"/>
                      <a:pt x="83" y="86"/>
                      <a:pt x="80" y="82"/>
                    </a:cubicBezTo>
                    <a:cubicBezTo>
                      <a:pt x="73" y="74"/>
                      <a:pt x="66" y="69"/>
                      <a:pt x="63" y="59"/>
                    </a:cubicBezTo>
                    <a:cubicBezTo>
                      <a:pt x="58" y="47"/>
                      <a:pt x="58" y="32"/>
                      <a:pt x="57" y="19"/>
                    </a:cubicBezTo>
                    <a:cubicBezTo>
                      <a:pt x="39" y="10"/>
                      <a:pt x="20" y="3"/>
                      <a:pt x="0" y="0"/>
                    </a:cubicBezTo>
                    <a:cubicBezTo>
                      <a:pt x="20" y="75"/>
                      <a:pt x="20" y="75"/>
                      <a:pt x="20" y="75"/>
                    </a:cubicBezTo>
                    <a:cubicBezTo>
                      <a:pt x="66" y="73"/>
                      <a:pt x="104" y="136"/>
                      <a:pt x="127" y="160"/>
                    </a:cubicBezTo>
                    <a:cubicBezTo>
                      <a:pt x="169" y="203"/>
                      <a:pt x="250" y="190"/>
                      <a:pt x="250" y="190"/>
                    </a:cubicBezTo>
                    <a:cubicBezTo>
                      <a:pt x="250" y="190"/>
                      <a:pt x="232" y="152"/>
                      <a:pt x="224" y="147"/>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5" name="Freeform 90"/>
              <p:cNvSpPr/>
              <p:nvPr/>
            </p:nvSpPr>
            <p:spPr bwMode="auto">
              <a:xfrm>
                <a:off x="7843838" y="8985250"/>
                <a:ext cx="633413" cy="1211263"/>
              </a:xfrm>
              <a:custGeom>
                <a:avLst/>
                <a:gdLst>
                  <a:gd name="T0" fmla="*/ 8 w 169"/>
                  <a:gd name="T1" fmla="*/ 0 h 323"/>
                  <a:gd name="T2" fmla="*/ 45 w 169"/>
                  <a:gd name="T3" fmla="*/ 88 h 323"/>
                  <a:gd name="T4" fmla="*/ 43 w 169"/>
                  <a:gd name="T5" fmla="*/ 309 h 323"/>
                  <a:gd name="T6" fmla="*/ 78 w 169"/>
                  <a:gd name="T7" fmla="*/ 323 h 323"/>
                  <a:gd name="T8" fmla="*/ 77 w 169"/>
                  <a:gd name="T9" fmla="*/ 97 h 323"/>
                  <a:gd name="T10" fmla="*/ 99 w 169"/>
                  <a:gd name="T11" fmla="*/ 96 h 323"/>
                  <a:gd name="T12" fmla="*/ 115 w 169"/>
                  <a:gd name="T13" fmla="*/ 316 h 323"/>
                  <a:gd name="T14" fmla="*/ 139 w 169"/>
                  <a:gd name="T15" fmla="*/ 297 h 323"/>
                  <a:gd name="T16" fmla="*/ 155 w 169"/>
                  <a:gd name="T17" fmla="*/ 282 h 323"/>
                  <a:gd name="T18" fmla="*/ 129 w 169"/>
                  <a:gd name="T19" fmla="*/ 92 h 323"/>
                  <a:gd name="T20" fmla="*/ 156 w 169"/>
                  <a:gd name="T21" fmla="*/ 0 h 323"/>
                  <a:gd name="T22" fmla="*/ 8 w 169"/>
                  <a:gd name="T23"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 h="323">
                    <a:moveTo>
                      <a:pt x="8" y="0"/>
                    </a:moveTo>
                    <a:cubicBezTo>
                      <a:pt x="8" y="0"/>
                      <a:pt x="0" y="80"/>
                      <a:pt x="45" y="88"/>
                    </a:cubicBezTo>
                    <a:cubicBezTo>
                      <a:pt x="43" y="309"/>
                      <a:pt x="43" y="309"/>
                      <a:pt x="43" y="309"/>
                    </a:cubicBezTo>
                    <a:cubicBezTo>
                      <a:pt x="78" y="323"/>
                      <a:pt x="78" y="323"/>
                      <a:pt x="78" y="323"/>
                    </a:cubicBezTo>
                    <a:cubicBezTo>
                      <a:pt x="77" y="97"/>
                      <a:pt x="77" y="97"/>
                      <a:pt x="77" y="97"/>
                    </a:cubicBezTo>
                    <a:cubicBezTo>
                      <a:pt x="77" y="97"/>
                      <a:pt x="92" y="100"/>
                      <a:pt x="99" y="96"/>
                    </a:cubicBezTo>
                    <a:cubicBezTo>
                      <a:pt x="115" y="316"/>
                      <a:pt x="115" y="316"/>
                      <a:pt x="115" y="316"/>
                    </a:cubicBezTo>
                    <a:cubicBezTo>
                      <a:pt x="139" y="297"/>
                      <a:pt x="139" y="297"/>
                      <a:pt x="139" y="297"/>
                    </a:cubicBezTo>
                    <a:cubicBezTo>
                      <a:pt x="155" y="282"/>
                      <a:pt x="155" y="282"/>
                      <a:pt x="155" y="282"/>
                    </a:cubicBezTo>
                    <a:cubicBezTo>
                      <a:pt x="129" y="92"/>
                      <a:pt x="129" y="92"/>
                      <a:pt x="129" y="92"/>
                    </a:cubicBezTo>
                    <a:cubicBezTo>
                      <a:pt x="129" y="92"/>
                      <a:pt x="169" y="69"/>
                      <a:pt x="156" y="0"/>
                    </a:cubicBezTo>
                    <a:lnTo>
                      <a:pt x="8" y="0"/>
                    </a:lnTo>
                    <a:close/>
                  </a:path>
                </a:pathLst>
              </a:custGeom>
              <a:solidFill>
                <a:srgbClr val="1F46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6" name="Freeform 91"/>
              <p:cNvSpPr/>
              <p:nvPr/>
            </p:nvSpPr>
            <p:spPr bwMode="auto">
              <a:xfrm>
                <a:off x="7885113" y="8988425"/>
                <a:ext cx="592138" cy="1208088"/>
              </a:xfrm>
              <a:custGeom>
                <a:avLst/>
                <a:gdLst>
                  <a:gd name="T0" fmla="*/ 104 w 158"/>
                  <a:gd name="T1" fmla="*/ 113 h 322"/>
                  <a:gd name="T2" fmla="*/ 119 w 158"/>
                  <a:gd name="T3" fmla="*/ 97 h 322"/>
                  <a:gd name="T4" fmla="*/ 118 w 158"/>
                  <a:gd name="T5" fmla="*/ 91 h 322"/>
                  <a:gd name="T6" fmla="*/ 145 w 158"/>
                  <a:gd name="T7" fmla="*/ 0 h 322"/>
                  <a:gd name="T8" fmla="*/ 145 w 158"/>
                  <a:gd name="T9" fmla="*/ 4 h 322"/>
                  <a:gd name="T10" fmla="*/ 66 w 158"/>
                  <a:gd name="T11" fmla="*/ 81 h 322"/>
                  <a:gd name="T12" fmla="*/ 7 w 158"/>
                  <a:gd name="T13" fmla="*/ 52 h 322"/>
                  <a:gd name="T14" fmla="*/ 0 w 158"/>
                  <a:gd name="T15" fmla="*/ 45 h 322"/>
                  <a:gd name="T16" fmla="*/ 34 w 158"/>
                  <a:gd name="T17" fmla="*/ 87 h 322"/>
                  <a:gd name="T18" fmla="*/ 34 w 158"/>
                  <a:gd name="T19" fmla="*/ 95 h 322"/>
                  <a:gd name="T20" fmla="*/ 48 w 158"/>
                  <a:gd name="T21" fmla="*/ 108 h 322"/>
                  <a:gd name="T22" fmla="*/ 49 w 158"/>
                  <a:gd name="T23" fmla="*/ 115 h 322"/>
                  <a:gd name="T24" fmla="*/ 51 w 158"/>
                  <a:gd name="T25" fmla="*/ 122 h 322"/>
                  <a:gd name="T26" fmla="*/ 50 w 158"/>
                  <a:gd name="T27" fmla="*/ 315 h 322"/>
                  <a:gd name="T28" fmla="*/ 67 w 158"/>
                  <a:gd name="T29" fmla="*/ 322 h 322"/>
                  <a:gd name="T30" fmla="*/ 66 w 158"/>
                  <a:gd name="T31" fmla="*/ 96 h 322"/>
                  <a:gd name="T32" fmla="*/ 88 w 158"/>
                  <a:gd name="T33" fmla="*/ 95 h 322"/>
                  <a:gd name="T34" fmla="*/ 104 w 158"/>
                  <a:gd name="T35" fmla="*/ 315 h 322"/>
                  <a:gd name="T36" fmla="*/ 125 w 158"/>
                  <a:gd name="T37" fmla="*/ 299 h 322"/>
                  <a:gd name="T38" fmla="*/ 123 w 158"/>
                  <a:gd name="T39" fmla="*/ 291 h 322"/>
                  <a:gd name="T40" fmla="*/ 104 w 158"/>
                  <a:gd name="T41" fmla="*/ 11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8" h="322">
                    <a:moveTo>
                      <a:pt x="104" y="113"/>
                    </a:moveTo>
                    <a:cubicBezTo>
                      <a:pt x="105" y="104"/>
                      <a:pt x="111" y="98"/>
                      <a:pt x="119" y="97"/>
                    </a:cubicBezTo>
                    <a:cubicBezTo>
                      <a:pt x="118" y="91"/>
                      <a:pt x="118" y="91"/>
                      <a:pt x="118" y="91"/>
                    </a:cubicBezTo>
                    <a:cubicBezTo>
                      <a:pt x="118" y="91"/>
                      <a:pt x="158" y="68"/>
                      <a:pt x="145" y="0"/>
                    </a:cubicBezTo>
                    <a:cubicBezTo>
                      <a:pt x="145" y="1"/>
                      <a:pt x="145" y="2"/>
                      <a:pt x="145" y="4"/>
                    </a:cubicBezTo>
                    <a:cubicBezTo>
                      <a:pt x="144" y="46"/>
                      <a:pt x="109" y="81"/>
                      <a:pt x="66" y="81"/>
                    </a:cubicBezTo>
                    <a:cubicBezTo>
                      <a:pt x="42" y="81"/>
                      <a:pt x="21" y="69"/>
                      <a:pt x="7" y="52"/>
                    </a:cubicBezTo>
                    <a:cubicBezTo>
                      <a:pt x="4" y="50"/>
                      <a:pt x="2" y="48"/>
                      <a:pt x="0" y="45"/>
                    </a:cubicBezTo>
                    <a:cubicBezTo>
                      <a:pt x="4" y="65"/>
                      <a:pt x="14" y="83"/>
                      <a:pt x="34" y="87"/>
                    </a:cubicBezTo>
                    <a:cubicBezTo>
                      <a:pt x="34" y="95"/>
                      <a:pt x="34" y="95"/>
                      <a:pt x="34" y="95"/>
                    </a:cubicBezTo>
                    <a:cubicBezTo>
                      <a:pt x="41" y="95"/>
                      <a:pt x="47" y="100"/>
                      <a:pt x="48" y="108"/>
                    </a:cubicBezTo>
                    <a:cubicBezTo>
                      <a:pt x="49" y="110"/>
                      <a:pt x="49" y="112"/>
                      <a:pt x="49" y="115"/>
                    </a:cubicBezTo>
                    <a:cubicBezTo>
                      <a:pt x="50" y="117"/>
                      <a:pt x="51" y="119"/>
                      <a:pt x="51" y="122"/>
                    </a:cubicBezTo>
                    <a:cubicBezTo>
                      <a:pt x="50" y="186"/>
                      <a:pt x="50" y="251"/>
                      <a:pt x="50" y="315"/>
                    </a:cubicBezTo>
                    <a:cubicBezTo>
                      <a:pt x="67" y="322"/>
                      <a:pt x="67" y="322"/>
                      <a:pt x="67" y="322"/>
                    </a:cubicBezTo>
                    <a:cubicBezTo>
                      <a:pt x="66" y="96"/>
                      <a:pt x="66" y="96"/>
                      <a:pt x="66" y="96"/>
                    </a:cubicBezTo>
                    <a:cubicBezTo>
                      <a:pt x="66" y="96"/>
                      <a:pt x="81" y="99"/>
                      <a:pt x="88" y="95"/>
                    </a:cubicBezTo>
                    <a:cubicBezTo>
                      <a:pt x="104" y="315"/>
                      <a:pt x="104" y="315"/>
                      <a:pt x="104" y="315"/>
                    </a:cubicBezTo>
                    <a:cubicBezTo>
                      <a:pt x="125" y="299"/>
                      <a:pt x="125" y="299"/>
                      <a:pt x="125" y="299"/>
                    </a:cubicBezTo>
                    <a:cubicBezTo>
                      <a:pt x="124" y="297"/>
                      <a:pt x="123" y="294"/>
                      <a:pt x="123" y="291"/>
                    </a:cubicBezTo>
                    <a:cubicBezTo>
                      <a:pt x="120" y="231"/>
                      <a:pt x="102" y="173"/>
                      <a:pt x="104" y="113"/>
                    </a:cubicBezTo>
                    <a:close/>
                  </a:path>
                </a:pathLst>
              </a:custGeom>
              <a:solidFill>
                <a:srgbClr val="1B32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7" name="Freeform 92"/>
              <p:cNvSpPr/>
              <p:nvPr/>
            </p:nvSpPr>
            <p:spPr bwMode="auto">
              <a:xfrm>
                <a:off x="7872413" y="8921750"/>
                <a:ext cx="555625" cy="171450"/>
              </a:xfrm>
              <a:custGeom>
                <a:avLst/>
                <a:gdLst>
                  <a:gd name="T0" fmla="*/ 0 w 148"/>
                  <a:gd name="T1" fmla="*/ 14 h 46"/>
                  <a:gd name="T2" fmla="*/ 0 w 148"/>
                  <a:gd name="T3" fmla="*/ 23 h 46"/>
                  <a:gd name="T4" fmla="*/ 48 w 148"/>
                  <a:gd name="T5" fmla="*/ 24 h 46"/>
                  <a:gd name="T6" fmla="*/ 73 w 148"/>
                  <a:gd name="T7" fmla="*/ 46 h 46"/>
                  <a:gd name="T8" fmla="*/ 96 w 148"/>
                  <a:gd name="T9" fmla="*/ 24 h 46"/>
                  <a:gd name="T10" fmla="*/ 148 w 148"/>
                  <a:gd name="T11" fmla="*/ 20 h 46"/>
                  <a:gd name="T12" fmla="*/ 147 w 148"/>
                  <a:gd name="T13" fmla="*/ 13 h 46"/>
                  <a:gd name="T14" fmla="*/ 0 w 148"/>
                  <a:gd name="T15" fmla="*/ 14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46">
                    <a:moveTo>
                      <a:pt x="0" y="14"/>
                    </a:moveTo>
                    <a:cubicBezTo>
                      <a:pt x="0" y="23"/>
                      <a:pt x="0" y="23"/>
                      <a:pt x="0" y="23"/>
                    </a:cubicBezTo>
                    <a:cubicBezTo>
                      <a:pt x="0" y="23"/>
                      <a:pt x="23" y="22"/>
                      <a:pt x="48" y="24"/>
                    </a:cubicBezTo>
                    <a:cubicBezTo>
                      <a:pt x="57" y="24"/>
                      <a:pt x="62" y="45"/>
                      <a:pt x="73" y="46"/>
                    </a:cubicBezTo>
                    <a:cubicBezTo>
                      <a:pt x="83" y="46"/>
                      <a:pt x="86" y="25"/>
                      <a:pt x="96" y="24"/>
                    </a:cubicBezTo>
                    <a:cubicBezTo>
                      <a:pt x="114" y="23"/>
                      <a:pt x="140" y="25"/>
                      <a:pt x="148" y="20"/>
                    </a:cubicBezTo>
                    <a:cubicBezTo>
                      <a:pt x="147" y="13"/>
                      <a:pt x="147" y="13"/>
                      <a:pt x="147" y="13"/>
                    </a:cubicBezTo>
                    <a:cubicBezTo>
                      <a:pt x="147" y="13"/>
                      <a:pt x="64" y="0"/>
                      <a:pt x="0" y="14"/>
                    </a:cubicBezTo>
                    <a:close/>
                  </a:path>
                </a:pathLst>
              </a:custGeom>
              <a:solidFill>
                <a:srgbClr val="1B32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8" name="Freeform 93"/>
              <p:cNvSpPr/>
              <p:nvPr/>
            </p:nvSpPr>
            <p:spPr bwMode="auto">
              <a:xfrm>
                <a:off x="7572375" y="9953625"/>
                <a:ext cx="596900" cy="303213"/>
              </a:xfrm>
              <a:custGeom>
                <a:avLst/>
                <a:gdLst>
                  <a:gd name="T0" fmla="*/ 17 w 159"/>
                  <a:gd name="T1" fmla="*/ 80 h 81"/>
                  <a:gd name="T2" fmla="*/ 153 w 159"/>
                  <a:gd name="T3" fmla="*/ 70 h 81"/>
                  <a:gd name="T4" fmla="*/ 80 w 159"/>
                  <a:gd name="T5" fmla="*/ 2 h 81"/>
                  <a:gd name="T6" fmla="*/ 17 w 159"/>
                  <a:gd name="T7" fmla="*/ 80 h 81"/>
                </a:gdLst>
                <a:ahLst/>
                <a:cxnLst>
                  <a:cxn ang="0">
                    <a:pos x="T0" y="T1"/>
                  </a:cxn>
                  <a:cxn ang="0">
                    <a:pos x="T2" y="T3"/>
                  </a:cxn>
                  <a:cxn ang="0">
                    <a:pos x="T4" y="T5"/>
                  </a:cxn>
                  <a:cxn ang="0">
                    <a:pos x="T6" y="T7"/>
                  </a:cxn>
                </a:cxnLst>
                <a:rect l="0" t="0" r="r" b="b"/>
                <a:pathLst>
                  <a:path w="159" h="81">
                    <a:moveTo>
                      <a:pt x="17" y="80"/>
                    </a:moveTo>
                    <a:cubicBezTo>
                      <a:pt x="17" y="80"/>
                      <a:pt x="120" y="81"/>
                      <a:pt x="153" y="70"/>
                    </a:cubicBezTo>
                    <a:cubicBezTo>
                      <a:pt x="153" y="70"/>
                      <a:pt x="159" y="4"/>
                      <a:pt x="80" y="2"/>
                    </a:cubicBezTo>
                    <a:cubicBezTo>
                      <a:pt x="0" y="0"/>
                      <a:pt x="3" y="75"/>
                      <a:pt x="17" y="80"/>
                    </a:cubicBezTo>
                    <a:close/>
                  </a:path>
                </a:pathLst>
              </a:custGeom>
              <a:solidFill>
                <a:srgbClr val="2A28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9" name="Freeform 94"/>
              <p:cNvSpPr/>
              <p:nvPr/>
            </p:nvSpPr>
            <p:spPr bwMode="auto">
              <a:xfrm>
                <a:off x="7621588" y="9956800"/>
                <a:ext cx="469900" cy="258763"/>
              </a:xfrm>
              <a:custGeom>
                <a:avLst/>
                <a:gdLst>
                  <a:gd name="T0" fmla="*/ 125 w 125"/>
                  <a:gd name="T1" fmla="*/ 24 h 69"/>
                  <a:gd name="T2" fmla="*/ 67 w 125"/>
                  <a:gd name="T3" fmla="*/ 1 h 69"/>
                  <a:gd name="T4" fmla="*/ 0 w 125"/>
                  <a:gd name="T5" fmla="*/ 40 h 69"/>
                  <a:gd name="T6" fmla="*/ 125 w 125"/>
                  <a:gd name="T7" fmla="*/ 24 h 69"/>
                </a:gdLst>
                <a:ahLst/>
                <a:cxnLst>
                  <a:cxn ang="0">
                    <a:pos x="T0" y="T1"/>
                  </a:cxn>
                  <a:cxn ang="0">
                    <a:pos x="T2" y="T3"/>
                  </a:cxn>
                  <a:cxn ang="0">
                    <a:pos x="T4" y="T5"/>
                  </a:cxn>
                  <a:cxn ang="0">
                    <a:pos x="T6" y="T7"/>
                  </a:cxn>
                </a:cxnLst>
                <a:rect l="0" t="0" r="r" b="b"/>
                <a:pathLst>
                  <a:path w="125" h="69">
                    <a:moveTo>
                      <a:pt x="125" y="24"/>
                    </a:moveTo>
                    <a:cubicBezTo>
                      <a:pt x="115" y="12"/>
                      <a:pt x="97" y="2"/>
                      <a:pt x="67" y="1"/>
                    </a:cubicBezTo>
                    <a:cubicBezTo>
                      <a:pt x="26" y="0"/>
                      <a:pt x="7" y="20"/>
                      <a:pt x="0" y="40"/>
                    </a:cubicBezTo>
                    <a:cubicBezTo>
                      <a:pt x="22" y="69"/>
                      <a:pt x="115" y="64"/>
                      <a:pt x="125" y="24"/>
                    </a:cubicBezTo>
                    <a:close/>
                  </a:path>
                </a:pathLst>
              </a:custGeom>
              <a:solidFill>
                <a:srgbClr val="353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10" name="Oval 95"/>
              <p:cNvSpPr>
                <a:spLocks noChangeArrowheads="1"/>
              </p:cNvSpPr>
              <p:nvPr/>
            </p:nvSpPr>
            <p:spPr bwMode="auto">
              <a:xfrm>
                <a:off x="7726363" y="10013950"/>
                <a:ext cx="76200" cy="41275"/>
              </a:xfrm>
              <a:prstGeom prst="ellipse">
                <a:avLst/>
              </a:prstGeom>
              <a:solidFill>
                <a:srgbClr val="4848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11" name="Freeform 96"/>
              <p:cNvSpPr/>
              <p:nvPr/>
            </p:nvSpPr>
            <p:spPr bwMode="auto">
              <a:xfrm>
                <a:off x="8232775" y="9953625"/>
                <a:ext cx="596900" cy="303213"/>
              </a:xfrm>
              <a:custGeom>
                <a:avLst/>
                <a:gdLst>
                  <a:gd name="T0" fmla="*/ 142 w 159"/>
                  <a:gd name="T1" fmla="*/ 80 h 81"/>
                  <a:gd name="T2" fmla="*/ 6 w 159"/>
                  <a:gd name="T3" fmla="*/ 70 h 81"/>
                  <a:gd name="T4" fmla="*/ 79 w 159"/>
                  <a:gd name="T5" fmla="*/ 2 h 81"/>
                  <a:gd name="T6" fmla="*/ 142 w 159"/>
                  <a:gd name="T7" fmla="*/ 80 h 81"/>
                </a:gdLst>
                <a:ahLst/>
                <a:cxnLst>
                  <a:cxn ang="0">
                    <a:pos x="T0" y="T1"/>
                  </a:cxn>
                  <a:cxn ang="0">
                    <a:pos x="T2" y="T3"/>
                  </a:cxn>
                  <a:cxn ang="0">
                    <a:pos x="T4" y="T5"/>
                  </a:cxn>
                  <a:cxn ang="0">
                    <a:pos x="T6" y="T7"/>
                  </a:cxn>
                </a:cxnLst>
                <a:rect l="0" t="0" r="r" b="b"/>
                <a:pathLst>
                  <a:path w="159" h="81">
                    <a:moveTo>
                      <a:pt x="142" y="80"/>
                    </a:moveTo>
                    <a:cubicBezTo>
                      <a:pt x="142" y="80"/>
                      <a:pt x="39" y="81"/>
                      <a:pt x="6" y="70"/>
                    </a:cubicBezTo>
                    <a:cubicBezTo>
                      <a:pt x="6" y="70"/>
                      <a:pt x="0" y="4"/>
                      <a:pt x="79" y="2"/>
                    </a:cubicBezTo>
                    <a:cubicBezTo>
                      <a:pt x="159" y="0"/>
                      <a:pt x="156" y="75"/>
                      <a:pt x="142" y="80"/>
                    </a:cubicBezTo>
                    <a:close/>
                  </a:path>
                </a:pathLst>
              </a:custGeom>
              <a:solidFill>
                <a:srgbClr val="2A28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12" name="Freeform 97"/>
              <p:cNvSpPr/>
              <p:nvPr/>
            </p:nvSpPr>
            <p:spPr bwMode="auto">
              <a:xfrm>
                <a:off x="8308975" y="9956800"/>
                <a:ext cx="473075" cy="258763"/>
              </a:xfrm>
              <a:custGeom>
                <a:avLst/>
                <a:gdLst>
                  <a:gd name="T0" fmla="*/ 0 w 126"/>
                  <a:gd name="T1" fmla="*/ 24 h 69"/>
                  <a:gd name="T2" fmla="*/ 59 w 126"/>
                  <a:gd name="T3" fmla="*/ 1 h 69"/>
                  <a:gd name="T4" fmla="*/ 126 w 126"/>
                  <a:gd name="T5" fmla="*/ 40 h 69"/>
                  <a:gd name="T6" fmla="*/ 0 w 126"/>
                  <a:gd name="T7" fmla="*/ 24 h 69"/>
                </a:gdLst>
                <a:ahLst/>
                <a:cxnLst>
                  <a:cxn ang="0">
                    <a:pos x="T0" y="T1"/>
                  </a:cxn>
                  <a:cxn ang="0">
                    <a:pos x="T2" y="T3"/>
                  </a:cxn>
                  <a:cxn ang="0">
                    <a:pos x="T4" y="T5"/>
                  </a:cxn>
                  <a:cxn ang="0">
                    <a:pos x="T6" y="T7"/>
                  </a:cxn>
                </a:cxnLst>
                <a:rect l="0" t="0" r="r" b="b"/>
                <a:pathLst>
                  <a:path w="126" h="69">
                    <a:moveTo>
                      <a:pt x="0" y="24"/>
                    </a:moveTo>
                    <a:cubicBezTo>
                      <a:pt x="11" y="12"/>
                      <a:pt x="29" y="2"/>
                      <a:pt x="59" y="1"/>
                    </a:cubicBezTo>
                    <a:cubicBezTo>
                      <a:pt x="100" y="0"/>
                      <a:pt x="119" y="20"/>
                      <a:pt x="126" y="40"/>
                    </a:cubicBezTo>
                    <a:cubicBezTo>
                      <a:pt x="104" y="69"/>
                      <a:pt x="11" y="64"/>
                      <a:pt x="0" y="24"/>
                    </a:cubicBezTo>
                    <a:close/>
                  </a:path>
                </a:pathLst>
              </a:custGeom>
              <a:solidFill>
                <a:srgbClr val="353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13" name="Oval 98"/>
              <p:cNvSpPr>
                <a:spLocks noChangeArrowheads="1"/>
              </p:cNvSpPr>
              <p:nvPr/>
            </p:nvSpPr>
            <p:spPr bwMode="auto">
              <a:xfrm>
                <a:off x="8601075" y="10013950"/>
                <a:ext cx="74613" cy="41275"/>
              </a:xfrm>
              <a:prstGeom prst="ellipse">
                <a:avLst/>
              </a:prstGeom>
              <a:solidFill>
                <a:srgbClr val="4848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14" name="Freeform 99"/>
              <p:cNvSpPr/>
              <p:nvPr/>
            </p:nvSpPr>
            <p:spPr bwMode="auto">
              <a:xfrm>
                <a:off x="7659688" y="8080375"/>
                <a:ext cx="228600" cy="830263"/>
              </a:xfrm>
              <a:custGeom>
                <a:avLst/>
                <a:gdLst>
                  <a:gd name="T0" fmla="*/ 61 w 61"/>
                  <a:gd name="T1" fmla="*/ 24 h 221"/>
                  <a:gd name="T2" fmla="*/ 25 w 61"/>
                  <a:gd name="T3" fmla="*/ 31 h 221"/>
                  <a:gd name="T4" fmla="*/ 0 w 61"/>
                  <a:gd name="T5" fmla="*/ 147 h 221"/>
                  <a:gd name="T6" fmla="*/ 57 w 61"/>
                  <a:gd name="T7" fmla="*/ 215 h 221"/>
                  <a:gd name="T8" fmla="*/ 61 w 61"/>
                  <a:gd name="T9" fmla="*/ 24 h 221"/>
                </a:gdLst>
                <a:ahLst/>
                <a:cxnLst>
                  <a:cxn ang="0">
                    <a:pos x="T0" y="T1"/>
                  </a:cxn>
                  <a:cxn ang="0">
                    <a:pos x="T2" y="T3"/>
                  </a:cxn>
                  <a:cxn ang="0">
                    <a:pos x="T4" y="T5"/>
                  </a:cxn>
                  <a:cxn ang="0">
                    <a:pos x="T6" y="T7"/>
                  </a:cxn>
                  <a:cxn ang="0">
                    <a:pos x="T8" y="T9"/>
                  </a:cxn>
                </a:cxnLst>
                <a:rect l="0" t="0" r="r" b="b"/>
                <a:pathLst>
                  <a:path w="61" h="221">
                    <a:moveTo>
                      <a:pt x="61" y="24"/>
                    </a:moveTo>
                    <a:cubicBezTo>
                      <a:pt x="61" y="24"/>
                      <a:pt x="41" y="0"/>
                      <a:pt x="25" y="31"/>
                    </a:cubicBezTo>
                    <a:cubicBezTo>
                      <a:pt x="9" y="63"/>
                      <a:pt x="1" y="123"/>
                      <a:pt x="0" y="147"/>
                    </a:cubicBezTo>
                    <a:cubicBezTo>
                      <a:pt x="0" y="172"/>
                      <a:pt x="35" y="221"/>
                      <a:pt x="57" y="215"/>
                    </a:cubicBezTo>
                    <a:lnTo>
                      <a:pt x="61" y="24"/>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15" name="Freeform 100"/>
              <p:cNvSpPr/>
              <p:nvPr/>
            </p:nvSpPr>
            <p:spPr bwMode="auto">
              <a:xfrm>
                <a:off x="7659688" y="8129588"/>
                <a:ext cx="228600" cy="781050"/>
              </a:xfrm>
              <a:custGeom>
                <a:avLst/>
                <a:gdLst>
                  <a:gd name="T0" fmla="*/ 25 w 61"/>
                  <a:gd name="T1" fmla="*/ 19 h 208"/>
                  <a:gd name="T2" fmla="*/ 25 w 61"/>
                  <a:gd name="T3" fmla="*/ 19 h 208"/>
                  <a:gd name="T4" fmla="*/ 47 w 61"/>
                  <a:gd name="T5" fmla="*/ 41 h 208"/>
                  <a:gd name="T6" fmla="*/ 48 w 61"/>
                  <a:gd name="T7" fmla="*/ 71 h 208"/>
                  <a:gd name="T8" fmla="*/ 48 w 61"/>
                  <a:gd name="T9" fmla="*/ 101 h 208"/>
                  <a:gd name="T10" fmla="*/ 26 w 61"/>
                  <a:gd name="T11" fmla="*/ 127 h 208"/>
                  <a:gd name="T12" fmla="*/ 42 w 61"/>
                  <a:gd name="T13" fmla="*/ 148 h 208"/>
                  <a:gd name="T14" fmla="*/ 42 w 61"/>
                  <a:gd name="T15" fmla="*/ 188 h 208"/>
                  <a:gd name="T16" fmla="*/ 25 w 61"/>
                  <a:gd name="T17" fmla="*/ 175 h 208"/>
                  <a:gd name="T18" fmla="*/ 15 w 61"/>
                  <a:gd name="T19" fmla="*/ 161 h 208"/>
                  <a:gd name="T20" fmla="*/ 7 w 61"/>
                  <a:gd name="T21" fmla="*/ 143 h 208"/>
                  <a:gd name="T22" fmla="*/ 0 w 61"/>
                  <a:gd name="T23" fmla="*/ 134 h 208"/>
                  <a:gd name="T24" fmla="*/ 57 w 61"/>
                  <a:gd name="T25" fmla="*/ 202 h 208"/>
                  <a:gd name="T26" fmla="*/ 61 w 61"/>
                  <a:gd name="T27" fmla="*/ 11 h 208"/>
                  <a:gd name="T28" fmla="*/ 48 w 61"/>
                  <a:gd name="T29" fmla="*/ 3 h 208"/>
                  <a:gd name="T30" fmla="*/ 25 w 61"/>
                  <a:gd name="T31" fmla="*/ 1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 h="208">
                    <a:moveTo>
                      <a:pt x="25" y="19"/>
                    </a:moveTo>
                    <a:cubicBezTo>
                      <a:pt x="25" y="19"/>
                      <a:pt x="25" y="19"/>
                      <a:pt x="25" y="19"/>
                    </a:cubicBezTo>
                    <a:cubicBezTo>
                      <a:pt x="40" y="0"/>
                      <a:pt x="49" y="28"/>
                      <a:pt x="47" y="41"/>
                    </a:cubicBezTo>
                    <a:cubicBezTo>
                      <a:pt x="45" y="51"/>
                      <a:pt x="47" y="61"/>
                      <a:pt x="48" y="71"/>
                    </a:cubicBezTo>
                    <a:cubicBezTo>
                      <a:pt x="49" y="81"/>
                      <a:pt x="49" y="91"/>
                      <a:pt x="48" y="101"/>
                    </a:cubicBezTo>
                    <a:cubicBezTo>
                      <a:pt x="46" y="113"/>
                      <a:pt x="36" y="123"/>
                      <a:pt x="26" y="127"/>
                    </a:cubicBezTo>
                    <a:cubicBezTo>
                      <a:pt x="33" y="133"/>
                      <a:pt x="39" y="139"/>
                      <a:pt x="42" y="148"/>
                    </a:cubicBezTo>
                    <a:cubicBezTo>
                      <a:pt x="44" y="153"/>
                      <a:pt x="46" y="182"/>
                      <a:pt x="42" y="188"/>
                    </a:cubicBezTo>
                    <a:cubicBezTo>
                      <a:pt x="38" y="193"/>
                      <a:pt x="28" y="179"/>
                      <a:pt x="25" y="175"/>
                    </a:cubicBezTo>
                    <a:cubicBezTo>
                      <a:pt x="21" y="172"/>
                      <a:pt x="17" y="166"/>
                      <a:pt x="15" y="161"/>
                    </a:cubicBezTo>
                    <a:cubicBezTo>
                      <a:pt x="13" y="155"/>
                      <a:pt x="9" y="149"/>
                      <a:pt x="7" y="143"/>
                    </a:cubicBezTo>
                    <a:cubicBezTo>
                      <a:pt x="6" y="138"/>
                      <a:pt x="1" y="119"/>
                      <a:pt x="0" y="134"/>
                    </a:cubicBezTo>
                    <a:cubicBezTo>
                      <a:pt x="0" y="159"/>
                      <a:pt x="35" y="208"/>
                      <a:pt x="57" y="202"/>
                    </a:cubicBezTo>
                    <a:cubicBezTo>
                      <a:pt x="57" y="202"/>
                      <a:pt x="61" y="11"/>
                      <a:pt x="61" y="11"/>
                    </a:cubicBezTo>
                    <a:cubicBezTo>
                      <a:pt x="61" y="8"/>
                      <a:pt x="51" y="3"/>
                      <a:pt x="48" y="3"/>
                    </a:cubicBezTo>
                    <a:cubicBezTo>
                      <a:pt x="37" y="0"/>
                      <a:pt x="29" y="9"/>
                      <a:pt x="25" y="19"/>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16" name="Freeform 101"/>
              <p:cNvSpPr/>
              <p:nvPr/>
            </p:nvSpPr>
            <p:spPr bwMode="auto">
              <a:xfrm>
                <a:off x="7794625" y="8113713"/>
                <a:ext cx="687388" cy="871538"/>
              </a:xfrm>
              <a:custGeom>
                <a:avLst/>
                <a:gdLst>
                  <a:gd name="T0" fmla="*/ 19 w 183"/>
                  <a:gd name="T1" fmla="*/ 11 h 232"/>
                  <a:gd name="T2" fmla="*/ 137 w 183"/>
                  <a:gd name="T3" fmla="*/ 3 h 232"/>
                  <a:gd name="T4" fmla="*/ 152 w 183"/>
                  <a:gd name="T5" fmla="*/ 19 h 232"/>
                  <a:gd name="T6" fmla="*/ 173 w 183"/>
                  <a:gd name="T7" fmla="*/ 162 h 232"/>
                  <a:gd name="T8" fmla="*/ 171 w 183"/>
                  <a:gd name="T9" fmla="*/ 232 h 232"/>
                  <a:gd name="T10" fmla="*/ 18 w 183"/>
                  <a:gd name="T11" fmla="*/ 232 h 232"/>
                  <a:gd name="T12" fmla="*/ 19 w 183"/>
                  <a:gd name="T13" fmla="*/ 11 h 232"/>
                </a:gdLst>
                <a:ahLst/>
                <a:cxnLst>
                  <a:cxn ang="0">
                    <a:pos x="T0" y="T1"/>
                  </a:cxn>
                  <a:cxn ang="0">
                    <a:pos x="T2" y="T3"/>
                  </a:cxn>
                  <a:cxn ang="0">
                    <a:pos x="T4" y="T5"/>
                  </a:cxn>
                  <a:cxn ang="0">
                    <a:pos x="T6" y="T7"/>
                  </a:cxn>
                  <a:cxn ang="0">
                    <a:pos x="T8" y="T9"/>
                  </a:cxn>
                  <a:cxn ang="0">
                    <a:pos x="T10" y="T11"/>
                  </a:cxn>
                  <a:cxn ang="0">
                    <a:pos x="T12" y="T13"/>
                  </a:cxn>
                </a:cxnLst>
                <a:rect l="0" t="0" r="r" b="b"/>
                <a:pathLst>
                  <a:path w="183" h="232">
                    <a:moveTo>
                      <a:pt x="19" y="11"/>
                    </a:moveTo>
                    <a:cubicBezTo>
                      <a:pt x="19" y="11"/>
                      <a:pt x="45" y="0"/>
                      <a:pt x="137" y="3"/>
                    </a:cubicBezTo>
                    <a:cubicBezTo>
                      <a:pt x="137" y="3"/>
                      <a:pt x="148" y="6"/>
                      <a:pt x="152" y="19"/>
                    </a:cubicBezTo>
                    <a:cubicBezTo>
                      <a:pt x="154" y="27"/>
                      <a:pt x="158" y="96"/>
                      <a:pt x="173" y="162"/>
                    </a:cubicBezTo>
                    <a:cubicBezTo>
                      <a:pt x="183" y="203"/>
                      <a:pt x="171" y="232"/>
                      <a:pt x="171" y="232"/>
                    </a:cubicBezTo>
                    <a:cubicBezTo>
                      <a:pt x="18" y="232"/>
                      <a:pt x="18" y="232"/>
                      <a:pt x="18" y="232"/>
                    </a:cubicBezTo>
                    <a:cubicBezTo>
                      <a:pt x="18" y="232"/>
                      <a:pt x="0" y="35"/>
                      <a:pt x="19" y="11"/>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17" name="Freeform 102"/>
              <p:cNvSpPr/>
              <p:nvPr/>
            </p:nvSpPr>
            <p:spPr bwMode="auto">
              <a:xfrm>
                <a:off x="8256588" y="8121650"/>
                <a:ext cx="198438" cy="690563"/>
              </a:xfrm>
              <a:custGeom>
                <a:avLst/>
                <a:gdLst>
                  <a:gd name="T0" fmla="*/ 52 w 53"/>
                  <a:gd name="T1" fmla="*/ 167 h 184"/>
                  <a:gd name="T2" fmla="*/ 30 w 53"/>
                  <a:gd name="T3" fmla="*/ 18 h 184"/>
                  <a:gd name="T4" fmla="*/ 14 w 53"/>
                  <a:gd name="T5" fmla="*/ 1 h 184"/>
                  <a:gd name="T6" fmla="*/ 0 w 53"/>
                  <a:gd name="T7" fmla="*/ 0 h 184"/>
                  <a:gd name="T8" fmla="*/ 3 w 53"/>
                  <a:gd name="T9" fmla="*/ 17 h 184"/>
                  <a:gd name="T10" fmla="*/ 16 w 53"/>
                  <a:gd name="T11" fmla="*/ 25 h 184"/>
                  <a:gd name="T12" fmla="*/ 22 w 53"/>
                  <a:gd name="T13" fmla="*/ 41 h 184"/>
                  <a:gd name="T14" fmla="*/ 26 w 53"/>
                  <a:gd name="T15" fmla="*/ 76 h 184"/>
                  <a:gd name="T16" fmla="*/ 47 w 53"/>
                  <a:gd name="T17" fmla="*/ 167 h 184"/>
                  <a:gd name="T18" fmla="*/ 53 w 53"/>
                  <a:gd name="T19" fmla="*/ 184 h 184"/>
                  <a:gd name="T20" fmla="*/ 52 w 53"/>
                  <a:gd name="T21" fmla="*/ 16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184">
                    <a:moveTo>
                      <a:pt x="52" y="167"/>
                    </a:moveTo>
                    <a:cubicBezTo>
                      <a:pt x="36" y="99"/>
                      <a:pt x="32" y="26"/>
                      <a:pt x="30" y="18"/>
                    </a:cubicBezTo>
                    <a:cubicBezTo>
                      <a:pt x="26" y="4"/>
                      <a:pt x="14" y="1"/>
                      <a:pt x="14" y="1"/>
                    </a:cubicBezTo>
                    <a:cubicBezTo>
                      <a:pt x="9" y="1"/>
                      <a:pt x="5" y="0"/>
                      <a:pt x="0" y="0"/>
                    </a:cubicBezTo>
                    <a:cubicBezTo>
                      <a:pt x="1" y="6"/>
                      <a:pt x="2" y="11"/>
                      <a:pt x="3" y="17"/>
                    </a:cubicBezTo>
                    <a:cubicBezTo>
                      <a:pt x="3" y="16"/>
                      <a:pt x="15" y="24"/>
                      <a:pt x="16" y="25"/>
                    </a:cubicBezTo>
                    <a:cubicBezTo>
                      <a:pt x="20" y="30"/>
                      <a:pt x="21" y="35"/>
                      <a:pt x="22" y="41"/>
                    </a:cubicBezTo>
                    <a:cubicBezTo>
                      <a:pt x="24" y="52"/>
                      <a:pt x="24" y="64"/>
                      <a:pt x="26" y="76"/>
                    </a:cubicBezTo>
                    <a:cubicBezTo>
                      <a:pt x="32" y="107"/>
                      <a:pt x="36" y="136"/>
                      <a:pt x="47" y="167"/>
                    </a:cubicBezTo>
                    <a:cubicBezTo>
                      <a:pt x="49" y="172"/>
                      <a:pt x="51" y="178"/>
                      <a:pt x="53" y="184"/>
                    </a:cubicBezTo>
                    <a:cubicBezTo>
                      <a:pt x="52" y="178"/>
                      <a:pt x="53" y="174"/>
                      <a:pt x="52" y="167"/>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18" name="Freeform 103"/>
              <p:cNvSpPr/>
              <p:nvPr/>
            </p:nvSpPr>
            <p:spPr bwMode="auto">
              <a:xfrm>
                <a:off x="7843838" y="7986713"/>
                <a:ext cx="223838" cy="247650"/>
              </a:xfrm>
              <a:custGeom>
                <a:avLst/>
                <a:gdLst>
                  <a:gd name="T0" fmla="*/ 5 w 60"/>
                  <a:gd name="T1" fmla="*/ 0 h 66"/>
                  <a:gd name="T2" fmla="*/ 3 w 60"/>
                  <a:gd name="T3" fmla="*/ 46 h 66"/>
                  <a:gd name="T4" fmla="*/ 23 w 60"/>
                  <a:gd name="T5" fmla="*/ 62 h 66"/>
                  <a:gd name="T6" fmla="*/ 59 w 60"/>
                  <a:gd name="T7" fmla="*/ 55 h 66"/>
                  <a:gd name="T8" fmla="*/ 60 w 60"/>
                  <a:gd name="T9" fmla="*/ 41 h 66"/>
                  <a:gd name="T10" fmla="*/ 5 w 60"/>
                  <a:gd name="T11" fmla="*/ 0 h 66"/>
                </a:gdLst>
                <a:ahLst/>
                <a:cxnLst>
                  <a:cxn ang="0">
                    <a:pos x="T0" y="T1"/>
                  </a:cxn>
                  <a:cxn ang="0">
                    <a:pos x="T2" y="T3"/>
                  </a:cxn>
                  <a:cxn ang="0">
                    <a:pos x="T4" y="T5"/>
                  </a:cxn>
                  <a:cxn ang="0">
                    <a:pos x="T6" y="T7"/>
                  </a:cxn>
                  <a:cxn ang="0">
                    <a:pos x="T8" y="T9"/>
                  </a:cxn>
                  <a:cxn ang="0">
                    <a:pos x="T10" y="T11"/>
                  </a:cxn>
                </a:cxnLst>
                <a:rect l="0" t="0" r="r" b="b"/>
                <a:pathLst>
                  <a:path w="60" h="66">
                    <a:moveTo>
                      <a:pt x="5" y="0"/>
                    </a:moveTo>
                    <a:cubicBezTo>
                      <a:pt x="5" y="0"/>
                      <a:pt x="0" y="39"/>
                      <a:pt x="3" y="46"/>
                    </a:cubicBezTo>
                    <a:cubicBezTo>
                      <a:pt x="5" y="54"/>
                      <a:pt x="13" y="61"/>
                      <a:pt x="23" y="62"/>
                    </a:cubicBezTo>
                    <a:cubicBezTo>
                      <a:pt x="49" y="66"/>
                      <a:pt x="59" y="55"/>
                      <a:pt x="59" y="55"/>
                    </a:cubicBezTo>
                    <a:cubicBezTo>
                      <a:pt x="60" y="41"/>
                      <a:pt x="60" y="41"/>
                      <a:pt x="60" y="41"/>
                    </a:cubicBezTo>
                    <a:lnTo>
                      <a:pt x="5" y="0"/>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19" name="Freeform 104"/>
              <p:cNvSpPr/>
              <p:nvPr/>
            </p:nvSpPr>
            <p:spPr bwMode="auto">
              <a:xfrm>
                <a:off x="7831138" y="7953375"/>
                <a:ext cx="233363" cy="242888"/>
              </a:xfrm>
              <a:custGeom>
                <a:avLst/>
                <a:gdLst>
                  <a:gd name="T0" fmla="*/ 5 w 62"/>
                  <a:gd name="T1" fmla="*/ 0 h 65"/>
                  <a:gd name="T2" fmla="*/ 3 w 62"/>
                  <a:gd name="T3" fmla="*/ 46 h 65"/>
                  <a:gd name="T4" fmla="*/ 23 w 62"/>
                  <a:gd name="T5" fmla="*/ 62 h 65"/>
                  <a:gd name="T6" fmla="*/ 56 w 62"/>
                  <a:gd name="T7" fmla="*/ 63 h 65"/>
                  <a:gd name="T8" fmla="*/ 62 w 62"/>
                  <a:gd name="T9" fmla="*/ 36 h 65"/>
                  <a:gd name="T10" fmla="*/ 5 w 62"/>
                  <a:gd name="T11" fmla="*/ 0 h 65"/>
                </a:gdLst>
                <a:ahLst/>
                <a:cxnLst>
                  <a:cxn ang="0">
                    <a:pos x="T0" y="T1"/>
                  </a:cxn>
                  <a:cxn ang="0">
                    <a:pos x="T2" y="T3"/>
                  </a:cxn>
                  <a:cxn ang="0">
                    <a:pos x="T4" y="T5"/>
                  </a:cxn>
                  <a:cxn ang="0">
                    <a:pos x="T6" y="T7"/>
                  </a:cxn>
                  <a:cxn ang="0">
                    <a:pos x="T8" y="T9"/>
                  </a:cxn>
                  <a:cxn ang="0">
                    <a:pos x="T10" y="T11"/>
                  </a:cxn>
                </a:cxnLst>
                <a:rect l="0" t="0" r="r" b="b"/>
                <a:pathLst>
                  <a:path w="62" h="65">
                    <a:moveTo>
                      <a:pt x="5" y="0"/>
                    </a:moveTo>
                    <a:cubicBezTo>
                      <a:pt x="5" y="0"/>
                      <a:pt x="0" y="39"/>
                      <a:pt x="3" y="46"/>
                    </a:cubicBezTo>
                    <a:cubicBezTo>
                      <a:pt x="5" y="54"/>
                      <a:pt x="13" y="61"/>
                      <a:pt x="23" y="62"/>
                    </a:cubicBezTo>
                    <a:cubicBezTo>
                      <a:pt x="49" y="65"/>
                      <a:pt x="56" y="63"/>
                      <a:pt x="56" y="63"/>
                    </a:cubicBezTo>
                    <a:cubicBezTo>
                      <a:pt x="62" y="36"/>
                      <a:pt x="62" y="36"/>
                      <a:pt x="62" y="36"/>
                    </a:cubicBezTo>
                    <a:lnTo>
                      <a:pt x="5" y="0"/>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20" name="Freeform 105"/>
              <p:cNvSpPr/>
              <p:nvPr/>
            </p:nvSpPr>
            <p:spPr bwMode="auto">
              <a:xfrm>
                <a:off x="8139113" y="7997825"/>
                <a:ext cx="233363" cy="195263"/>
              </a:xfrm>
              <a:custGeom>
                <a:avLst/>
                <a:gdLst>
                  <a:gd name="T0" fmla="*/ 62 w 62"/>
                  <a:gd name="T1" fmla="*/ 0 h 52"/>
                  <a:gd name="T2" fmla="*/ 57 w 62"/>
                  <a:gd name="T3" fmla="*/ 36 h 52"/>
                  <a:gd name="T4" fmla="*/ 0 w 62"/>
                  <a:gd name="T5" fmla="*/ 52 h 52"/>
                  <a:gd name="T6" fmla="*/ 9 w 62"/>
                  <a:gd name="T7" fmla="*/ 12 h 52"/>
                  <a:gd name="T8" fmla="*/ 62 w 62"/>
                  <a:gd name="T9" fmla="*/ 0 h 52"/>
                </a:gdLst>
                <a:ahLst/>
                <a:cxnLst>
                  <a:cxn ang="0">
                    <a:pos x="T0" y="T1"/>
                  </a:cxn>
                  <a:cxn ang="0">
                    <a:pos x="T2" y="T3"/>
                  </a:cxn>
                  <a:cxn ang="0">
                    <a:pos x="T4" y="T5"/>
                  </a:cxn>
                  <a:cxn ang="0">
                    <a:pos x="T6" y="T7"/>
                  </a:cxn>
                  <a:cxn ang="0">
                    <a:pos x="T8" y="T9"/>
                  </a:cxn>
                </a:cxnLst>
                <a:rect l="0" t="0" r="r" b="b"/>
                <a:pathLst>
                  <a:path w="62" h="52">
                    <a:moveTo>
                      <a:pt x="62" y="0"/>
                    </a:moveTo>
                    <a:cubicBezTo>
                      <a:pt x="62" y="0"/>
                      <a:pt x="60" y="32"/>
                      <a:pt x="57" y="36"/>
                    </a:cubicBezTo>
                    <a:cubicBezTo>
                      <a:pt x="55" y="39"/>
                      <a:pt x="50" y="50"/>
                      <a:pt x="0" y="52"/>
                    </a:cubicBezTo>
                    <a:cubicBezTo>
                      <a:pt x="9" y="12"/>
                      <a:pt x="9" y="12"/>
                      <a:pt x="9" y="12"/>
                    </a:cubicBezTo>
                    <a:lnTo>
                      <a:pt x="62" y="0"/>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21" name="Freeform 106"/>
              <p:cNvSpPr/>
              <p:nvPr/>
            </p:nvSpPr>
            <p:spPr bwMode="auto">
              <a:xfrm>
                <a:off x="8162925" y="7972425"/>
                <a:ext cx="223838" cy="195263"/>
              </a:xfrm>
              <a:custGeom>
                <a:avLst/>
                <a:gdLst>
                  <a:gd name="T0" fmla="*/ 60 w 60"/>
                  <a:gd name="T1" fmla="*/ 0 h 52"/>
                  <a:gd name="T2" fmla="*/ 55 w 60"/>
                  <a:gd name="T3" fmla="*/ 36 h 52"/>
                  <a:gd name="T4" fmla="*/ 0 w 60"/>
                  <a:gd name="T5" fmla="*/ 52 h 52"/>
                  <a:gd name="T6" fmla="*/ 10 w 60"/>
                  <a:gd name="T7" fmla="*/ 12 h 52"/>
                  <a:gd name="T8" fmla="*/ 60 w 60"/>
                  <a:gd name="T9" fmla="*/ 0 h 52"/>
                </a:gdLst>
                <a:ahLst/>
                <a:cxnLst>
                  <a:cxn ang="0">
                    <a:pos x="T0" y="T1"/>
                  </a:cxn>
                  <a:cxn ang="0">
                    <a:pos x="T2" y="T3"/>
                  </a:cxn>
                  <a:cxn ang="0">
                    <a:pos x="T4" y="T5"/>
                  </a:cxn>
                  <a:cxn ang="0">
                    <a:pos x="T6" y="T7"/>
                  </a:cxn>
                  <a:cxn ang="0">
                    <a:pos x="T8" y="T9"/>
                  </a:cxn>
                </a:cxnLst>
                <a:rect l="0" t="0" r="r" b="b"/>
                <a:pathLst>
                  <a:path w="60" h="52">
                    <a:moveTo>
                      <a:pt x="60" y="0"/>
                    </a:moveTo>
                    <a:cubicBezTo>
                      <a:pt x="60" y="0"/>
                      <a:pt x="57" y="33"/>
                      <a:pt x="55" y="36"/>
                    </a:cubicBezTo>
                    <a:cubicBezTo>
                      <a:pt x="53" y="39"/>
                      <a:pt x="50" y="50"/>
                      <a:pt x="0" y="52"/>
                    </a:cubicBezTo>
                    <a:cubicBezTo>
                      <a:pt x="10" y="12"/>
                      <a:pt x="10" y="12"/>
                      <a:pt x="10" y="12"/>
                    </a:cubicBezTo>
                    <a:lnTo>
                      <a:pt x="60" y="0"/>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22" name="Freeform 107"/>
              <p:cNvSpPr/>
              <p:nvPr/>
            </p:nvSpPr>
            <p:spPr bwMode="auto">
              <a:xfrm>
                <a:off x="7843838" y="7961313"/>
                <a:ext cx="236538" cy="206375"/>
              </a:xfrm>
              <a:custGeom>
                <a:avLst/>
                <a:gdLst>
                  <a:gd name="T0" fmla="*/ 2 w 63"/>
                  <a:gd name="T1" fmla="*/ 12 h 55"/>
                  <a:gd name="T2" fmla="*/ 0 w 63"/>
                  <a:gd name="T3" fmla="*/ 9 h 55"/>
                  <a:gd name="T4" fmla="*/ 5 w 63"/>
                  <a:gd name="T5" fmla="*/ 1 h 55"/>
                  <a:gd name="T6" fmla="*/ 16 w 63"/>
                  <a:gd name="T7" fmla="*/ 8 h 55"/>
                  <a:gd name="T8" fmla="*/ 37 w 63"/>
                  <a:gd name="T9" fmla="*/ 22 h 55"/>
                  <a:gd name="T10" fmla="*/ 56 w 63"/>
                  <a:gd name="T11" fmla="*/ 36 h 55"/>
                  <a:gd name="T12" fmla="*/ 56 w 63"/>
                  <a:gd name="T13" fmla="*/ 54 h 55"/>
                  <a:gd name="T14" fmla="*/ 44 w 63"/>
                  <a:gd name="T15" fmla="*/ 40 h 55"/>
                  <a:gd name="T16" fmla="*/ 35 w 63"/>
                  <a:gd name="T17" fmla="*/ 35 h 55"/>
                  <a:gd name="T18" fmla="*/ 23 w 63"/>
                  <a:gd name="T19" fmla="*/ 28 h 55"/>
                  <a:gd name="T20" fmla="*/ 7 w 63"/>
                  <a:gd name="T21" fmla="*/ 17 h 55"/>
                  <a:gd name="T22" fmla="*/ 2 w 63"/>
                  <a:gd name="T23" fmla="*/ 1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55">
                    <a:moveTo>
                      <a:pt x="2" y="12"/>
                    </a:moveTo>
                    <a:cubicBezTo>
                      <a:pt x="1" y="11"/>
                      <a:pt x="0" y="10"/>
                      <a:pt x="0" y="9"/>
                    </a:cubicBezTo>
                    <a:cubicBezTo>
                      <a:pt x="0" y="5"/>
                      <a:pt x="0" y="0"/>
                      <a:pt x="5" y="1"/>
                    </a:cubicBezTo>
                    <a:cubicBezTo>
                      <a:pt x="9" y="2"/>
                      <a:pt x="12" y="6"/>
                      <a:pt x="16" y="8"/>
                    </a:cubicBezTo>
                    <a:cubicBezTo>
                      <a:pt x="23" y="12"/>
                      <a:pt x="30" y="16"/>
                      <a:pt x="37" y="22"/>
                    </a:cubicBezTo>
                    <a:cubicBezTo>
                      <a:pt x="43" y="26"/>
                      <a:pt x="50" y="30"/>
                      <a:pt x="56" y="36"/>
                    </a:cubicBezTo>
                    <a:cubicBezTo>
                      <a:pt x="57" y="37"/>
                      <a:pt x="63" y="52"/>
                      <a:pt x="56" y="54"/>
                    </a:cubicBezTo>
                    <a:cubicBezTo>
                      <a:pt x="48" y="55"/>
                      <a:pt x="51" y="44"/>
                      <a:pt x="44" y="40"/>
                    </a:cubicBezTo>
                    <a:cubicBezTo>
                      <a:pt x="41" y="39"/>
                      <a:pt x="38" y="37"/>
                      <a:pt x="35" y="35"/>
                    </a:cubicBezTo>
                    <a:cubicBezTo>
                      <a:pt x="31" y="32"/>
                      <a:pt x="27" y="31"/>
                      <a:pt x="23" y="28"/>
                    </a:cubicBezTo>
                    <a:cubicBezTo>
                      <a:pt x="18" y="24"/>
                      <a:pt x="12" y="20"/>
                      <a:pt x="7" y="17"/>
                    </a:cubicBezTo>
                    <a:cubicBezTo>
                      <a:pt x="5" y="16"/>
                      <a:pt x="3" y="14"/>
                      <a:pt x="2" y="12"/>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23" name="Freeform 108"/>
              <p:cNvSpPr/>
              <p:nvPr/>
            </p:nvSpPr>
            <p:spPr bwMode="auto">
              <a:xfrm>
                <a:off x="8166100" y="7983538"/>
                <a:ext cx="217488" cy="130175"/>
              </a:xfrm>
              <a:custGeom>
                <a:avLst/>
                <a:gdLst>
                  <a:gd name="T0" fmla="*/ 53 w 58"/>
                  <a:gd name="T1" fmla="*/ 1 h 35"/>
                  <a:gd name="T2" fmla="*/ 36 w 58"/>
                  <a:gd name="T3" fmla="*/ 7 h 35"/>
                  <a:gd name="T4" fmla="*/ 19 w 58"/>
                  <a:gd name="T5" fmla="*/ 13 h 35"/>
                  <a:gd name="T6" fmla="*/ 3 w 58"/>
                  <a:gd name="T7" fmla="*/ 27 h 35"/>
                  <a:gd name="T8" fmla="*/ 0 w 58"/>
                  <a:gd name="T9" fmla="*/ 35 h 35"/>
                  <a:gd name="T10" fmla="*/ 19 w 58"/>
                  <a:gd name="T11" fmla="*/ 24 h 35"/>
                  <a:gd name="T12" fmla="*/ 48 w 58"/>
                  <a:gd name="T13" fmla="*/ 13 h 35"/>
                  <a:gd name="T14" fmla="*/ 58 w 58"/>
                  <a:gd name="T15" fmla="*/ 4 h 35"/>
                  <a:gd name="T16" fmla="*/ 53 w 58"/>
                  <a:gd name="T17"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35">
                    <a:moveTo>
                      <a:pt x="53" y="1"/>
                    </a:moveTo>
                    <a:cubicBezTo>
                      <a:pt x="47" y="1"/>
                      <a:pt x="41" y="5"/>
                      <a:pt x="36" y="7"/>
                    </a:cubicBezTo>
                    <a:cubicBezTo>
                      <a:pt x="31" y="11"/>
                      <a:pt x="25" y="11"/>
                      <a:pt x="19" y="13"/>
                    </a:cubicBezTo>
                    <a:cubicBezTo>
                      <a:pt x="12" y="14"/>
                      <a:pt x="6" y="20"/>
                      <a:pt x="3" y="27"/>
                    </a:cubicBezTo>
                    <a:cubicBezTo>
                      <a:pt x="2" y="30"/>
                      <a:pt x="2" y="32"/>
                      <a:pt x="0" y="35"/>
                    </a:cubicBezTo>
                    <a:cubicBezTo>
                      <a:pt x="7" y="33"/>
                      <a:pt x="13" y="28"/>
                      <a:pt x="19" y="24"/>
                    </a:cubicBezTo>
                    <a:cubicBezTo>
                      <a:pt x="27" y="18"/>
                      <a:pt x="37" y="14"/>
                      <a:pt x="48" y="13"/>
                    </a:cubicBezTo>
                    <a:cubicBezTo>
                      <a:pt x="53" y="13"/>
                      <a:pt x="58" y="11"/>
                      <a:pt x="58" y="4"/>
                    </a:cubicBezTo>
                    <a:cubicBezTo>
                      <a:pt x="58" y="0"/>
                      <a:pt x="57" y="2"/>
                      <a:pt x="53" y="1"/>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24" name="Freeform 109"/>
              <p:cNvSpPr/>
              <p:nvPr/>
            </p:nvSpPr>
            <p:spPr bwMode="auto">
              <a:xfrm>
                <a:off x="7937500" y="8148638"/>
                <a:ext cx="374650" cy="836613"/>
              </a:xfrm>
              <a:custGeom>
                <a:avLst/>
                <a:gdLst>
                  <a:gd name="T0" fmla="*/ 66 w 236"/>
                  <a:gd name="T1" fmla="*/ 0 h 527"/>
                  <a:gd name="T2" fmla="*/ 0 w 236"/>
                  <a:gd name="T3" fmla="*/ 387 h 527"/>
                  <a:gd name="T4" fmla="*/ 80 w 236"/>
                  <a:gd name="T5" fmla="*/ 527 h 527"/>
                  <a:gd name="T6" fmla="*/ 175 w 236"/>
                  <a:gd name="T7" fmla="*/ 527 h 527"/>
                  <a:gd name="T8" fmla="*/ 236 w 236"/>
                  <a:gd name="T9" fmla="*/ 406 h 527"/>
                  <a:gd name="T10" fmla="*/ 139 w 236"/>
                  <a:gd name="T11" fmla="*/ 0 h 527"/>
                  <a:gd name="T12" fmla="*/ 66 w 236"/>
                  <a:gd name="T13" fmla="*/ 0 h 527"/>
                </a:gdLst>
                <a:ahLst/>
                <a:cxnLst>
                  <a:cxn ang="0">
                    <a:pos x="T0" y="T1"/>
                  </a:cxn>
                  <a:cxn ang="0">
                    <a:pos x="T2" y="T3"/>
                  </a:cxn>
                  <a:cxn ang="0">
                    <a:pos x="T4" y="T5"/>
                  </a:cxn>
                  <a:cxn ang="0">
                    <a:pos x="T6" y="T7"/>
                  </a:cxn>
                  <a:cxn ang="0">
                    <a:pos x="T8" y="T9"/>
                  </a:cxn>
                  <a:cxn ang="0">
                    <a:pos x="T10" y="T11"/>
                  </a:cxn>
                  <a:cxn ang="0">
                    <a:pos x="T12" y="T13"/>
                  </a:cxn>
                </a:cxnLst>
                <a:rect l="0" t="0" r="r" b="b"/>
                <a:pathLst>
                  <a:path w="236" h="527">
                    <a:moveTo>
                      <a:pt x="66" y="0"/>
                    </a:moveTo>
                    <a:lnTo>
                      <a:pt x="0" y="387"/>
                    </a:lnTo>
                    <a:lnTo>
                      <a:pt x="80" y="527"/>
                    </a:lnTo>
                    <a:lnTo>
                      <a:pt x="175" y="527"/>
                    </a:lnTo>
                    <a:lnTo>
                      <a:pt x="236" y="406"/>
                    </a:lnTo>
                    <a:lnTo>
                      <a:pt x="139" y="0"/>
                    </a:lnTo>
                    <a:lnTo>
                      <a:pt x="66" y="0"/>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25" name="Freeform 110"/>
              <p:cNvSpPr/>
              <p:nvPr/>
            </p:nvSpPr>
            <p:spPr bwMode="auto">
              <a:xfrm>
                <a:off x="7962900" y="8148638"/>
                <a:ext cx="323850" cy="892175"/>
              </a:xfrm>
              <a:custGeom>
                <a:avLst/>
                <a:gdLst>
                  <a:gd name="T0" fmla="*/ 26 w 86"/>
                  <a:gd name="T1" fmla="*/ 1 h 238"/>
                  <a:gd name="T2" fmla="*/ 0 w 86"/>
                  <a:gd name="T3" fmla="*/ 165 h 238"/>
                  <a:gd name="T4" fmla="*/ 48 w 86"/>
                  <a:gd name="T5" fmla="*/ 238 h 238"/>
                  <a:gd name="T6" fmla="*/ 86 w 86"/>
                  <a:gd name="T7" fmla="*/ 173 h 238"/>
                  <a:gd name="T8" fmla="*/ 43 w 86"/>
                  <a:gd name="T9" fmla="*/ 0 h 238"/>
                  <a:gd name="T10" fmla="*/ 26 w 86"/>
                  <a:gd name="T11" fmla="*/ 1 h 238"/>
                </a:gdLst>
                <a:ahLst/>
                <a:cxnLst>
                  <a:cxn ang="0">
                    <a:pos x="T0" y="T1"/>
                  </a:cxn>
                  <a:cxn ang="0">
                    <a:pos x="T2" y="T3"/>
                  </a:cxn>
                  <a:cxn ang="0">
                    <a:pos x="T4" y="T5"/>
                  </a:cxn>
                  <a:cxn ang="0">
                    <a:pos x="T6" y="T7"/>
                  </a:cxn>
                  <a:cxn ang="0">
                    <a:pos x="T8" y="T9"/>
                  </a:cxn>
                  <a:cxn ang="0">
                    <a:pos x="T10" y="T11"/>
                  </a:cxn>
                </a:cxnLst>
                <a:rect l="0" t="0" r="r" b="b"/>
                <a:pathLst>
                  <a:path w="86" h="238">
                    <a:moveTo>
                      <a:pt x="26" y="1"/>
                    </a:moveTo>
                    <a:cubicBezTo>
                      <a:pt x="26" y="1"/>
                      <a:pt x="9" y="86"/>
                      <a:pt x="0" y="165"/>
                    </a:cubicBezTo>
                    <a:cubicBezTo>
                      <a:pt x="48" y="238"/>
                      <a:pt x="48" y="238"/>
                      <a:pt x="48" y="238"/>
                    </a:cubicBezTo>
                    <a:cubicBezTo>
                      <a:pt x="86" y="173"/>
                      <a:pt x="86" y="173"/>
                      <a:pt x="86" y="173"/>
                    </a:cubicBezTo>
                    <a:cubicBezTo>
                      <a:pt x="86" y="173"/>
                      <a:pt x="72" y="81"/>
                      <a:pt x="43" y="0"/>
                    </a:cubicBezTo>
                    <a:lnTo>
                      <a:pt x="26" y="1"/>
                    </a:lnTo>
                    <a:close/>
                  </a:path>
                </a:pathLst>
              </a:custGeom>
              <a:solidFill>
                <a:srgbClr val="9D9D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26" name="Freeform 111"/>
              <p:cNvSpPr/>
              <p:nvPr/>
            </p:nvSpPr>
            <p:spPr bwMode="auto">
              <a:xfrm>
                <a:off x="8105775" y="8148638"/>
                <a:ext cx="180975" cy="892175"/>
              </a:xfrm>
              <a:custGeom>
                <a:avLst/>
                <a:gdLst>
                  <a:gd name="T0" fmla="*/ 5 w 48"/>
                  <a:gd name="T1" fmla="*/ 0 h 238"/>
                  <a:gd name="T2" fmla="*/ 2 w 48"/>
                  <a:gd name="T3" fmla="*/ 0 h 238"/>
                  <a:gd name="T4" fmla="*/ 0 w 48"/>
                  <a:gd name="T5" fmla="*/ 2 h 238"/>
                  <a:gd name="T6" fmla="*/ 10 w 48"/>
                  <a:gd name="T7" fmla="*/ 238 h 238"/>
                  <a:gd name="T8" fmla="*/ 48 w 48"/>
                  <a:gd name="T9" fmla="*/ 173 h 238"/>
                  <a:gd name="T10" fmla="*/ 5 w 48"/>
                  <a:gd name="T11" fmla="*/ 0 h 238"/>
                </a:gdLst>
                <a:ahLst/>
                <a:cxnLst>
                  <a:cxn ang="0">
                    <a:pos x="T0" y="T1"/>
                  </a:cxn>
                  <a:cxn ang="0">
                    <a:pos x="T2" y="T3"/>
                  </a:cxn>
                  <a:cxn ang="0">
                    <a:pos x="T4" y="T5"/>
                  </a:cxn>
                  <a:cxn ang="0">
                    <a:pos x="T6" y="T7"/>
                  </a:cxn>
                  <a:cxn ang="0">
                    <a:pos x="T8" y="T9"/>
                  </a:cxn>
                  <a:cxn ang="0">
                    <a:pos x="T10" y="T11"/>
                  </a:cxn>
                </a:cxnLst>
                <a:rect l="0" t="0" r="r" b="b"/>
                <a:pathLst>
                  <a:path w="48" h="238">
                    <a:moveTo>
                      <a:pt x="5" y="0"/>
                    </a:moveTo>
                    <a:cubicBezTo>
                      <a:pt x="2" y="0"/>
                      <a:pt x="2" y="0"/>
                      <a:pt x="2" y="0"/>
                    </a:cubicBezTo>
                    <a:cubicBezTo>
                      <a:pt x="0" y="2"/>
                      <a:pt x="0" y="2"/>
                      <a:pt x="0" y="2"/>
                    </a:cubicBezTo>
                    <a:cubicBezTo>
                      <a:pt x="10" y="238"/>
                      <a:pt x="10" y="238"/>
                      <a:pt x="10" y="238"/>
                    </a:cubicBezTo>
                    <a:cubicBezTo>
                      <a:pt x="48" y="173"/>
                      <a:pt x="48" y="173"/>
                      <a:pt x="48" y="173"/>
                    </a:cubicBezTo>
                    <a:cubicBezTo>
                      <a:pt x="48" y="173"/>
                      <a:pt x="34" y="81"/>
                      <a:pt x="5" y="0"/>
                    </a:cubicBez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27" name="Freeform 112"/>
              <p:cNvSpPr/>
              <p:nvPr/>
            </p:nvSpPr>
            <p:spPr bwMode="auto">
              <a:xfrm>
                <a:off x="8012113" y="8220075"/>
                <a:ext cx="161925" cy="206375"/>
              </a:xfrm>
              <a:custGeom>
                <a:avLst/>
                <a:gdLst>
                  <a:gd name="T0" fmla="*/ 36 w 43"/>
                  <a:gd name="T1" fmla="*/ 0 h 55"/>
                  <a:gd name="T2" fmla="*/ 36 w 43"/>
                  <a:gd name="T3" fmla="*/ 0 h 55"/>
                  <a:gd name="T4" fmla="*/ 4 w 43"/>
                  <a:gd name="T5" fmla="*/ 31 h 55"/>
                  <a:gd name="T6" fmla="*/ 0 w 43"/>
                  <a:gd name="T7" fmla="*/ 55 h 55"/>
                  <a:gd name="T8" fmla="*/ 0 w 43"/>
                  <a:gd name="T9" fmla="*/ 55 h 55"/>
                  <a:gd name="T10" fmla="*/ 43 w 43"/>
                  <a:gd name="T11" fmla="*/ 22 h 55"/>
                  <a:gd name="T12" fmla="*/ 36 w 43"/>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43" h="55">
                    <a:moveTo>
                      <a:pt x="36" y="0"/>
                    </a:moveTo>
                    <a:cubicBezTo>
                      <a:pt x="36" y="0"/>
                      <a:pt x="36" y="0"/>
                      <a:pt x="36" y="0"/>
                    </a:cubicBezTo>
                    <a:cubicBezTo>
                      <a:pt x="36" y="0"/>
                      <a:pt x="29" y="14"/>
                      <a:pt x="4" y="31"/>
                    </a:cubicBezTo>
                    <a:cubicBezTo>
                      <a:pt x="2" y="38"/>
                      <a:pt x="1" y="47"/>
                      <a:pt x="0" y="55"/>
                    </a:cubicBezTo>
                    <a:cubicBezTo>
                      <a:pt x="0" y="55"/>
                      <a:pt x="0" y="55"/>
                      <a:pt x="0" y="55"/>
                    </a:cubicBezTo>
                    <a:cubicBezTo>
                      <a:pt x="0" y="55"/>
                      <a:pt x="30" y="46"/>
                      <a:pt x="43" y="22"/>
                    </a:cubicBezTo>
                    <a:cubicBezTo>
                      <a:pt x="41" y="14"/>
                      <a:pt x="39" y="7"/>
                      <a:pt x="36" y="0"/>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28" name="Freeform 113"/>
              <p:cNvSpPr/>
              <p:nvPr/>
            </p:nvSpPr>
            <p:spPr bwMode="auto">
              <a:xfrm>
                <a:off x="7974013" y="8415338"/>
                <a:ext cx="255588" cy="250825"/>
              </a:xfrm>
              <a:custGeom>
                <a:avLst/>
                <a:gdLst>
                  <a:gd name="T0" fmla="*/ 68 w 68"/>
                  <a:gd name="T1" fmla="*/ 25 h 67"/>
                  <a:gd name="T2" fmla="*/ 68 w 68"/>
                  <a:gd name="T3" fmla="*/ 25 h 67"/>
                  <a:gd name="T4" fmla="*/ 62 w 68"/>
                  <a:gd name="T5" fmla="*/ 0 h 67"/>
                  <a:gd name="T6" fmla="*/ 62 w 68"/>
                  <a:gd name="T7" fmla="*/ 0 h 67"/>
                  <a:gd name="T8" fmla="*/ 4 w 68"/>
                  <a:gd name="T9" fmla="*/ 40 h 67"/>
                  <a:gd name="T10" fmla="*/ 4 w 68"/>
                  <a:gd name="T11" fmla="*/ 40 h 67"/>
                  <a:gd name="T12" fmla="*/ 0 w 68"/>
                  <a:gd name="T13" fmla="*/ 67 h 67"/>
                  <a:gd name="T14" fmla="*/ 68 w 68"/>
                  <a:gd name="T15" fmla="*/ 25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67">
                    <a:moveTo>
                      <a:pt x="68" y="25"/>
                    </a:moveTo>
                    <a:cubicBezTo>
                      <a:pt x="68" y="25"/>
                      <a:pt x="68" y="25"/>
                      <a:pt x="68" y="25"/>
                    </a:cubicBezTo>
                    <a:cubicBezTo>
                      <a:pt x="66" y="17"/>
                      <a:pt x="64" y="9"/>
                      <a:pt x="62" y="0"/>
                    </a:cubicBezTo>
                    <a:cubicBezTo>
                      <a:pt x="62" y="0"/>
                      <a:pt x="62" y="0"/>
                      <a:pt x="62" y="0"/>
                    </a:cubicBezTo>
                    <a:cubicBezTo>
                      <a:pt x="31" y="27"/>
                      <a:pt x="4" y="40"/>
                      <a:pt x="4" y="40"/>
                    </a:cubicBezTo>
                    <a:cubicBezTo>
                      <a:pt x="4" y="40"/>
                      <a:pt x="4" y="40"/>
                      <a:pt x="4" y="40"/>
                    </a:cubicBezTo>
                    <a:cubicBezTo>
                      <a:pt x="3" y="49"/>
                      <a:pt x="1" y="58"/>
                      <a:pt x="0" y="67"/>
                    </a:cubicBezTo>
                    <a:cubicBezTo>
                      <a:pt x="40" y="62"/>
                      <a:pt x="68" y="25"/>
                      <a:pt x="68" y="25"/>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29" name="Freeform 114"/>
              <p:cNvSpPr/>
              <p:nvPr/>
            </p:nvSpPr>
            <p:spPr bwMode="auto">
              <a:xfrm>
                <a:off x="8020050" y="8628063"/>
                <a:ext cx="250825" cy="282575"/>
              </a:xfrm>
              <a:custGeom>
                <a:avLst/>
                <a:gdLst>
                  <a:gd name="T0" fmla="*/ 10 w 67"/>
                  <a:gd name="T1" fmla="*/ 75 h 75"/>
                  <a:gd name="T2" fmla="*/ 67 w 67"/>
                  <a:gd name="T3" fmla="*/ 21 h 75"/>
                  <a:gd name="T4" fmla="*/ 67 w 67"/>
                  <a:gd name="T5" fmla="*/ 21 h 75"/>
                  <a:gd name="T6" fmla="*/ 63 w 67"/>
                  <a:gd name="T7" fmla="*/ 0 h 75"/>
                  <a:gd name="T8" fmla="*/ 63 w 67"/>
                  <a:gd name="T9" fmla="*/ 0 h 75"/>
                  <a:gd name="T10" fmla="*/ 0 w 67"/>
                  <a:gd name="T11" fmla="*/ 60 h 75"/>
                  <a:gd name="T12" fmla="*/ 10 w 67"/>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67" h="75">
                    <a:moveTo>
                      <a:pt x="10" y="75"/>
                    </a:moveTo>
                    <a:cubicBezTo>
                      <a:pt x="40" y="64"/>
                      <a:pt x="67" y="21"/>
                      <a:pt x="67" y="21"/>
                    </a:cubicBezTo>
                    <a:cubicBezTo>
                      <a:pt x="67" y="21"/>
                      <a:pt x="67" y="21"/>
                      <a:pt x="67" y="21"/>
                    </a:cubicBezTo>
                    <a:cubicBezTo>
                      <a:pt x="66" y="15"/>
                      <a:pt x="64" y="7"/>
                      <a:pt x="63" y="0"/>
                    </a:cubicBezTo>
                    <a:cubicBezTo>
                      <a:pt x="63" y="0"/>
                      <a:pt x="63" y="0"/>
                      <a:pt x="63" y="0"/>
                    </a:cubicBezTo>
                    <a:cubicBezTo>
                      <a:pt x="40" y="35"/>
                      <a:pt x="0" y="59"/>
                      <a:pt x="0" y="60"/>
                    </a:cubicBezTo>
                    <a:lnTo>
                      <a:pt x="10" y="75"/>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30" name="Freeform 115"/>
              <p:cNvSpPr/>
              <p:nvPr/>
            </p:nvSpPr>
            <p:spPr bwMode="auto">
              <a:xfrm>
                <a:off x="8026400" y="8069263"/>
                <a:ext cx="153988" cy="101600"/>
              </a:xfrm>
              <a:custGeom>
                <a:avLst/>
                <a:gdLst>
                  <a:gd name="T0" fmla="*/ 1 w 41"/>
                  <a:gd name="T1" fmla="*/ 2 h 27"/>
                  <a:gd name="T2" fmla="*/ 8 w 41"/>
                  <a:gd name="T3" fmla="*/ 25 h 27"/>
                  <a:gd name="T4" fmla="*/ 26 w 41"/>
                  <a:gd name="T5" fmla="*/ 25 h 27"/>
                  <a:gd name="T6" fmla="*/ 36 w 41"/>
                  <a:gd name="T7" fmla="*/ 0 h 27"/>
                  <a:gd name="T8" fmla="*/ 1 w 41"/>
                  <a:gd name="T9" fmla="*/ 2 h 27"/>
                </a:gdLst>
                <a:ahLst/>
                <a:cxnLst>
                  <a:cxn ang="0">
                    <a:pos x="T0" y="T1"/>
                  </a:cxn>
                  <a:cxn ang="0">
                    <a:pos x="T2" y="T3"/>
                  </a:cxn>
                  <a:cxn ang="0">
                    <a:pos x="T4" y="T5"/>
                  </a:cxn>
                  <a:cxn ang="0">
                    <a:pos x="T6" y="T7"/>
                  </a:cxn>
                  <a:cxn ang="0">
                    <a:pos x="T8" y="T9"/>
                  </a:cxn>
                </a:cxnLst>
                <a:rect l="0" t="0" r="r" b="b"/>
                <a:pathLst>
                  <a:path w="41" h="27">
                    <a:moveTo>
                      <a:pt x="1" y="2"/>
                    </a:moveTo>
                    <a:cubicBezTo>
                      <a:pt x="0" y="6"/>
                      <a:pt x="1" y="22"/>
                      <a:pt x="8" y="25"/>
                    </a:cubicBezTo>
                    <a:cubicBezTo>
                      <a:pt x="11" y="27"/>
                      <a:pt x="18" y="27"/>
                      <a:pt x="26" y="25"/>
                    </a:cubicBezTo>
                    <a:cubicBezTo>
                      <a:pt x="41" y="22"/>
                      <a:pt x="36" y="0"/>
                      <a:pt x="36" y="0"/>
                    </a:cubicBezTo>
                    <a:lnTo>
                      <a:pt x="1" y="2"/>
                    </a:ln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31" name="Freeform 116"/>
              <p:cNvSpPr/>
              <p:nvPr/>
            </p:nvSpPr>
            <p:spPr bwMode="auto">
              <a:xfrm>
                <a:off x="8616950" y="8193088"/>
                <a:ext cx="1031875" cy="2139950"/>
              </a:xfrm>
              <a:custGeom>
                <a:avLst/>
                <a:gdLst>
                  <a:gd name="T0" fmla="*/ 650 w 650"/>
                  <a:gd name="T1" fmla="*/ 1348 h 1348"/>
                  <a:gd name="T2" fmla="*/ 16 w 650"/>
                  <a:gd name="T3" fmla="*/ 1348 h 1348"/>
                  <a:gd name="T4" fmla="*/ 0 w 650"/>
                  <a:gd name="T5" fmla="*/ 0 h 1348"/>
                  <a:gd name="T6" fmla="*/ 598 w 650"/>
                  <a:gd name="T7" fmla="*/ 0 h 1348"/>
                  <a:gd name="T8" fmla="*/ 650 w 650"/>
                  <a:gd name="T9" fmla="*/ 1348 h 1348"/>
                </a:gdLst>
                <a:ahLst/>
                <a:cxnLst>
                  <a:cxn ang="0">
                    <a:pos x="T0" y="T1"/>
                  </a:cxn>
                  <a:cxn ang="0">
                    <a:pos x="T2" y="T3"/>
                  </a:cxn>
                  <a:cxn ang="0">
                    <a:pos x="T4" y="T5"/>
                  </a:cxn>
                  <a:cxn ang="0">
                    <a:pos x="T6" y="T7"/>
                  </a:cxn>
                  <a:cxn ang="0">
                    <a:pos x="T8" y="T9"/>
                  </a:cxn>
                </a:cxnLst>
                <a:rect l="0" t="0" r="r" b="b"/>
                <a:pathLst>
                  <a:path w="650" h="1348">
                    <a:moveTo>
                      <a:pt x="650" y="1348"/>
                    </a:moveTo>
                    <a:lnTo>
                      <a:pt x="16" y="1348"/>
                    </a:lnTo>
                    <a:lnTo>
                      <a:pt x="0" y="0"/>
                    </a:lnTo>
                    <a:lnTo>
                      <a:pt x="598" y="0"/>
                    </a:lnTo>
                    <a:lnTo>
                      <a:pt x="650" y="1348"/>
                    </a:lnTo>
                    <a:close/>
                  </a:path>
                </a:pathLst>
              </a:custGeom>
              <a:solidFill>
                <a:srgbClr val="FCFA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32" name="Freeform 117"/>
              <p:cNvSpPr/>
              <p:nvPr/>
            </p:nvSpPr>
            <p:spPr bwMode="auto">
              <a:xfrm>
                <a:off x="8724900" y="8193088"/>
                <a:ext cx="855663" cy="387350"/>
              </a:xfrm>
              <a:custGeom>
                <a:avLst/>
                <a:gdLst>
                  <a:gd name="T0" fmla="*/ 13 w 228"/>
                  <a:gd name="T1" fmla="*/ 14 h 103"/>
                  <a:gd name="T2" fmla="*/ 25 w 228"/>
                  <a:gd name="T3" fmla="*/ 42 h 103"/>
                  <a:gd name="T4" fmla="*/ 65 w 228"/>
                  <a:gd name="T5" fmla="*/ 53 h 103"/>
                  <a:gd name="T6" fmla="*/ 113 w 228"/>
                  <a:gd name="T7" fmla="*/ 34 h 103"/>
                  <a:gd name="T8" fmla="*/ 152 w 228"/>
                  <a:gd name="T9" fmla="*/ 23 h 103"/>
                  <a:gd name="T10" fmla="*/ 219 w 228"/>
                  <a:gd name="T11" fmla="*/ 77 h 103"/>
                  <a:gd name="T12" fmla="*/ 228 w 228"/>
                  <a:gd name="T13" fmla="*/ 103 h 103"/>
                  <a:gd name="T14" fmla="*/ 224 w 228"/>
                  <a:gd name="T15" fmla="*/ 0 h 103"/>
                  <a:gd name="T16" fmla="*/ 0 w 228"/>
                  <a:gd name="T17" fmla="*/ 0 h 103"/>
                  <a:gd name="T18" fmla="*/ 13 w 228"/>
                  <a:gd name="T19"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103">
                    <a:moveTo>
                      <a:pt x="13" y="14"/>
                    </a:moveTo>
                    <a:cubicBezTo>
                      <a:pt x="19" y="22"/>
                      <a:pt x="21" y="33"/>
                      <a:pt x="25" y="42"/>
                    </a:cubicBezTo>
                    <a:cubicBezTo>
                      <a:pt x="31" y="57"/>
                      <a:pt x="52" y="56"/>
                      <a:pt x="65" y="53"/>
                    </a:cubicBezTo>
                    <a:cubicBezTo>
                      <a:pt x="82" y="49"/>
                      <a:pt x="98" y="43"/>
                      <a:pt x="113" y="34"/>
                    </a:cubicBezTo>
                    <a:cubicBezTo>
                      <a:pt x="124" y="28"/>
                      <a:pt x="138" y="21"/>
                      <a:pt x="152" y="23"/>
                    </a:cubicBezTo>
                    <a:cubicBezTo>
                      <a:pt x="185" y="26"/>
                      <a:pt x="207" y="46"/>
                      <a:pt x="219" y="77"/>
                    </a:cubicBezTo>
                    <a:cubicBezTo>
                      <a:pt x="223" y="86"/>
                      <a:pt x="226" y="94"/>
                      <a:pt x="228" y="103"/>
                    </a:cubicBezTo>
                    <a:cubicBezTo>
                      <a:pt x="224" y="0"/>
                      <a:pt x="224" y="0"/>
                      <a:pt x="224" y="0"/>
                    </a:cubicBezTo>
                    <a:cubicBezTo>
                      <a:pt x="0" y="0"/>
                      <a:pt x="0" y="0"/>
                      <a:pt x="0" y="0"/>
                    </a:cubicBezTo>
                    <a:cubicBezTo>
                      <a:pt x="5" y="5"/>
                      <a:pt x="10" y="10"/>
                      <a:pt x="13" y="14"/>
                    </a:cubicBezTo>
                    <a:close/>
                  </a:path>
                </a:pathLst>
              </a:custGeom>
              <a:solidFill>
                <a:srgbClr val="EFEA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33" name="Freeform 118"/>
              <p:cNvSpPr/>
              <p:nvPr/>
            </p:nvSpPr>
            <p:spPr bwMode="auto">
              <a:xfrm>
                <a:off x="9393238" y="10220325"/>
                <a:ext cx="255588" cy="112713"/>
              </a:xfrm>
              <a:custGeom>
                <a:avLst/>
                <a:gdLst>
                  <a:gd name="T0" fmla="*/ 0 w 68"/>
                  <a:gd name="T1" fmla="*/ 30 h 30"/>
                  <a:gd name="T2" fmla="*/ 68 w 68"/>
                  <a:gd name="T3" fmla="*/ 30 h 30"/>
                  <a:gd name="T4" fmla="*/ 67 w 68"/>
                  <a:gd name="T5" fmla="*/ 0 h 30"/>
                  <a:gd name="T6" fmla="*/ 0 w 68"/>
                  <a:gd name="T7" fmla="*/ 30 h 30"/>
                </a:gdLst>
                <a:ahLst/>
                <a:cxnLst>
                  <a:cxn ang="0">
                    <a:pos x="T0" y="T1"/>
                  </a:cxn>
                  <a:cxn ang="0">
                    <a:pos x="T2" y="T3"/>
                  </a:cxn>
                  <a:cxn ang="0">
                    <a:pos x="T4" y="T5"/>
                  </a:cxn>
                  <a:cxn ang="0">
                    <a:pos x="T6" y="T7"/>
                  </a:cxn>
                </a:cxnLst>
                <a:rect l="0" t="0" r="r" b="b"/>
                <a:pathLst>
                  <a:path w="68" h="30">
                    <a:moveTo>
                      <a:pt x="0" y="30"/>
                    </a:moveTo>
                    <a:cubicBezTo>
                      <a:pt x="68" y="30"/>
                      <a:pt x="68" y="30"/>
                      <a:pt x="68" y="30"/>
                    </a:cubicBezTo>
                    <a:cubicBezTo>
                      <a:pt x="67" y="0"/>
                      <a:pt x="67" y="0"/>
                      <a:pt x="67" y="0"/>
                    </a:cubicBezTo>
                    <a:cubicBezTo>
                      <a:pt x="48" y="15"/>
                      <a:pt x="24" y="25"/>
                      <a:pt x="0" y="30"/>
                    </a:cubicBezTo>
                    <a:close/>
                  </a:path>
                </a:pathLst>
              </a:custGeom>
              <a:solidFill>
                <a:srgbClr val="EFEA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34" name="Freeform 119"/>
              <p:cNvSpPr/>
              <p:nvPr/>
            </p:nvSpPr>
            <p:spPr bwMode="auto">
              <a:xfrm>
                <a:off x="8616950" y="8253413"/>
                <a:ext cx="442913" cy="2079625"/>
              </a:xfrm>
              <a:custGeom>
                <a:avLst/>
                <a:gdLst>
                  <a:gd name="T0" fmla="*/ 39 w 118"/>
                  <a:gd name="T1" fmla="*/ 470 h 554"/>
                  <a:gd name="T2" fmla="*/ 13 w 118"/>
                  <a:gd name="T3" fmla="*/ 320 h 554"/>
                  <a:gd name="T4" fmla="*/ 9 w 118"/>
                  <a:gd name="T5" fmla="*/ 207 h 554"/>
                  <a:gd name="T6" fmla="*/ 9 w 118"/>
                  <a:gd name="T7" fmla="*/ 150 h 554"/>
                  <a:gd name="T8" fmla="*/ 11 w 118"/>
                  <a:gd name="T9" fmla="*/ 98 h 554"/>
                  <a:gd name="T10" fmla="*/ 12 w 118"/>
                  <a:gd name="T11" fmla="*/ 89 h 554"/>
                  <a:gd name="T12" fmla="*/ 20 w 118"/>
                  <a:gd name="T13" fmla="*/ 67 h 554"/>
                  <a:gd name="T14" fmla="*/ 29 w 118"/>
                  <a:gd name="T15" fmla="*/ 34 h 554"/>
                  <a:gd name="T16" fmla="*/ 17 w 118"/>
                  <a:gd name="T17" fmla="*/ 7 h 554"/>
                  <a:gd name="T18" fmla="*/ 0 w 118"/>
                  <a:gd name="T19" fmla="*/ 0 h 554"/>
                  <a:gd name="T20" fmla="*/ 7 w 118"/>
                  <a:gd name="T21" fmla="*/ 554 h 554"/>
                  <a:gd name="T22" fmla="*/ 118 w 118"/>
                  <a:gd name="T23" fmla="*/ 554 h 554"/>
                  <a:gd name="T24" fmla="*/ 39 w 118"/>
                  <a:gd name="T25" fmla="*/ 470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554">
                    <a:moveTo>
                      <a:pt x="39" y="470"/>
                    </a:moveTo>
                    <a:cubicBezTo>
                      <a:pt x="21" y="422"/>
                      <a:pt x="16" y="370"/>
                      <a:pt x="13" y="320"/>
                    </a:cubicBezTo>
                    <a:cubicBezTo>
                      <a:pt x="10" y="282"/>
                      <a:pt x="9" y="245"/>
                      <a:pt x="9" y="207"/>
                    </a:cubicBezTo>
                    <a:cubicBezTo>
                      <a:pt x="9" y="188"/>
                      <a:pt x="9" y="169"/>
                      <a:pt x="9" y="150"/>
                    </a:cubicBezTo>
                    <a:cubicBezTo>
                      <a:pt x="9" y="133"/>
                      <a:pt x="8" y="115"/>
                      <a:pt x="11" y="98"/>
                    </a:cubicBezTo>
                    <a:cubicBezTo>
                      <a:pt x="11" y="95"/>
                      <a:pt x="12" y="92"/>
                      <a:pt x="12" y="89"/>
                    </a:cubicBezTo>
                    <a:cubicBezTo>
                      <a:pt x="14" y="82"/>
                      <a:pt x="17" y="74"/>
                      <a:pt x="20" y="67"/>
                    </a:cubicBezTo>
                    <a:cubicBezTo>
                      <a:pt x="25" y="56"/>
                      <a:pt x="29" y="47"/>
                      <a:pt x="29" y="34"/>
                    </a:cubicBezTo>
                    <a:cubicBezTo>
                      <a:pt x="29" y="24"/>
                      <a:pt x="27" y="13"/>
                      <a:pt x="17" y="7"/>
                    </a:cubicBezTo>
                    <a:cubicBezTo>
                      <a:pt x="13" y="5"/>
                      <a:pt x="7" y="3"/>
                      <a:pt x="0" y="0"/>
                    </a:cubicBezTo>
                    <a:cubicBezTo>
                      <a:pt x="7" y="554"/>
                      <a:pt x="7" y="554"/>
                      <a:pt x="7" y="554"/>
                    </a:cubicBezTo>
                    <a:cubicBezTo>
                      <a:pt x="118" y="554"/>
                      <a:pt x="118" y="554"/>
                      <a:pt x="118" y="554"/>
                    </a:cubicBezTo>
                    <a:cubicBezTo>
                      <a:pt x="78" y="542"/>
                      <a:pt x="53" y="510"/>
                      <a:pt x="39" y="470"/>
                    </a:cubicBezTo>
                    <a:close/>
                  </a:path>
                </a:pathLst>
              </a:custGeom>
              <a:solidFill>
                <a:srgbClr val="EFEA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35" name="Freeform 120"/>
              <p:cNvSpPr/>
              <p:nvPr/>
            </p:nvSpPr>
            <p:spPr bwMode="auto">
              <a:xfrm>
                <a:off x="8988425" y="8129588"/>
                <a:ext cx="153988" cy="269875"/>
              </a:xfrm>
              <a:custGeom>
                <a:avLst/>
                <a:gdLst>
                  <a:gd name="T0" fmla="*/ 34 w 41"/>
                  <a:gd name="T1" fmla="*/ 18 h 72"/>
                  <a:gd name="T2" fmla="*/ 13 w 41"/>
                  <a:gd name="T3" fmla="*/ 68 h 72"/>
                  <a:gd name="T4" fmla="*/ 1 w 41"/>
                  <a:gd name="T5" fmla="*/ 54 h 72"/>
                  <a:gd name="T6" fmla="*/ 13 w 41"/>
                  <a:gd name="T7" fmla="*/ 4 h 72"/>
                  <a:gd name="T8" fmla="*/ 34 w 41"/>
                  <a:gd name="T9" fmla="*/ 18 h 72"/>
                </a:gdLst>
                <a:ahLst/>
                <a:cxnLst>
                  <a:cxn ang="0">
                    <a:pos x="T0" y="T1"/>
                  </a:cxn>
                  <a:cxn ang="0">
                    <a:pos x="T2" y="T3"/>
                  </a:cxn>
                  <a:cxn ang="0">
                    <a:pos x="T4" y="T5"/>
                  </a:cxn>
                  <a:cxn ang="0">
                    <a:pos x="T6" y="T7"/>
                  </a:cxn>
                  <a:cxn ang="0">
                    <a:pos x="T8" y="T9"/>
                  </a:cxn>
                </a:cxnLst>
                <a:rect l="0" t="0" r="r" b="b"/>
                <a:pathLst>
                  <a:path w="41" h="72">
                    <a:moveTo>
                      <a:pt x="34" y="18"/>
                    </a:moveTo>
                    <a:cubicBezTo>
                      <a:pt x="34" y="18"/>
                      <a:pt x="19" y="66"/>
                      <a:pt x="13" y="68"/>
                    </a:cubicBezTo>
                    <a:cubicBezTo>
                      <a:pt x="7" y="70"/>
                      <a:pt x="0" y="72"/>
                      <a:pt x="1" y="54"/>
                    </a:cubicBezTo>
                    <a:cubicBezTo>
                      <a:pt x="2" y="36"/>
                      <a:pt x="8" y="7"/>
                      <a:pt x="13" y="4"/>
                    </a:cubicBezTo>
                    <a:cubicBezTo>
                      <a:pt x="18" y="1"/>
                      <a:pt x="41" y="0"/>
                      <a:pt x="34" y="18"/>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36" name="Freeform 121"/>
              <p:cNvSpPr/>
              <p:nvPr/>
            </p:nvSpPr>
            <p:spPr bwMode="auto">
              <a:xfrm>
                <a:off x="9007475" y="8129588"/>
                <a:ext cx="134938" cy="255588"/>
              </a:xfrm>
              <a:custGeom>
                <a:avLst/>
                <a:gdLst>
                  <a:gd name="T0" fmla="*/ 0 w 36"/>
                  <a:gd name="T1" fmla="*/ 26 h 68"/>
                  <a:gd name="T2" fmla="*/ 6 w 36"/>
                  <a:gd name="T3" fmla="*/ 18 h 68"/>
                  <a:gd name="T4" fmla="*/ 17 w 36"/>
                  <a:gd name="T5" fmla="*/ 21 h 68"/>
                  <a:gd name="T6" fmla="*/ 8 w 36"/>
                  <a:gd name="T7" fmla="*/ 68 h 68"/>
                  <a:gd name="T8" fmla="*/ 29 w 36"/>
                  <a:gd name="T9" fmla="*/ 18 h 68"/>
                  <a:gd name="T10" fmla="*/ 8 w 36"/>
                  <a:gd name="T11" fmla="*/ 4 h 68"/>
                  <a:gd name="T12" fmla="*/ 0 w 36"/>
                  <a:gd name="T13" fmla="*/ 26 h 68"/>
                </a:gdLst>
                <a:ahLst/>
                <a:cxnLst>
                  <a:cxn ang="0">
                    <a:pos x="T0" y="T1"/>
                  </a:cxn>
                  <a:cxn ang="0">
                    <a:pos x="T2" y="T3"/>
                  </a:cxn>
                  <a:cxn ang="0">
                    <a:pos x="T4" y="T5"/>
                  </a:cxn>
                  <a:cxn ang="0">
                    <a:pos x="T6" y="T7"/>
                  </a:cxn>
                  <a:cxn ang="0">
                    <a:pos x="T8" y="T9"/>
                  </a:cxn>
                  <a:cxn ang="0">
                    <a:pos x="T10" y="T11"/>
                  </a:cxn>
                  <a:cxn ang="0">
                    <a:pos x="T12" y="T13"/>
                  </a:cxn>
                </a:cxnLst>
                <a:rect l="0" t="0" r="r" b="b"/>
                <a:pathLst>
                  <a:path w="36" h="68">
                    <a:moveTo>
                      <a:pt x="0" y="26"/>
                    </a:moveTo>
                    <a:cubicBezTo>
                      <a:pt x="2" y="23"/>
                      <a:pt x="4" y="20"/>
                      <a:pt x="6" y="18"/>
                    </a:cubicBezTo>
                    <a:cubicBezTo>
                      <a:pt x="10" y="16"/>
                      <a:pt x="16" y="16"/>
                      <a:pt x="17" y="21"/>
                    </a:cubicBezTo>
                    <a:cubicBezTo>
                      <a:pt x="23" y="38"/>
                      <a:pt x="11" y="51"/>
                      <a:pt x="8" y="68"/>
                    </a:cubicBezTo>
                    <a:cubicBezTo>
                      <a:pt x="14" y="66"/>
                      <a:pt x="29" y="18"/>
                      <a:pt x="29" y="18"/>
                    </a:cubicBezTo>
                    <a:cubicBezTo>
                      <a:pt x="36" y="0"/>
                      <a:pt x="13" y="1"/>
                      <a:pt x="8" y="4"/>
                    </a:cubicBezTo>
                    <a:cubicBezTo>
                      <a:pt x="5" y="6"/>
                      <a:pt x="3" y="15"/>
                      <a:pt x="0" y="26"/>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37" name="Freeform 122"/>
              <p:cNvSpPr/>
              <p:nvPr/>
            </p:nvSpPr>
            <p:spPr bwMode="auto">
              <a:xfrm>
                <a:off x="8886825" y="8118475"/>
                <a:ext cx="138113" cy="261938"/>
              </a:xfrm>
              <a:custGeom>
                <a:avLst/>
                <a:gdLst>
                  <a:gd name="T0" fmla="*/ 25 w 37"/>
                  <a:gd name="T1" fmla="*/ 59 h 70"/>
                  <a:gd name="T2" fmla="*/ 36 w 37"/>
                  <a:gd name="T3" fmla="*/ 16 h 70"/>
                  <a:gd name="T4" fmla="*/ 23 w 37"/>
                  <a:gd name="T5" fmla="*/ 2 h 70"/>
                  <a:gd name="T6" fmla="*/ 5 w 37"/>
                  <a:gd name="T7" fmla="*/ 27 h 70"/>
                  <a:gd name="T8" fmla="*/ 16 w 37"/>
                  <a:gd name="T9" fmla="*/ 68 h 70"/>
                  <a:gd name="T10" fmla="*/ 25 w 37"/>
                  <a:gd name="T11" fmla="*/ 59 h 70"/>
                </a:gdLst>
                <a:ahLst/>
                <a:cxnLst>
                  <a:cxn ang="0">
                    <a:pos x="T0" y="T1"/>
                  </a:cxn>
                  <a:cxn ang="0">
                    <a:pos x="T2" y="T3"/>
                  </a:cxn>
                  <a:cxn ang="0">
                    <a:pos x="T4" y="T5"/>
                  </a:cxn>
                  <a:cxn ang="0">
                    <a:pos x="T6" y="T7"/>
                  </a:cxn>
                  <a:cxn ang="0">
                    <a:pos x="T8" y="T9"/>
                  </a:cxn>
                  <a:cxn ang="0">
                    <a:pos x="T10" y="T11"/>
                  </a:cxn>
                </a:cxnLst>
                <a:rect l="0" t="0" r="r" b="b"/>
                <a:pathLst>
                  <a:path w="37" h="70">
                    <a:moveTo>
                      <a:pt x="25" y="59"/>
                    </a:moveTo>
                    <a:cubicBezTo>
                      <a:pt x="36" y="16"/>
                      <a:pt x="36" y="16"/>
                      <a:pt x="36" y="16"/>
                    </a:cubicBezTo>
                    <a:cubicBezTo>
                      <a:pt x="36" y="16"/>
                      <a:pt x="37" y="0"/>
                      <a:pt x="23" y="2"/>
                    </a:cubicBezTo>
                    <a:cubicBezTo>
                      <a:pt x="9" y="3"/>
                      <a:pt x="5" y="27"/>
                      <a:pt x="5" y="27"/>
                    </a:cubicBezTo>
                    <a:cubicBezTo>
                      <a:pt x="5" y="27"/>
                      <a:pt x="0" y="67"/>
                      <a:pt x="16" y="68"/>
                    </a:cubicBezTo>
                    <a:cubicBezTo>
                      <a:pt x="16" y="68"/>
                      <a:pt x="23" y="70"/>
                      <a:pt x="25" y="59"/>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38" name="Freeform 123"/>
              <p:cNvSpPr/>
              <p:nvPr/>
            </p:nvSpPr>
            <p:spPr bwMode="auto">
              <a:xfrm>
                <a:off x="8916988" y="8118475"/>
                <a:ext cx="107950" cy="250825"/>
              </a:xfrm>
              <a:custGeom>
                <a:avLst/>
                <a:gdLst>
                  <a:gd name="T0" fmla="*/ 0 w 29"/>
                  <a:gd name="T1" fmla="*/ 15 h 67"/>
                  <a:gd name="T2" fmla="*/ 8 w 29"/>
                  <a:gd name="T3" fmla="*/ 15 h 67"/>
                  <a:gd name="T4" fmla="*/ 16 w 29"/>
                  <a:gd name="T5" fmla="*/ 42 h 67"/>
                  <a:gd name="T6" fmla="*/ 12 w 29"/>
                  <a:gd name="T7" fmla="*/ 67 h 67"/>
                  <a:gd name="T8" fmla="*/ 17 w 29"/>
                  <a:gd name="T9" fmla="*/ 59 h 67"/>
                  <a:gd name="T10" fmla="*/ 28 w 29"/>
                  <a:gd name="T11" fmla="*/ 16 h 67"/>
                  <a:gd name="T12" fmla="*/ 15 w 29"/>
                  <a:gd name="T13" fmla="*/ 2 h 67"/>
                  <a:gd name="T14" fmla="*/ 0 w 29"/>
                  <a:gd name="T15" fmla="*/ 15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67">
                    <a:moveTo>
                      <a:pt x="0" y="15"/>
                    </a:moveTo>
                    <a:cubicBezTo>
                      <a:pt x="2" y="14"/>
                      <a:pt x="5" y="14"/>
                      <a:pt x="8" y="15"/>
                    </a:cubicBezTo>
                    <a:cubicBezTo>
                      <a:pt x="17" y="19"/>
                      <a:pt x="16" y="34"/>
                      <a:pt x="16" y="42"/>
                    </a:cubicBezTo>
                    <a:cubicBezTo>
                      <a:pt x="15" y="51"/>
                      <a:pt x="13" y="59"/>
                      <a:pt x="12" y="67"/>
                    </a:cubicBezTo>
                    <a:cubicBezTo>
                      <a:pt x="14" y="66"/>
                      <a:pt x="16" y="64"/>
                      <a:pt x="17" y="59"/>
                    </a:cubicBezTo>
                    <a:cubicBezTo>
                      <a:pt x="28" y="16"/>
                      <a:pt x="28" y="16"/>
                      <a:pt x="28" y="16"/>
                    </a:cubicBezTo>
                    <a:cubicBezTo>
                      <a:pt x="28" y="16"/>
                      <a:pt x="29" y="0"/>
                      <a:pt x="15" y="2"/>
                    </a:cubicBezTo>
                    <a:cubicBezTo>
                      <a:pt x="8" y="2"/>
                      <a:pt x="3" y="9"/>
                      <a:pt x="0" y="15"/>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39" name="Freeform 124"/>
              <p:cNvSpPr/>
              <p:nvPr/>
            </p:nvSpPr>
            <p:spPr bwMode="auto">
              <a:xfrm>
                <a:off x="8782050" y="8132763"/>
                <a:ext cx="146050" cy="263525"/>
              </a:xfrm>
              <a:custGeom>
                <a:avLst/>
                <a:gdLst>
                  <a:gd name="T0" fmla="*/ 30 w 39"/>
                  <a:gd name="T1" fmla="*/ 46 h 70"/>
                  <a:gd name="T2" fmla="*/ 27 w 39"/>
                  <a:gd name="T3" fmla="*/ 4 h 70"/>
                  <a:gd name="T4" fmla="*/ 1 w 39"/>
                  <a:gd name="T5" fmla="*/ 12 h 70"/>
                  <a:gd name="T6" fmla="*/ 13 w 39"/>
                  <a:gd name="T7" fmla="*/ 52 h 70"/>
                  <a:gd name="T8" fmla="*/ 30 w 39"/>
                  <a:gd name="T9" fmla="*/ 46 h 70"/>
                </a:gdLst>
                <a:ahLst/>
                <a:cxnLst>
                  <a:cxn ang="0">
                    <a:pos x="T0" y="T1"/>
                  </a:cxn>
                  <a:cxn ang="0">
                    <a:pos x="T2" y="T3"/>
                  </a:cxn>
                  <a:cxn ang="0">
                    <a:pos x="T4" y="T5"/>
                  </a:cxn>
                  <a:cxn ang="0">
                    <a:pos x="T6" y="T7"/>
                  </a:cxn>
                  <a:cxn ang="0">
                    <a:pos x="T8" y="T9"/>
                  </a:cxn>
                </a:cxnLst>
                <a:rect l="0" t="0" r="r" b="b"/>
                <a:pathLst>
                  <a:path w="39" h="70">
                    <a:moveTo>
                      <a:pt x="30" y="46"/>
                    </a:moveTo>
                    <a:cubicBezTo>
                      <a:pt x="30" y="46"/>
                      <a:pt x="39" y="9"/>
                      <a:pt x="27" y="4"/>
                    </a:cubicBezTo>
                    <a:cubicBezTo>
                      <a:pt x="16" y="0"/>
                      <a:pt x="2" y="0"/>
                      <a:pt x="1" y="12"/>
                    </a:cubicBezTo>
                    <a:cubicBezTo>
                      <a:pt x="0" y="25"/>
                      <a:pt x="13" y="52"/>
                      <a:pt x="13" y="52"/>
                    </a:cubicBezTo>
                    <a:cubicBezTo>
                      <a:pt x="13" y="52"/>
                      <a:pt x="28" y="70"/>
                      <a:pt x="30" y="46"/>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40" name="Freeform 125"/>
              <p:cNvSpPr/>
              <p:nvPr/>
            </p:nvSpPr>
            <p:spPr bwMode="auto">
              <a:xfrm>
                <a:off x="8785225" y="8132763"/>
                <a:ext cx="142875" cy="222250"/>
              </a:xfrm>
              <a:custGeom>
                <a:avLst/>
                <a:gdLst>
                  <a:gd name="T0" fmla="*/ 0 w 38"/>
                  <a:gd name="T1" fmla="*/ 11 h 59"/>
                  <a:gd name="T2" fmla="*/ 5 w 38"/>
                  <a:gd name="T3" fmla="*/ 9 h 59"/>
                  <a:gd name="T4" fmla="*/ 20 w 38"/>
                  <a:gd name="T5" fmla="*/ 57 h 59"/>
                  <a:gd name="T6" fmla="*/ 20 w 38"/>
                  <a:gd name="T7" fmla="*/ 58 h 59"/>
                  <a:gd name="T8" fmla="*/ 29 w 38"/>
                  <a:gd name="T9" fmla="*/ 46 h 59"/>
                  <a:gd name="T10" fmla="*/ 26 w 38"/>
                  <a:gd name="T11" fmla="*/ 4 h 59"/>
                  <a:gd name="T12" fmla="*/ 0 w 38"/>
                  <a:gd name="T13" fmla="*/ 11 h 59"/>
                </a:gdLst>
                <a:ahLst/>
                <a:cxnLst>
                  <a:cxn ang="0">
                    <a:pos x="T0" y="T1"/>
                  </a:cxn>
                  <a:cxn ang="0">
                    <a:pos x="T2" y="T3"/>
                  </a:cxn>
                  <a:cxn ang="0">
                    <a:pos x="T4" y="T5"/>
                  </a:cxn>
                  <a:cxn ang="0">
                    <a:pos x="T6" y="T7"/>
                  </a:cxn>
                  <a:cxn ang="0">
                    <a:pos x="T8" y="T9"/>
                  </a:cxn>
                  <a:cxn ang="0">
                    <a:pos x="T10" y="T11"/>
                  </a:cxn>
                  <a:cxn ang="0">
                    <a:pos x="T12" y="T13"/>
                  </a:cxn>
                </a:cxnLst>
                <a:rect l="0" t="0" r="r" b="b"/>
                <a:pathLst>
                  <a:path w="38" h="59">
                    <a:moveTo>
                      <a:pt x="0" y="11"/>
                    </a:moveTo>
                    <a:cubicBezTo>
                      <a:pt x="2" y="10"/>
                      <a:pt x="3" y="10"/>
                      <a:pt x="5" y="9"/>
                    </a:cubicBezTo>
                    <a:cubicBezTo>
                      <a:pt x="28" y="7"/>
                      <a:pt x="19" y="44"/>
                      <a:pt x="20" y="57"/>
                    </a:cubicBezTo>
                    <a:cubicBezTo>
                      <a:pt x="20" y="57"/>
                      <a:pt x="20" y="58"/>
                      <a:pt x="20" y="58"/>
                    </a:cubicBezTo>
                    <a:cubicBezTo>
                      <a:pt x="24" y="59"/>
                      <a:pt x="28" y="58"/>
                      <a:pt x="29" y="46"/>
                    </a:cubicBezTo>
                    <a:cubicBezTo>
                      <a:pt x="29" y="46"/>
                      <a:pt x="38" y="9"/>
                      <a:pt x="26" y="4"/>
                    </a:cubicBezTo>
                    <a:cubicBezTo>
                      <a:pt x="16" y="0"/>
                      <a:pt x="2" y="0"/>
                      <a:pt x="0" y="11"/>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41" name="Freeform 126"/>
              <p:cNvSpPr/>
              <p:nvPr/>
            </p:nvSpPr>
            <p:spPr bwMode="auto">
              <a:xfrm>
                <a:off x="8593138" y="8305800"/>
                <a:ext cx="136525" cy="157163"/>
              </a:xfrm>
              <a:custGeom>
                <a:avLst/>
                <a:gdLst>
                  <a:gd name="T0" fmla="*/ 8 w 36"/>
                  <a:gd name="T1" fmla="*/ 3 h 42"/>
                  <a:gd name="T2" fmla="*/ 25 w 36"/>
                  <a:gd name="T3" fmla="*/ 20 h 42"/>
                  <a:gd name="T4" fmla="*/ 28 w 36"/>
                  <a:gd name="T5" fmla="*/ 37 h 42"/>
                  <a:gd name="T6" fmla="*/ 5 w 36"/>
                  <a:gd name="T7" fmla="*/ 34 h 42"/>
                  <a:gd name="T8" fmla="*/ 3 w 36"/>
                  <a:gd name="T9" fmla="*/ 10 h 42"/>
                  <a:gd name="T10" fmla="*/ 8 w 36"/>
                  <a:gd name="T11" fmla="*/ 3 h 42"/>
                </a:gdLst>
                <a:ahLst/>
                <a:cxnLst>
                  <a:cxn ang="0">
                    <a:pos x="T0" y="T1"/>
                  </a:cxn>
                  <a:cxn ang="0">
                    <a:pos x="T2" y="T3"/>
                  </a:cxn>
                  <a:cxn ang="0">
                    <a:pos x="T4" y="T5"/>
                  </a:cxn>
                  <a:cxn ang="0">
                    <a:pos x="T6" y="T7"/>
                  </a:cxn>
                  <a:cxn ang="0">
                    <a:pos x="T8" y="T9"/>
                  </a:cxn>
                  <a:cxn ang="0">
                    <a:pos x="T10" y="T11"/>
                  </a:cxn>
                </a:cxnLst>
                <a:rect l="0" t="0" r="r" b="b"/>
                <a:pathLst>
                  <a:path w="36" h="42">
                    <a:moveTo>
                      <a:pt x="8" y="3"/>
                    </a:moveTo>
                    <a:cubicBezTo>
                      <a:pt x="10" y="6"/>
                      <a:pt x="21" y="17"/>
                      <a:pt x="25" y="20"/>
                    </a:cubicBezTo>
                    <a:cubicBezTo>
                      <a:pt x="32" y="25"/>
                      <a:pt x="36" y="31"/>
                      <a:pt x="28" y="37"/>
                    </a:cubicBezTo>
                    <a:cubicBezTo>
                      <a:pt x="22" y="42"/>
                      <a:pt x="10" y="41"/>
                      <a:pt x="5" y="34"/>
                    </a:cubicBezTo>
                    <a:cubicBezTo>
                      <a:pt x="0" y="26"/>
                      <a:pt x="1" y="18"/>
                      <a:pt x="3" y="10"/>
                    </a:cubicBezTo>
                    <a:cubicBezTo>
                      <a:pt x="3" y="10"/>
                      <a:pt x="6" y="0"/>
                      <a:pt x="8" y="3"/>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42" name="Freeform 127"/>
              <p:cNvSpPr/>
              <p:nvPr/>
            </p:nvSpPr>
            <p:spPr bwMode="auto">
              <a:xfrm>
                <a:off x="8593138" y="8305800"/>
                <a:ext cx="109538" cy="157163"/>
              </a:xfrm>
              <a:custGeom>
                <a:avLst/>
                <a:gdLst>
                  <a:gd name="T0" fmla="*/ 21 w 29"/>
                  <a:gd name="T1" fmla="*/ 34 h 42"/>
                  <a:gd name="T2" fmla="*/ 11 w 29"/>
                  <a:gd name="T3" fmla="*/ 23 h 42"/>
                  <a:gd name="T4" fmla="*/ 10 w 29"/>
                  <a:gd name="T5" fmla="*/ 12 h 42"/>
                  <a:gd name="T6" fmla="*/ 10 w 29"/>
                  <a:gd name="T7" fmla="*/ 6 h 42"/>
                  <a:gd name="T8" fmla="*/ 8 w 29"/>
                  <a:gd name="T9" fmla="*/ 3 h 42"/>
                  <a:gd name="T10" fmla="*/ 3 w 29"/>
                  <a:gd name="T11" fmla="*/ 10 h 42"/>
                  <a:gd name="T12" fmla="*/ 5 w 29"/>
                  <a:gd name="T13" fmla="*/ 34 h 42"/>
                  <a:gd name="T14" fmla="*/ 28 w 29"/>
                  <a:gd name="T15" fmla="*/ 37 h 42"/>
                  <a:gd name="T16" fmla="*/ 29 w 29"/>
                  <a:gd name="T17" fmla="*/ 36 h 42"/>
                  <a:gd name="T18" fmla="*/ 21 w 29"/>
                  <a:gd name="T19"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2">
                    <a:moveTo>
                      <a:pt x="21" y="34"/>
                    </a:moveTo>
                    <a:cubicBezTo>
                      <a:pt x="16" y="31"/>
                      <a:pt x="13" y="28"/>
                      <a:pt x="11" y="23"/>
                    </a:cubicBezTo>
                    <a:cubicBezTo>
                      <a:pt x="10" y="19"/>
                      <a:pt x="10" y="15"/>
                      <a:pt x="10" y="12"/>
                    </a:cubicBezTo>
                    <a:cubicBezTo>
                      <a:pt x="9" y="10"/>
                      <a:pt x="10" y="8"/>
                      <a:pt x="10" y="6"/>
                    </a:cubicBezTo>
                    <a:cubicBezTo>
                      <a:pt x="9" y="5"/>
                      <a:pt x="9" y="4"/>
                      <a:pt x="8" y="3"/>
                    </a:cubicBezTo>
                    <a:cubicBezTo>
                      <a:pt x="6" y="0"/>
                      <a:pt x="3" y="10"/>
                      <a:pt x="3" y="10"/>
                    </a:cubicBezTo>
                    <a:cubicBezTo>
                      <a:pt x="1" y="18"/>
                      <a:pt x="0" y="26"/>
                      <a:pt x="5" y="34"/>
                    </a:cubicBezTo>
                    <a:cubicBezTo>
                      <a:pt x="10" y="41"/>
                      <a:pt x="22" y="42"/>
                      <a:pt x="28" y="37"/>
                    </a:cubicBezTo>
                    <a:cubicBezTo>
                      <a:pt x="29" y="36"/>
                      <a:pt x="29" y="36"/>
                      <a:pt x="29" y="36"/>
                    </a:cubicBezTo>
                    <a:cubicBezTo>
                      <a:pt x="26" y="36"/>
                      <a:pt x="23" y="35"/>
                      <a:pt x="21" y="34"/>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43" name="Freeform 128"/>
              <p:cNvSpPr/>
              <p:nvPr/>
            </p:nvSpPr>
            <p:spPr bwMode="auto">
              <a:xfrm>
                <a:off x="7318375" y="6184900"/>
                <a:ext cx="1398588" cy="1941513"/>
              </a:xfrm>
              <a:custGeom>
                <a:avLst/>
                <a:gdLst>
                  <a:gd name="T0" fmla="*/ 9 w 373"/>
                  <a:gd name="T1" fmla="*/ 249 h 517"/>
                  <a:gd name="T2" fmla="*/ 24 w 373"/>
                  <a:gd name="T3" fmla="*/ 427 h 517"/>
                  <a:gd name="T4" fmla="*/ 66 w 373"/>
                  <a:gd name="T5" fmla="*/ 478 h 517"/>
                  <a:gd name="T6" fmla="*/ 161 w 373"/>
                  <a:gd name="T7" fmla="*/ 490 h 517"/>
                  <a:gd name="T8" fmla="*/ 206 w 373"/>
                  <a:gd name="T9" fmla="*/ 514 h 517"/>
                  <a:gd name="T10" fmla="*/ 225 w 373"/>
                  <a:gd name="T11" fmla="*/ 509 h 517"/>
                  <a:gd name="T12" fmla="*/ 247 w 373"/>
                  <a:gd name="T13" fmla="*/ 493 h 517"/>
                  <a:gd name="T14" fmla="*/ 347 w 373"/>
                  <a:gd name="T15" fmla="*/ 469 h 517"/>
                  <a:gd name="T16" fmla="*/ 369 w 373"/>
                  <a:gd name="T17" fmla="*/ 422 h 517"/>
                  <a:gd name="T18" fmla="*/ 359 w 373"/>
                  <a:gd name="T19" fmla="*/ 210 h 517"/>
                  <a:gd name="T20" fmla="*/ 296 w 373"/>
                  <a:gd name="T21" fmla="*/ 81 h 517"/>
                  <a:gd name="T22" fmla="*/ 9 w 373"/>
                  <a:gd name="T23" fmla="*/ 249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3" h="517">
                    <a:moveTo>
                      <a:pt x="9" y="249"/>
                    </a:moveTo>
                    <a:cubicBezTo>
                      <a:pt x="9" y="249"/>
                      <a:pt x="14" y="385"/>
                      <a:pt x="24" y="427"/>
                    </a:cubicBezTo>
                    <a:cubicBezTo>
                      <a:pt x="34" y="469"/>
                      <a:pt x="41" y="473"/>
                      <a:pt x="66" y="478"/>
                    </a:cubicBezTo>
                    <a:cubicBezTo>
                      <a:pt x="90" y="483"/>
                      <a:pt x="150" y="483"/>
                      <a:pt x="161" y="490"/>
                    </a:cubicBezTo>
                    <a:cubicBezTo>
                      <a:pt x="173" y="497"/>
                      <a:pt x="190" y="517"/>
                      <a:pt x="206" y="514"/>
                    </a:cubicBezTo>
                    <a:cubicBezTo>
                      <a:pt x="213" y="512"/>
                      <a:pt x="221" y="513"/>
                      <a:pt x="225" y="509"/>
                    </a:cubicBezTo>
                    <a:cubicBezTo>
                      <a:pt x="232" y="504"/>
                      <a:pt x="242" y="494"/>
                      <a:pt x="247" y="493"/>
                    </a:cubicBezTo>
                    <a:cubicBezTo>
                      <a:pt x="257" y="490"/>
                      <a:pt x="334" y="474"/>
                      <a:pt x="347" y="469"/>
                    </a:cubicBezTo>
                    <a:cubicBezTo>
                      <a:pt x="360" y="464"/>
                      <a:pt x="369" y="453"/>
                      <a:pt x="369" y="422"/>
                    </a:cubicBezTo>
                    <a:cubicBezTo>
                      <a:pt x="369" y="392"/>
                      <a:pt x="373" y="269"/>
                      <a:pt x="359" y="210"/>
                    </a:cubicBezTo>
                    <a:cubicBezTo>
                      <a:pt x="344" y="152"/>
                      <a:pt x="334" y="103"/>
                      <a:pt x="296" y="81"/>
                    </a:cubicBezTo>
                    <a:cubicBezTo>
                      <a:pt x="285" y="71"/>
                      <a:pt x="0" y="0"/>
                      <a:pt x="9" y="249"/>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44" name="Freeform 129"/>
              <p:cNvSpPr/>
              <p:nvPr/>
            </p:nvSpPr>
            <p:spPr bwMode="auto">
              <a:xfrm>
                <a:off x="8616950" y="7108825"/>
                <a:ext cx="284163" cy="401638"/>
              </a:xfrm>
              <a:custGeom>
                <a:avLst/>
                <a:gdLst>
                  <a:gd name="T0" fmla="*/ 13 w 76"/>
                  <a:gd name="T1" fmla="*/ 107 h 107"/>
                  <a:gd name="T2" fmla="*/ 48 w 76"/>
                  <a:gd name="T3" fmla="*/ 16 h 107"/>
                  <a:gd name="T4" fmla="*/ 0 w 76"/>
                  <a:gd name="T5" fmla="*/ 37 h 107"/>
                  <a:gd name="T6" fmla="*/ 13 w 76"/>
                  <a:gd name="T7" fmla="*/ 107 h 107"/>
                </a:gdLst>
                <a:ahLst/>
                <a:cxnLst>
                  <a:cxn ang="0">
                    <a:pos x="T0" y="T1"/>
                  </a:cxn>
                  <a:cxn ang="0">
                    <a:pos x="T2" y="T3"/>
                  </a:cxn>
                  <a:cxn ang="0">
                    <a:pos x="T4" y="T5"/>
                  </a:cxn>
                  <a:cxn ang="0">
                    <a:pos x="T6" y="T7"/>
                  </a:cxn>
                </a:cxnLst>
                <a:rect l="0" t="0" r="r" b="b"/>
                <a:pathLst>
                  <a:path w="76" h="107">
                    <a:moveTo>
                      <a:pt x="13" y="107"/>
                    </a:moveTo>
                    <a:cubicBezTo>
                      <a:pt x="75" y="105"/>
                      <a:pt x="76" y="32"/>
                      <a:pt x="48" y="16"/>
                    </a:cubicBezTo>
                    <a:cubicBezTo>
                      <a:pt x="19" y="0"/>
                      <a:pt x="0" y="37"/>
                      <a:pt x="0" y="37"/>
                    </a:cubicBezTo>
                    <a:lnTo>
                      <a:pt x="13" y="107"/>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45" name="Freeform 130"/>
              <p:cNvSpPr/>
              <p:nvPr/>
            </p:nvSpPr>
            <p:spPr bwMode="auto">
              <a:xfrm>
                <a:off x="7140575" y="7199313"/>
                <a:ext cx="274638" cy="363538"/>
              </a:xfrm>
              <a:custGeom>
                <a:avLst/>
                <a:gdLst>
                  <a:gd name="T0" fmla="*/ 69 w 73"/>
                  <a:gd name="T1" fmla="*/ 92 h 97"/>
                  <a:gd name="T2" fmla="*/ 22 w 73"/>
                  <a:gd name="T3" fmla="*/ 78 h 97"/>
                  <a:gd name="T4" fmla="*/ 38 w 73"/>
                  <a:gd name="T5" fmla="*/ 3 h 97"/>
                  <a:gd name="T6" fmla="*/ 72 w 73"/>
                  <a:gd name="T7" fmla="*/ 40 h 97"/>
                  <a:gd name="T8" fmla="*/ 69 w 73"/>
                  <a:gd name="T9" fmla="*/ 92 h 97"/>
                </a:gdLst>
                <a:ahLst/>
                <a:cxnLst>
                  <a:cxn ang="0">
                    <a:pos x="T0" y="T1"/>
                  </a:cxn>
                  <a:cxn ang="0">
                    <a:pos x="T2" y="T3"/>
                  </a:cxn>
                  <a:cxn ang="0">
                    <a:pos x="T4" y="T5"/>
                  </a:cxn>
                  <a:cxn ang="0">
                    <a:pos x="T6" y="T7"/>
                  </a:cxn>
                  <a:cxn ang="0">
                    <a:pos x="T8" y="T9"/>
                  </a:cxn>
                </a:cxnLst>
                <a:rect l="0" t="0" r="r" b="b"/>
                <a:pathLst>
                  <a:path w="73" h="97">
                    <a:moveTo>
                      <a:pt x="69" y="92"/>
                    </a:moveTo>
                    <a:cubicBezTo>
                      <a:pt x="69" y="92"/>
                      <a:pt x="43" y="97"/>
                      <a:pt x="22" y="78"/>
                    </a:cubicBezTo>
                    <a:cubicBezTo>
                      <a:pt x="0" y="59"/>
                      <a:pt x="2" y="6"/>
                      <a:pt x="38" y="3"/>
                    </a:cubicBezTo>
                    <a:cubicBezTo>
                      <a:pt x="73" y="0"/>
                      <a:pt x="72" y="40"/>
                      <a:pt x="72" y="40"/>
                    </a:cubicBezTo>
                    <a:lnTo>
                      <a:pt x="69" y="92"/>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46" name="Freeform 131"/>
              <p:cNvSpPr/>
              <p:nvPr/>
            </p:nvSpPr>
            <p:spPr bwMode="auto">
              <a:xfrm>
                <a:off x="7346950" y="6121400"/>
                <a:ext cx="1325563" cy="1939925"/>
              </a:xfrm>
              <a:custGeom>
                <a:avLst/>
                <a:gdLst>
                  <a:gd name="T0" fmla="*/ 9 w 353"/>
                  <a:gd name="T1" fmla="*/ 249 h 517"/>
                  <a:gd name="T2" fmla="*/ 11 w 353"/>
                  <a:gd name="T3" fmla="*/ 385 h 517"/>
                  <a:gd name="T4" fmla="*/ 17 w 353"/>
                  <a:gd name="T5" fmla="*/ 432 h 517"/>
                  <a:gd name="T6" fmla="*/ 63 w 353"/>
                  <a:gd name="T7" fmla="*/ 477 h 517"/>
                  <a:gd name="T8" fmla="*/ 138 w 353"/>
                  <a:gd name="T9" fmla="*/ 497 h 517"/>
                  <a:gd name="T10" fmla="*/ 204 w 353"/>
                  <a:gd name="T11" fmla="*/ 516 h 517"/>
                  <a:gd name="T12" fmla="*/ 254 w 353"/>
                  <a:gd name="T13" fmla="*/ 497 h 517"/>
                  <a:gd name="T14" fmla="*/ 332 w 353"/>
                  <a:gd name="T15" fmla="*/ 469 h 517"/>
                  <a:gd name="T16" fmla="*/ 353 w 353"/>
                  <a:gd name="T17" fmla="*/ 422 h 517"/>
                  <a:gd name="T18" fmla="*/ 338 w 353"/>
                  <a:gd name="T19" fmla="*/ 210 h 517"/>
                  <a:gd name="T20" fmla="*/ 284 w 353"/>
                  <a:gd name="T21" fmla="*/ 81 h 517"/>
                  <a:gd name="T22" fmla="*/ 9 w 353"/>
                  <a:gd name="T23" fmla="*/ 249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3" h="517">
                    <a:moveTo>
                      <a:pt x="9" y="249"/>
                    </a:moveTo>
                    <a:cubicBezTo>
                      <a:pt x="9" y="249"/>
                      <a:pt x="5" y="329"/>
                      <a:pt x="11" y="385"/>
                    </a:cubicBezTo>
                    <a:cubicBezTo>
                      <a:pt x="13" y="402"/>
                      <a:pt x="15" y="423"/>
                      <a:pt x="17" y="432"/>
                    </a:cubicBezTo>
                    <a:cubicBezTo>
                      <a:pt x="26" y="474"/>
                      <a:pt x="39" y="472"/>
                      <a:pt x="63" y="477"/>
                    </a:cubicBezTo>
                    <a:cubicBezTo>
                      <a:pt x="70" y="479"/>
                      <a:pt x="104" y="486"/>
                      <a:pt x="138" y="497"/>
                    </a:cubicBezTo>
                    <a:cubicBezTo>
                      <a:pt x="161" y="504"/>
                      <a:pt x="180" y="517"/>
                      <a:pt x="204" y="516"/>
                    </a:cubicBezTo>
                    <a:cubicBezTo>
                      <a:pt x="223" y="515"/>
                      <a:pt x="238" y="502"/>
                      <a:pt x="254" y="497"/>
                    </a:cubicBezTo>
                    <a:cubicBezTo>
                      <a:pt x="295" y="484"/>
                      <a:pt x="328" y="470"/>
                      <a:pt x="332" y="469"/>
                    </a:cubicBezTo>
                    <a:cubicBezTo>
                      <a:pt x="345" y="464"/>
                      <a:pt x="353" y="452"/>
                      <a:pt x="353" y="422"/>
                    </a:cubicBezTo>
                    <a:cubicBezTo>
                      <a:pt x="353" y="391"/>
                      <a:pt x="352" y="268"/>
                      <a:pt x="338" y="210"/>
                    </a:cubicBezTo>
                    <a:cubicBezTo>
                      <a:pt x="324" y="151"/>
                      <a:pt x="320" y="102"/>
                      <a:pt x="284" y="81"/>
                    </a:cubicBezTo>
                    <a:cubicBezTo>
                      <a:pt x="273" y="70"/>
                      <a:pt x="0" y="0"/>
                      <a:pt x="9" y="249"/>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47" name="Freeform 132"/>
              <p:cNvSpPr/>
              <p:nvPr/>
            </p:nvSpPr>
            <p:spPr bwMode="auto">
              <a:xfrm>
                <a:off x="7381875" y="6140450"/>
                <a:ext cx="1196975" cy="889000"/>
              </a:xfrm>
              <a:custGeom>
                <a:avLst/>
                <a:gdLst>
                  <a:gd name="T0" fmla="*/ 174 w 319"/>
                  <a:gd name="T1" fmla="*/ 230 h 237"/>
                  <a:gd name="T2" fmla="*/ 319 w 319"/>
                  <a:gd name="T3" fmla="*/ 159 h 237"/>
                  <a:gd name="T4" fmla="*/ 275 w 319"/>
                  <a:gd name="T5" fmla="*/ 76 h 237"/>
                  <a:gd name="T6" fmla="*/ 0 w 319"/>
                  <a:gd name="T7" fmla="*/ 220 h 237"/>
                  <a:gd name="T8" fmla="*/ 125 w 319"/>
                  <a:gd name="T9" fmla="*/ 237 h 237"/>
                  <a:gd name="T10" fmla="*/ 174 w 319"/>
                  <a:gd name="T11" fmla="*/ 230 h 237"/>
                </a:gdLst>
                <a:ahLst/>
                <a:cxnLst>
                  <a:cxn ang="0">
                    <a:pos x="T0" y="T1"/>
                  </a:cxn>
                  <a:cxn ang="0">
                    <a:pos x="T2" y="T3"/>
                  </a:cxn>
                  <a:cxn ang="0">
                    <a:pos x="T4" y="T5"/>
                  </a:cxn>
                  <a:cxn ang="0">
                    <a:pos x="T6" y="T7"/>
                  </a:cxn>
                  <a:cxn ang="0">
                    <a:pos x="T8" y="T9"/>
                  </a:cxn>
                  <a:cxn ang="0">
                    <a:pos x="T10" y="T11"/>
                  </a:cxn>
                </a:cxnLst>
                <a:rect l="0" t="0" r="r" b="b"/>
                <a:pathLst>
                  <a:path w="319" h="237">
                    <a:moveTo>
                      <a:pt x="174" y="230"/>
                    </a:moveTo>
                    <a:cubicBezTo>
                      <a:pt x="225" y="213"/>
                      <a:pt x="274" y="188"/>
                      <a:pt x="319" y="159"/>
                    </a:cubicBezTo>
                    <a:cubicBezTo>
                      <a:pt x="310" y="122"/>
                      <a:pt x="301" y="91"/>
                      <a:pt x="275" y="76"/>
                    </a:cubicBezTo>
                    <a:cubicBezTo>
                      <a:pt x="264" y="65"/>
                      <a:pt x="9" y="0"/>
                      <a:pt x="0" y="220"/>
                    </a:cubicBezTo>
                    <a:cubicBezTo>
                      <a:pt x="41" y="227"/>
                      <a:pt x="83" y="235"/>
                      <a:pt x="125" y="237"/>
                    </a:cubicBezTo>
                    <a:cubicBezTo>
                      <a:pt x="141" y="235"/>
                      <a:pt x="157" y="232"/>
                      <a:pt x="174" y="230"/>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48" name="Freeform 133"/>
              <p:cNvSpPr/>
              <p:nvPr/>
            </p:nvSpPr>
            <p:spPr bwMode="auto">
              <a:xfrm>
                <a:off x="7216775" y="6613525"/>
                <a:ext cx="277813" cy="974725"/>
              </a:xfrm>
              <a:custGeom>
                <a:avLst/>
                <a:gdLst>
                  <a:gd name="T0" fmla="*/ 2 w 74"/>
                  <a:gd name="T1" fmla="*/ 0 h 260"/>
                  <a:gd name="T2" fmla="*/ 7 w 74"/>
                  <a:gd name="T3" fmla="*/ 162 h 260"/>
                  <a:gd name="T4" fmla="*/ 24 w 74"/>
                  <a:gd name="T5" fmla="*/ 159 h 260"/>
                  <a:gd name="T6" fmla="*/ 52 w 74"/>
                  <a:gd name="T7" fmla="*/ 189 h 260"/>
                  <a:gd name="T8" fmla="*/ 50 w 74"/>
                  <a:gd name="T9" fmla="*/ 255 h 260"/>
                  <a:gd name="T10" fmla="*/ 62 w 74"/>
                  <a:gd name="T11" fmla="*/ 260 h 260"/>
                  <a:gd name="T12" fmla="*/ 74 w 74"/>
                  <a:gd name="T13" fmla="*/ 254 h 260"/>
                  <a:gd name="T14" fmla="*/ 72 w 74"/>
                  <a:gd name="T15" fmla="*/ 21 h 260"/>
                  <a:gd name="T16" fmla="*/ 2 w 74"/>
                  <a:gd name="T17"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60">
                    <a:moveTo>
                      <a:pt x="2" y="0"/>
                    </a:moveTo>
                    <a:cubicBezTo>
                      <a:pt x="2" y="0"/>
                      <a:pt x="0" y="119"/>
                      <a:pt x="7" y="162"/>
                    </a:cubicBezTo>
                    <a:cubicBezTo>
                      <a:pt x="7" y="162"/>
                      <a:pt x="15" y="159"/>
                      <a:pt x="24" y="159"/>
                    </a:cubicBezTo>
                    <a:cubicBezTo>
                      <a:pt x="32" y="160"/>
                      <a:pt x="48" y="165"/>
                      <a:pt x="52" y="189"/>
                    </a:cubicBezTo>
                    <a:cubicBezTo>
                      <a:pt x="60" y="236"/>
                      <a:pt x="50" y="255"/>
                      <a:pt x="50" y="255"/>
                    </a:cubicBezTo>
                    <a:cubicBezTo>
                      <a:pt x="50" y="255"/>
                      <a:pt x="51" y="260"/>
                      <a:pt x="62" y="260"/>
                    </a:cubicBezTo>
                    <a:cubicBezTo>
                      <a:pt x="73" y="259"/>
                      <a:pt x="74" y="254"/>
                      <a:pt x="74" y="254"/>
                    </a:cubicBezTo>
                    <a:cubicBezTo>
                      <a:pt x="72" y="21"/>
                      <a:pt x="72" y="21"/>
                      <a:pt x="72" y="21"/>
                    </a:cubicBezTo>
                    <a:lnTo>
                      <a:pt x="2" y="0"/>
                    </a:ln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49" name="Freeform 134"/>
              <p:cNvSpPr/>
              <p:nvPr/>
            </p:nvSpPr>
            <p:spPr bwMode="auto">
              <a:xfrm>
                <a:off x="7231063" y="7092950"/>
                <a:ext cx="146050" cy="150813"/>
              </a:xfrm>
              <a:custGeom>
                <a:avLst/>
                <a:gdLst>
                  <a:gd name="T0" fmla="*/ 39 w 39"/>
                  <a:gd name="T1" fmla="*/ 40 h 40"/>
                  <a:gd name="T2" fmla="*/ 36 w 39"/>
                  <a:gd name="T3" fmla="*/ 20 h 40"/>
                  <a:gd name="T4" fmla="*/ 31 w 39"/>
                  <a:gd name="T5" fmla="*/ 13 h 40"/>
                  <a:gd name="T6" fmla="*/ 5 w 39"/>
                  <a:gd name="T7" fmla="*/ 0 h 40"/>
                  <a:gd name="T8" fmla="*/ 0 w 39"/>
                  <a:gd name="T9" fmla="*/ 0 h 40"/>
                  <a:gd name="T10" fmla="*/ 3 w 39"/>
                  <a:gd name="T11" fmla="*/ 34 h 40"/>
                  <a:gd name="T12" fmla="*/ 20 w 39"/>
                  <a:gd name="T13" fmla="*/ 31 h 40"/>
                  <a:gd name="T14" fmla="*/ 39 w 39"/>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0">
                    <a:moveTo>
                      <a:pt x="39" y="40"/>
                    </a:moveTo>
                    <a:cubicBezTo>
                      <a:pt x="38" y="34"/>
                      <a:pt x="37" y="28"/>
                      <a:pt x="36" y="20"/>
                    </a:cubicBezTo>
                    <a:cubicBezTo>
                      <a:pt x="34" y="18"/>
                      <a:pt x="33" y="16"/>
                      <a:pt x="31" y="13"/>
                    </a:cubicBezTo>
                    <a:cubicBezTo>
                      <a:pt x="22" y="9"/>
                      <a:pt x="14" y="4"/>
                      <a:pt x="5" y="0"/>
                    </a:cubicBezTo>
                    <a:cubicBezTo>
                      <a:pt x="3" y="0"/>
                      <a:pt x="2" y="0"/>
                      <a:pt x="0" y="0"/>
                    </a:cubicBezTo>
                    <a:cubicBezTo>
                      <a:pt x="1" y="13"/>
                      <a:pt x="2" y="25"/>
                      <a:pt x="3" y="34"/>
                    </a:cubicBezTo>
                    <a:cubicBezTo>
                      <a:pt x="3" y="34"/>
                      <a:pt x="11" y="31"/>
                      <a:pt x="20" y="31"/>
                    </a:cubicBezTo>
                    <a:cubicBezTo>
                      <a:pt x="25" y="31"/>
                      <a:pt x="32" y="33"/>
                      <a:pt x="39" y="4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50" name="Freeform 135"/>
              <p:cNvSpPr/>
              <p:nvPr/>
            </p:nvSpPr>
            <p:spPr bwMode="auto">
              <a:xfrm>
                <a:off x="7219950" y="6696075"/>
                <a:ext cx="269875" cy="231775"/>
              </a:xfrm>
              <a:custGeom>
                <a:avLst/>
                <a:gdLst>
                  <a:gd name="T0" fmla="*/ 0 w 72"/>
                  <a:gd name="T1" fmla="*/ 0 h 62"/>
                  <a:gd name="T2" fmla="*/ 1 w 72"/>
                  <a:gd name="T3" fmla="*/ 35 h 62"/>
                  <a:gd name="T4" fmla="*/ 72 w 72"/>
                  <a:gd name="T5" fmla="*/ 60 h 62"/>
                  <a:gd name="T6" fmla="*/ 72 w 72"/>
                  <a:gd name="T7" fmla="*/ 30 h 62"/>
                  <a:gd name="T8" fmla="*/ 0 w 72"/>
                  <a:gd name="T9" fmla="*/ 0 h 62"/>
                </a:gdLst>
                <a:ahLst/>
                <a:cxnLst>
                  <a:cxn ang="0">
                    <a:pos x="T0" y="T1"/>
                  </a:cxn>
                  <a:cxn ang="0">
                    <a:pos x="T2" y="T3"/>
                  </a:cxn>
                  <a:cxn ang="0">
                    <a:pos x="T4" y="T5"/>
                  </a:cxn>
                  <a:cxn ang="0">
                    <a:pos x="T6" y="T7"/>
                  </a:cxn>
                  <a:cxn ang="0">
                    <a:pos x="T8" y="T9"/>
                  </a:cxn>
                </a:cxnLst>
                <a:rect l="0" t="0" r="r" b="b"/>
                <a:pathLst>
                  <a:path w="72" h="62">
                    <a:moveTo>
                      <a:pt x="0" y="0"/>
                    </a:moveTo>
                    <a:cubicBezTo>
                      <a:pt x="1" y="35"/>
                      <a:pt x="1" y="35"/>
                      <a:pt x="1" y="35"/>
                    </a:cubicBezTo>
                    <a:cubicBezTo>
                      <a:pt x="1" y="35"/>
                      <a:pt x="36" y="62"/>
                      <a:pt x="72" y="60"/>
                    </a:cubicBezTo>
                    <a:cubicBezTo>
                      <a:pt x="72" y="30"/>
                      <a:pt x="72" y="30"/>
                      <a:pt x="72" y="30"/>
                    </a:cubicBezTo>
                    <a:lnTo>
                      <a:pt x="0" y="0"/>
                    </a:ln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51" name="Freeform 136"/>
              <p:cNvSpPr/>
              <p:nvPr/>
            </p:nvSpPr>
            <p:spPr bwMode="auto">
              <a:xfrm>
                <a:off x="7054850" y="6129338"/>
                <a:ext cx="1903413" cy="1389063"/>
              </a:xfrm>
              <a:custGeom>
                <a:avLst/>
                <a:gdLst>
                  <a:gd name="T0" fmla="*/ 79 w 507"/>
                  <a:gd name="T1" fmla="*/ 19 h 370"/>
                  <a:gd name="T2" fmla="*/ 177 w 507"/>
                  <a:gd name="T3" fmla="*/ 52 h 370"/>
                  <a:gd name="T4" fmla="*/ 338 w 507"/>
                  <a:gd name="T5" fmla="*/ 0 h 370"/>
                  <a:gd name="T6" fmla="*/ 432 w 507"/>
                  <a:gd name="T7" fmla="*/ 79 h 370"/>
                  <a:gd name="T8" fmla="*/ 493 w 507"/>
                  <a:gd name="T9" fmla="*/ 104 h 370"/>
                  <a:gd name="T10" fmla="*/ 466 w 507"/>
                  <a:gd name="T11" fmla="*/ 279 h 370"/>
                  <a:gd name="T12" fmla="*/ 462 w 507"/>
                  <a:gd name="T13" fmla="*/ 276 h 370"/>
                  <a:gd name="T14" fmla="*/ 427 w 507"/>
                  <a:gd name="T15" fmla="*/ 286 h 370"/>
                  <a:gd name="T16" fmla="*/ 432 w 507"/>
                  <a:gd name="T17" fmla="*/ 363 h 370"/>
                  <a:gd name="T18" fmla="*/ 419 w 507"/>
                  <a:gd name="T19" fmla="*/ 370 h 370"/>
                  <a:gd name="T20" fmla="*/ 406 w 507"/>
                  <a:gd name="T21" fmla="*/ 359 h 370"/>
                  <a:gd name="T22" fmla="*/ 399 w 507"/>
                  <a:gd name="T23" fmla="*/ 214 h 370"/>
                  <a:gd name="T24" fmla="*/ 393 w 507"/>
                  <a:gd name="T25" fmla="*/ 151 h 370"/>
                  <a:gd name="T26" fmla="*/ 154 w 507"/>
                  <a:gd name="T27" fmla="*/ 214 h 370"/>
                  <a:gd name="T28" fmla="*/ 0 w 507"/>
                  <a:gd name="T29" fmla="*/ 62 h 370"/>
                  <a:gd name="T30" fmla="*/ 44 w 507"/>
                  <a:gd name="T31" fmla="*/ 104 h 370"/>
                  <a:gd name="T32" fmla="*/ 44 w 507"/>
                  <a:gd name="T33" fmla="*/ 17 h 370"/>
                  <a:gd name="T34" fmla="*/ 72 w 507"/>
                  <a:gd name="T35" fmla="*/ 62 h 370"/>
                  <a:gd name="T36" fmla="*/ 79 w 507"/>
                  <a:gd name="T37" fmla="*/ 19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7" h="370">
                    <a:moveTo>
                      <a:pt x="79" y="19"/>
                    </a:moveTo>
                    <a:cubicBezTo>
                      <a:pt x="79" y="19"/>
                      <a:pt x="83" y="72"/>
                      <a:pt x="177" y="52"/>
                    </a:cubicBezTo>
                    <a:cubicBezTo>
                      <a:pt x="241" y="37"/>
                      <a:pt x="285" y="0"/>
                      <a:pt x="338" y="0"/>
                    </a:cubicBezTo>
                    <a:cubicBezTo>
                      <a:pt x="391" y="0"/>
                      <a:pt x="430" y="46"/>
                      <a:pt x="432" y="79"/>
                    </a:cubicBezTo>
                    <a:cubicBezTo>
                      <a:pt x="432" y="79"/>
                      <a:pt x="471" y="51"/>
                      <a:pt x="493" y="104"/>
                    </a:cubicBezTo>
                    <a:cubicBezTo>
                      <a:pt x="507" y="137"/>
                      <a:pt x="492" y="194"/>
                      <a:pt x="466" y="279"/>
                    </a:cubicBezTo>
                    <a:cubicBezTo>
                      <a:pt x="466" y="279"/>
                      <a:pt x="464" y="277"/>
                      <a:pt x="462" y="276"/>
                    </a:cubicBezTo>
                    <a:cubicBezTo>
                      <a:pt x="455" y="273"/>
                      <a:pt x="441" y="270"/>
                      <a:pt x="427" y="286"/>
                    </a:cubicBezTo>
                    <a:cubicBezTo>
                      <a:pt x="415" y="299"/>
                      <a:pt x="432" y="363"/>
                      <a:pt x="432" y="363"/>
                    </a:cubicBezTo>
                    <a:cubicBezTo>
                      <a:pt x="432" y="363"/>
                      <a:pt x="433" y="369"/>
                      <a:pt x="419" y="370"/>
                    </a:cubicBezTo>
                    <a:cubicBezTo>
                      <a:pt x="404" y="370"/>
                      <a:pt x="406" y="359"/>
                      <a:pt x="406" y="359"/>
                    </a:cubicBezTo>
                    <a:cubicBezTo>
                      <a:pt x="406" y="359"/>
                      <a:pt x="401" y="294"/>
                      <a:pt x="399" y="214"/>
                    </a:cubicBezTo>
                    <a:cubicBezTo>
                      <a:pt x="397" y="181"/>
                      <a:pt x="398" y="160"/>
                      <a:pt x="393" y="151"/>
                    </a:cubicBezTo>
                    <a:cubicBezTo>
                      <a:pt x="393" y="151"/>
                      <a:pt x="278" y="235"/>
                      <a:pt x="154" y="214"/>
                    </a:cubicBezTo>
                    <a:cubicBezTo>
                      <a:pt x="30" y="194"/>
                      <a:pt x="10" y="116"/>
                      <a:pt x="0" y="62"/>
                    </a:cubicBezTo>
                    <a:cubicBezTo>
                      <a:pt x="0" y="62"/>
                      <a:pt x="14" y="95"/>
                      <a:pt x="44" y="104"/>
                    </a:cubicBezTo>
                    <a:cubicBezTo>
                      <a:pt x="44" y="104"/>
                      <a:pt x="16" y="62"/>
                      <a:pt x="44" y="17"/>
                    </a:cubicBezTo>
                    <a:cubicBezTo>
                      <a:pt x="44" y="17"/>
                      <a:pt x="54" y="52"/>
                      <a:pt x="72" y="62"/>
                    </a:cubicBezTo>
                    <a:cubicBezTo>
                      <a:pt x="72" y="62"/>
                      <a:pt x="64" y="55"/>
                      <a:pt x="79" y="19"/>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52" name="Freeform 137"/>
              <p:cNvSpPr/>
              <p:nvPr/>
            </p:nvSpPr>
            <p:spPr bwMode="auto">
              <a:xfrm>
                <a:off x="8639175" y="7075488"/>
                <a:ext cx="195263" cy="138113"/>
              </a:xfrm>
              <a:custGeom>
                <a:avLst/>
                <a:gdLst>
                  <a:gd name="T0" fmla="*/ 52 w 52"/>
                  <a:gd name="T1" fmla="*/ 0 h 37"/>
                  <a:gd name="T2" fmla="*/ 5 w 52"/>
                  <a:gd name="T3" fmla="*/ 11 h 37"/>
                  <a:gd name="T4" fmla="*/ 4 w 52"/>
                  <a:gd name="T5" fmla="*/ 12 h 37"/>
                  <a:gd name="T6" fmla="*/ 3 w 52"/>
                  <a:gd name="T7" fmla="*/ 37 h 37"/>
                  <a:gd name="T8" fmla="*/ 3 w 52"/>
                  <a:gd name="T9" fmla="*/ 37 h 37"/>
                  <a:gd name="T10" fmla="*/ 5 w 52"/>
                  <a:gd name="T11" fmla="*/ 34 h 37"/>
                  <a:gd name="T12" fmla="*/ 40 w 52"/>
                  <a:gd name="T13" fmla="*/ 24 h 37"/>
                  <a:gd name="T14" fmla="*/ 44 w 52"/>
                  <a:gd name="T15" fmla="*/ 27 h 37"/>
                  <a:gd name="T16" fmla="*/ 52 w 52"/>
                  <a:gd name="T17" fmla="*/ 0 h 37"/>
                  <a:gd name="T18" fmla="*/ 52 w 52"/>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37">
                    <a:moveTo>
                      <a:pt x="52" y="0"/>
                    </a:moveTo>
                    <a:cubicBezTo>
                      <a:pt x="35" y="1"/>
                      <a:pt x="19" y="3"/>
                      <a:pt x="5" y="11"/>
                    </a:cubicBezTo>
                    <a:cubicBezTo>
                      <a:pt x="5" y="11"/>
                      <a:pt x="4" y="12"/>
                      <a:pt x="4" y="12"/>
                    </a:cubicBezTo>
                    <a:cubicBezTo>
                      <a:pt x="2" y="19"/>
                      <a:pt x="0" y="28"/>
                      <a:pt x="3" y="37"/>
                    </a:cubicBezTo>
                    <a:cubicBezTo>
                      <a:pt x="3" y="37"/>
                      <a:pt x="3" y="37"/>
                      <a:pt x="3" y="37"/>
                    </a:cubicBezTo>
                    <a:cubicBezTo>
                      <a:pt x="4" y="36"/>
                      <a:pt x="4" y="35"/>
                      <a:pt x="5" y="34"/>
                    </a:cubicBezTo>
                    <a:cubicBezTo>
                      <a:pt x="19" y="18"/>
                      <a:pt x="33" y="21"/>
                      <a:pt x="40" y="24"/>
                    </a:cubicBezTo>
                    <a:cubicBezTo>
                      <a:pt x="42" y="25"/>
                      <a:pt x="44" y="27"/>
                      <a:pt x="44" y="27"/>
                    </a:cubicBezTo>
                    <a:cubicBezTo>
                      <a:pt x="47" y="18"/>
                      <a:pt x="49" y="9"/>
                      <a:pt x="52" y="0"/>
                    </a:cubicBezTo>
                    <a:cubicBezTo>
                      <a:pt x="52" y="0"/>
                      <a:pt x="52" y="0"/>
                      <a:pt x="52" y="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53" name="Freeform 138"/>
              <p:cNvSpPr/>
              <p:nvPr/>
            </p:nvSpPr>
            <p:spPr bwMode="auto">
              <a:xfrm>
                <a:off x="7513638" y="6977063"/>
                <a:ext cx="228600" cy="184150"/>
              </a:xfrm>
              <a:custGeom>
                <a:avLst/>
                <a:gdLst>
                  <a:gd name="T0" fmla="*/ 61 w 61"/>
                  <a:gd name="T1" fmla="*/ 12 h 49"/>
                  <a:gd name="T2" fmla="*/ 21 w 61"/>
                  <a:gd name="T3" fmla="*/ 3 h 49"/>
                  <a:gd name="T4" fmla="*/ 0 w 61"/>
                  <a:gd name="T5" fmla="*/ 31 h 49"/>
                  <a:gd name="T6" fmla="*/ 0 w 61"/>
                  <a:gd name="T7" fmla="*/ 49 h 49"/>
                  <a:gd name="T8" fmla="*/ 61 w 61"/>
                  <a:gd name="T9" fmla="*/ 12 h 49"/>
                </a:gdLst>
                <a:ahLst/>
                <a:cxnLst>
                  <a:cxn ang="0">
                    <a:pos x="T0" y="T1"/>
                  </a:cxn>
                  <a:cxn ang="0">
                    <a:pos x="T2" y="T3"/>
                  </a:cxn>
                  <a:cxn ang="0">
                    <a:pos x="T4" y="T5"/>
                  </a:cxn>
                  <a:cxn ang="0">
                    <a:pos x="T6" y="T7"/>
                  </a:cxn>
                  <a:cxn ang="0">
                    <a:pos x="T8" y="T9"/>
                  </a:cxn>
                </a:cxnLst>
                <a:rect l="0" t="0" r="r" b="b"/>
                <a:pathLst>
                  <a:path w="61" h="49">
                    <a:moveTo>
                      <a:pt x="61" y="12"/>
                    </a:moveTo>
                    <a:cubicBezTo>
                      <a:pt x="61" y="12"/>
                      <a:pt x="37" y="0"/>
                      <a:pt x="21" y="3"/>
                    </a:cubicBezTo>
                    <a:cubicBezTo>
                      <a:pt x="5" y="5"/>
                      <a:pt x="0" y="31"/>
                      <a:pt x="0" y="31"/>
                    </a:cubicBezTo>
                    <a:cubicBezTo>
                      <a:pt x="0" y="49"/>
                      <a:pt x="0" y="49"/>
                      <a:pt x="0" y="49"/>
                    </a:cubicBezTo>
                    <a:cubicBezTo>
                      <a:pt x="0" y="49"/>
                      <a:pt x="34" y="11"/>
                      <a:pt x="61" y="12"/>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54" name="Freeform 139"/>
              <p:cNvSpPr/>
              <p:nvPr/>
            </p:nvSpPr>
            <p:spPr bwMode="auto">
              <a:xfrm>
                <a:off x="8320088" y="6985000"/>
                <a:ext cx="184150" cy="165100"/>
              </a:xfrm>
              <a:custGeom>
                <a:avLst/>
                <a:gdLst>
                  <a:gd name="T0" fmla="*/ 12 w 49"/>
                  <a:gd name="T1" fmla="*/ 0 h 44"/>
                  <a:gd name="T2" fmla="*/ 1 w 49"/>
                  <a:gd name="T3" fmla="*/ 13 h 44"/>
                  <a:gd name="T4" fmla="*/ 46 w 49"/>
                  <a:gd name="T5" fmla="*/ 44 h 44"/>
                  <a:gd name="T6" fmla="*/ 46 w 49"/>
                  <a:gd name="T7" fmla="*/ 19 h 44"/>
                  <a:gd name="T8" fmla="*/ 12 w 49"/>
                  <a:gd name="T9" fmla="*/ 0 h 44"/>
                </a:gdLst>
                <a:ahLst/>
                <a:cxnLst>
                  <a:cxn ang="0">
                    <a:pos x="T0" y="T1"/>
                  </a:cxn>
                  <a:cxn ang="0">
                    <a:pos x="T2" y="T3"/>
                  </a:cxn>
                  <a:cxn ang="0">
                    <a:pos x="T4" y="T5"/>
                  </a:cxn>
                  <a:cxn ang="0">
                    <a:pos x="T6" y="T7"/>
                  </a:cxn>
                  <a:cxn ang="0">
                    <a:pos x="T8" y="T9"/>
                  </a:cxn>
                </a:cxnLst>
                <a:rect l="0" t="0" r="r" b="b"/>
                <a:pathLst>
                  <a:path w="49" h="44">
                    <a:moveTo>
                      <a:pt x="12" y="0"/>
                    </a:moveTo>
                    <a:cubicBezTo>
                      <a:pt x="12" y="0"/>
                      <a:pt x="0" y="0"/>
                      <a:pt x="1" y="13"/>
                    </a:cubicBezTo>
                    <a:cubicBezTo>
                      <a:pt x="1" y="13"/>
                      <a:pt x="34" y="19"/>
                      <a:pt x="46" y="44"/>
                    </a:cubicBezTo>
                    <a:cubicBezTo>
                      <a:pt x="46" y="44"/>
                      <a:pt x="49" y="28"/>
                      <a:pt x="46" y="19"/>
                    </a:cubicBezTo>
                    <a:cubicBezTo>
                      <a:pt x="43" y="10"/>
                      <a:pt x="31" y="0"/>
                      <a:pt x="12" y="0"/>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55" name="Freeform 140"/>
              <p:cNvSpPr/>
              <p:nvPr/>
            </p:nvSpPr>
            <p:spPr bwMode="auto">
              <a:xfrm>
                <a:off x="8669338" y="7202488"/>
                <a:ext cx="149225" cy="192088"/>
              </a:xfrm>
              <a:custGeom>
                <a:avLst/>
                <a:gdLst>
                  <a:gd name="T0" fmla="*/ 11 w 40"/>
                  <a:gd name="T1" fmla="*/ 51 h 51"/>
                  <a:gd name="T2" fmla="*/ 24 w 40"/>
                  <a:gd name="T3" fmla="*/ 6 h 51"/>
                  <a:gd name="T4" fmla="*/ 31 w 40"/>
                  <a:gd name="T5" fmla="*/ 39 h 51"/>
                  <a:gd name="T6" fmla="*/ 11 w 40"/>
                  <a:gd name="T7" fmla="*/ 51 h 51"/>
                </a:gdLst>
                <a:ahLst/>
                <a:cxnLst>
                  <a:cxn ang="0">
                    <a:pos x="T0" y="T1"/>
                  </a:cxn>
                  <a:cxn ang="0">
                    <a:pos x="T2" y="T3"/>
                  </a:cxn>
                  <a:cxn ang="0">
                    <a:pos x="T4" y="T5"/>
                  </a:cxn>
                  <a:cxn ang="0">
                    <a:pos x="T6" y="T7"/>
                  </a:cxn>
                </a:cxnLst>
                <a:rect l="0" t="0" r="r" b="b"/>
                <a:pathLst>
                  <a:path w="40" h="51">
                    <a:moveTo>
                      <a:pt x="11" y="51"/>
                    </a:moveTo>
                    <a:cubicBezTo>
                      <a:pt x="11" y="51"/>
                      <a:pt x="0" y="0"/>
                      <a:pt x="24" y="6"/>
                    </a:cubicBezTo>
                    <a:cubicBezTo>
                      <a:pt x="40" y="10"/>
                      <a:pt x="39" y="28"/>
                      <a:pt x="31" y="39"/>
                    </a:cubicBezTo>
                    <a:cubicBezTo>
                      <a:pt x="26" y="46"/>
                      <a:pt x="18" y="51"/>
                      <a:pt x="11" y="51"/>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56" name="Freeform 141"/>
              <p:cNvSpPr/>
              <p:nvPr/>
            </p:nvSpPr>
            <p:spPr bwMode="auto">
              <a:xfrm>
                <a:off x="8702675" y="7232650"/>
                <a:ext cx="112713" cy="157163"/>
              </a:xfrm>
              <a:custGeom>
                <a:avLst/>
                <a:gdLst>
                  <a:gd name="T0" fmla="*/ 2 w 30"/>
                  <a:gd name="T1" fmla="*/ 42 h 42"/>
                  <a:gd name="T2" fmla="*/ 0 w 30"/>
                  <a:gd name="T3" fmla="*/ 29 h 42"/>
                  <a:gd name="T4" fmla="*/ 27 w 30"/>
                  <a:gd name="T5" fmla="*/ 20 h 42"/>
                  <a:gd name="T6" fmla="*/ 2 w 30"/>
                  <a:gd name="T7" fmla="*/ 42 h 42"/>
                </a:gdLst>
                <a:ahLst/>
                <a:cxnLst>
                  <a:cxn ang="0">
                    <a:pos x="T0" y="T1"/>
                  </a:cxn>
                  <a:cxn ang="0">
                    <a:pos x="T2" y="T3"/>
                  </a:cxn>
                  <a:cxn ang="0">
                    <a:pos x="T4" y="T5"/>
                  </a:cxn>
                  <a:cxn ang="0">
                    <a:pos x="T6" y="T7"/>
                  </a:cxn>
                </a:cxnLst>
                <a:rect l="0" t="0" r="r" b="b"/>
                <a:pathLst>
                  <a:path w="30" h="42">
                    <a:moveTo>
                      <a:pt x="2" y="42"/>
                    </a:moveTo>
                    <a:cubicBezTo>
                      <a:pt x="0" y="29"/>
                      <a:pt x="0" y="29"/>
                      <a:pt x="0" y="29"/>
                    </a:cubicBezTo>
                    <a:cubicBezTo>
                      <a:pt x="0" y="29"/>
                      <a:pt x="30" y="0"/>
                      <a:pt x="27" y="20"/>
                    </a:cubicBezTo>
                    <a:cubicBezTo>
                      <a:pt x="24" y="41"/>
                      <a:pt x="2" y="42"/>
                      <a:pt x="2" y="42"/>
                    </a:cubicBezTo>
                    <a:close/>
                  </a:path>
                </a:pathLst>
              </a:custGeom>
              <a:solidFill>
                <a:srgbClr val="E5BE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57" name="Freeform 142"/>
              <p:cNvSpPr/>
              <p:nvPr/>
            </p:nvSpPr>
            <p:spPr bwMode="auto">
              <a:xfrm>
                <a:off x="7200900" y="7258050"/>
                <a:ext cx="176213" cy="219075"/>
              </a:xfrm>
              <a:custGeom>
                <a:avLst/>
                <a:gdLst>
                  <a:gd name="T0" fmla="*/ 42 w 47"/>
                  <a:gd name="T1" fmla="*/ 57 h 58"/>
                  <a:gd name="T2" fmla="*/ 18 w 47"/>
                  <a:gd name="T3" fmla="*/ 12 h 58"/>
                  <a:gd name="T4" fmla="*/ 16 w 47"/>
                  <a:gd name="T5" fmla="*/ 48 h 58"/>
                  <a:gd name="T6" fmla="*/ 42 w 47"/>
                  <a:gd name="T7" fmla="*/ 57 h 58"/>
                </a:gdLst>
                <a:ahLst/>
                <a:cxnLst>
                  <a:cxn ang="0">
                    <a:pos x="T0" y="T1"/>
                  </a:cxn>
                  <a:cxn ang="0">
                    <a:pos x="T2" y="T3"/>
                  </a:cxn>
                  <a:cxn ang="0">
                    <a:pos x="T4" y="T5"/>
                  </a:cxn>
                  <a:cxn ang="0">
                    <a:pos x="T6" y="T7"/>
                  </a:cxn>
                </a:cxnLst>
                <a:rect l="0" t="0" r="r" b="b"/>
                <a:pathLst>
                  <a:path w="47" h="58">
                    <a:moveTo>
                      <a:pt x="42" y="57"/>
                    </a:moveTo>
                    <a:cubicBezTo>
                      <a:pt x="42" y="57"/>
                      <a:pt x="47" y="0"/>
                      <a:pt x="18" y="12"/>
                    </a:cubicBezTo>
                    <a:cubicBezTo>
                      <a:pt x="0" y="19"/>
                      <a:pt x="4" y="38"/>
                      <a:pt x="16" y="48"/>
                    </a:cubicBezTo>
                    <a:cubicBezTo>
                      <a:pt x="23" y="54"/>
                      <a:pt x="34" y="58"/>
                      <a:pt x="42" y="57"/>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58" name="Freeform 143"/>
              <p:cNvSpPr/>
              <p:nvPr/>
            </p:nvSpPr>
            <p:spPr bwMode="auto">
              <a:xfrm>
                <a:off x="7205663" y="7318375"/>
                <a:ext cx="153988" cy="161925"/>
              </a:xfrm>
              <a:custGeom>
                <a:avLst/>
                <a:gdLst>
                  <a:gd name="T0" fmla="*/ 41 w 41"/>
                  <a:gd name="T1" fmla="*/ 40 h 43"/>
                  <a:gd name="T2" fmla="*/ 41 w 41"/>
                  <a:gd name="T3" fmla="*/ 25 h 43"/>
                  <a:gd name="T4" fmla="*/ 7 w 41"/>
                  <a:gd name="T5" fmla="*/ 21 h 43"/>
                  <a:gd name="T6" fmla="*/ 41 w 41"/>
                  <a:gd name="T7" fmla="*/ 40 h 43"/>
                </a:gdLst>
                <a:ahLst/>
                <a:cxnLst>
                  <a:cxn ang="0">
                    <a:pos x="T0" y="T1"/>
                  </a:cxn>
                  <a:cxn ang="0">
                    <a:pos x="T2" y="T3"/>
                  </a:cxn>
                  <a:cxn ang="0">
                    <a:pos x="T4" y="T5"/>
                  </a:cxn>
                  <a:cxn ang="0">
                    <a:pos x="T6" y="T7"/>
                  </a:cxn>
                </a:cxnLst>
                <a:rect l="0" t="0" r="r" b="b"/>
                <a:pathLst>
                  <a:path w="41" h="43">
                    <a:moveTo>
                      <a:pt x="41" y="40"/>
                    </a:moveTo>
                    <a:cubicBezTo>
                      <a:pt x="41" y="25"/>
                      <a:pt x="41" y="25"/>
                      <a:pt x="41" y="25"/>
                    </a:cubicBezTo>
                    <a:cubicBezTo>
                      <a:pt x="41" y="25"/>
                      <a:pt x="0" y="0"/>
                      <a:pt x="7" y="21"/>
                    </a:cubicBezTo>
                    <a:cubicBezTo>
                      <a:pt x="15" y="43"/>
                      <a:pt x="41" y="40"/>
                      <a:pt x="41" y="40"/>
                    </a:cubicBezTo>
                    <a:close/>
                  </a:path>
                </a:pathLst>
              </a:custGeom>
              <a:solidFill>
                <a:srgbClr val="E5BE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59" name="Oval 144"/>
              <p:cNvSpPr>
                <a:spLocks noChangeArrowheads="1"/>
              </p:cNvSpPr>
              <p:nvPr/>
            </p:nvSpPr>
            <p:spPr bwMode="auto">
              <a:xfrm>
                <a:off x="8039100" y="7989888"/>
                <a:ext cx="127000" cy="41275"/>
              </a:xfrm>
              <a:prstGeom prst="ellipse">
                <a:avLst/>
              </a:prstGeom>
              <a:solidFill>
                <a:srgbClr val="FFE9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60" name="Freeform 145"/>
              <p:cNvSpPr/>
              <p:nvPr/>
            </p:nvSpPr>
            <p:spPr bwMode="auto">
              <a:xfrm>
                <a:off x="8669338" y="7299325"/>
                <a:ext cx="228600" cy="219075"/>
              </a:xfrm>
              <a:custGeom>
                <a:avLst/>
                <a:gdLst>
                  <a:gd name="T0" fmla="*/ 7 w 61"/>
                  <a:gd name="T1" fmla="*/ 58 h 58"/>
                  <a:gd name="T2" fmla="*/ 0 w 61"/>
                  <a:gd name="T3" fmla="*/ 54 h 58"/>
                  <a:gd name="T4" fmla="*/ 48 w 61"/>
                  <a:gd name="T5" fmla="*/ 0 h 58"/>
                  <a:gd name="T6" fmla="*/ 7 w 61"/>
                  <a:gd name="T7" fmla="*/ 58 h 58"/>
                </a:gdLst>
                <a:ahLst/>
                <a:cxnLst>
                  <a:cxn ang="0">
                    <a:pos x="T0" y="T1"/>
                  </a:cxn>
                  <a:cxn ang="0">
                    <a:pos x="T2" y="T3"/>
                  </a:cxn>
                  <a:cxn ang="0">
                    <a:pos x="T4" y="T5"/>
                  </a:cxn>
                  <a:cxn ang="0">
                    <a:pos x="T6" y="T7"/>
                  </a:cxn>
                </a:cxnLst>
                <a:rect l="0" t="0" r="r" b="b"/>
                <a:pathLst>
                  <a:path w="61" h="58">
                    <a:moveTo>
                      <a:pt x="7" y="58"/>
                    </a:moveTo>
                    <a:cubicBezTo>
                      <a:pt x="0" y="54"/>
                      <a:pt x="0" y="54"/>
                      <a:pt x="0" y="54"/>
                    </a:cubicBezTo>
                    <a:cubicBezTo>
                      <a:pt x="0" y="54"/>
                      <a:pt x="49" y="35"/>
                      <a:pt x="48" y="0"/>
                    </a:cubicBezTo>
                    <a:cubicBezTo>
                      <a:pt x="48" y="0"/>
                      <a:pt x="61" y="38"/>
                      <a:pt x="7" y="58"/>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61" name="Freeform 146"/>
              <p:cNvSpPr/>
              <p:nvPr/>
            </p:nvSpPr>
            <p:spPr bwMode="auto">
              <a:xfrm>
                <a:off x="7189788" y="6380163"/>
                <a:ext cx="225425" cy="217488"/>
              </a:xfrm>
              <a:custGeom>
                <a:avLst/>
                <a:gdLst>
                  <a:gd name="T0" fmla="*/ 2 w 60"/>
                  <a:gd name="T1" fmla="*/ 2 h 58"/>
                  <a:gd name="T2" fmla="*/ 7 w 60"/>
                  <a:gd name="T3" fmla="*/ 19 h 58"/>
                  <a:gd name="T4" fmla="*/ 18 w 60"/>
                  <a:gd name="T5" fmla="*/ 36 h 58"/>
                  <a:gd name="T6" fmla="*/ 53 w 60"/>
                  <a:gd name="T7" fmla="*/ 57 h 58"/>
                  <a:gd name="T8" fmla="*/ 60 w 60"/>
                  <a:gd name="T9" fmla="*/ 58 h 58"/>
                  <a:gd name="T10" fmla="*/ 52 w 60"/>
                  <a:gd name="T11" fmla="*/ 54 h 58"/>
                  <a:gd name="T12" fmla="*/ 44 w 60"/>
                  <a:gd name="T13" fmla="*/ 49 h 58"/>
                  <a:gd name="T14" fmla="*/ 26 w 60"/>
                  <a:gd name="T15" fmla="*/ 35 h 58"/>
                  <a:gd name="T16" fmla="*/ 13 w 60"/>
                  <a:gd name="T17" fmla="*/ 18 h 58"/>
                  <a:gd name="T18" fmla="*/ 4 w 60"/>
                  <a:gd name="T19" fmla="*/ 4 h 58"/>
                  <a:gd name="T20" fmla="*/ 2 w 60"/>
                  <a:gd name="T21" fmla="*/ 0 h 58"/>
                  <a:gd name="T22" fmla="*/ 2 w 60"/>
                  <a:gd name="T23" fmla="*/ 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58">
                    <a:moveTo>
                      <a:pt x="2" y="2"/>
                    </a:moveTo>
                    <a:cubicBezTo>
                      <a:pt x="0" y="7"/>
                      <a:pt x="5" y="15"/>
                      <a:pt x="7" y="19"/>
                    </a:cubicBezTo>
                    <a:cubicBezTo>
                      <a:pt x="10" y="25"/>
                      <a:pt x="13" y="31"/>
                      <a:pt x="18" y="36"/>
                    </a:cubicBezTo>
                    <a:cubicBezTo>
                      <a:pt x="27" y="47"/>
                      <a:pt x="39" y="55"/>
                      <a:pt x="53" y="57"/>
                    </a:cubicBezTo>
                    <a:cubicBezTo>
                      <a:pt x="55" y="58"/>
                      <a:pt x="57" y="58"/>
                      <a:pt x="60" y="58"/>
                    </a:cubicBezTo>
                    <a:cubicBezTo>
                      <a:pt x="58" y="57"/>
                      <a:pt x="55" y="56"/>
                      <a:pt x="52" y="54"/>
                    </a:cubicBezTo>
                    <a:cubicBezTo>
                      <a:pt x="49" y="53"/>
                      <a:pt x="47" y="51"/>
                      <a:pt x="44" y="49"/>
                    </a:cubicBezTo>
                    <a:cubicBezTo>
                      <a:pt x="38" y="45"/>
                      <a:pt x="31" y="41"/>
                      <a:pt x="26" y="35"/>
                    </a:cubicBezTo>
                    <a:cubicBezTo>
                      <a:pt x="21" y="30"/>
                      <a:pt x="17" y="24"/>
                      <a:pt x="13" y="18"/>
                    </a:cubicBezTo>
                    <a:cubicBezTo>
                      <a:pt x="10" y="14"/>
                      <a:pt x="7" y="10"/>
                      <a:pt x="4" y="4"/>
                    </a:cubicBezTo>
                    <a:cubicBezTo>
                      <a:pt x="4" y="3"/>
                      <a:pt x="3" y="2"/>
                      <a:pt x="2" y="0"/>
                    </a:cubicBezTo>
                    <a:cubicBezTo>
                      <a:pt x="2" y="1"/>
                      <a:pt x="2" y="1"/>
                      <a:pt x="2" y="2"/>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62" name="Freeform 147"/>
              <p:cNvSpPr/>
              <p:nvPr/>
            </p:nvSpPr>
            <p:spPr bwMode="auto">
              <a:xfrm>
                <a:off x="7318375" y="6294438"/>
                <a:ext cx="130175" cy="176213"/>
              </a:xfrm>
              <a:custGeom>
                <a:avLst/>
                <a:gdLst>
                  <a:gd name="T0" fmla="*/ 5 w 35"/>
                  <a:gd name="T1" fmla="*/ 0 h 47"/>
                  <a:gd name="T2" fmla="*/ 35 w 35"/>
                  <a:gd name="T3" fmla="*/ 47 h 47"/>
                  <a:gd name="T4" fmla="*/ 5 w 35"/>
                  <a:gd name="T5" fmla="*/ 0 h 47"/>
                </a:gdLst>
                <a:ahLst/>
                <a:cxnLst>
                  <a:cxn ang="0">
                    <a:pos x="T0" y="T1"/>
                  </a:cxn>
                  <a:cxn ang="0">
                    <a:pos x="T2" y="T3"/>
                  </a:cxn>
                  <a:cxn ang="0">
                    <a:pos x="T4" y="T5"/>
                  </a:cxn>
                </a:cxnLst>
                <a:rect l="0" t="0" r="r" b="b"/>
                <a:pathLst>
                  <a:path w="35" h="47">
                    <a:moveTo>
                      <a:pt x="5" y="0"/>
                    </a:moveTo>
                    <a:cubicBezTo>
                      <a:pt x="5" y="0"/>
                      <a:pt x="0" y="38"/>
                      <a:pt x="35" y="47"/>
                    </a:cubicBezTo>
                    <a:cubicBezTo>
                      <a:pt x="35" y="47"/>
                      <a:pt x="11" y="31"/>
                      <a:pt x="5" y="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63" name="Freeform 148"/>
              <p:cNvSpPr/>
              <p:nvPr/>
            </p:nvSpPr>
            <p:spPr bwMode="auto">
              <a:xfrm>
                <a:off x="8518525" y="6440488"/>
                <a:ext cx="222250" cy="239713"/>
              </a:xfrm>
              <a:custGeom>
                <a:avLst/>
                <a:gdLst>
                  <a:gd name="T0" fmla="*/ 40 w 59"/>
                  <a:gd name="T1" fmla="*/ 0 h 64"/>
                  <a:gd name="T2" fmla="*/ 0 w 59"/>
                  <a:gd name="T3" fmla="*/ 64 h 64"/>
                  <a:gd name="T4" fmla="*/ 40 w 59"/>
                  <a:gd name="T5" fmla="*/ 0 h 64"/>
                </a:gdLst>
                <a:ahLst/>
                <a:cxnLst>
                  <a:cxn ang="0">
                    <a:pos x="T0" y="T1"/>
                  </a:cxn>
                  <a:cxn ang="0">
                    <a:pos x="T2" y="T3"/>
                  </a:cxn>
                  <a:cxn ang="0">
                    <a:pos x="T4" y="T5"/>
                  </a:cxn>
                </a:cxnLst>
                <a:rect l="0" t="0" r="r" b="b"/>
                <a:pathLst>
                  <a:path w="59" h="64">
                    <a:moveTo>
                      <a:pt x="40" y="0"/>
                    </a:moveTo>
                    <a:cubicBezTo>
                      <a:pt x="40" y="0"/>
                      <a:pt x="59" y="50"/>
                      <a:pt x="0" y="64"/>
                    </a:cubicBezTo>
                    <a:cubicBezTo>
                      <a:pt x="0" y="64"/>
                      <a:pt x="31" y="38"/>
                      <a:pt x="40" y="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64" name="Freeform 149"/>
              <p:cNvSpPr/>
              <p:nvPr/>
            </p:nvSpPr>
            <p:spPr bwMode="auto">
              <a:xfrm>
                <a:off x="7902575" y="6118225"/>
                <a:ext cx="646113" cy="195263"/>
              </a:xfrm>
              <a:custGeom>
                <a:avLst/>
                <a:gdLst>
                  <a:gd name="T0" fmla="*/ 172 w 172"/>
                  <a:gd name="T1" fmla="*/ 40 h 52"/>
                  <a:gd name="T2" fmla="*/ 93 w 172"/>
                  <a:gd name="T3" fmla="*/ 18 h 52"/>
                  <a:gd name="T4" fmla="*/ 22 w 172"/>
                  <a:gd name="T5" fmla="*/ 50 h 52"/>
                  <a:gd name="T6" fmla="*/ 117 w 172"/>
                  <a:gd name="T7" fmla="*/ 39 h 52"/>
                  <a:gd name="T8" fmla="*/ 172 w 172"/>
                  <a:gd name="T9" fmla="*/ 40 h 52"/>
                </a:gdLst>
                <a:ahLst/>
                <a:cxnLst>
                  <a:cxn ang="0">
                    <a:pos x="T0" y="T1"/>
                  </a:cxn>
                  <a:cxn ang="0">
                    <a:pos x="T2" y="T3"/>
                  </a:cxn>
                  <a:cxn ang="0">
                    <a:pos x="T4" y="T5"/>
                  </a:cxn>
                  <a:cxn ang="0">
                    <a:pos x="T6" y="T7"/>
                  </a:cxn>
                  <a:cxn ang="0">
                    <a:pos x="T8" y="T9"/>
                  </a:cxn>
                </a:cxnLst>
                <a:rect l="0" t="0" r="r" b="b"/>
                <a:pathLst>
                  <a:path w="172" h="52">
                    <a:moveTo>
                      <a:pt x="172" y="40"/>
                    </a:moveTo>
                    <a:cubicBezTo>
                      <a:pt x="172" y="40"/>
                      <a:pt x="144" y="0"/>
                      <a:pt x="93" y="18"/>
                    </a:cubicBezTo>
                    <a:cubicBezTo>
                      <a:pt x="42" y="36"/>
                      <a:pt x="43" y="49"/>
                      <a:pt x="22" y="50"/>
                    </a:cubicBezTo>
                    <a:cubicBezTo>
                      <a:pt x="0" y="52"/>
                      <a:pt x="76" y="51"/>
                      <a:pt x="117" y="39"/>
                    </a:cubicBezTo>
                    <a:cubicBezTo>
                      <a:pt x="158" y="26"/>
                      <a:pt x="165" y="49"/>
                      <a:pt x="172" y="40"/>
                    </a:cubicBezTo>
                    <a:close/>
                  </a:path>
                </a:pathLst>
              </a:custGeom>
              <a:solidFill>
                <a:srgbClr val="5139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65" name="Freeform 150"/>
              <p:cNvSpPr/>
              <p:nvPr/>
            </p:nvSpPr>
            <p:spPr bwMode="auto">
              <a:xfrm>
                <a:off x="8642350" y="6519863"/>
                <a:ext cx="241300" cy="355600"/>
              </a:xfrm>
              <a:custGeom>
                <a:avLst/>
                <a:gdLst>
                  <a:gd name="T0" fmla="*/ 0 w 64"/>
                  <a:gd name="T1" fmla="*/ 57 h 95"/>
                  <a:gd name="T2" fmla="*/ 37 w 64"/>
                  <a:gd name="T3" fmla="*/ 0 h 95"/>
                  <a:gd name="T4" fmla="*/ 59 w 64"/>
                  <a:gd name="T5" fmla="*/ 37 h 95"/>
                  <a:gd name="T6" fmla="*/ 0 w 64"/>
                  <a:gd name="T7" fmla="*/ 95 h 95"/>
                  <a:gd name="T8" fmla="*/ 0 w 64"/>
                  <a:gd name="T9" fmla="*/ 57 h 95"/>
                </a:gdLst>
                <a:ahLst/>
                <a:cxnLst>
                  <a:cxn ang="0">
                    <a:pos x="T0" y="T1"/>
                  </a:cxn>
                  <a:cxn ang="0">
                    <a:pos x="T2" y="T3"/>
                  </a:cxn>
                  <a:cxn ang="0">
                    <a:pos x="T4" y="T5"/>
                  </a:cxn>
                  <a:cxn ang="0">
                    <a:pos x="T6" y="T7"/>
                  </a:cxn>
                  <a:cxn ang="0">
                    <a:pos x="T8" y="T9"/>
                  </a:cxn>
                </a:cxnLst>
                <a:rect l="0" t="0" r="r" b="b"/>
                <a:pathLst>
                  <a:path w="64" h="95">
                    <a:moveTo>
                      <a:pt x="0" y="57"/>
                    </a:moveTo>
                    <a:cubicBezTo>
                      <a:pt x="0" y="57"/>
                      <a:pt x="42" y="33"/>
                      <a:pt x="37" y="0"/>
                    </a:cubicBezTo>
                    <a:cubicBezTo>
                      <a:pt x="37" y="0"/>
                      <a:pt x="64" y="6"/>
                      <a:pt x="59" y="37"/>
                    </a:cubicBezTo>
                    <a:cubicBezTo>
                      <a:pt x="53" y="68"/>
                      <a:pt x="0" y="95"/>
                      <a:pt x="0" y="95"/>
                    </a:cubicBezTo>
                    <a:lnTo>
                      <a:pt x="0" y="57"/>
                    </a:lnTo>
                    <a:close/>
                  </a:path>
                </a:pathLst>
              </a:custGeom>
              <a:solidFill>
                <a:srgbClr val="5139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66" name="Freeform 151"/>
              <p:cNvSpPr/>
              <p:nvPr/>
            </p:nvSpPr>
            <p:spPr bwMode="auto">
              <a:xfrm>
                <a:off x="7554913" y="7427913"/>
                <a:ext cx="52388" cy="19050"/>
              </a:xfrm>
              <a:custGeom>
                <a:avLst/>
                <a:gdLst>
                  <a:gd name="T0" fmla="*/ 14 w 14"/>
                  <a:gd name="T1" fmla="*/ 2 h 5"/>
                  <a:gd name="T2" fmla="*/ 11 w 14"/>
                  <a:gd name="T3" fmla="*/ 5 h 5"/>
                  <a:gd name="T4" fmla="*/ 3 w 14"/>
                  <a:gd name="T5" fmla="*/ 5 h 5"/>
                  <a:gd name="T6" fmla="*/ 0 w 14"/>
                  <a:gd name="T7" fmla="*/ 2 h 5"/>
                  <a:gd name="T8" fmla="*/ 0 w 14"/>
                  <a:gd name="T9" fmla="*/ 2 h 5"/>
                  <a:gd name="T10" fmla="*/ 3 w 14"/>
                  <a:gd name="T11" fmla="*/ 0 h 5"/>
                  <a:gd name="T12" fmla="*/ 11 w 14"/>
                  <a:gd name="T13" fmla="*/ 0 h 5"/>
                  <a:gd name="T14" fmla="*/ 14 w 1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5">
                    <a:moveTo>
                      <a:pt x="14" y="2"/>
                    </a:moveTo>
                    <a:cubicBezTo>
                      <a:pt x="14" y="4"/>
                      <a:pt x="13" y="5"/>
                      <a:pt x="11" y="5"/>
                    </a:cubicBezTo>
                    <a:cubicBezTo>
                      <a:pt x="3" y="5"/>
                      <a:pt x="3" y="5"/>
                      <a:pt x="3" y="5"/>
                    </a:cubicBezTo>
                    <a:cubicBezTo>
                      <a:pt x="1" y="5"/>
                      <a:pt x="0" y="4"/>
                      <a:pt x="0" y="2"/>
                    </a:cubicBezTo>
                    <a:cubicBezTo>
                      <a:pt x="0" y="2"/>
                      <a:pt x="0" y="2"/>
                      <a:pt x="0" y="2"/>
                    </a:cubicBezTo>
                    <a:cubicBezTo>
                      <a:pt x="0" y="1"/>
                      <a:pt x="1" y="0"/>
                      <a:pt x="3" y="0"/>
                    </a:cubicBezTo>
                    <a:cubicBezTo>
                      <a:pt x="11" y="0"/>
                      <a:pt x="11" y="0"/>
                      <a:pt x="11" y="0"/>
                    </a:cubicBezTo>
                    <a:cubicBezTo>
                      <a:pt x="13" y="0"/>
                      <a:pt x="14" y="1"/>
                      <a:pt x="14" y="2"/>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67" name="Freeform 152"/>
              <p:cNvSpPr/>
              <p:nvPr/>
            </p:nvSpPr>
            <p:spPr bwMode="auto">
              <a:xfrm>
                <a:off x="8443913" y="7400925"/>
                <a:ext cx="41275" cy="15875"/>
              </a:xfrm>
              <a:custGeom>
                <a:avLst/>
                <a:gdLst>
                  <a:gd name="T0" fmla="*/ 11 w 11"/>
                  <a:gd name="T1" fmla="*/ 2 h 4"/>
                  <a:gd name="T2" fmla="*/ 9 w 11"/>
                  <a:gd name="T3" fmla="*/ 4 h 4"/>
                  <a:gd name="T4" fmla="*/ 1 w 11"/>
                  <a:gd name="T5" fmla="*/ 4 h 4"/>
                  <a:gd name="T6" fmla="*/ 0 w 11"/>
                  <a:gd name="T7" fmla="*/ 2 h 4"/>
                  <a:gd name="T8" fmla="*/ 0 w 11"/>
                  <a:gd name="T9" fmla="*/ 2 h 4"/>
                  <a:gd name="T10" fmla="*/ 1 w 11"/>
                  <a:gd name="T11" fmla="*/ 0 h 4"/>
                  <a:gd name="T12" fmla="*/ 9 w 11"/>
                  <a:gd name="T13" fmla="*/ 0 h 4"/>
                  <a:gd name="T14" fmla="*/ 11 w 11"/>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4">
                    <a:moveTo>
                      <a:pt x="11" y="2"/>
                    </a:moveTo>
                    <a:cubicBezTo>
                      <a:pt x="11" y="3"/>
                      <a:pt x="10" y="4"/>
                      <a:pt x="9" y="4"/>
                    </a:cubicBezTo>
                    <a:cubicBezTo>
                      <a:pt x="1" y="4"/>
                      <a:pt x="1" y="4"/>
                      <a:pt x="1" y="4"/>
                    </a:cubicBezTo>
                    <a:cubicBezTo>
                      <a:pt x="0" y="4"/>
                      <a:pt x="0" y="3"/>
                      <a:pt x="0" y="2"/>
                    </a:cubicBezTo>
                    <a:cubicBezTo>
                      <a:pt x="0" y="2"/>
                      <a:pt x="0" y="2"/>
                      <a:pt x="0" y="2"/>
                    </a:cubicBezTo>
                    <a:cubicBezTo>
                      <a:pt x="0" y="0"/>
                      <a:pt x="0" y="0"/>
                      <a:pt x="1" y="0"/>
                    </a:cubicBezTo>
                    <a:cubicBezTo>
                      <a:pt x="9" y="0"/>
                      <a:pt x="9" y="0"/>
                      <a:pt x="9" y="0"/>
                    </a:cubicBezTo>
                    <a:cubicBezTo>
                      <a:pt x="10" y="0"/>
                      <a:pt x="11" y="0"/>
                      <a:pt x="11" y="2"/>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68" name="Freeform 153"/>
              <p:cNvSpPr/>
              <p:nvPr/>
            </p:nvSpPr>
            <p:spPr bwMode="auto">
              <a:xfrm>
                <a:off x="7816850" y="7235825"/>
                <a:ext cx="457200" cy="517525"/>
              </a:xfrm>
              <a:custGeom>
                <a:avLst/>
                <a:gdLst>
                  <a:gd name="T0" fmla="*/ 29 w 122"/>
                  <a:gd name="T1" fmla="*/ 16 h 138"/>
                  <a:gd name="T2" fmla="*/ 33 w 122"/>
                  <a:gd name="T3" fmla="*/ 112 h 138"/>
                  <a:gd name="T4" fmla="*/ 111 w 122"/>
                  <a:gd name="T5" fmla="*/ 102 h 138"/>
                  <a:gd name="T6" fmla="*/ 86 w 122"/>
                  <a:gd name="T7" fmla="*/ 12 h 138"/>
                  <a:gd name="T8" fmla="*/ 59 w 122"/>
                  <a:gd name="T9" fmla="*/ 1 h 138"/>
                  <a:gd name="T10" fmla="*/ 29 w 122"/>
                  <a:gd name="T11" fmla="*/ 16 h 138"/>
                </a:gdLst>
                <a:ahLst/>
                <a:cxnLst>
                  <a:cxn ang="0">
                    <a:pos x="T0" y="T1"/>
                  </a:cxn>
                  <a:cxn ang="0">
                    <a:pos x="T2" y="T3"/>
                  </a:cxn>
                  <a:cxn ang="0">
                    <a:pos x="T4" y="T5"/>
                  </a:cxn>
                  <a:cxn ang="0">
                    <a:pos x="T6" y="T7"/>
                  </a:cxn>
                  <a:cxn ang="0">
                    <a:pos x="T8" y="T9"/>
                  </a:cxn>
                  <a:cxn ang="0">
                    <a:pos x="T10" y="T11"/>
                  </a:cxn>
                </a:cxnLst>
                <a:rect l="0" t="0" r="r" b="b"/>
                <a:pathLst>
                  <a:path w="122" h="138">
                    <a:moveTo>
                      <a:pt x="29" y="16"/>
                    </a:moveTo>
                    <a:cubicBezTo>
                      <a:pt x="29" y="16"/>
                      <a:pt x="0" y="87"/>
                      <a:pt x="33" y="112"/>
                    </a:cubicBezTo>
                    <a:cubicBezTo>
                      <a:pt x="65" y="138"/>
                      <a:pt x="105" y="121"/>
                      <a:pt x="111" y="102"/>
                    </a:cubicBezTo>
                    <a:cubicBezTo>
                      <a:pt x="122" y="68"/>
                      <a:pt x="93" y="58"/>
                      <a:pt x="86" y="12"/>
                    </a:cubicBezTo>
                    <a:cubicBezTo>
                      <a:pt x="86" y="12"/>
                      <a:pt x="77" y="0"/>
                      <a:pt x="59" y="1"/>
                    </a:cubicBezTo>
                    <a:cubicBezTo>
                      <a:pt x="41" y="1"/>
                      <a:pt x="29" y="16"/>
                      <a:pt x="29" y="16"/>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69" name="Freeform 154"/>
              <p:cNvSpPr/>
              <p:nvPr/>
            </p:nvSpPr>
            <p:spPr bwMode="auto">
              <a:xfrm>
                <a:off x="7839075" y="7232650"/>
                <a:ext cx="409575" cy="454025"/>
              </a:xfrm>
              <a:custGeom>
                <a:avLst/>
                <a:gdLst>
                  <a:gd name="T0" fmla="*/ 26 w 109"/>
                  <a:gd name="T1" fmla="*/ 14 h 121"/>
                  <a:gd name="T2" fmla="*/ 29 w 109"/>
                  <a:gd name="T3" fmla="*/ 98 h 121"/>
                  <a:gd name="T4" fmla="*/ 99 w 109"/>
                  <a:gd name="T5" fmla="*/ 88 h 121"/>
                  <a:gd name="T6" fmla="*/ 77 w 109"/>
                  <a:gd name="T7" fmla="*/ 9 h 121"/>
                  <a:gd name="T8" fmla="*/ 52 w 109"/>
                  <a:gd name="T9" fmla="*/ 0 h 121"/>
                  <a:gd name="T10" fmla="*/ 26 w 109"/>
                  <a:gd name="T11" fmla="*/ 14 h 121"/>
                </a:gdLst>
                <a:ahLst/>
                <a:cxnLst>
                  <a:cxn ang="0">
                    <a:pos x="T0" y="T1"/>
                  </a:cxn>
                  <a:cxn ang="0">
                    <a:pos x="T2" y="T3"/>
                  </a:cxn>
                  <a:cxn ang="0">
                    <a:pos x="T4" y="T5"/>
                  </a:cxn>
                  <a:cxn ang="0">
                    <a:pos x="T6" y="T7"/>
                  </a:cxn>
                  <a:cxn ang="0">
                    <a:pos x="T8" y="T9"/>
                  </a:cxn>
                  <a:cxn ang="0">
                    <a:pos x="T10" y="T11"/>
                  </a:cxn>
                </a:cxnLst>
                <a:rect l="0" t="0" r="r" b="b"/>
                <a:pathLst>
                  <a:path w="109" h="121">
                    <a:moveTo>
                      <a:pt x="26" y="14"/>
                    </a:moveTo>
                    <a:cubicBezTo>
                      <a:pt x="26" y="14"/>
                      <a:pt x="0" y="74"/>
                      <a:pt x="29" y="98"/>
                    </a:cubicBezTo>
                    <a:cubicBezTo>
                      <a:pt x="58" y="121"/>
                      <a:pt x="94" y="105"/>
                      <a:pt x="99" y="88"/>
                    </a:cubicBezTo>
                    <a:cubicBezTo>
                      <a:pt x="109" y="57"/>
                      <a:pt x="83" y="51"/>
                      <a:pt x="77" y="9"/>
                    </a:cubicBezTo>
                    <a:cubicBezTo>
                      <a:pt x="77" y="9"/>
                      <a:pt x="68" y="0"/>
                      <a:pt x="52" y="0"/>
                    </a:cubicBezTo>
                    <a:cubicBezTo>
                      <a:pt x="36" y="0"/>
                      <a:pt x="26" y="14"/>
                      <a:pt x="26" y="14"/>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70" name="Oval 155"/>
              <p:cNvSpPr>
                <a:spLocks noChangeArrowheads="1"/>
              </p:cNvSpPr>
              <p:nvPr/>
            </p:nvSpPr>
            <p:spPr bwMode="auto">
              <a:xfrm>
                <a:off x="8064500" y="7532688"/>
                <a:ext cx="74613" cy="33338"/>
              </a:xfrm>
              <a:prstGeom prst="ellipse">
                <a:avLst/>
              </a:pr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71" name="Freeform 156"/>
              <p:cNvSpPr/>
              <p:nvPr/>
            </p:nvSpPr>
            <p:spPr bwMode="auto">
              <a:xfrm>
                <a:off x="7624763" y="7194550"/>
                <a:ext cx="180975" cy="180975"/>
              </a:xfrm>
              <a:custGeom>
                <a:avLst/>
                <a:gdLst>
                  <a:gd name="T0" fmla="*/ 48 w 48"/>
                  <a:gd name="T1" fmla="*/ 24 h 48"/>
                  <a:gd name="T2" fmla="*/ 24 w 48"/>
                  <a:gd name="T3" fmla="*/ 48 h 48"/>
                  <a:gd name="T4" fmla="*/ 0 w 48"/>
                  <a:gd name="T5" fmla="*/ 24 h 48"/>
                  <a:gd name="T6" fmla="*/ 24 w 48"/>
                  <a:gd name="T7" fmla="*/ 0 h 48"/>
                  <a:gd name="T8" fmla="*/ 48 w 48"/>
                  <a:gd name="T9" fmla="*/ 24 h 48"/>
                </a:gdLst>
                <a:ahLst/>
                <a:cxnLst>
                  <a:cxn ang="0">
                    <a:pos x="T0" y="T1"/>
                  </a:cxn>
                  <a:cxn ang="0">
                    <a:pos x="T2" y="T3"/>
                  </a:cxn>
                  <a:cxn ang="0">
                    <a:pos x="T4" y="T5"/>
                  </a:cxn>
                  <a:cxn ang="0">
                    <a:pos x="T6" y="T7"/>
                  </a:cxn>
                  <a:cxn ang="0">
                    <a:pos x="T8" y="T9"/>
                  </a:cxn>
                </a:cxnLst>
                <a:rect l="0" t="0" r="r" b="b"/>
                <a:pathLst>
                  <a:path w="48" h="48">
                    <a:moveTo>
                      <a:pt x="48" y="24"/>
                    </a:moveTo>
                    <a:cubicBezTo>
                      <a:pt x="48" y="38"/>
                      <a:pt x="37" y="48"/>
                      <a:pt x="24" y="48"/>
                    </a:cubicBezTo>
                    <a:cubicBezTo>
                      <a:pt x="11" y="48"/>
                      <a:pt x="0" y="37"/>
                      <a:pt x="0" y="24"/>
                    </a:cubicBezTo>
                    <a:cubicBezTo>
                      <a:pt x="0" y="11"/>
                      <a:pt x="11" y="0"/>
                      <a:pt x="24" y="0"/>
                    </a:cubicBezTo>
                    <a:cubicBezTo>
                      <a:pt x="37" y="0"/>
                      <a:pt x="48" y="11"/>
                      <a:pt x="48" y="24"/>
                    </a:cubicBezTo>
                    <a:close/>
                  </a:path>
                </a:pathLst>
              </a:custGeom>
              <a:solidFill>
                <a:srgbClr val="4741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72" name="Freeform 157"/>
              <p:cNvSpPr/>
              <p:nvPr/>
            </p:nvSpPr>
            <p:spPr bwMode="auto">
              <a:xfrm>
                <a:off x="7704138" y="7232650"/>
                <a:ext cx="85725" cy="74613"/>
              </a:xfrm>
              <a:custGeom>
                <a:avLst/>
                <a:gdLst>
                  <a:gd name="T0" fmla="*/ 21 w 23"/>
                  <a:gd name="T1" fmla="*/ 13 h 20"/>
                  <a:gd name="T2" fmla="*/ 8 w 23"/>
                  <a:gd name="T3" fmla="*/ 18 h 20"/>
                  <a:gd name="T4" fmla="*/ 1 w 23"/>
                  <a:gd name="T5" fmla="*/ 6 h 20"/>
                  <a:gd name="T6" fmla="*/ 14 w 23"/>
                  <a:gd name="T7" fmla="*/ 1 h 20"/>
                  <a:gd name="T8" fmla="*/ 21 w 23"/>
                  <a:gd name="T9" fmla="*/ 13 h 20"/>
                </a:gdLst>
                <a:ahLst/>
                <a:cxnLst>
                  <a:cxn ang="0">
                    <a:pos x="T0" y="T1"/>
                  </a:cxn>
                  <a:cxn ang="0">
                    <a:pos x="T2" y="T3"/>
                  </a:cxn>
                  <a:cxn ang="0">
                    <a:pos x="T4" y="T5"/>
                  </a:cxn>
                  <a:cxn ang="0">
                    <a:pos x="T6" y="T7"/>
                  </a:cxn>
                  <a:cxn ang="0">
                    <a:pos x="T8" y="T9"/>
                  </a:cxn>
                </a:cxnLst>
                <a:rect l="0" t="0" r="r" b="b"/>
                <a:pathLst>
                  <a:path w="23" h="20">
                    <a:moveTo>
                      <a:pt x="21" y="13"/>
                    </a:moveTo>
                    <a:cubicBezTo>
                      <a:pt x="20" y="18"/>
                      <a:pt x="14" y="20"/>
                      <a:pt x="8" y="18"/>
                    </a:cubicBezTo>
                    <a:cubicBezTo>
                      <a:pt x="3" y="16"/>
                      <a:pt x="0" y="11"/>
                      <a:pt x="1" y="6"/>
                    </a:cubicBezTo>
                    <a:cubicBezTo>
                      <a:pt x="3" y="2"/>
                      <a:pt x="9" y="0"/>
                      <a:pt x="14" y="1"/>
                    </a:cubicBezTo>
                    <a:cubicBezTo>
                      <a:pt x="20" y="3"/>
                      <a:pt x="23" y="9"/>
                      <a:pt x="21" y="13"/>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73" name="Freeform 158"/>
              <p:cNvSpPr/>
              <p:nvPr/>
            </p:nvSpPr>
            <p:spPr bwMode="auto">
              <a:xfrm>
                <a:off x="8259763" y="7194550"/>
                <a:ext cx="180975" cy="180975"/>
              </a:xfrm>
              <a:custGeom>
                <a:avLst/>
                <a:gdLst>
                  <a:gd name="T0" fmla="*/ 48 w 48"/>
                  <a:gd name="T1" fmla="*/ 24 h 48"/>
                  <a:gd name="T2" fmla="*/ 24 w 48"/>
                  <a:gd name="T3" fmla="*/ 48 h 48"/>
                  <a:gd name="T4" fmla="*/ 0 w 48"/>
                  <a:gd name="T5" fmla="*/ 24 h 48"/>
                  <a:gd name="T6" fmla="*/ 24 w 48"/>
                  <a:gd name="T7" fmla="*/ 0 h 48"/>
                  <a:gd name="T8" fmla="*/ 48 w 48"/>
                  <a:gd name="T9" fmla="*/ 24 h 48"/>
                </a:gdLst>
                <a:ahLst/>
                <a:cxnLst>
                  <a:cxn ang="0">
                    <a:pos x="T0" y="T1"/>
                  </a:cxn>
                  <a:cxn ang="0">
                    <a:pos x="T2" y="T3"/>
                  </a:cxn>
                  <a:cxn ang="0">
                    <a:pos x="T4" y="T5"/>
                  </a:cxn>
                  <a:cxn ang="0">
                    <a:pos x="T6" y="T7"/>
                  </a:cxn>
                  <a:cxn ang="0">
                    <a:pos x="T8" y="T9"/>
                  </a:cxn>
                </a:cxnLst>
                <a:rect l="0" t="0" r="r" b="b"/>
                <a:pathLst>
                  <a:path w="48" h="48">
                    <a:moveTo>
                      <a:pt x="48" y="24"/>
                    </a:moveTo>
                    <a:cubicBezTo>
                      <a:pt x="48" y="38"/>
                      <a:pt x="37" y="48"/>
                      <a:pt x="24" y="48"/>
                    </a:cubicBezTo>
                    <a:cubicBezTo>
                      <a:pt x="11" y="48"/>
                      <a:pt x="0" y="37"/>
                      <a:pt x="0" y="24"/>
                    </a:cubicBezTo>
                    <a:cubicBezTo>
                      <a:pt x="0" y="11"/>
                      <a:pt x="11" y="0"/>
                      <a:pt x="24" y="0"/>
                    </a:cubicBezTo>
                    <a:cubicBezTo>
                      <a:pt x="37" y="0"/>
                      <a:pt x="48" y="11"/>
                      <a:pt x="48" y="24"/>
                    </a:cubicBezTo>
                    <a:close/>
                  </a:path>
                </a:pathLst>
              </a:custGeom>
              <a:solidFill>
                <a:srgbClr val="4741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74" name="Freeform 159"/>
              <p:cNvSpPr/>
              <p:nvPr/>
            </p:nvSpPr>
            <p:spPr bwMode="auto">
              <a:xfrm>
                <a:off x="8339138" y="7232650"/>
                <a:ext cx="85725" cy="74613"/>
              </a:xfrm>
              <a:custGeom>
                <a:avLst/>
                <a:gdLst>
                  <a:gd name="T0" fmla="*/ 21 w 23"/>
                  <a:gd name="T1" fmla="*/ 13 h 20"/>
                  <a:gd name="T2" fmla="*/ 8 w 23"/>
                  <a:gd name="T3" fmla="*/ 18 h 20"/>
                  <a:gd name="T4" fmla="*/ 1 w 23"/>
                  <a:gd name="T5" fmla="*/ 6 h 20"/>
                  <a:gd name="T6" fmla="*/ 14 w 23"/>
                  <a:gd name="T7" fmla="*/ 1 h 20"/>
                  <a:gd name="T8" fmla="*/ 21 w 23"/>
                  <a:gd name="T9" fmla="*/ 13 h 20"/>
                </a:gdLst>
                <a:ahLst/>
                <a:cxnLst>
                  <a:cxn ang="0">
                    <a:pos x="T0" y="T1"/>
                  </a:cxn>
                  <a:cxn ang="0">
                    <a:pos x="T2" y="T3"/>
                  </a:cxn>
                  <a:cxn ang="0">
                    <a:pos x="T4" y="T5"/>
                  </a:cxn>
                  <a:cxn ang="0">
                    <a:pos x="T6" y="T7"/>
                  </a:cxn>
                  <a:cxn ang="0">
                    <a:pos x="T8" y="T9"/>
                  </a:cxn>
                </a:cxnLst>
                <a:rect l="0" t="0" r="r" b="b"/>
                <a:pathLst>
                  <a:path w="23" h="20">
                    <a:moveTo>
                      <a:pt x="21" y="13"/>
                    </a:moveTo>
                    <a:cubicBezTo>
                      <a:pt x="20" y="18"/>
                      <a:pt x="14" y="20"/>
                      <a:pt x="8" y="18"/>
                    </a:cubicBezTo>
                    <a:cubicBezTo>
                      <a:pt x="3" y="16"/>
                      <a:pt x="0" y="11"/>
                      <a:pt x="1" y="6"/>
                    </a:cubicBezTo>
                    <a:cubicBezTo>
                      <a:pt x="3" y="2"/>
                      <a:pt x="9" y="0"/>
                      <a:pt x="14" y="1"/>
                    </a:cubicBezTo>
                    <a:cubicBezTo>
                      <a:pt x="20" y="3"/>
                      <a:pt x="23" y="9"/>
                      <a:pt x="21" y="13"/>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75" name="Freeform 160"/>
              <p:cNvSpPr/>
              <p:nvPr/>
            </p:nvSpPr>
            <p:spPr bwMode="auto">
              <a:xfrm>
                <a:off x="7835900" y="7739063"/>
                <a:ext cx="520700" cy="104775"/>
              </a:xfrm>
              <a:custGeom>
                <a:avLst/>
                <a:gdLst>
                  <a:gd name="T0" fmla="*/ 2 w 139"/>
                  <a:gd name="T1" fmla="*/ 20 h 28"/>
                  <a:gd name="T2" fmla="*/ 73 w 139"/>
                  <a:gd name="T3" fmla="*/ 19 h 28"/>
                  <a:gd name="T4" fmla="*/ 120 w 139"/>
                  <a:gd name="T5" fmla="*/ 12 h 28"/>
                  <a:gd name="T6" fmla="*/ 128 w 139"/>
                  <a:gd name="T7" fmla="*/ 8 h 28"/>
                  <a:gd name="T8" fmla="*/ 134 w 139"/>
                  <a:gd name="T9" fmla="*/ 0 h 28"/>
                  <a:gd name="T10" fmla="*/ 129 w 139"/>
                  <a:gd name="T11" fmla="*/ 15 h 28"/>
                  <a:gd name="T12" fmla="*/ 7 w 139"/>
                  <a:gd name="T13" fmla="*/ 27 h 28"/>
                  <a:gd name="T14" fmla="*/ 2 w 139"/>
                  <a:gd name="T15" fmla="*/ 2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28">
                    <a:moveTo>
                      <a:pt x="2" y="20"/>
                    </a:moveTo>
                    <a:cubicBezTo>
                      <a:pt x="2" y="20"/>
                      <a:pt x="55" y="19"/>
                      <a:pt x="73" y="19"/>
                    </a:cubicBezTo>
                    <a:cubicBezTo>
                      <a:pt x="90" y="18"/>
                      <a:pt x="120" y="12"/>
                      <a:pt x="120" y="12"/>
                    </a:cubicBezTo>
                    <a:cubicBezTo>
                      <a:pt x="120" y="12"/>
                      <a:pt x="125" y="12"/>
                      <a:pt x="128" y="8"/>
                    </a:cubicBezTo>
                    <a:cubicBezTo>
                      <a:pt x="131" y="4"/>
                      <a:pt x="132" y="0"/>
                      <a:pt x="134" y="0"/>
                    </a:cubicBezTo>
                    <a:cubicBezTo>
                      <a:pt x="139" y="0"/>
                      <a:pt x="136" y="11"/>
                      <a:pt x="129" y="15"/>
                    </a:cubicBezTo>
                    <a:cubicBezTo>
                      <a:pt x="113" y="27"/>
                      <a:pt x="7" y="27"/>
                      <a:pt x="7" y="27"/>
                    </a:cubicBezTo>
                    <a:cubicBezTo>
                      <a:pt x="7" y="27"/>
                      <a:pt x="0" y="28"/>
                      <a:pt x="2" y="20"/>
                    </a:cubicBezTo>
                    <a:close/>
                  </a:path>
                </a:pathLst>
              </a:custGeom>
              <a:solidFill>
                <a:srgbClr val="4741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76" name="Freeform 161"/>
              <p:cNvSpPr/>
              <p:nvPr/>
            </p:nvSpPr>
            <p:spPr bwMode="auto">
              <a:xfrm>
                <a:off x="8289925" y="7705725"/>
                <a:ext cx="93663" cy="36513"/>
              </a:xfrm>
              <a:custGeom>
                <a:avLst/>
                <a:gdLst>
                  <a:gd name="T0" fmla="*/ 3 w 25"/>
                  <a:gd name="T1" fmla="*/ 3 h 10"/>
                  <a:gd name="T2" fmla="*/ 15 w 25"/>
                  <a:gd name="T3" fmla="*/ 0 h 10"/>
                  <a:gd name="T4" fmla="*/ 25 w 25"/>
                  <a:gd name="T5" fmla="*/ 7 h 10"/>
                  <a:gd name="T6" fmla="*/ 22 w 25"/>
                  <a:gd name="T7" fmla="*/ 9 h 10"/>
                  <a:gd name="T8" fmla="*/ 14 w 25"/>
                  <a:gd name="T9" fmla="*/ 5 h 10"/>
                  <a:gd name="T10" fmla="*/ 6 w 25"/>
                  <a:gd name="T11" fmla="*/ 5 h 10"/>
                  <a:gd name="T12" fmla="*/ 3 w 25"/>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25" h="10">
                    <a:moveTo>
                      <a:pt x="3" y="3"/>
                    </a:moveTo>
                    <a:cubicBezTo>
                      <a:pt x="6" y="1"/>
                      <a:pt x="11" y="0"/>
                      <a:pt x="15" y="0"/>
                    </a:cubicBezTo>
                    <a:cubicBezTo>
                      <a:pt x="17" y="1"/>
                      <a:pt x="25" y="4"/>
                      <a:pt x="25" y="7"/>
                    </a:cubicBezTo>
                    <a:cubicBezTo>
                      <a:pt x="25" y="8"/>
                      <a:pt x="23" y="9"/>
                      <a:pt x="22" y="9"/>
                    </a:cubicBezTo>
                    <a:cubicBezTo>
                      <a:pt x="20" y="10"/>
                      <a:pt x="16" y="6"/>
                      <a:pt x="14" y="5"/>
                    </a:cubicBezTo>
                    <a:cubicBezTo>
                      <a:pt x="11" y="3"/>
                      <a:pt x="11" y="3"/>
                      <a:pt x="6" y="5"/>
                    </a:cubicBezTo>
                    <a:cubicBezTo>
                      <a:pt x="0" y="8"/>
                      <a:pt x="3" y="3"/>
                      <a:pt x="3" y="3"/>
                    </a:cubicBezTo>
                    <a:close/>
                  </a:path>
                </a:pathLst>
              </a:custGeom>
              <a:solidFill>
                <a:srgbClr val="4741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grpSp>
        <p:sp>
          <p:nvSpPr>
            <p:cNvPr id="77" name="文本框 76"/>
            <p:cNvSpPr txBox="1"/>
            <p:nvPr/>
          </p:nvSpPr>
          <p:spPr>
            <a:xfrm>
              <a:off x="6501188" y="5083778"/>
              <a:ext cx="677108" cy="1827193"/>
            </a:xfrm>
            <a:prstGeom prst="rect">
              <a:avLst/>
            </a:prstGeom>
            <a:noFill/>
          </p:spPr>
          <p:txBody>
            <a:bodyPr vert="eaVert" wrap="square" rtlCol="0">
              <a:spAutoFit/>
            </a:bodyPr>
            <a:lstStyle/>
            <a:p>
              <a:r>
                <a:rPr lang="zh-CN" altLang="en-US" sz="3200" dirty="0"/>
                <a:t>任职要求</a:t>
              </a:r>
            </a:p>
          </p:txBody>
        </p:sp>
      </p:grpSp>
      <p:grpSp>
        <p:nvGrpSpPr>
          <p:cNvPr id="78" name="组合 77"/>
          <p:cNvGrpSpPr/>
          <p:nvPr/>
        </p:nvGrpSpPr>
        <p:grpSpPr>
          <a:xfrm>
            <a:off x="5337652" y="1939530"/>
            <a:ext cx="927417" cy="927417"/>
            <a:chOff x="970831" y="5290856"/>
            <a:chExt cx="927417" cy="927417"/>
          </a:xfrm>
        </p:grpSpPr>
        <p:sp>
          <p:nvSpPr>
            <p:cNvPr id="79" name="矩形 78"/>
            <p:cNvSpPr/>
            <p:nvPr/>
          </p:nvSpPr>
          <p:spPr>
            <a:xfrm>
              <a:off x="970831" y="5290856"/>
              <a:ext cx="927417" cy="927417"/>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79"/>
            <p:cNvSpPr/>
            <p:nvPr/>
          </p:nvSpPr>
          <p:spPr>
            <a:xfrm>
              <a:off x="1070746" y="5390771"/>
              <a:ext cx="727587" cy="727587"/>
            </a:xfrm>
            <a:prstGeom prst="rect">
              <a:avLst/>
            </a:prstGeom>
            <a:solidFill>
              <a:srgbClr val="ED9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1" name="组合 80"/>
            <p:cNvGrpSpPr>
              <a:grpSpLocks noChangeAspect="1"/>
            </p:cNvGrpSpPr>
            <p:nvPr/>
          </p:nvGrpSpPr>
          <p:grpSpPr>
            <a:xfrm>
              <a:off x="1324452" y="5538564"/>
              <a:ext cx="220174" cy="432000"/>
              <a:chOff x="5984876" y="469900"/>
              <a:chExt cx="334963" cy="657225"/>
            </a:xfrm>
            <a:solidFill>
              <a:schemeClr val="bg1"/>
            </a:solidFill>
          </p:grpSpPr>
          <p:sp>
            <p:nvSpPr>
              <p:cNvPr id="82" name="Freeform 56"/>
              <p:cNvSpPr>
                <a:spLocks noEditPoints="1"/>
              </p:cNvSpPr>
              <p:nvPr/>
            </p:nvSpPr>
            <p:spPr bwMode="auto">
              <a:xfrm>
                <a:off x="6146801" y="596900"/>
                <a:ext cx="127000" cy="128588"/>
              </a:xfrm>
              <a:custGeom>
                <a:avLst/>
                <a:gdLst>
                  <a:gd name="T0" fmla="*/ 33 w 34"/>
                  <a:gd name="T1" fmla="*/ 11 h 34"/>
                  <a:gd name="T2" fmla="*/ 31 w 34"/>
                  <a:gd name="T3" fmla="*/ 10 h 34"/>
                  <a:gd name="T4" fmla="*/ 27 w 34"/>
                  <a:gd name="T5" fmla="*/ 10 h 34"/>
                  <a:gd name="T6" fmla="*/ 27 w 34"/>
                  <a:gd name="T7" fmla="*/ 11 h 34"/>
                  <a:gd name="T8" fmla="*/ 24 w 34"/>
                  <a:gd name="T9" fmla="*/ 7 h 34"/>
                  <a:gd name="T10" fmla="*/ 25 w 34"/>
                  <a:gd name="T11" fmla="*/ 3 h 34"/>
                  <a:gd name="T12" fmla="*/ 24 w 34"/>
                  <a:gd name="T13" fmla="*/ 2 h 34"/>
                  <a:gd name="T14" fmla="*/ 19 w 34"/>
                  <a:gd name="T15" fmla="*/ 0 h 34"/>
                  <a:gd name="T16" fmla="*/ 18 w 34"/>
                  <a:gd name="T17" fmla="*/ 1 h 34"/>
                  <a:gd name="T18" fmla="*/ 16 w 34"/>
                  <a:gd name="T19" fmla="*/ 5 h 34"/>
                  <a:gd name="T20" fmla="*/ 16 w 34"/>
                  <a:gd name="T21" fmla="*/ 5 h 34"/>
                  <a:gd name="T22" fmla="*/ 12 w 34"/>
                  <a:gd name="T23" fmla="*/ 6 h 34"/>
                  <a:gd name="T24" fmla="*/ 9 w 34"/>
                  <a:gd name="T25" fmla="*/ 3 h 34"/>
                  <a:gd name="T26" fmla="*/ 7 w 34"/>
                  <a:gd name="T27" fmla="*/ 3 h 34"/>
                  <a:gd name="T28" fmla="*/ 3 w 34"/>
                  <a:gd name="T29" fmla="*/ 6 h 34"/>
                  <a:gd name="T30" fmla="*/ 3 w 34"/>
                  <a:gd name="T31" fmla="*/ 8 h 34"/>
                  <a:gd name="T32" fmla="*/ 6 w 34"/>
                  <a:gd name="T33" fmla="*/ 11 h 34"/>
                  <a:gd name="T34" fmla="*/ 6 w 34"/>
                  <a:gd name="T35" fmla="*/ 11 h 34"/>
                  <a:gd name="T36" fmla="*/ 5 w 34"/>
                  <a:gd name="T37" fmla="*/ 13 h 34"/>
                  <a:gd name="T38" fmla="*/ 5 w 34"/>
                  <a:gd name="T39" fmla="*/ 16 h 34"/>
                  <a:gd name="T40" fmla="*/ 1 w 34"/>
                  <a:gd name="T41" fmla="*/ 17 h 34"/>
                  <a:gd name="T42" fmla="*/ 0 w 34"/>
                  <a:gd name="T43" fmla="*/ 18 h 34"/>
                  <a:gd name="T44" fmla="*/ 1 w 34"/>
                  <a:gd name="T45" fmla="*/ 23 h 34"/>
                  <a:gd name="T46" fmla="*/ 2 w 34"/>
                  <a:gd name="T47" fmla="*/ 24 h 34"/>
                  <a:gd name="T48" fmla="*/ 6 w 34"/>
                  <a:gd name="T49" fmla="*/ 23 h 34"/>
                  <a:gd name="T50" fmla="*/ 6 w 34"/>
                  <a:gd name="T51" fmla="*/ 23 h 34"/>
                  <a:gd name="T52" fmla="*/ 10 w 34"/>
                  <a:gd name="T53" fmla="*/ 27 h 34"/>
                  <a:gd name="T54" fmla="*/ 8 w 34"/>
                  <a:gd name="T55" fmla="*/ 31 h 34"/>
                  <a:gd name="T56" fmla="*/ 9 w 34"/>
                  <a:gd name="T57" fmla="*/ 32 h 34"/>
                  <a:gd name="T58" fmla="*/ 14 w 34"/>
                  <a:gd name="T59" fmla="*/ 34 h 34"/>
                  <a:gd name="T60" fmla="*/ 16 w 34"/>
                  <a:gd name="T61" fmla="*/ 33 h 34"/>
                  <a:gd name="T62" fmla="*/ 17 w 34"/>
                  <a:gd name="T63" fmla="*/ 29 h 34"/>
                  <a:gd name="T64" fmla="*/ 17 w 34"/>
                  <a:gd name="T65" fmla="*/ 29 h 34"/>
                  <a:gd name="T66" fmla="*/ 22 w 34"/>
                  <a:gd name="T67" fmla="*/ 28 h 34"/>
                  <a:gd name="T68" fmla="*/ 24 w 34"/>
                  <a:gd name="T69" fmla="*/ 31 h 34"/>
                  <a:gd name="T70" fmla="*/ 26 w 34"/>
                  <a:gd name="T71" fmla="*/ 31 h 34"/>
                  <a:gd name="T72" fmla="*/ 30 w 34"/>
                  <a:gd name="T73" fmla="*/ 28 h 34"/>
                  <a:gd name="T74" fmla="*/ 30 w 34"/>
                  <a:gd name="T75" fmla="*/ 26 h 34"/>
                  <a:gd name="T76" fmla="*/ 28 w 34"/>
                  <a:gd name="T77" fmla="*/ 23 h 34"/>
                  <a:gd name="T78" fmla="*/ 27 w 34"/>
                  <a:gd name="T79" fmla="*/ 23 h 34"/>
                  <a:gd name="T80" fmla="*/ 28 w 34"/>
                  <a:gd name="T81" fmla="*/ 21 h 34"/>
                  <a:gd name="T82" fmla="*/ 29 w 34"/>
                  <a:gd name="T83" fmla="*/ 18 h 34"/>
                  <a:gd name="T84" fmla="*/ 33 w 34"/>
                  <a:gd name="T85" fmla="*/ 17 h 34"/>
                  <a:gd name="T86" fmla="*/ 34 w 34"/>
                  <a:gd name="T87" fmla="*/ 16 h 34"/>
                  <a:gd name="T88" fmla="*/ 33 w 34"/>
                  <a:gd name="T89" fmla="*/ 11 h 34"/>
                  <a:gd name="T90" fmla="*/ 22 w 34"/>
                  <a:gd name="T91" fmla="*/ 19 h 34"/>
                  <a:gd name="T92" fmla="*/ 15 w 34"/>
                  <a:gd name="T93" fmla="*/ 22 h 34"/>
                  <a:gd name="T94" fmla="*/ 11 w 34"/>
                  <a:gd name="T95" fmla="*/ 15 h 34"/>
                  <a:gd name="T96" fmla="*/ 19 w 34"/>
                  <a:gd name="T97" fmla="*/ 11 h 34"/>
                  <a:gd name="T98" fmla="*/ 22 w 34"/>
                  <a:gd name="T99" fmla="*/ 1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 h="34">
                    <a:moveTo>
                      <a:pt x="33" y="11"/>
                    </a:moveTo>
                    <a:cubicBezTo>
                      <a:pt x="33" y="10"/>
                      <a:pt x="32" y="9"/>
                      <a:pt x="31" y="10"/>
                    </a:cubicBezTo>
                    <a:cubicBezTo>
                      <a:pt x="27" y="10"/>
                      <a:pt x="27" y="10"/>
                      <a:pt x="27" y="10"/>
                    </a:cubicBezTo>
                    <a:cubicBezTo>
                      <a:pt x="27" y="11"/>
                      <a:pt x="27" y="11"/>
                      <a:pt x="27" y="11"/>
                    </a:cubicBezTo>
                    <a:cubicBezTo>
                      <a:pt x="26" y="9"/>
                      <a:pt x="25" y="8"/>
                      <a:pt x="24" y="7"/>
                    </a:cubicBezTo>
                    <a:cubicBezTo>
                      <a:pt x="25" y="3"/>
                      <a:pt x="25" y="3"/>
                      <a:pt x="25" y="3"/>
                    </a:cubicBezTo>
                    <a:cubicBezTo>
                      <a:pt x="25" y="3"/>
                      <a:pt x="25" y="2"/>
                      <a:pt x="24" y="2"/>
                    </a:cubicBezTo>
                    <a:cubicBezTo>
                      <a:pt x="19" y="0"/>
                      <a:pt x="19" y="0"/>
                      <a:pt x="19" y="0"/>
                    </a:cubicBezTo>
                    <a:cubicBezTo>
                      <a:pt x="19" y="0"/>
                      <a:pt x="18" y="0"/>
                      <a:pt x="18" y="1"/>
                    </a:cubicBezTo>
                    <a:cubicBezTo>
                      <a:pt x="16" y="5"/>
                      <a:pt x="16" y="5"/>
                      <a:pt x="16" y="5"/>
                    </a:cubicBezTo>
                    <a:cubicBezTo>
                      <a:pt x="16" y="5"/>
                      <a:pt x="16" y="5"/>
                      <a:pt x="16" y="5"/>
                    </a:cubicBezTo>
                    <a:cubicBezTo>
                      <a:pt x="15" y="5"/>
                      <a:pt x="13" y="5"/>
                      <a:pt x="12" y="6"/>
                    </a:cubicBezTo>
                    <a:cubicBezTo>
                      <a:pt x="9" y="3"/>
                      <a:pt x="9" y="3"/>
                      <a:pt x="9" y="3"/>
                    </a:cubicBezTo>
                    <a:cubicBezTo>
                      <a:pt x="9" y="2"/>
                      <a:pt x="8" y="2"/>
                      <a:pt x="7" y="3"/>
                    </a:cubicBezTo>
                    <a:cubicBezTo>
                      <a:pt x="3" y="6"/>
                      <a:pt x="3" y="6"/>
                      <a:pt x="3" y="6"/>
                    </a:cubicBezTo>
                    <a:cubicBezTo>
                      <a:pt x="3" y="7"/>
                      <a:pt x="3" y="7"/>
                      <a:pt x="3" y="8"/>
                    </a:cubicBezTo>
                    <a:cubicBezTo>
                      <a:pt x="6" y="11"/>
                      <a:pt x="6" y="11"/>
                      <a:pt x="6" y="11"/>
                    </a:cubicBezTo>
                    <a:cubicBezTo>
                      <a:pt x="6" y="11"/>
                      <a:pt x="6" y="11"/>
                      <a:pt x="6" y="11"/>
                    </a:cubicBezTo>
                    <a:cubicBezTo>
                      <a:pt x="6" y="12"/>
                      <a:pt x="5" y="12"/>
                      <a:pt x="5" y="13"/>
                    </a:cubicBezTo>
                    <a:cubicBezTo>
                      <a:pt x="5" y="14"/>
                      <a:pt x="5" y="15"/>
                      <a:pt x="5" y="16"/>
                    </a:cubicBezTo>
                    <a:cubicBezTo>
                      <a:pt x="1" y="17"/>
                      <a:pt x="1" y="17"/>
                      <a:pt x="1" y="17"/>
                    </a:cubicBezTo>
                    <a:cubicBezTo>
                      <a:pt x="0" y="17"/>
                      <a:pt x="0" y="17"/>
                      <a:pt x="0" y="18"/>
                    </a:cubicBezTo>
                    <a:cubicBezTo>
                      <a:pt x="1" y="23"/>
                      <a:pt x="1" y="23"/>
                      <a:pt x="1" y="23"/>
                    </a:cubicBezTo>
                    <a:cubicBezTo>
                      <a:pt x="1" y="24"/>
                      <a:pt x="2" y="24"/>
                      <a:pt x="2" y="24"/>
                    </a:cubicBezTo>
                    <a:cubicBezTo>
                      <a:pt x="6" y="23"/>
                      <a:pt x="6" y="23"/>
                      <a:pt x="6" y="23"/>
                    </a:cubicBezTo>
                    <a:cubicBezTo>
                      <a:pt x="6" y="23"/>
                      <a:pt x="6" y="23"/>
                      <a:pt x="6" y="23"/>
                    </a:cubicBezTo>
                    <a:cubicBezTo>
                      <a:pt x="7" y="25"/>
                      <a:pt x="8" y="26"/>
                      <a:pt x="10" y="27"/>
                    </a:cubicBezTo>
                    <a:cubicBezTo>
                      <a:pt x="8" y="31"/>
                      <a:pt x="8" y="31"/>
                      <a:pt x="8" y="31"/>
                    </a:cubicBezTo>
                    <a:cubicBezTo>
                      <a:pt x="8" y="31"/>
                      <a:pt x="9" y="32"/>
                      <a:pt x="9" y="32"/>
                    </a:cubicBezTo>
                    <a:cubicBezTo>
                      <a:pt x="14" y="34"/>
                      <a:pt x="14" y="34"/>
                      <a:pt x="14" y="34"/>
                    </a:cubicBezTo>
                    <a:cubicBezTo>
                      <a:pt x="15" y="34"/>
                      <a:pt x="16" y="34"/>
                      <a:pt x="16" y="33"/>
                    </a:cubicBezTo>
                    <a:cubicBezTo>
                      <a:pt x="17" y="29"/>
                      <a:pt x="17" y="29"/>
                      <a:pt x="17" y="29"/>
                    </a:cubicBezTo>
                    <a:cubicBezTo>
                      <a:pt x="17" y="29"/>
                      <a:pt x="17" y="29"/>
                      <a:pt x="17" y="29"/>
                    </a:cubicBezTo>
                    <a:cubicBezTo>
                      <a:pt x="19" y="29"/>
                      <a:pt x="20" y="29"/>
                      <a:pt x="22" y="28"/>
                    </a:cubicBezTo>
                    <a:cubicBezTo>
                      <a:pt x="24" y="31"/>
                      <a:pt x="24" y="31"/>
                      <a:pt x="24" y="31"/>
                    </a:cubicBezTo>
                    <a:cubicBezTo>
                      <a:pt x="25" y="31"/>
                      <a:pt x="26" y="32"/>
                      <a:pt x="26" y="31"/>
                    </a:cubicBezTo>
                    <a:cubicBezTo>
                      <a:pt x="30" y="28"/>
                      <a:pt x="30" y="28"/>
                      <a:pt x="30" y="28"/>
                    </a:cubicBezTo>
                    <a:cubicBezTo>
                      <a:pt x="31" y="27"/>
                      <a:pt x="31" y="26"/>
                      <a:pt x="30" y="26"/>
                    </a:cubicBezTo>
                    <a:cubicBezTo>
                      <a:pt x="28" y="23"/>
                      <a:pt x="28" y="23"/>
                      <a:pt x="28" y="23"/>
                    </a:cubicBezTo>
                    <a:cubicBezTo>
                      <a:pt x="27" y="23"/>
                      <a:pt x="27" y="23"/>
                      <a:pt x="27" y="23"/>
                    </a:cubicBezTo>
                    <a:cubicBezTo>
                      <a:pt x="28" y="22"/>
                      <a:pt x="28" y="22"/>
                      <a:pt x="28" y="21"/>
                    </a:cubicBezTo>
                    <a:cubicBezTo>
                      <a:pt x="29" y="20"/>
                      <a:pt x="29" y="19"/>
                      <a:pt x="29" y="18"/>
                    </a:cubicBezTo>
                    <a:cubicBezTo>
                      <a:pt x="33" y="17"/>
                      <a:pt x="33" y="17"/>
                      <a:pt x="33" y="17"/>
                    </a:cubicBezTo>
                    <a:cubicBezTo>
                      <a:pt x="33" y="17"/>
                      <a:pt x="34" y="17"/>
                      <a:pt x="34" y="16"/>
                    </a:cubicBezTo>
                    <a:lnTo>
                      <a:pt x="33" y="11"/>
                    </a:lnTo>
                    <a:close/>
                    <a:moveTo>
                      <a:pt x="22" y="19"/>
                    </a:moveTo>
                    <a:cubicBezTo>
                      <a:pt x="21" y="22"/>
                      <a:pt x="18" y="23"/>
                      <a:pt x="15" y="22"/>
                    </a:cubicBezTo>
                    <a:cubicBezTo>
                      <a:pt x="12" y="21"/>
                      <a:pt x="10" y="18"/>
                      <a:pt x="11" y="15"/>
                    </a:cubicBezTo>
                    <a:cubicBezTo>
                      <a:pt x="12" y="12"/>
                      <a:pt x="16" y="10"/>
                      <a:pt x="19" y="11"/>
                    </a:cubicBezTo>
                    <a:cubicBezTo>
                      <a:pt x="22" y="12"/>
                      <a:pt x="23" y="16"/>
                      <a:pt x="22"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3" name="Freeform 57"/>
              <p:cNvSpPr>
                <a:spLocks noEditPoints="1"/>
              </p:cNvSpPr>
              <p:nvPr/>
            </p:nvSpPr>
            <p:spPr bwMode="auto">
              <a:xfrm>
                <a:off x="5984876" y="469900"/>
                <a:ext cx="334963" cy="657225"/>
              </a:xfrm>
              <a:custGeom>
                <a:avLst/>
                <a:gdLst>
                  <a:gd name="T0" fmla="*/ 76 w 89"/>
                  <a:gd name="T1" fmla="*/ 0 h 175"/>
                  <a:gd name="T2" fmla="*/ 14 w 89"/>
                  <a:gd name="T3" fmla="*/ 0 h 175"/>
                  <a:gd name="T4" fmla="*/ 0 w 89"/>
                  <a:gd name="T5" fmla="*/ 13 h 175"/>
                  <a:gd name="T6" fmla="*/ 0 w 89"/>
                  <a:gd name="T7" fmla="*/ 161 h 175"/>
                  <a:gd name="T8" fmla="*/ 14 w 89"/>
                  <a:gd name="T9" fmla="*/ 175 h 175"/>
                  <a:gd name="T10" fmla="*/ 76 w 89"/>
                  <a:gd name="T11" fmla="*/ 175 h 175"/>
                  <a:gd name="T12" fmla="*/ 89 w 89"/>
                  <a:gd name="T13" fmla="*/ 161 h 175"/>
                  <a:gd name="T14" fmla="*/ 89 w 89"/>
                  <a:gd name="T15" fmla="*/ 13 h 175"/>
                  <a:gd name="T16" fmla="*/ 76 w 89"/>
                  <a:gd name="T17" fmla="*/ 0 h 175"/>
                  <a:gd name="T18" fmla="*/ 33 w 89"/>
                  <a:gd name="T19" fmla="*/ 10 h 175"/>
                  <a:gd name="T20" fmla="*/ 56 w 89"/>
                  <a:gd name="T21" fmla="*/ 10 h 175"/>
                  <a:gd name="T22" fmla="*/ 57 w 89"/>
                  <a:gd name="T23" fmla="*/ 11 h 175"/>
                  <a:gd name="T24" fmla="*/ 56 w 89"/>
                  <a:gd name="T25" fmla="*/ 13 h 175"/>
                  <a:gd name="T26" fmla="*/ 33 w 89"/>
                  <a:gd name="T27" fmla="*/ 13 h 175"/>
                  <a:gd name="T28" fmla="*/ 32 w 89"/>
                  <a:gd name="T29" fmla="*/ 11 h 175"/>
                  <a:gd name="T30" fmla="*/ 33 w 89"/>
                  <a:gd name="T31" fmla="*/ 10 h 175"/>
                  <a:gd name="T32" fmla="*/ 45 w 89"/>
                  <a:gd name="T33" fmla="*/ 165 h 175"/>
                  <a:gd name="T34" fmla="*/ 37 w 89"/>
                  <a:gd name="T35" fmla="*/ 157 h 175"/>
                  <a:gd name="T36" fmla="*/ 45 w 89"/>
                  <a:gd name="T37" fmla="*/ 149 h 175"/>
                  <a:gd name="T38" fmla="*/ 52 w 89"/>
                  <a:gd name="T39" fmla="*/ 157 h 175"/>
                  <a:gd name="T40" fmla="*/ 45 w 89"/>
                  <a:gd name="T41" fmla="*/ 165 h 175"/>
                  <a:gd name="T42" fmla="*/ 83 w 89"/>
                  <a:gd name="T43" fmla="*/ 140 h 175"/>
                  <a:gd name="T44" fmla="*/ 6 w 89"/>
                  <a:gd name="T45" fmla="*/ 140 h 175"/>
                  <a:gd name="T46" fmla="*/ 6 w 89"/>
                  <a:gd name="T47" fmla="*/ 26 h 175"/>
                  <a:gd name="T48" fmla="*/ 83 w 89"/>
                  <a:gd name="T49" fmla="*/ 26 h 175"/>
                  <a:gd name="T50" fmla="*/ 83 w 89"/>
                  <a:gd name="T51" fmla="*/ 14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9" h="175">
                    <a:moveTo>
                      <a:pt x="76" y="0"/>
                    </a:moveTo>
                    <a:cubicBezTo>
                      <a:pt x="14" y="0"/>
                      <a:pt x="14" y="0"/>
                      <a:pt x="14" y="0"/>
                    </a:cubicBezTo>
                    <a:cubicBezTo>
                      <a:pt x="6" y="0"/>
                      <a:pt x="0" y="6"/>
                      <a:pt x="0" y="13"/>
                    </a:cubicBezTo>
                    <a:cubicBezTo>
                      <a:pt x="0" y="161"/>
                      <a:pt x="0" y="161"/>
                      <a:pt x="0" y="161"/>
                    </a:cubicBezTo>
                    <a:cubicBezTo>
                      <a:pt x="0" y="169"/>
                      <a:pt x="6" y="175"/>
                      <a:pt x="14" y="175"/>
                    </a:cubicBezTo>
                    <a:cubicBezTo>
                      <a:pt x="76" y="175"/>
                      <a:pt x="76" y="175"/>
                      <a:pt x="76" y="175"/>
                    </a:cubicBezTo>
                    <a:cubicBezTo>
                      <a:pt x="83" y="175"/>
                      <a:pt x="89" y="169"/>
                      <a:pt x="89" y="161"/>
                    </a:cubicBezTo>
                    <a:cubicBezTo>
                      <a:pt x="89" y="13"/>
                      <a:pt x="89" y="13"/>
                      <a:pt x="89" y="13"/>
                    </a:cubicBezTo>
                    <a:cubicBezTo>
                      <a:pt x="89" y="6"/>
                      <a:pt x="83" y="0"/>
                      <a:pt x="76" y="0"/>
                    </a:cubicBezTo>
                    <a:close/>
                    <a:moveTo>
                      <a:pt x="33" y="10"/>
                    </a:moveTo>
                    <a:cubicBezTo>
                      <a:pt x="56" y="10"/>
                      <a:pt x="56" y="10"/>
                      <a:pt x="56" y="10"/>
                    </a:cubicBezTo>
                    <a:cubicBezTo>
                      <a:pt x="57" y="10"/>
                      <a:pt x="57" y="10"/>
                      <a:pt x="57" y="11"/>
                    </a:cubicBezTo>
                    <a:cubicBezTo>
                      <a:pt x="57" y="12"/>
                      <a:pt x="57" y="13"/>
                      <a:pt x="56" y="13"/>
                    </a:cubicBezTo>
                    <a:cubicBezTo>
                      <a:pt x="33" y="13"/>
                      <a:pt x="33" y="13"/>
                      <a:pt x="33" y="13"/>
                    </a:cubicBezTo>
                    <a:cubicBezTo>
                      <a:pt x="32" y="13"/>
                      <a:pt x="32" y="12"/>
                      <a:pt x="32" y="11"/>
                    </a:cubicBezTo>
                    <a:cubicBezTo>
                      <a:pt x="32" y="10"/>
                      <a:pt x="32" y="10"/>
                      <a:pt x="33" y="10"/>
                    </a:cubicBezTo>
                    <a:close/>
                    <a:moveTo>
                      <a:pt x="45" y="165"/>
                    </a:moveTo>
                    <a:cubicBezTo>
                      <a:pt x="40" y="165"/>
                      <a:pt x="37" y="161"/>
                      <a:pt x="37" y="157"/>
                    </a:cubicBezTo>
                    <a:cubicBezTo>
                      <a:pt x="37" y="152"/>
                      <a:pt x="40" y="149"/>
                      <a:pt x="45" y="149"/>
                    </a:cubicBezTo>
                    <a:cubicBezTo>
                      <a:pt x="49" y="149"/>
                      <a:pt x="52" y="152"/>
                      <a:pt x="52" y="157"/>
                    </a:cubicBezTo>
                    <a:cubicBezTo>
                      <a:pt x="52" y="161"/>
                      <a:pt x="49" y="165"/>
                      <a:pt x="45" y="165"/>
                    </a:cubicBezTo>
                    <a:close/>
                    <a:moveTo>
                      <a:pt x="83" y="140"/>
                    </a:moveTo>
                    <a:cubicBezTo>
                      <a:pt x="6" y="140"/>
                      <a:pt x="6" y="140"/>
                      <a:pt x="6" y="140"/>
                    </a:cubicBezTo>
                    <a:cubicBezTo>
                      <a:pt x="6" y="26"/>
                      <a:pt x="6" y="26"/>
                      <a:pt x="6" y="26"/>
                    </a:cubicBezTo>
                    <a:cubicBezTo>
                      <a:pt x="83" y="26"/>
                      <a:pt x="83" y="26"/>
                      <a:pt x="83" y="26"/>
                    </a:cubicBezTo>
                    <a:lnTo>
                      <a:pt x="83" y="1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4" name="Freeform 58"/>
              <p:cNvSpPr>
                <a:spLocks noEditPoints="1"/>
              </p:cNvSpPr>
              <p:nvPr/>
            </p:nvSpPr>
            <p:spPr bwMode="auto">
              <a:xfrm>
                <a:off x="6015038" y="714375"/>
                <a:ext cx="269875" cy="269875"/>
              </a:xfrm>
              <a:custGeom>
                <a:avLst/>
                <a:gdLst>
                  <a:gd name="T0" fmla="*/ 72 w 72"/>
                  <a:gd name="T1" fmla="*/ 40 h 72"/>
                  <a:gd name="T2" fmla="*/ 72 w 72"/>
                  <a:gd name="T3" fmla="*/ 33 h 72"/>
                  <a:gd name="T4" fmla="*/ 64 w 72"/>
                  <a:gd name="T5" fmla="*/ 28 h 72"/>
                  <a:gd name="T6" fmla="*/ 69 w 72"/>
                  <a:gd name="T7" fmla="*/ 22 h 72"/>
                  <a:gd name="T8" fmla="*/ 66 w 72"/>
                  <a:gd name="T9" fmla="*/ 16 h 72"/>
                  <a:gd name="T10" fmla="*/ 56 w 72"/>
                  <a:gd name="T11" fmla="*/ 14 h 72"/>
                  <a:gd name="T12" fmla="*/ 57 w 72"/>
                  <a:gd name="T13" fmla="*/ 7 h 72"/>
                  <a:gd name="T14" fmla="*/ 51 w 72"/>
                  <a:gd name="T15" fmla="*/ 4 h 72"/>
                  <a:gd name="T16" fmla="*/ 43 w 72"/>
                  <a:gd name="T17" fmla="*/ 7 h 72"/>
                  <a:gd name="T18" fmla="*/ 40 w 72"/>
                  <a:gd name="T19" fmla="*/ 0 h 72"/>
                  <a:gd name="T20" fmla="*/ 33 w 72"/>
                  <a:gd name="T21" fmla="*/ 0 h 72"/>
                  <a:gd name="T22" fmla="*/ 27 w 72"/>
                  <a:gd name="T23" fmla="*/ 7 h 72"/>
                  <a:gd name="T24" fmla="*/ 22 w 72"/>
                  <a:gd name="T25" fmla="*/ 3 h 72"/>
                  <a:gd name="T26" fmla="*/ 16 w 72"/>
                  <a:gd name="T27" fmla="*/ 7 h 72"/>
                  <a:gd name="T28" fmla="*/ 15 w 72"/>
                  <a:gd name="T29" fmla="*/ 16 h 72"/>
                  <a:gd name="T30" fmla="*/ 7 w 72"/>
                  <a:gd name="T31" fmla="*/ 15 h 72"/>
                  <a:gd name="T32" fmla="*/ 4 w 72"/>
                  <a:gd name="T33" fmla="*/ 21 h 72"/>
                  <a:gd name="T34" fmla="*/ 7 w 72"/>
                  <a:gd name="T35" fmla="*/ 29 h 72"/>
                  <a:gd name="T36" fmla="*/ 0 w 72"/>
                  <a:gd name="T37" fmla="*/ 32 h 72"/>
                  <a:gd name="T38" fmla="*/ 0 w 72"/>
                  <a:gd name="T39" fmla="*/ 39 h 72"/>
                  <a:gd name="T40" fmla="*/ 8 w 72"/>
                  <a:gd name="T41" fmla="*/ 44 h 72"/>
                  <a:gd name="T42" fmla="*/ 3 w 72"/>
                  <a:gd name="T43" fmla="*/ 51 h 72"/>
                  <a:gd name="T44" fmla="*/ 7 w 72"/>
                  <a:gd name="T45" fmla="*/ 57 h 72"/>
                  <a:gd name="T46" fmla="*/ 16 w 72"/>
                  <a:gd name="T47" fmla="*/ 58 h 72"/>
                  <a:gd name="T48" fmla="*/ 15 w 72"/>
                  <a:gd name="T49" fmla="*/ 65 h 72"/>
                  <a:gd name="T50" fmla="*/ 21 w 72"/>
                  <a:gd name="T51" fmla="*/ 68 h 72"/>
                  <a:gd name="T52" fmla="*/ 29 w 72"/>
                  <a:gd name="T53" fmla="*/ 65 h 72"/>
                  <a:gd name="T54" fmla="*/ 32 w 72"/>
                  <a:gd name="T55" fmla="*/ 72 h 72"/>
                  <a:gd name="T56" fmla="*/ 39 w 72"/>
                  <a:gd name="T57" fmla="*/ 72 h 72"/>
                  <a:gd name="T58" fmla="*/ 45 w 72"/>
                  <a:gd name="T59" fmla="*/ 65 h 72"/>
                  <a:gd name="T60" fmla="*/ 51 w 72"/>
                  <a:gd name="T61" fmla="*/ 69 h 72"/>
                  <a:gd name="T62" fmla="*/ 57 w 72"/>
                  <a:gd name="T63" fmla="*/ 65 h 72"/>
                  <a:gd name="T64" fmla="*/ 58 w 72"/>
                  <a:gd name="T65" fmla="*/ 56 h 72"/>
                  <a:gd name="T66" fmla="*/ 65 w 72"/>
                  <a:gd name="T67" fmla="*/ 57 h 72"/>
                  <a:gd name="T68" fmla="*/ 68 w 72"/>
                  <a:gd name="T69" fmla="*/ 51 h 72"/>
                  <a:gd name="T70" fmla="*/ 65 w 72"/>
                  <a:gd name="T71" fmla="*/ 43 h 72"/>
                  <a:gd name="T72" fmla="*/ 36 w 72"/>
                  <a:gd name="T73" fmla="*/ 57 h 72"/>
                  <a:gd name="T74" fmla="*/ 36 w 72"/>
                  <a:gd name="T75" fmla="*/ 15 h 72"/>
                  <a:gd name="T76" fmla="*/ 36 w 72"/>
                  <a:gd name="T77" fmla="*/ 5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 h="72">
                    <a:moveTo>
                      <a:pt x="72" y="42"/>
                    </a:moveTo>
                    <a:cubicBezTo>
                      <a:pt x="72" y="40"/>
                      <a:pt x="72" y="40"/>
                      <a:pt x="72" y="40"/>
                    </a:cubicBezTo>
                    <a:cubicBezTo>
                      <a:pt x="72" y="35"/>
                      <a:pt x="72" y="35"/>
                      <a:pt x="72" y="35"/>
                    </a:cubicBezTo>
                    <a:cubicBezTo>
                      <a:pt x="72" y="33"/>
                      <a:pt x="72" y="33"/>
                      <a:pt x="72" y="33"/>
                    </a:cubicBezTo>
                    <a:cubicBezTo>
                      <a:pt x="65" y="32"/>
                      <a:pt x="65" y="32"/>
                      <a:pt x="65" y="32"/>
                    </a:cubicBezTo>
                    <a:cubicBezTo>
                      <a:pt x="65" y="31"/>
                      <a:pt x="65" y="29"/>
                      <a:pt x="64" y="28"/>
                    </a:cubicBezTo>
                    <a:cubicBezTo>
                      <a:pt x="70" y="23"/>
                      <a:pt x="70" y="23"/>
                      <a:pt x="70" y="23"/>
                    </a:cubicBezTo>
                    <a:cubicBezTo>
                      <a:pt x="69" y="22"/>
                      <a:pt x="69" y="22"/>
                      <a:pt x="69" y="22"/>
                    </a:cubicBezTo>
                    <a:cubicBezTo>
                      <a:pt x="66" y="17"/>
                      <a:pt x="66" y="17"/>
                      <a:pt x="66" y="17"/>
                    </a:cubicBezTo>
                    <a:cubicBezTo>
                      <a:pt x="66" y="16"/>
                      <a:pt x="66" y="16"/>
                      <a:pt x="66" y="16"/>
                    </a:cubicBezTo>
                    <a:cubicBezTo>
                      <a:pt x="59" y="18"/>
                      <a:pt x="59" y="18"/>
                      <a:pt x="59" y="18"/>
                    </a:cubicBezTo>
                    <a:cubicBezTo>
                      <a:pt x="59" y="17"/>
                      <a:pt x="58" y="16"/>
                      <a:pt x="56" y="14"/>
                    </a:cubicBezTo>
                    <a:cubicBezTo>
                      <a:pt x="59" y="8"/>
                      <a:pt x="59" y="8"/>
                      <a:pt x="59" y="8"/>
                    </a:cubicBezTo>
                    <a:cubicBezTo>
                      <a:pt x="57" y="7"/>
                      <a:pt x="57" y="7"/>
                      <a:pt x="57" y="7"/>
                    </a:cubicBezTo>
                    <a:cubicBezTo>
                      <a:pt x="53" y="5"/>
                      <a:pt x="53" y="5"/>
                      <a:pt x="53" y="5"/>
                    </a:cubicBezTo>
                    <a:cubicBezTo>
                      <a:pt x="51" y="4"/>
                      <a:pt x="51" y="4"/>
                      <a:pt x="51" y="4"/>
                    </a:cubicBezTo>
                    <a:cubicBezTo>
                      <a:pt x="47" y="9"/>
                      <a:pt x="47" y="9"/>
                      <a:pt x="47" y="9"/>
                    </a:cubicBezTo>
                    <a:cubicBezTo>
                      <a:pt x="46" y="8"/>
                      <a:pt x="44" y="7"/>
                      <a:pt x="43" y="7"/>
                    </a:cubicBezTo>
                    <a:cubicBezTo>
                      <a:pt x="42" y="0"/>
                      <a:pt x="42" y="0"/>
                      <a:pt x="42" y="0"/>
                    </a:cubicBezTo>
                    <a:cubicBezTo>
                      <a:pt x="40" y="0"/>
                      <a:pt x="40" y="0"/>
                      <a:pt x="40" y="0"/>
                    </a:cubicBezTo>
                    <a:cubicBezTo>
                      <a:pt x="35" y="0"/>
                      <a:pt x="35" y="0"/>
                      <a:pt x="35" y="0"/>
                    </a:cubicBezTo>
                    <a:cubicBezTo>
                      <a:pt x="33" y="0"/>
                      <a:pt x="33" y="0"/>
                      <a:pt x="33" y="0"/>
                    </a:cubicBezTo>
                    <a:cubicBezTo>
                      <a:pt x="32" y="6"/>
                      <a:pt x="32" y="6"/>
                      <a:pt x="32" y="6"/>
                    </a:cubicBezTo>
                    <a:cubicBezTo>
                      <a:pt x="31" y="7"/>
                      <a:pt x="29" y="7"/>
                      <a:pt x="27" y="7"/>
                    </a:cubicBezTo>
                    <a:cubicBezTo>
                      <a:pt x="23" y="2"/>
                      <a:pt x="23" y="2"/>
                      <a:pt x="23" y="2"/>
                    </a:cubicBezTo>
                    <a:cubicBezTo>
                      <a:pt x="22" y="3"/>
                      <a:pt x="22" y="3"/>
                      <a:pt x="22" y="3"/>
                    </a:cubicBezTo>
                    <a:cubicBezTo>
                      <a:pt x="17" y="6"/>
                      <a:pt x="17" y="6"/>
                      <a:pt x="17" y="6"/>
                    </a:cubicBezTo>
                    <a:cubicBezTo>
                      <a:pt x="16" y="7"/>
                      <a:pt x="16" y="7"/>
                      <a:pt x="16" y="7"/>
                    </a:cubicBezTo>
                    <a:cubicBezTo>
                      <a:pt x="18" y="13"/>
                      <a:pt x="18" y="13"/>
                      <a:pt x="18" y="13"/>
                    </a:cubicBezTo>
                    <a:cubicBezTo>
                      <a:pt x="17" y="13"/>
                      <a:pt x="16" y="15"/>
                      <a:pt x="15" y="16"/>
                    </a:cubicBezTo>
                    <a:cubicBezTo>
                      <a:pt x="8" y="13"/>
                      <a:pt x="8" y="13"/>
                      <a:pt x="8" y="13"/>
                    </a:cubicBezTo>
                    <a:cubicBezTo>
                      <a:pt x="7" y="15"/>
                      <a:pt x="7" y="15"/>
                      <a:pt x="7" y="15"/>
                    </a:cubicBezTo>
                    <a:cubicBezTo>
                      <a:pt x="5" y="19"/>
                      <a:pt x="5" y="19"/>
                      <a:pt x="5" y="19"/>
                    </a:cubicBezTo>
                    <a:cubicBezTo>
                      <a:pt x="4" y="21"/>
                      <a:pt x="4" y="21"/>
                      <a:pt x="4" y="21"/>
                    </a:cubicBezTo>
                    <a:cubicBezTo>
                      <a:pt x="9" y="25"/>
                      <a:pt x="9" y="25"/>
                      <a:pt x="9" y="25"/>
                    </a:cubicBezTo>
                    <a:cubicBezTo>
                      <a:pt x="8" y="26"/>
                      <a:pt x="8" y="28"/>
                      <a:pt x="7" y="29"/>
                    </a:cubicBezTo>
                    <a:cubicBezTo>
                      <a:pt x="0" y="30"/>
                      <a:pt x="0" y="30"/>
                      <a:pt x="0" y="30"/>
                    </a:cubicBezTo>
                    <a:cubicBezTo>
                      <a:pt x="0" y="32"/>
                      <a:pt x="0" y="32"/>
                      <a:pt x="0" y="32"/>
                    </a:cubicBezTo>
                    <a:cubicBezTo>
                      <a:pt x="0" y="37"/>
                      <a:pt x="0" y="37"/>
                      <a:pt x="0" y="37"/>
                    </a:cubicBezTo>
                    <a:cubicBezTo>
                      <a:pt x="0" y="39"/>
                      <a:pt x="0" y="39"/>
                      <a:pt x="0" y="39"/>
                    </a:cubicBezTo>
                    <a:cubicBezTo>
                      <a:pt x="7" y="40"/>
                      <a:pt x="7" y="40"/>
                      <a:pt x="7" y="40"/>
                    </a:cubicBezTo>
                    <a:cubicBezTo>
                      <a:pt x="7" y="42"/>
                      <a:pt x="7" y="43"/>
                      <a:pt x="8" y="44"/>
                    </a:cubicBezTo>
                    <a:cubicBezTo>
                      <a:pt x="2" y="49"/>
                      <a:pt x="2" y="49"/>
                      <a:pt x="2" y="49"/>
                    </a:cubicBezTo>
                    <a:cubicBezTo>
                      <a:pt x="3" y="51"/>
                      <a:pt x="3" y="51"/>
                      <a:pt x="3" y="51"/>
                    </a:cubicBezTo>
                    <a:cubicBezTo>
                      <a:pt x="6" y="55"/>
                      <a:pt x="6" y="55"/>
                      <a:pt x="6" y="55"/>
                    </a:cubicBezTo>
                    <a:cubicBezTo>
                      <a:pt x="7" y="57"/>
                      <a:pt x="7" y="57"/>
                      <a:pt x="7" y="57"/>
                    </a:cubicBezTo>
                    <a:cubicBezTo>
                      <a:pt x="13" y="54"/>
                      <a:pt x="13" y="54"/>
                      <a:pt x="13" y="54"/>
                    </a:cubicBezTo>
                    <a:cubicBezTo>
                      <a:pt x="14" y="55"/>
                      <a:pt x="15" y="57"/>
                      <a:pt x="16" y="58"/>
                    </a:cubicBezTo>
                    <a:cubicBezTo>
                      <a:pt x="13" y="64"/>
                      <a:pt x="13" y="64"/>
                      <a:pt x="13" y="64"/>
                    </a:cubicBezTo>
                    <a:cubicBezTo>
                      <a:pt x="15" y="65"/>
                      <a:pt x="15" y="65"/>
                      <a:pt x="15" y="65"/>
                    </a:cubicBezTo>
                    <a:cubicBezTo>
                      <a:pt x="19" y="68"/>
                      <a:pt x="19" y="68"/>
                      <a:pt x="19" y="68"/>
                    </a:cubicBezTo>
                    <a:cubicBezTo>
                      <a:pt x="21" y="68"/>
                      <a:pt x="21" y="68"/>
                      <a:pt x="21" y="68"/>
                    </a:cubicBezTo>
                    <a:cubicBezTo>
                      <a:pt x="25" y="64"/>
                      <a:pt x="25" y="64"/>
                      <a:pt x="25" y="64"/>
                    </a:cubicBezTo>
                    <a:cubicBezTo>
                      <a:pt x="26" y="64"/>
                      <a:pt x="28" y="65"/>
                      <a:pt x="29" y="65"/>
                    </a:cubicBezTo>
                    <a:cubicBezTo>
                      <a:pt x="30" y="72"/>
                      <a:pt x="30" y="72"/>
                      <a:pt x="30" y="72"/>
                    </a:cubicBezTo>
                    <a:cubicBezTo>
                      <a:pt x="32" y="72"/>
                      <a:pt x="32" y="72"/>
                      <a:pt x="32" y="72"/>
                    </a:cubicBezTo>
                    <a:cubicBezTo>
                      <a:pt x="37" y="72"/>
                      <a:pt x="37" y="72"/>
                      <a:pt x="37" y="72"/>
                    </a:cubicBezTo>
                    <a:cubicBezTo>
                      <a:pt x="39" y="72"/>
                      <a:pt x="39" y="72"/>
                      <a:pt x="39" y="72"/>
                    </a:cubicBezTo>
                    <a:cubicBezTo>
                      <a:pt x="40" y="66"/>
                      <a:pt x="40" y="66"/>
                      <a:pt x="40" y="66"/>
                    </a:cubicBezTo>
                    <a:cubicBezTo>
                      <a:pt x="42" y="65"/>
                      <a:pt x="43" y="65"/>
                      <a:pt x="45" y="65"/>
                    </a:cubicBezTo>
                    <a:cubicBezTo>
                      <a:pt x="49" y="70"/>
                      <a:pt x="49" y="70"/>
                      <a:pt x="49" y="70"/>
                    </a:cubicBezTo>
                    <a:cubicBezTo>
                      <a:pt x="51" y="69"/>
                      <a:pt x="51" y="69"/>
                      <a:pt x="51" y="69"/>
                    </a:cubicBezTo>
                    <a:cubicBezTo>
                      <a:pt x="55" y="66"/>
                      <a:pt x="55" y="66"/>
                      <a:pt x="55" y="66"/>
                    </a:cubicBezTo>
                    <a:cubicBezTo>
                      <a:pt x="57" y="65"/>
                      <a:pt x="57" y="65"/>
                      <a:pt x="57" y="65"/>
                    </a:cubicBezTo>
                    <a:cubicBezTo>
                      <a:pt x="54" y="60"/>
                      <a:pt x="54" y="60"/>
                      <a:pt x="54" y="60"/>
                    </a:cubicBezTo>
                    <a:cubicBezTo>
                      <a:pt x="55" y="59"/>
                      <a:pt x="57" y="58"/>
                      <a:pt x="58" y="56"/>
                    </a:cubicBezTo>
                    <a:cubicBezTo>
                      <a:pt x="64" y="59"/>
                      <a:pt x="64" y="59"/>
                      <a:pt x="64" y="59"/>
                    </a:cubicBezTo>
                    <a:cubicBezTo>
                      <a:pt x="65" y="57"/>
                      <a:pt x="65" y="57"/>
                      <a:pt x="65" y="57"/>
                    </a:cubicBezTo>
                    <a:cubicBezTo>
                      <a:pt x="68" y="53"/>
                      <a:pt x="68" y="53"/>
                      <a:pt x="68" y="53"/>
                    </a:cubicBezTo>
                    <a:cubicBezTo>
                      <a:pt x="68" y="51"/>
                      <a:pt x="68" y="51"/>
                      <a:pt x="68" y="51"/>
                    </a:cubicBezTo>
                    <a:cubicBezTo>
                      <a:pt x="63" y="47"/>
                      <a:pt x="63" y="47"/>
                      <a:pt x="63" y="47"/>
                    </a:cubicBezTo>
                    <a:cubicBezTo>
                      <a:pt x="64" y="46"/>
                      <a:pt x="64" y="44"/>
                      <a:pt x="65" y="43"/>
                    </a:cubicBezTo>
                    <a:lnTo>
                      <a:pt x="72" y="42"/>
                    </a:lnTo>
                    <a:close/>
                    <a:moveTo>
                      <a:pt x="36" y="57"/>
                    </a:moveTo>
                    <a:cubicBezTo>
                      <a:pt x="25" y="57"/>
                      <a:pt x="15" y="48"/>
                      <a:pt x="15" y="36"/>
                    </a:cubicBezTo>
                    <a:cubicBezTo>
                      <a:pt x="15" y="25"/>
                      <a:pt x="25" y="15"/>
                      <a:pt x="36" y="15"/>
                    </a:cubicBezTo>
                    <a:cubicBezTo>
                      <a:pt x="47" y="15"/>
                      <a:pt x="57" y="25"/>
                      <a:pt x="57" y="36"/>
                    </a:cubicBezTo>
                    <a:cubicBezTo>
                      <a:pt x="57" y="48"/>
                      <a:pt x="47" y="57"/>
                      <a:pt x="3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5" name="Oval 59"/>
              <p:cNvSpPr>
                <a:spLocks noChangeArrowheads="1"/>
              </p:cNvSpPr>
              <p:nvPr/>
            </p:nvSpPr>
            <p:spPr bwMode="auto">
              <a:xfrm>
                <a:off x="6105526" y="803275"/>
                <a:ext cx="93663" cy="936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86" name="组合 85"/>
          <p:cNvGrpSpPr/>
          <p:nvPr/>
        </p:nvGrpSpPr>
        <p:grpSpPr>
          <a:xfrm>
            <a:off x="3854688" y="3406522"/>
            <a:ext cx="927417" cy="927417"/>
            <a:chOff x="970831" y="5290856"/>
            <a:chExt cx="927417" cy="927417"/>
          </a:xfrm>
        </p:grpSpPr>
        <p:sp>
          <p:nvSpPr>
            <p:cNvPr id="87" name="矩形 86"/>
            <p:cNvSpPr/>
            <p:nvPr/>
          </p:nvSpPr>
          <p:spPr>
            <a:xfrm>
              <a:off x="970831" y="5290856"/>
              <a:ext cx="927417" cy="927417"/>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87"/>
            <p:cNvSpPr/>
            <p:nvPr/>
          </p:nvSpPr>
          <p:spPr>
            <a:xfrm>
              <a:off x="1070746" y="5390771"/>
              <a:ext cx="727587" cy="727587"/>
            </a:xfrm>
            <a:prstGeom prst="rect">
              <a:avLst/>
            </a:prstGeom>
            <a:solidFill>
              <a:srgbClr val="ED9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9" name="组合 88"/>
            <p:cNvGrpSpPr>
              <a:grpSpLocks noChangeAspect="1"/>
            </p:cNvGrpSpPr>
            <p:nvPr/>
          </p:nvGrpSpPr>
          <p:grpSpPr>
            <a:xfrm>
              <a:off x="1324452" y="5538564"/>
              <a:ext cx="220174" cy="432000"/>
              <a:chOff x="5984876" y="469900"/>
              <a:chExt cx="334963" cy="657225"/>
            </a:xfrm>
            <a:solidFill>
              <a:schemeClr val="bg1"/>
            </a:solidFill>
          </p:grpSpPr>
          <p:sp>
            <p:nvSpPr>
              <p:cNvPr id="90" name="Freeform 56"/>
              <p:cNvSpPr>
                <a:spLocks noEditPoints="1"/>
              </p:cNvSpPr>
              <p:nvPr/>
            </p:nvSpPr>
            <p:spPr bwMode="auto">
              <a:xfrm>
                <a:off x="6146801" y="596900"/>
                <a:ext cx="127000" cy="128588"/>
              </a:xfrm>
              <a:custGeom>
                <a:avLst/>
                <a:gdLst>
                  <a:gd name="T0" fmla="*/ 33 w 34"/>
                  <a:gd name="T1" fmla="*/ 11 h 34"/>
                  <a:gd name="T2" fmla="*/ 31 w 34"/>
                  <a:gd name="T3" fmla="*/ 10 h 34"/>
                  <a:gd name="T4" fmla="*/ 27 w 34"/>
                  <a:gd name="T5" fmla="*/ 10 h 34"/>
                  <a:gd name="T6" fmla="*/ 27 w 34"/>
                  <a:gd name="T7" fmla="*/ 11 h 34"/>
                  <a:gd name="T8" fmla="*/ 24 w 34"/>
                  <a:gd name="T9" fmla="*/ 7 h 34"/>
                  <a:gd name="T10" fmla="*/ 25 w 34"/>
                  <a:gd name="T11" fmla="*/ 3 h 34"/>
                  <a:gd name="T12" fmla="*/ 24 w 34"/>
                  <a:gd name="T13" fmla="*/ 2 h 34"/>
                  <a:gd name="T14" fmla="*/ 19 w 34"/>
                  <a:gd name="T15" fmla="*/ 0 h 34"/>
                  <a:gd name="T16" fmla="*/ 18 w 34"/>
                  <a:gd name="T17" fmla="*/ 1 h 34"/>
                  <a:gd name="T18" fmla="*/ 16 w 34"/>
                  <a:gd name="T19" fmla="*/ 5 h 34"/>
                  <a:gd name="T20" fmla="*/ 16 w 34"/>
                  <a:gd name="T21" fmla="*/ 5 h 34"/>
                  <a:gd name="T22" fmla="*/ 12 w 34"/>
                  <a:gd name="T23" fmla="*/ 6 h 34"/>
                  <a:gd name="T24" fmla="*/ 9 w 34"/>
                  <a:gd name="T25" fmla="*/ 3 h 34"/>
                  <a:gd name="T26" fmla="*/ 7 w 34"/>
                  <a:gd name="T27" fmla="*/ 3 h 34"/>
                  <a:gd name="T28" fmla="*/ 3 w 34"/>
                  <a:gd name="T29" fmla="*/ 6 h 34"/>
                  <a:gd name="T30" fmla="*/ 3 w 34"/>
                  <a:gd name="T31" fmla="*/ 8 h 34"/>
                  <a:gd name="T32" fmla="*/ 6 w 34"/>
                  <a:gd name="T33" fmla="*/ 11 h 34"/>
                  <a:gd name="T34" fmla="*/ 6 w 34"/>
                  <a:gd name="T35" fmla="*/ 11 h 34"/>
                  <a:gd name="T36" fmla="*/ 5 w 34"/>
                  <a:gd name="T37" fmla="*/ 13 h 34"/>
                  <a:gd name="T38" fmla="*/ 5 w 34"/>
                  <a:gd name="T39" fmla="*/ 16 h 34"/>
                  <a:gd name="T40" fmla="*/ 1 w 34"/>
                  <a:gd name="T41" fmla="*/ 17 h 34"/>
                  <a:gd name="T42" fmla="*/ 0 w 34"/>
                  <a:gd name="T43" fmla="*/ 18 h 34"/>
                  <a:gd name="T44" fmla="*/ 1 w 34"/>
                  <a:gd name="T45" fmla="*/ 23 h 34"/>
                  <a:gd name="T46" fmla="*/ 2 w 34"/>
                  <a:gd name="T47" fmla="*/ 24 h 34"/>
                  <a:gd name="T48" fmla="*/ 6 w 34"/>
                  <a:gd name="T49" fmla="*/ 23 h 34"/>
                  <a:gd name="T50" fmla="*/ 6 w 34"/>
                  <a:gd name="T51" fmla="*/ 23 h 34"/>
                  <a:gd name="T52" fmla="*/ 10 w 34"/>
                  <a:gd name="T53" fmla="*/ 27 h 34"/>
                  <a:gd name="T54" fmla="*/ 8 w 34"/>
                  <a:gd name="T55" fmla="*/ 31 h 34"/>
                  <a:gd name="T56" fmla="*/ 9 w 34"/>
                  <a:gd name="T57" fmla="*/ 32 h 34"/>
                  <a:gd name="T58" fmla="*/ 14 w 34"/>
                  <a:gd name="T59" fmla="*/ 34 h 34"/>
                  <a:gd name="T60" fmla="*/ 16 w 34"/>
                  <a:gd name="T61" fmla="*/ 33 h 34"/>
                  <a:gd name="T62" fmla="*/ 17 w 34"/>
                  <a:gd name="T63" fmla="*/ 29 h 34"/>
                  <a:gd name="T64" fmla="*/ 17 w 34"/>
                  <a:gd name="T65" fmla="*/ 29 h 34"/>
                  <a:gd name="T66" fmla="*/ 22 w 34"/>
                  <a:gd name="T67" fmla="*/ 28 h 34"/>
                  <a:gd name="T68" fmla="*/ 24 w 34"/>
                  <a:gd name="T69" fmla="*/ 31 h 34"/>
                  <a:gd name="T70" fmla="*/ 26 w 34"/>
                  <a:gd name="T71" fmla="*/ 31 h 34"/>
                  <a:gd name="T72" fmla="*/ 30 w 34"/>
                  <a:gd name="T73" fmla="*/ 28 h 34"/>
                  <a:gd name="T74" fmla="*/ 30 w 34"/>
                  <a:gd name="T75" fmla="*/ 26 h 34"/>
                  <a:gd name="T76" fmla="*/ 28 w 34"/>
                  <a:gd name="T77" fmla="*/ 23 h 34"/>
                  <a:gd name="T78" fmla="*/ 27 w 34"/>
                  <a:gd name="T79" fmla="*/ 23 h 34"/>
                  <a:gd name="T80" fmla="*/ 28 w 34"/>
                  <a:gd name="T81" fmla="*/ 21 h 34"/>
                  <a:gd name="T82" fmla="*/ 29 w 34"/>
                  <a:gd name="T83" fmla="*/ 18 h 34"/>
                  <a:gd name="T84" fmla="*/ 33 w 34"/>
                  <a:gd name="T85" fmla="*/ 17 h 34"/>
                  <a:gd name="T86" fmla="*/ 34 w 34"/>
                  <a:gd name="T87" fmla="*/ 16 h 34"/>
                  <a:gd name="T88" fmla="*/ 33 w 34"/>
                  <a:gd name="T89" fmla="*/ 11 h 34"/>
                  <a:gd name="T90" fmla="*/ 22 w 34"/>
                  <a:gd name="T91" fmla="*/ 19 h 34"/>
                  <a:gd name="T92" fmla="*/ 15 w 34"/>
                  <a:gd name="T93" fmla="*/ 22 h 34"/>
                  <a:gd name="T94" fmla="*/ 11 w 34"/>
                  <a:gd name="T95" fmla="*/ 15 h 34"/>
                  <a:gd name="T96" fmla="*/ 19 w 34"/>
                  <a:gd name="T97" fmla="*/ 11 h 34"/>
                  <a:gd name="T98" fmla="*/ 22 w 34"/>
                  <a:gd name="T99" fmla="*/ 1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 h="34">
                    <a:moveTo>
                      <a:pt x="33" y="11"/>
                    </a:moveTo>
                    <a:cubicBezTo>
                      <a:pt x="33" y="10"/>
                      <a:pt x="32" y="9"/>
                      <a:pt x="31" y="10"/>
                    </a:cubicBezTo>
                    <a:cubicBezTo>
                      <a:pt x="27" y="10"/>
                      <a:pt x="27" y="10"/>
                      <a:pt x="27" y="10"/>
                    </a:cubicBezTo>
                    <a:cubicBezTo>
                      <a:pt x="27" y="11"/>
                      <a:pt x="27" y="11"/>
                      <a:pt x="27" y="11"/>
                    </a:cubicBezTo>
                    <a:cubicBezTo>
                      <a:pt x="26" y="9"/>
                      <a:pt x="25" y="8"/>
                      <a:pt x="24" y="7"/>
                    </a:cubicBezTo>
                    <a:cubicBezTo>
                      <a:pt x="25" y="3"/>
                      <a:pt x="25" y="3"/>
                      <a:pt x="25" y="3"/>
                    </a:cubicBezTo>
                    <a:cubicBezTo>
                      <a:pt x="25" y="3"/>
                      <a:pt x="25" y="2"/>
                      <a:pt x="24" y="2"/>
                    </a:cubicBezTo>
                    <a:cubicBezTo>
                      <a:pt x="19" y="0"/>
                      <a:pt x="19" y="0"/>
                      <a:pt x="19" y="0"/>
                    </a:cubicBezTo>
                    <a:cubicBezTo>
                      <a:pt x="19" y="0"/>
                      <a:pt x="18" y="0"/>
                      <a:pt x="18" y="1"/>
                    </a:cubicBezTo>
                    <a:cubicBezTo>
                      <a:pt x="16" y="5"/>
                      <a:pt x="16" y="5"/>
                      <a:pt x="16" y="5"/>
                    </a:cubicBezTo>
                    <a:cubicBezTo>
                      <a:pt x="16" y="5"/>
                      <a:pt x="16" y="5"/>
                      <a:pt x="16" y="5"/>
                    </a:cubicBezTo>
                    <a:cubicBezTo>
                      <a:pt x="15" y="5"/>
                      <a:pt x="13" y="5"/>
                      <a:pt x="12" y="6"/>
                    </a:cubicBezTo>
                    <a:cubicBezTo>
                      <a:pt x="9" y="3"/>
                      <a:pt x="9" y="3"/>
                      <a:pt x="9" y="3"/>
                    </a:cubicBezTo>
                    <a:cubicBezTo>
                      <a:pt x="9" y="2"/>
                      <a:pt x="8" y="2"/>
                      <a:pt x="7" y="3"/>
                    </a:cubicBezTo>
                    <a:cubicBezTo>
                      <a:pt x="3" y="6"/>
                      <a:pt x="3" y="6"/>
                      <a:pt x="3" y="6"/>
                    </a:cubicBezTo>
                    <a:cubicBezTo>
                      <a:pt x="3" y="7"/>
                      <a:pt x="3" y="7"/>
                      <a:pt x="3" y="8"/>
                    </a:cubicBezTo>
                    <a:cubicBezTo>
                      <a:pt x="6" y="11"/>
                      <a:pt x="6" y="11"/>
                      <a:pt x="6" y="11"/>
                    </a:cubicBezTo>
                    <a:cubicBezTo>
                      <a:pt x="6" y="11"/>
                      <a:pt x="6" y="11"/>
                      <a:pt x="6" y="11"/>
                    </a:cubicBezTo>
                    <a:cubicBezTo>
                      <a:pt x="6" y="12"/>
                      <a:pt x="5" y="12"/>
                      <a:pt x="5" y="13"/>
                    </a:cubicBezTo>
                    <a:cubicBezTo>
                      <a:pt x="5" y="14"/>
                      <a:pt x="5" y="15"/>
                      <a:pt x="5" y="16"/>
                    </a:cubicBezTo>
                    <a:cubicBezTo>
                      <a:pt x="1" y="17"/>
                      <a:pt x="1" y="17"/>
                      <a:pt x="1" y="17"/>
                    </a:cubicBezTo>
                    <a:cubicBezTo>
                      <a:pt x="0" y="17"/>
                      <a:pt x="0" y="17"/>
                      <a:pt x="0" y="18"/>
                    </a:cubicBezTo>
                    <a:cubicBezTo>
                      <a:pt x="1" y="23"/>
                      <a:pt x="1" y="23"/>
                      <a:pt x="1" y="23"/>
                    </a:cubicBezTo>
                    <a:cubicBezTo>
                      <a:pt x="1" y="24"/>
                      <a:pt x="2" y="24"/>
                      <a:pt x="2" y="24"/>
                    </a:cubicBezTo>
                    <a:cubicBezTo>
                      <a:pt x="6" y="23"/>
                      <a:pt x="6" y="23"/>
                      <a:pt x="6" y="23"/>
                    </a:cubicBezTo>
                    <a:cubicBezTo>
                      <a:pt x="6" y="23"/>
                      <a:pt x="6" y="23"/>
                      <a:pt x="6" y="23"/>
                    </a:cubicBezTo>
                    <a:cubicBezTo>
                      <a:pt x="7" y="25"/>
                      <a:pt x="8" y="26"/>
                      <a:pt x="10" y="27"/>
                    </a:cubicBezTo>
                    <a:cubicBezTo>
                      <a:pt x="8" y="31"/>
                      <a:pt x="8" y="31"/>
                      <a:pt x="8" y="31"/>
                    </a:cubicBezTo>
                    <a:cubicBezTo>
                      <a:pt x="8" y="31"/>
                      <a:pt x="9" y="32"/>
                      <a:pt x="9" y="32"/>
                    </a:cubicBezTo>
                    <a:cubicBezTo>
                      <a:pt x="14" y="34"/>
                      <a:pt x="14" y="34"/>
                      <a:pt x="14" y="34"/>
                    </a:cubicBezTo>
                    <a:cubicBezTo>
                      <a:pt x="15" y="34"/>
                      <a:pt x="16" y="34"/>
                      <a:pt x="16" y="33"/>
                    </a:cubicBezTo>
                    <a:cubicBezTo>
                      <a:pt x="17" y="29"/>
                      <a:pt x="17" y="29"/>
                      <a:pt x="17" y="29"/>
                    </a:cubicBezTo>
                    <a:cubicBezTo>
                      <a:pt x="17" y="29"/>
                      <a:pt x="17" y="29"/>
                      <a:pt x="17" y="29"/>
                    </a:cubicBezTo>
                    <a:cubicBezTo>
                      <a:pt x="19" y="29"/>
                      <a:pt x="20" y="29"/>
                      <a:pt x="22" y="28"/>
                    </a:cubicBezTo>
                    <a:cubicBezTo>
                      <a:pt x="24" y="31"/>
                      <a:pt x="24" y="31"/>
                      <a:pt x="24" y="31"/>
                    </a:cubicBezTo>
                    <a:cubicBezTo>
                      <a:pt x="25" y="31"/>
                      <a:pt x="26" y="32"/>
                      <a:pt x="26" y="31"/>
                    </a:cubicBezTo>
                    <a:cubicBezTo>
                      <a:pt x="30" y="28"/>
                      <a:pt x="30" y="28"/>
                      <a:pt x="30" y="28"/>
                    </a:cubicBezTo>
                    <a:cubicBezTo>
                      <a:pt x="31" y="27"/>
                      <a:pt x="31" y="26"/>
                      <a:pt x="30" y="26"/>
                    </a:cubicBezTo>
                    <a:cubicBezTo>
                      <a:pt x="28" y="23"/>
                      <a:pt x="28" y="23"/>
                      <a:pt x="28" y="23"/>
                    </a:cubicBezTo>
                    <a:cubicBezTo>
                      <a:pt x="27" y="23"/>
                      <a:pt x="27" y="23"/>
                      <a:pt x="27" y="23"/>
                    </a:cubicBezTo>
                    <a:cubicBezTo>
                      <a:pt x="28" y="22"/>
                      <a:pt x="28" y="22"/>
                      <a:pt x="28" y="21"/>
                    </a:cubicBezTo>
                    <a:cubicBezTo>
                      <a:pt x="29" y="20"/>
                      <a:pt x="29" y="19"/>
                      <a:pt x="29" y="18"/>
                    </a:cubicBezTo>
                    <a:cubicBezTo>
                      <a:pt x="33" y="17"/>
                      <a:pt x="33" y="17"/>
                      <a:pt x="33" y="17"/>
                    </a:cubicBezTo>
                    <a:cubicBezTo>
                      <a:pt x="33" y="17"/>
                      <a:pt x="34" y="17"/>
                      <a:pt x="34" y="16"/>
                    </a:cubicBezTo>
                    <a:lnTo>
                      <a:pt x="33" y="11"/>
                    </a:lnTo>
                    <a:close/>
                    <a:moveTo>
                      <a:pt x="22" y="19"/>
                    </a:moveTo>
                    <a:cubicBezTo>
                      <a:pt x="21" y="22"/>
                      <a:pt x="18" y="23"/>
                      <a:pt x="15" y="22"/>
                    </a:cubicBezTo>
                    <a:cubicBezTo>
                      <a:pt x="12" y="21"/>
                      <a:pt x="10" y="18"/>
                      <a:pt x="11" y="15"/>
                    </a:cubicBezTo>
                    <a:cubicBezTo>
                      <a:pt x="12" y="12"/>
                      <a:pt x="16" y="10"/>
                      <a:pt x="19" y="11"/>
                    </a:cubicBezTo>
                    <a:cubicBezTo>
                      <a:pt x="22" y="12"/>
                      <a:pt x="23" y="16"/>
                      <a:pt x="22"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1" name="Freeform 57"/>
              <p:cNvSpPr>
                <a:spLocks noEditPoints="1"/>
              </p:cNvSpPr>
              <p:nvPr/>
            </p:nvSpPr>
            <p:spPr bwMode="auto">
              <a:xfrm>
                <a:off x="5984876" y="469900"/>
                <a:ext cx="334963" cy="657225"/>
              </a:xfrm>
              <a:custGeom>
                <a:avLst/>
                <a:gdLst>
                  <a:gd name="T0" fmla="*/ 76 w 89"/>
                  <a:gd name="T1" fmla="*/ 0 h 175"/>
                  <a:gd name="T2" fmla="*/ 14 w 89"/>
                  <a:gd name="T3" fmla="*/ 0 h 175"/>
                  <a:gd name="T4" fmla="*/ 0 w 89"/>
                  <a:gd name="T5" fmla="*/ 13 h 175"/>
                  <a:gd name="T6" fmla="*/ 0 w 89"/>
                  <a:gd name="T7" fmla="*/ 161 h 175"/>
                  <a:gd name="T8" fmla="*/ 14 w 89"/>
                  <a:gd name="T9" fmla="*/ 175 h 175"/>
                  <a:gd name="T10" fmla="*/ 76 w 89"/>
                  <a:gd name="T11" fmla="*/ 175 h 175"/>
                  <a:gd name="T12" fmla="*/ 89 w 89"/>
                  <a:gd name="T13" fmla="*/ 161 h 175"/>
                  <a:gd name="T14" fmla="*/ 89 w 89"/>
                  <a:gd name="T15" fmla="*/ 13 h 175"/>
                  <a:gd name="T16" fmla="*/ 76 w 89"/>
                  <a:gd name="T17" fmla="*/ 0 h 175"/>
                  <a:gd name="T18" fmla="*/ 33 w 89"/>
                  <a:gd name="T19" fmla="*/ 10 h 175"/>
                  <a:gd name="T20" fmla="*/ 56 w 89"/>
                  <a:gd name="T21" fmla="*/ 10 h 175"/>
                  <a:gd name="T22" fmla="*/ 57 w 89"/>
                  <a:gd name="T23" fmla="*/ 11 h 175"/>
                  <a:gd name="T24" fmla="*/ 56 w 89"/>
                  <a:gd name="T25" fmla="*/ 13 h 175"/>
                  <a:gd name="T26" fmla="*/ 33 w 89"/>
                  <a:gd name="T27" fmla="*/ 13 h 175"/>
                  <a:gd name="T28" fmla="*/ 32 w 89"/>
                  <a:gd name="T29" fmla="*/ 11 h 175"/>
                  <a:gd name="T30" fmla="*/ 33 w 89"/>
                  <a:gd name="T31" fmla="*/ 10 h 175"/>
                  <a:gd name="T32" fmla="*/ 45 w 89"/>
                  <a:gd name="T33" fmla="*/ 165 h 175"/>
                  <a:gd name="T34" fmla="*/ 37 w 89"/>
                  <a:gd name="T35" fmla="*/ 157 h 175"/>
                  <a:gd name="T36" fmla="*/ 45 w 89"/>
                  <a:gd name="T37" fmla="*/ 149 h 175"/>
                  <a:gd name="T38" fmla="*/ 52 w 89"/>
                  <a:gd name="T39" fmla="*/ 157 h 175"/>
                  <a:gd name="T40" fmla="*/ 45 w 89"/>
                  <a:gd name="T41" fmla="*/ 165 h 175"/>
                  <a:gd name="T42" fmla="*/ 83 w 89"/>
                  <a:gd name="T43" fmla="*/ 140 h 175"/>
                  <a:gd name="T44" fmla="*/ 6 w 89"/>
                  <a:gd name="T45" fmla="*/ 140 h 175"/>
                  <a:gd name="T46" fmla="*/ 6 w 89"/>
                  <a:gd name="T47" fmla="*/ 26 h 175"/>
                  <a:gd name="T48" fmla="*/ 83 w 89"/>
                  <a:gd name="T49" fmla="*/ 26 h 175"/>
                  <a:gd name="T50" fmla="*/ 83 w 89"/>
                  <a:gd name="T51" fmla="*/ 14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9" h="175">
                    <a:moveTo>
                      <a:pt x="76" y="0"/>
                    </a:moveTo>
                    <a:cubicBezTo>
                      <a:pt x="14" y="0"/>
                      <a:pt x="14" y="0"/>
                      <a:pt x="14" y="0"/>
                    </a:cubicBezTo>
                    <a:cubicBezTo>
                      <a:pt x="6" y="0"/>
                      <a:pt x="0" y="6"/>
                      <a:pt x="0" y="13"/>
                    </a:cubicBezTo>
                    <a:cubicBezTo>
                      <a:pt x="0" y="161"/>
                      <a:pt x="0" y="161"/>
                      <a:pt x="0" y="161"/>
                    </a:cubicBezTo>
                    <a:cubicBezTo>
                      <a:pt x="0" y="169"/>
                      <a:pt x="6" y="175"/>
                      <a:pt x="14" y="175"/>
                    </a:cubicBezTo>
                    <a:cubicBezTo>
                      <a:pt x="76" y="175"/>
                      <a:pt x="76" y="175"/>
                      <a:pt x="76" y="175"/>
                    </a:cubicBezTo>
                    <a:cubicBezTo>
                      <a:pt x="83" y="175"/>
                      <a:pt x="89" y="169"/>
                      <a:pt x="89" y="161"/>
                    </a:cubicBezTo>
                    <a:cubicBezTo>
                      <a:pt x="89" y="13"/>
                      <a:pt x="89" y="13"/>
                      <a:pt x="89" y="13"/>
                    </a:cubicBezTo>
                    <a:cubicBezTo>
                      <a:pt x="89" y="6"/>
                      <a:pt x="83" y="0"/>
                      <a:pt x="76" y="0"/>
                    </a:cubicBezTo>
                    <a:close/>
                    <a:moveTo>
                      <a:pt x="33" y="10"/>
                    </a:moveTo>
                    <a:cubicBezTo>
                      <a:pt x="56" y="10"/>
                      <a:pt x="56" y="10"/>
                      <a:pt x="56" y="10"/>
                    </a:cubicBezTo>
                    <a:cubicBezTo>
                      <a:pt x="57" y="10"/>
                      <a:pt x="57" y="10"/>
                      <a:pt x="57" y="11"/>
                    </a:cubicBezTo>
                    <a:cubicBezTo>
                      <a:pt x="57" y="12"/>
                      <a:pt x="57" y="13"/>
                      <a:pt x="56" y="13"/>
                    </a:cubicBezTo>
                    <a:cubicBezTo>
                      <a:pt x="33" y="13"/>
                      <a:pt x="33" y="13"/>
                      <a:pt x="33" y="13"/>
                    </a:cubicBezTo>
                    <a:cubicBezTo>
                      <a:pt x="32" y="13"/>
                      <a:pt x="32" y="12"/>
                      <a:pt x="32" y="11"/>
                    </a:cubicBezTo>
                    <a:cubicBezTo>
                      <a:pt x="32" y="10"/>
                      <a:pt x="32" y="10"/>
                      <a:pt x="33" y="10"/>
                    </a:cubicBezTo>
                    <a:close/>
                    <a:moveTo>
                      <a:pt x="45" y="165"/>
                    </a:moveTo>
                    <a:cubicBezTo>
                      <a:pt x="40" y="165"/>
                      <a:pt x="37" y="161"/>
                      <a:pt x="37" y="157"/>
                    </a:cubicBezTo>
                    <a:cubicBezTo>
                      <a:pt x="37" y="152"/>
                      <a:pt x="40" y="149"/>
                      <a:pt x="45" y="149"/>
                    </a:cubicBezTo>
                    <a:cubicBezTo>
                      <a:pt x="49" y="149"/>
                      <a:pt x="52" y="152"/>
                      <a:pt x="52" y="157"/>
                    </a:cubicBezTo>
                    <a:cubicBezTo>
                      <a:pt x="52" y="161"/>
                      <a:pt x="49" y="165"/>
                      <a:pt x="45" y="165"/>
                    </a:cubicBezTo>
                    <a:close/>
                    <a:moveTo>
                      <a:pt x="83" y="140"/>
                    </a:moveTo>
                    <a:cubicBezTo>
                      <a:pt x="6" y="140"/>
                      <a:pt x="6" y="140"/>
                      <a:pt x="6" y="140"/>
                    </a:cubicBezTo>
                    <a:cubicBezTo>
                      <a:pt x="6" y="26"/>
                      <a:pt x="6" y="26"/>
                      <a:pt x="6" y="26"/>
                    </a:cubicBezTo>
                    <a:cubicBezTo>
                      <a:pt x="83" y="26"/>
                      <a:pt x="83" y="26"/>
                      <a:pt x="83" y="26"/>
                    </a:cubicBezTo>
                    <a:lnTo>
                      <a:pt x="83" y="1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2" name="Freeform 58"/>
              <p:cNvSpPr>
                <a:spLocks noEditPoints="1"/>
              </p:cNvSpPr>
              <p:nvPr/>
            </p:nvSpPr>
            <p:spPr bwMode="auto">
              <a:xfrm>
                <a:off x="6015038" y="714375"/>
                <a:ext cx="269875" cy="269875"/>
              </a:xfrm>
              <a:custGeom>
                <a:avLst/>
                <a:gdLst>
                  <a:gd name="T0" fmla="*/ 72 w 72"/>
                  <a:gd name="T1" fmla="*/ 40 h 72"/>
                  <a:gd name="T2" fmla="*/ 72 w 72"/>
                  <a:gd name="T3" fmla="*/ 33 h 72"/>
                  <a:gd name="T4" fmla="*/ 64 w 72"/>
                  <a:gd name="T5" fmla="*/ 28 h 72"/>
                  <a:gd name="T6" fmla="*/ 69 w 72"/>
                  <a:gd name="T7" fmla="*/ 22 h 72"/>
                  <a:gd name="T8" fmla="*/ 66 w 72"/>
                  <a:gd name="T9" fmla="*/ 16 h 72"/>
                  <a:gd name="T10" fmla="*/ 56 w 72"/>
                  <a:gd name="T11" fmla="*/ 14 h 72"/>
                  <a:gd name="T12" fmla="*/ 57 w 72"/>
                  <a:gd name="T13" fmla="*/ 7 h 72"/>
                  <a:gd name="T14" fmla="*/ 51 w 72"/>
                  <a:gd name="T15" fmla="*/ 4 h 72"/>
                  <a:gd name="T16" fmla="*/ 43 w 72"/>
                  <a:gd name="T17" fmla="*/ 7 h 72"/>
                  <a:gd name="T18" fmla="*/ 40 w 72"/>
                  <a:gd name="T19" fmla="*/ 0 h 72"/>
                  <a:gd name="T20" fmla="*/ 33 w 72"/>
                  <a:gd name="T21" fmla="*/ 0 h 72"/>
                  <a:gd name="T22" fmla="*/ 27 w 72"/>
                  <a:gd name="T23" fmla="*/ 7 h 72"/>
                  <a:gd name="T24" fmla="*/ 22 w 72"/>
                  <a:gd name="T25" fmla="*/ 3 h 72"/>
                  <a:gd name="T26" fmla="*/ 16 w 72"/>
                  <a:gd name="T27" fmla="*/ 7 h 72"/>
                  <a:gd name="T28" fmla="*/ 15 w 72"/>
                  <a:gd name="T29" fmla="*/ 16 h 72"/>
                  <a:gd name="T30" fmla="*/ 7 w 72"/>
                  <a:gd name="T31" fmla="*/ 15 h 72"/>
                  <a:gd name="T32" fmla="*/ 4 w 72"/>
                  <a:gd name="T33" fmla="*/ 21 h 72"/>
                  <a:gd name="T34" fmla="*/ 7 w 72"/>
                  <a:gd name="T35" fmla="*/ 29 h 72"/>
                  <a:gd name="T36" fmla="*/ 0 w 72"/>
                  <a:gd name="T37" fmla="*/ 32 h 72"/>
                  <a:gd name="T38" fmla="*/ 0 w 72"/>
                  <a:gd name="T39" fmla="*/ 39 h 72"/>
                  <a:gd name="T40" fmla="*/ 8 w 72"/>
                  <a:gd name="T41" fmla="*/ 44 h 72"/>
                  <a:gd name="T42" fmla="*/ 3 w 72"/>
                  <a:gd name="T43" fmla="*/ 51 h 72"/>
                  <a:gd name="T44" fmla="*/ 7 w 72"/>
                  <a:gd name="T45" fmla="*/ 57 h 72"/>
                  <a:gd name="T46" fmla="*/ 16 w 72"/>
                  <a:gd name="T47" fmla="*/ 58 h 72"/>
                  <a:gd name="T48" fmla="*/ 15 w 72"/>
                  <a:gd name="T49" fmla="*/ 65 h 72"/>
                  <a:gd name="T50" fmla="*/ 21 w 72"/>
                  <a:gd name="T51" fmla="*/ 68 h 72"/>
                  <a:gd name="T52" fmla="*/ 29 w 72"/>
                  <a:gd name="T53" fmla="*/ 65 h 72"/>
                  <a:gd name="T54" fmla="*/ 32 w 72"/>
                  <a:gd name="T55" fmla="*/ 72 h 72"/>
                  <a:gd name="T56" fmla="*/ 39 w 72"/>
                  <a:gd name="T57" fmla="*/ 72 h 72"/>
                  <a:gd name="T58" fmla="*/ 45 w 72"/>
                  <a:gd name="T59" fmla="*/ 65 h 72"/>
                  <a:gd name="T60" fmla="*/ 51 w 72"/>
                  <a:gd name="T61" fmla="*/ 69 h 72"/>
                  <a:gd name="T62" fmla="*/ 57 w 72"/>
                  <a:gd name="T63" fmla="*/ 65 h 72"/>
                  <a:gd name="T64" fmla="*/ 58 w 72"/>
                  <a:gd name="T65" fmla="*/ 56 h 72"/>
                  <a:gd name="T66" fmla="*/ 65 w 72"/>
                  <a:gd name="T67" fmla="*/ 57 h 72"/>
                  <a:gd name="T68" fmla="*/ 68 w 72"/>
                  <a:gd name="T69" fmla="*/ 51 h 72"/>
                  <a:gd name="T70" fmla="*/ 65 w 72"/>
                  <a:gd name="T71" fmla="*/ 43 h 72"/>
                  <a:gd name="T72" fmla="*/ 36 w 72"/>
                  <a:gd name="T73" fmla="*/ 57 h 72"/>
                  <a:gd name="T74" fmla="*/ 36 w 72"/>
                  <a:gd name="T75" fmla="*/ 15 h 72"/>
                  <a:gd name="T76" fmla="*/ 36 w 72"/>
                  <a:gd name="T77" fmla="*/ 5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 h="72">
                    <a:moveTo>
                      <a:pt x="72" y="42"/>
                    </a:moveTo>
                    <a:cubicBezTo>
                      <a:pt x="72" y="40"/>
                      <a:pt x="72" y="40"/>
                      <a:pt x="72" y="40"/>
                    </a:cubicBezTo>
                    <a:cubicBezTo>
                      <a:pt x="72" y="35"/>
                      <a:pt x="72" y="35"/>
                      <a:pt x="72" y="35"/>
                    </a:cubicBezTo>
                    <a:cubicBezTo>
                      <a:pt x="72" y="33"/>
                      <a:pt x="72" y="33"/>
                      <a:pt x="72" y="33"/>
                    </a:cubicBezTo>
                    <a:cubicBezTo>
                      <a:pt x="65" y="32"/>
                      <a:pt x="65" y="32"/>
                      <a:pt x="65" y="32"/>
                    </a:cubicBezTo>
                    <a:cubicBezTo>
                      <a:pt x="65" y="31"/>
                      <a:pt x="65" y="29"/>
                      <a:pt x="64" y="28"/>
                    </a:cubicBezTo>
                    <a:cubicBezTo>
                      <a:pt x="70" y="23"/>
                      <a:pt x="70" y="23"/>
                      <a:pt x="70" y="23"/>
                    </a:cubicBezTo>
                    <a:cubicBezTo>
                      <a:pt x="69" y="22"/>
                      <a:pt x="69" y="22"/>
                      <a:pt x="69" y="22"/>
                    </a:cubicBezTo>
                    <a:cubicBezTo>
                      <a:pt x="66" y="17"/>
                      <a:pt x="66" y="17"/>
                      <a:pt x="66" y="17"/>
                    </a:cubicBezTo>
                    <a:cubicBezTo>
                      <a:pt x="66" y="16"/>
                      <a:pt x="66" y="16"/>
                      <a:pt x="66" y="16"/>
                    </a:cubicBezTo>
                    <a:cubicBezTo>
                      <a:pt x="59" y="18"/>
                      <a:pt x="59" y="18"/>
                      <a:pt x="59" y="18"/>
                    </a:cubicBezTo>
                    <a:cubicBezTo>
                      <a:pt x="59" y="17"/>
                      <a:pt x="58" y="16"/>
                      <a:pt x="56" y="14"/>
                    </a:cubicBezTo>
                    <a:cubicBezTo>
                      <a:pt x="59" y="8"/>
                      <a:pt x="59" y="8"/>
                      <a:pt x="59" y="8"/>
                    </a:cubicBezTo>
                    <a:cubicBezTo>
                      <a:pt x="57" y="7"/>
                      <a:pt x="57" y="7"/>
                      <a:pt x="57" y="7"/>
                    </a:cubicBezTo>
                    <a:cubicBezTo>
                      <a:pt x="53" y="5"/>
                      <a:pt x="53" y="5"/>
                      <a:pt x="53" y="5"/>
                    </a:cubicBezTo>
                    <a:cubicBezTo>
                      <a:pt x="51" y="4"/>
                      <a:pt x="51" y="4"/>
                      <a:pt x="51" y="4"/>
                    </a:cubicBezTo>
                    <a:cubicBezTo>
                      <a:pt x="47" y="9"/>
                      <a:pt x="47" y="9"/>
                      <a:pt x="47" y="9"/>
                    </a:cubicBezTo>
                    <a:cubicBezTo>
                      <a:pt x="46" y="8"/>
                      <a:pt x="44" y="7"/>
                      <a:pt x="43" y="7"/>
                    </a:cubicBezTo>
                    <a:cubicBezTo>
                      <a:pt x="42" y="0"/>
                      <a:pt x="42" y="0"/>
                      <a:pt x="42" y="0"/>
                    </a:cubicBezTo>
                    <a:cubicBezTo>
                      <a:pt x="40" y="0"/>
                      <a:pt x="40" y="0"/>
                      <a:pt x="40" y="0"/>
                    </a:cubicBezTo>
                    <a:cubicBezTo>
                      <a:pt x="35" y="0"/>
                      <a:pt x="35" y="0"/>
                      <a:pt x="35" y="0"/>
                    </a:cubicBezTo>
                    <a:cubicBezTo>
                      <a:pt x="33" y="0"/>
                      <a:pt x="33" y="0"/>
                      <a:pt x="33" y="0"/>
                    </a:cubicBezTo>
                    <a:cubicBezTo>
                      <a:pt x="32" y="6"/>
                      <a:pt x="32" y="6"/>
                      <a:pt x="32" y="6"/>
                    </a:cubicBezTo>
                    <a:cubicBezTo>
                      <a:pt x="31" y="7"/>
                      <a:pt x="29" y="7"/>
                      <a:pt x="27" y="7"/>
                    </a:cubicBezTo>
                    <a:cubicBezTo>
                      <a:pt x="23" y="2"/>
                      <a:pt x="23" y="2"/>
                      <a:pt x="23" y="2"/>
                    </a:cubicBezTo>
                    <a:cubicBezTo>
                      <a:pt x="22" y="3"/>
                      <a:pt x="22" y="3"/>
                      <a:pt x="22" y="3"/>
                    </a:cubicBezTo>
                    <a:cubicBezTo>
                      <a:pt x="17" y="6"/>
                      <a:pt x="17" y="6"/>
                      <a:pt x="17" y="6"/>
                    </a:cubicBezTo>
                    <a:cubicBezTo>
                      <a:pt x="16" y="7"/>
                      <a:pt x="16" y="7"/>
                      <a:pt x="16" y="7"/>
                    </a:cubicBezTo>
                    <a:cubicBezTo>
                      <a:pt x="18" y="13"/>
                      <a:pt x="18" y="13"/>
                      <a:pt x="18" y="13"/>
                    </a:cubicBezTo>
                    <a:cubicBezTo>
                      <a:pt x="17" y="13"/>
                      <a:pt x="16" y="15"/>
                      <a:pt x="15" y="16"/>
                    </a:cubicBezTo>
                    <a:cubicBezTo>
                      <a:pt x="8" y="13"/>
                      <a:pt x="8" y="13"/>
                      <a:pt x="8" y="13"/>
                    </a:cubicBezTo>
                    <a:cubicBezTo>
                      <a:pt x="7" y="15"/>
                      <a:pt x="7" y="15"/>
                      <a:pt x="7" y="15"/>
                    </a:cubicBezTo>
                    <a:cubicBezTo>
                      <a:pt x="5" y="19"/>
                      <a:pt x="5" y="19"/>
                      <a:pt x="5" y="19"/>
                    </a:cubicBezTo>
                    <a:cubicBezTo>
                      <a:pt x="4" y="21"/>
                      <a:pt x="4" y="21"/>
                      <a:pt x="4" y="21"/>
                    </a:cubicBezTo>
                    <a:cubicBezTo>
                      <a:pt x="9" y="25"/>
                      <a:pt x="9" y="25"/>
                      <a:pt x="9" y="25"/>
                    </a:cubicBezTo>
                    <a:cubicBezTo>
                      <a:pt x="8" y="26"/>
                      <a:pt x="8" y="28"/>
                      <a:pt x="7" y="29"/>
                    </a:cubicBezTo>
                    <a:cubicBezTo>
                      <a:pt x="0" y="30"/>
                      <a:pt x="0" y="30"/>
                      <a:pt x="0" y="30"/>
                    </a:cubicBezTo>
                    <a:cubicBezTo>
                      <a:pt x="0" y="32"/>
                      <a:pt x="0" y="32"/>
                      <a:pt x="0" y="32"/>
                    </a:cubicBezTo>
                    <a:cubicBezTo>
                      <a:pt x="0" y="37"/>
                      <a:pt x="0" y="37"/>
                      <a:pt x="0" y="37"/>
                    </a:cubicBezTo>
                    <a:cubicBezTo>
                      <a:pt x="0" y="39"/>
                      <a:pt x="0" y="39"/>
                      <a:pt x="0" y="39"/>
                    </a:cubicBezTo>
                    <a:cubicBezTo>
                      <a:pt x="7" y="40"/>
                      <a:pt x="7" y="40"/>
                      <a:pt x="7" y="40"/>
                    </a:cubicBezTo>
                    <a:cubicBezTo>
                      <a:pt x="7" y="42"/>
                      <a:pt x="7" y="43"/>
                      <a:pt x="8" y="44"/>
                    </a:cubicBezTo>
                    <a:cubicBezTo>
                      <a:pt x="2" y="49"/>
                      <a:pt x="2" y="49"/>
                      <a:pt x="2" y="49"/>
                    </a:cubicBezTo>
                    <a:cubicBezTo>
                      <a:pt x="3" y="51"/>
                      <a:pt x="3" y="51"/>
                      <a:pt x="3" y="51"/>
                    </a:cubicBezTo>
                    <a:cubicBezTo>
                      <a:pt x="6" y="55"/>
                      <a:pt x="6" y="55"/>
                      <a:pt x="6" y="55"/>
                    </a:cubicBezTo>
                    <a:cubicBezTo>
                      <a:pt x="7" y="57"/>
                      <a:pt x="7" y="57"/>
                      <a:pt x="7" y="57"/>
                    </a:cubicBezTo>
                    <a:cubicBezTo>
                      <a:pt x="13" y="54"/>
                      <a:pt x="13" y="54"/>
                      <a:pt x="13" y="54"/>
                    </a:cubicBezTo>
                    <a:cubicBezTo>
                      <a:pt x="14" y="55"/>
                      <a:pt x="15" y="57"/>
                      <a:pt x="16" y="58"/>
                    </a:cubicBezTo>
                    <a:cubicBezTo>
                      <a:pt x="13" y="64"/>
                      <a:pt x="13" y="64"/>
                      <a:pt x="13" y="64"/>
                    </a:cubicBezTo>
                    <a:cubicBezTo>
                      <a:pt x="15" y="65"/>
                      <a:pt x="15" y="65"/>
                      <a:pt x="15" y="65"/>
                    </a:cubicBezTo>
                    <a:cubicBezTo>
                      <a:pt x="19" y="68"/>
                      <a:pt x="19" y="68"/>
                      <a:pt x="19" y="68"/>
                    </a:cubicBezTo>
                    <a:cubicBezTo>
                      <a:pt x="21" y="68"/>
                      <a:pt x="21" y="68"/>
                      <a:pt x="21" y="68"/>
                    </a:cubicBezTo>
                    <a:cubicBezTo>
                      <a:pt x="25" y="64"/>
                      <a:pt x="25" y="64"/>
                      <a:pt x="25" y="64"/>
                    </a:cubicBezTo>
                    <a:cubicBezTo>
                      <a:pt x="26" y="64"/>
                      <a:pt x="28" y="65"/>
                      <a:pt x="29" y="65"/>
                    </a:cubicBezTo>
                    <a:cubicBezTo>
                      <a:pt x="30" y="72"/>
                      <a:pt x="30" y="72"/>
                      <a:pt x="30" y="72"/>
                    </a:cubicBezTo>
                    <a:cubicBezTo>
                      <a:pt x="32" y="72"/>
                      <a:pt x="32" y="72"/>
                      <a:pt x="32" y="72"/>
                    </a:cubicBezTo>
                    <a:cubicBezTo>
                      <a:pt x="37" y="72"/>
                      <a:pt x="37" y="72"/>
                      <a:pt x="37" y="72"/>
                    </a:cubicBezTo>
                    <a:cubicBezTo>
                      <a:pt x="39" y="72"/>
                      <a:pt x="39" y="72"/>
                      <a:pt x="39" y="72"/>
                    </a:cubicBezTo>
                    <a:cubicBezTo>
                      <a:pt x="40" y="66"/>
                      <a:pt x="40" y="66"/>
                      <a:pt x="40" y="66"/>
                    </a:cubicBezTo>
                    <a:cubicBezTo>
                      <a:pt x="42" y="65"/>
                      <a:pt x="43" y="65"/>
                      <a:pt x="45" y="65"/>
                    </a:cubicBezTo>
                    <a:cubicBezTo>
                      <a:pt x="49" y="70"/>
                      <a:pt x="49" y="70"/>
                      <a:pt x="49" y="70"/>
                    </a:cubicBezTo>
                    <a:cubicBezTo>
                      <a:pt x="51" y="69"/>
                      <a:pt x="51" y="69"/>
                      <a:pt x="51" y="69"/>
                    </a:cubicBezTo>
                    <a:cubicBezTo>
                      <a:pt x="55" y="66"/>
                      <a:pt x="55" y="66"/>
                      <a:pt x="55" y="66"/>
                    </a:cubicBezTo>
                    <a:cubicBezTo>
                      <a:pt x="57" y="65"/>
                      <a:pt x="57" y="65"/>
                      <a:pt x="57" y="65"/>
                    </a:cubicBezTo>
                    <a:cubicBezTo>
                      <a:pt x="54" y="60"/>
                      <a:pt x="54" y="60"/>
                      <a:pt x="54" y="60"/>
                    </a:cubicBezTo>
                    <a:cubicBezTo>
                      <a:pt x="55" y="59"/>
                      <a:pt x="57" y="58"/>
                      <a:pt x="58" y="56"/>
                    </a:cubicBezTo>
                    <a:cubicBezTo>
                      <a:pt x="64" y="59"/>
                      <a:pt x="64" y="59"/>
                      <a:pt x="64" y="59"/>
                    </a:cubicBezTo>
                    <a:cubicBezTo>
                      <a:pt x="65" y="57"/>
                      <a:pt x="65" y="57"/>
                      <a:pt x="65" y="57"/>
                    </a:cubicBezTo>
                    <a:cubicBezTo>
                      <a:pt x="68" y="53"/>
                      <a:pt x="68" y="53"/>
                      <a:pt x="68" y="53"/>
                    </a:cubicBezTo>
                    <a:cubicBezTo>
                      <a:pt x="68" y="51"/>
                      <a:pt x="68" y="51"/>
                      <a:pt x="68" y="51"/>
                    </a:cubicBezTo>
                    <a:cubicBezTo>
                      <a:pt x="63" y="47"/>
                      <a:pt x="63" y="47"/>
                      <a:pt x="63" y="47"/>
                    </a:cubicBezTo>
                    <a:cubicBezTo>
                      <a:pt x="64" y="46"/>
                      <a:pt x="64" y="44"/>
                      <a:pt x="65" y="43"/>
                    </a:cubicBezTo>
                    <a:lnTo>
                      <a:pt x="72" y="42"/>
                    </a:lnTo>
                    <a:close/>
                    <a:moveTo>
                      <a:pt x="36" y="57"/>
                    </a:moveTo>
                    <a:cubicBezTo>
                      <a:pt x="25" y="57"/>
                      <a:pt x="15" y="48"/>
                      <a:pt x="15" y="36"/>
                    </a:cubicBezTo>
                    <a:cubicBezTo>
                      <a:pt x="15" y="25"/>
                      <a:pt x="25" y="15"/>
                      <a:pt x="36" y="15"/>
                    </a:cubicBezTo>
                    <a:cubicBezTo>
                      <a:pt x="47" y="15"/>
                      <a:pt x="57" y="25"/>
                      <a:pt x="57" y="36"/>
                    </a:cubicBezTo>
                    <a:cubicBezTo>
                      <a:pt x="57" y="48"/>
                      <a:pt x="47" y="57"/>
                      <a:pt x="3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3" name="Oval 59"/>
              <p:cNvSpPr>
                <a:spLocks noChangeArrowheads="1"/>
              </p:cNvSpPr>
              <p:nvPr/>
            </p:nvSpPr>
            <p:spPr bwMode="auto">
              <a:xfrm>
                <a:off x="6105526" y="803275"/>
                <a:ext cx="93663" cy="936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94" name="组合 93"/>
          <p:cNvGrpSpPr/>
          <p:nvPr/>
        </p:nvGrpSpPr>
        <p:grpSpPr>
          <a:xfrm>
            <a:off x="3042526" y="4873514"/>
            <a:ext cx="927417" cy="927417"/>
            <a:chOff x="970831" y="5290856"/>
            <a:chExt cx="927417" cy="927417"/>
          </a:xfrm>
        </p:grpSpPr>
        <p:sp>
          <p:nvSpPr>
            <p:cNvPr id="95" name="矩形 94"/>
            <p:cNvSpPr/>
            <p:nvPr/>
          </p:nvSpPr>
          <p:spPr>
            <a:xfrm>
              <a:off x="970831" y="5290856"/>
              <a:ext cx="927417" cy="927417"/>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p:cNvSpPr/>
            <p:nvPr/>
          </p:nvSpPr>
          <p:spPr>
            <a:xfrm>
              <a:off x="1070746" y="5390771"/>
              <a:ext cx="727587" cy="727587"/>
            </a:xfrm>
            <a:prstGeom prst="rect">
              <a:avLst/>
            </a:prstGeom>
            <a:solidFill>
              <a:srgbClr val="ED9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a:grpSpLocks noChangeAspect="1"/>
            </p:cNvGrpSpPr>
            <p:nvPr/>
          </p:nvGrpSpPr>
          <p:grpSpPr>
            <a:xfrm>
              <a:off x="1324452" y="5538564"/>
              <a:ext cx="220174" cy="432000"/>
              <a:chOff x="5984876" y="469900"/>
              <a:chExt cx="334963" cy="657225"/>
            </a:xfrm>
            <a:solidFill>
              <a:schemeClr val="bg1"/>
            </a:solidFill>
          </p:grpSpPr>
          <p:sp>
            <p:nvSpPr>
              <p:cNvPr id="98" name="Freeform 56"/>
              <p:cNvSpPr>
                <a:spLocks noEditPoints="1"/>
              </p:cNvSpPr>
              <p:nvPr/>
            </p:nvSpPr>
            <p:spPr bwMode="auto">
              <a:xfrm>
                <a:off x="6146801" y="596900"/>
                <a:ext cx="127000" cy="128588"/>
              </a:xfrm>
              <a:custGeom>
                <a:avLst/>
                <a:gdLst>
                  <a:gd name="T0" fmla="*/ 33 w 34"/>
                  <a:gd name="T1" fmla="*/ 11 h 34"/>
                  <a:gd name="T2" fmla="*/ 31 w 34"/>
                  <a:gd name="T3" fmla="*/ 10 h 34"/>
                  <a:gd name="T4" fmla="*/ 27 w 34"/>
                  <a:gd name="T5" fmla="*/ 10 h 34"/>
                  <a:gd name="T6" fmla="*/ 27 w 34"/>
                  <a:gd name="T7" fmla="*/ 11 h 34"/>
                  <a:gd name="T8" fmla="*/ 24 w 34"/>
                  <a:gd name="T9" fmla="*/ 7 h 34"/>
                  <a:gd name="T10" fmla="*/ 25 w 34"/>
                  <a:gd name="T11" fmla="*/ 3 h 34"/>
                  <a:gd name="T12" fmla="*/ 24 w 34"/>
                  <a:gd name="T13" fmla="*/ 2 h 34"/>
                  <a:gd name="T14" fmla="*/ 19 w 34"/>
                  <a:gd name="T15" fmla="*/ 0 h 34"/>
                  <a:gd name="T16" fmla="*/ 18 w 34"/>
                  <a:gd name="T17" fmla="*/ 1 h 34"/>
                  <a:gd name="T18" fmla="*/ 16 w 34"/>
                  <a:gd name="T19" fmla="*/ 5 h 34"/>
                  <a:gd name="T20" fmla="*/ 16 w 34"/>
                  <a:gd name="T21" fmla="*/ 5 h 34"/>
                  <a:gd name="T22" fmla="*/ 12 w 34"/>
                  <a:gd name="T23" fmla="*/ 6 h 34"/>
                  <a:gd name="T24" fmla="*/ 9 w 34"/>
                  <a:gd name="T25" fmla="*/ 3 h 34"/>
                  <a:gd name="T26" fmla="*/ 7 w 34"/>
                  <a:gd name="T27" fmla="*/ 3 h 34"/>
                  <a:gd name="T28" fmla="*/ 3 w 34"/>
                  <a:gd name="T29" fmla="*/ 6 h 34"/>
                  <a:gd name="T30" fmla="*/ 3 w 34"/>
                  <a:gd name="T31" fmla="*/ 8 h 34"/>
                  <a:gd name="T32" fmla="*/ 6 w 34"/>
                  <a:gd name="T33" fmla="*/ 11 h 34"/>
                  <a:gd name="T34" fmla="*/ 6 w 34"/>
                  <a:gd name="T35" fmla="*/ 11 h 34"/>
                  <a:gd name="T36" fmla="*/ 5 w 34"/>
                  <a:gd name="T37" fmla="*/ 13 h 34"/>
                  <a:gd name="T38" fmla="*/ 5 w 34"/>
                  <a:gd name="T39" fmla="*/ 16 h 34"/>
                  <a:gd name="T40" fmla="*/ 1 w 34"/>
                  <a:gd name="T41" fmla="*/ 17 h 34"/>
                  <a:gd name="T42" fmla="*/ 0 w 34"/>
                  <a:gd name="T43" fmla="*/ 18 h 34"/>
                  <a:gd name="T44" fmla="*/ 1 w 34"/>
                  <a:gd name="T45" fmla="*/ 23 h 34"/>
                  <a:gd name="T46" fmla="*/ 2 w 34"/>
                  <a:gd name="T47" fmla="*/ 24 h 34"/>
                  <a:gd name="T48" fmla="*/ 6 w 34"/>
                  <a:gd name="T49" fmla="*/ 23 h 34"/>
                  <a:gd name="T50" fmla="*/ 6 w 34"/>
                  <a:gd name="T51" fmla="*/ 23 h 34"/>
                  <a:gd name="T52" fmla="*/ 10 w 34"/>
                  <a:gd name="T53" fmla="*/ 27 h 34"/>
                  <a:gd name="T54" fmla="*/ 8 w 34"/>
                  <a:gd name="T55" fmla="*/ 31 h 34"/>
                  <a:gd name="T56" fmla="*/ 9 w 34"/>
                  <a:gd name="T57" fmla="*/ 32 h 34"/>
                  <a:gd name="T58" fmla="*/ 14 w 34"/>
                  <a:gd name="T59" fmla="*/ 34 h 34"/>
                  <a:gd name="T60" fmla="*/ 16 w 34"/>
                  <a:gd name="T61" fmla="*/ 33 h 34"/>
                  <a:gd name="T62" fmla="*/ 17 w 34"/>
                  <a:gd name="T63" fmla="*/ 29 h 34"/>
                  <a:gd name="T64" fmla="*/ 17 w 34"/>
                  <a:gd name="T65" fmla="*/ 29 h 34"/>
                  <a:gd name="T66" fmla="*/ 22 w 34"/>
                  <a:gd name="T67" fmla="*/ 28 h 34"/>
                  <a:gd name="T68" fmla="*/ 24 w 34"/>
                  <a:gd name="T69" fmla="*/ 31 h 34"/>
                  <a:gd name="T70" fmla="*/ 26 w 34"/>
                  <a:gd name="T71" fmla="*/ 31 h 34"/>
                  <a:gd name="T72" fmla="*/ 30 w 34"/>
                  <a:gd name="T73" fmla="*/ 28 h 34"/>
                  <a:gd name="T74" fmla="*/ 30 w 34"/>
                  <a:gd name="T75" fmla="*/ 26 h 34"/>
                  <a:gd name="T76" fmla="*/ 28 w 34"/>
                  <a:gd name="T77" fmla="*/ 23 h 34"/>
                  <a:gd name="T78" fmla="*/ 27 w 34"/>
                  <a:gd name="T79" fmla="*/ 23 h 34"/>
                  <a:gd name="T80" fmla="*/ 28 w 34"/>
                  <a:gd name="T81" fmla="*/ 21 h 34"/>
                  <a:gd name="T82" fmla="*/ 29 w 34"/>
                  <a:gd name="T83" fmla="*/ 18 h 34"/>
                  <a:gd name="T84" fmla="*/ 33 w 34"/>
                  <a:gd name="T85" fmla="*/ 17 h 34"/>
                  <a:gd name="T86" fmla="*/ 34 w 34"/>
                  <a:gd name="T87" fmla="*/ 16 h 34"/>
                  <a:gd name="T88" fmla="*/ 33 w 34"/>
                  <a:gd name="T89" fmla="*/ 11 h 34"/>
                  <a:gd name="T90" fmla="*/ 22 w 34"/>
                  <a:gd name="T91" fmla="*/ 19 h 34"/>
                  <a:gd name="T92" fmla="*/ 15 w 34"/>
                  <a:gd name="T93" fmla="*/ 22 h 34"/>
                  <a:gd name="T94" fmla="*/ 11 w 34"/>
                  <a:gd name="T95" fmla="*/ 15 h 34"/>
                  <a:gd name="T96" fmla="*/ 19 w 34"/>
                  <a:gd name="T97" fmla="*/ 11 h 34"/>
                  <a:gd name="T98" fmla="*/ 22 w 34"/>
                  <a:gd name="T99" fmla="*/ 1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 h="34">
                    <a:moveTo>
                      <a:pt x="33" y="11"/>
                    </a:moveTo>
                    <a:cubicBezTo>
                      <a:pt x="33" y="10"/>
                      <a:pt x="32" y="9"/>
                      <a:pt x="31" y="10"/>
                    </a:cubicBezTo>
                    <a:cubicBezTo>
                      <a:pt x="27" y="10"/>
                      <a:pt x="27" y="10"/>
                      <a:pt x="27" y="10"/>
                    </a:cubicBezTo>
                    <a:cubicBezTo>
                      <a:pt x="27" y="11"/>
                      <a:pt x="27" y="11"/>
                      <a:pt x="27" y="11"/>
                    </a:cubicBezTo>
                    <a:cubicBezTo>
                      <a:pt x="26" y="9"/>
                      <a:pt x="25" y="8"/>
                      <a:pt x="24" y="7"/>
                    </a:cubicBezTo>
                    <a:cubicBezTo>
                      <a:pt x="25" y="3"/>
                      <a:pt x="25" y="3"/>
                      <a:pt x="25" y="3"/>
                    </a:cubicBezTo>
                    <a:cubicBezTo>
                      <a:pt x="25" y="3"/>
                      <a:pt x="25" y="2"/>
                      <a:pt x="24" y="2"/>
                    </a:cubicBezTo>
                    <a:cubicBezTo>
                      <a:pt x="19" y="0"/>
                      <a:pt x="19" y="0"/>
                      <a:pt x="19" y="0"/>
                    </a:cubicBezTo>
                    <a:cubicBezTo>
                      <a:pt x="19" y="0"/>
                      <a:pt x="18" y="0"/>
                      <a:pt x="18" y="1"/>
                    </a:cubicBezTo>
                    <a:cubicBezTo>
                      <a:pt x="16" y="5"/>
                      <a:pt x="16" y="5"/>
                      <a:pt x="16" y="5"/>
                    </a:cubicBezTo>
                    <a:cubicBezTo>
                      <a:pt x="16" y="5"/>
                      <a:pt x="16" y="5"/>
                      <a:pt x="16" y="5"/>
                    </a:cubicBezTo>
                    <a:cubicBezTo>
                      <a:pt x="15" y="5"/>
                      <a:pt x="13" y="5"/>
                      <a:pt x="12" y="6"/>
                    </a:cubicBezTo>
                    <a:cubicBezTo>
                      <a:pt x="9" y="3"/>
                      <a:pt x="9" y="3"/>
                      <a:pt x="9" y="3"/>
                    </a:cubicBezTo>
                    <a:cubicBezTo>
                      <a:pt x="9" y="2"/>
                      <a:pt x="8" y="2"/>
                      <a:pt x="7" y="3"/>
                    </a:cubicBezTo>
                    <a:cubicBezTo>
                      <a:pt x="3" y="6"/>
                      <a:pt x="3" y="6"/>
                      <a:pt x="3" y="6"/>
                    </a:cubicBezTo>
                    <a:cubicBezTo>
                      <a:pt x="3" y="7"/>
                      <a:pt x="3" y="7"/>
                      <a:pt x="3" y="8"/>
                    </a:cubicBezTo>
                    <a:cubicBezTo>
                      <a:pt x="6" y="11"/>
                      <a:pt x="6" y="11"/>
                      <a:pt x="6" y="11"/>
                    </a:cubicBezTo>
                    <a:cubicBezTo>
                      <a:pt x="6" y="11"/>
                      <a:pt x="6" y="11"/>
                      <a:pt x="6" y="11"/>
                    </a:cubicBezTo>
                    <a:cubicBezTo>
                      <a:pt x="6" y="12"/>
                      <a:pt x="5" y="12"/>
                      <a:pt x="5" y="13"/>
                    </a:cubicBezTo>
                    <a:cubicBezTo>
                      <a:pt x="5" y="14"/>
                      <a:pt x="5" y="15"/>
                      <a:pt x="5" y="16"/>
                    </a:cubicBezTo>
                    <a:cubicBezTo>
                      <a:pt x="1" y="17"/>
                      <a:pt x="1" y="17"/>
                      <a:pt x="1" y="17"/>
                    </a:cubicBezTo>
                    <a:cubicBezTo>
                      <a:pt x="0" y="17"/>
                      <a:pt x="0" y="17"/>
                      <a:pt x="0" y="18"/>
                    </a:cubicBezTo>
                    <a:cubicBezTo>
                      <a:pt x="1" y="23"/>
                      <a:pt x="1" y="23"/>
                      <a:pt x="1" y="23"/>
                    </a:cubicBezTo>
                    <a:cubicBezTo>
                      <a:pt x="1" y="24"/>
                      <a:pt x="2" y="24"/>
                      <a:pt x="2" y="24"/>
                    </a:cubicBezTo>
                    <a:cubicBezTo>
                      <a:pt x="6" y="23"/>
                      <a:pt x="6" y="23"/>
                      <a:pt x="6" y="23"/>
                    </a:cubicBezTo>
                    <a:cubicBezTo>
                      <a:pt x="6" y="23"/>
                      <a:pt x="6" y="23"/>
                      <a:pt x="6" y="23"/>
                    </a:cubicBezTo>
                    <a:cubicBezTo>
                      <a:pt x="7" y="25"/>
                      <a:pt x="8" y="26"/>
                      <a:pt x="10" y="27"/>
                    </a:cubicBezTo>
                    <a:cubicBezTo>
                      <a:pt x="8" y="31"/>
                      <a:pt x="8" y="31"/>
                      <a:pt x="8" y="31"/>
                    </a:cubicBezTo>
                    <a:cubicBezTo>
                      <a:pt x="8" y="31"/>
                      <a:pt x="9" y="32"/>
                      <a:pt x="9" y="32"/>
                    </a:cubicBezTo>
                    <a:cubicBezTo>
                      <a:pt x="14" y="34"/>
                      <a:pt x="14" y="34"/>
                      <a:pt x="14" y="34"/>
                    </a:cubicBezTo>
                    <a:cubicBezTo>
                      <a:pt x="15" y="34"/>
                      <a:pt x="16" y="34"/>
                      <a:pt x="16" y="33"/>
                    </a:cubicBezTo>
                    <a:cubicBezTo>
                      <a:pt x="17" y="29"/>
                      <a:pt x="17" y="29"/>
                      <a:pt x="17" y="29"/>
                    </a:cubicBezTo>
                    <a:cubicBezTo>
                      <a:pt x="17" y="29"/>
                      <a:pt x="17" y="29"/>
                      <a:pt x="17" y="29"/>
                    </a:cubicBezTo>
                    <a:cubicBezTo>
                      <a:pt x="19" y="29"/>
                      <a:pt x="20" y="29"/>
                      <a:pt x="22" y="28"/>
                    </a:cubicBezTo>
                    <a:cubicBezTo>
                      <a:pt x="24" y="31"/>
                      <a:pt x="24" y="31"/>
                      <a:pt x="24" y="31"/>
                    </a:cubicBezTo>
                    <a:cubicBezTo>
                      <a:pt x="25" y="31"/>
                      <a:pt x="26" y="32"/>
                      <a:pt x="26" y="31"/>
                    </a:cubicBezTo>
                    <a:cubicBezTo>
                      <a:pt x="30" y="28"/>
                      <a:pt x="30" y="28"/>
                      <a:pt x="30" y="28"/>
                    </a:cubicBezTo>
                    <a:cubicBezTo>
                      <a:pt x="31" y="27"/>
                      <a:pt x="31" y="26"/>
                      <a:pt x="30" y="26"/>
                    </a:cubicBezTo>
                    <a:cubicBezTo>
                      <a:pt x="28" y="23"/>
                      <a:pt x="28" y="23"/>
                      <a:pt x="28" y="23"/>
                    </a:cubicBezTo>
                    <a:cubicBezTo>
                      <a:pt x="27" y="23"/>
                      <a:pt x="27" y="23"/>
                      <a:pt x="27" y="23"/>
                    </a:cubicBezTo>
                    <a:cubicBezTo>
                      <a:pt x="28" y="22"/>
                      <a:pt x="28" y="22"/>
                      <a:pt x="28" y="21"/>
                    </a:cubicBezTo>
                    <a:cubicBezTo>
                      <a:pt x="29" y="20"/>
                      <a:pt x="29" y="19"/>
                      <a:pt x="29" y="18"/>
                    </a:cubicBezTo>
                    <a:cubicBezTo>
                      <a:pt x="33" y="17"/>
                      <a:pt x="33" y="17"/>
                      <a:pt x="33" y="17"/>
                    </a:cubicBezTo>
                    <a:cubicBezTo>
                      <a:pt x="33" y="17"/>
                      <a:pt x="34" y="17"/>
                      <a:pt x="34" y="16"/>
                    </a:cubicBezTo>
                    <a:lnTo>
                      <a:pt x="33" y="11"/>
                    </a:lnTo>
                    <a:close/>
                    <a:moveTo>
                      <a:pt x="22" y="19"/>
                    </a:moveTo>
                    <a:cubicBezTo>
                      <a:pt x="21" y="22"/>
                      <a:pt x="18" y="23"/>
                      <a:pt x="15" y="22"/>
                    </a:cubicBezTo>
                    <a:cubicBezTo>
                      <a:pt x="12" y="21"/>
                      <a:pt x="10" y="18"/>
                      <a:pt x="11" y="15"/>
                    </a:cubicBezTo>
                    <a:cubicBezTo>
                      <a:pt x="12" y="12"/>
                      <a:pt x="16" y="10"/>
                      <a:pt x="19" y="11"/>
                    </a:cubicBezTo>
                    <a:cubicBezTo>
                      <a:pt x="22" y="12"/>
                      <a:pt x="23" y="16"/>
                      <a:pt x="22"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9" name="Freeform 57"/>
              <p:cNvSpPr>
                <a:spLocks noEditPoints="1"/>
              </p:cNvSpPr>
              <p:nvPr/>
            </p:nvSpPr>
            <p:spPr bwMode="auto">
              <a:xfrm>
                <a:off x="5984876" y="469900"/>
                <a:ext cx="334963" cy="657225"/>
              </a:xfrm>
              <a:custGeom>
                <a:avLst/>
                <a:gdLst>
                  <a:gd name="T0" fmla="*/ 76 w 89"/>
                  <a:gd name="T1" fmla="*/ 0 h 175"/>
                  <a:gd name="T2" fmla="*/ 14 w 89"/>
                  <a:gd name="T3" fmla="*/ 0 h 175"/>
                  <a:gd name="T4" fmla="*/ 0 w 89"/>
                  <a:gd name="T5" fmla="*/ 13 h 175"/>
                  <a:gd name="T6" fmla="*/ 0 w 89"/>
                  <a:gd name="T7" fmla="*/ 161 h 175"/>
                  <a:gd name="T8" fmla="*/ 14 w 89"/>
                  <a:gd name="T9" fmla="*/ 175 h 175"/>
                  <a:gd name="T10" fmla="*/ 76 w 89"/>
                  <a:gd name="T11" fmla="*/ 175 h 175"/>
                  <a:gd name="T12" fmla="*/ 89 w 89"/>
                  <a:gd name="T13" fmla="*/ 161 h 175"/>
                  <a:gd name="T14" fmla="*/ 89 w 89"/>
                  <a:gd name="T15" fmla="*/ 13 h 175"/>
                  <a:gd name="T16" fmla="*/ 76 w 89"/>
                  <a:gd name="T17" fmla="*/ 0 h 175"/>
                  <a:gd name="T18" fmla="*/ 33 w 89"/>
                  <a:gd name="T19" fmla="*/ 10 h 175"/>
                  <a:gd name="T20" fmla="*/ 56 w 89"/>
                  <a:gd name="T21" fmla="*/ 10 h 175"/>
                  <a:gd name="T22" fmla="*/ 57 w 89"/>
                  <a:gd name="T23" fmla="*/ 11 h 175"/>
                  <a:gd name="T24" fmla="*/ 56 w 89"/>
                  <a:gd name="T25" fmla="*/ 13 h 175"/>
                  <a:gd name="T26" fmla="*/ 33 w 89"/>
                  <a:gd name="T27" fmla="*/ 13 h 175"/>
                  <a:gd name="T28" fmla="*/ 32 w 89"/>
                  <a:gd name="T29" fmla="*/ 11 h 175"/>
                  <a:gd name="T30" fmla="*/ 33 w 89"/>
                  <a:gd name="T31" fmla="*/ 10 h 175"/>
                  <a:gd name="T32" fmla="*/ 45 w 89"/>
                  <a:gd name="T33" fmla="*/ 165 h 175"/>
                  <a:gd name="T34" fmla="*/ 37 w 89"/>
                  <a:gd name="T35" fmla="*/ 157 h 175"/>
                  <a:gd name="T36" fmla="*/ 45 w 89"/>
                  <a:gd name="T37" fmla="*/ 149 h 175"/>
                  <a:gd name="T38" fmla="*/ 52 w 89"/>
                  <a:gd name="T39" fmla="*/ 157 h 175"/>
                  <a:gd name="T40" fmla="*/ 45 w 89"/>
                  <a:gd name="T41" fmla="*/ 165 h 175"/>
                  <a:gd name="T42" fmla="*/ 83 w 89"/>
                  <a:gd name="T43" fmla="*/ 140 h 175"/>
                  <a:gd name="T44" fmla="*/ 6 w 89"/>
                  <a:gd name="T45" fmla="*/ 140 h 175"/>
                  <a:gd name="T46" fmla="*/ 6 w 89"/>
                  <a:gd name="T47" fmla="*/ 26 h 175"/>
                  <a:gd name="T48" fmla="*/ 83 w 89"/>
                  <a:gd name="T49" fmla="*/ 26 h 175"/>
                  <a:gd name="T50" fmla="*/ 83 w 89"/>
                  <a:gd name="T51" fmla="*/ 14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9" h="175">
                    <a:moveTo>
                      <a:pt x="76" y="0"/>
                    </a:moveTo>
                    <a:cubicBezTo>
                      <a:pt x="14" y="0"/>
                      <a:pt x="14" y="0"/>
                      <a:pt x="14" y="0"/>
                    </a:cubicBezTo>
                    <a:cubicBezTo>
                      <a:pt x="6" y="0"/>
                      <a:pt x="0" y="6"/>
                      <a:pt x="0" y="13"/>
                    </a:cubicBezTo>
                    <a:cubicBezTo>
                      <a:pt x="0" y="161"/>
                      <a:pt x="0" y="161"/>
                      <a:pt x="0" y="161"/>
                    </a:cubicBezTo>
                    <a:cubicBezTo>
                      <a:pt x="0" y="169"/>
                      <a:pt x="6" y="175"/>
                      <a:pt x="14" y="175"/>
                    </a:cubicBezTo>
                    <a:cubicBezTo>
                      <a:pt x="76" y="175"/>
                      <a:pt x="76" y="175"/>
                      <a:pt x="76" y="175"/>
                    </a:cubicBezTo>
                    <a:cubicBezTo>
                      <a:pt x="83" y="175"/>
                      <a:pt x="89" y="169"/>
                      <a:pt x="89" y="161"/>
                    </a:cubicBezTo>
                    <a:cubicBezTo>
                      <a:pt x="89" y="13"/>
                      <a:pt x="89" y="13"/>
                      <a:pt x="89" y="13"/>
                    </a:cubicBezTo>
                    <a:cubicBezTo>
                      <a:pt x="89" y="6"/>
                      <a:pt x="83" y="0"/>
                      <a:pt x="76" y="0"/>
                    </a:cubicBezTo>
                    <a:close/>
                    <a:moveTo>
                      <a:pt x="33" y="10"/>
                    </a:moveTo>
                    <a:cubicBezTo>
                      <a:pt x="56" y="10"/>
                      <a:pt x="56" y="10"/>
                      <a:pt x="56" y="10"/>
                    </a:cubicBezTo>
                    <a:cubicBezTo>
                      <a:pt x="57" y="10"/>
                      <a:pt x="57" y="10"/>
                      <a:pt x="57" y="11"/>
                    </a:cubicBezTo>
                    <a:cubicBezTo>
                      <a:pt x="57" y="12"/>
                      <a:pt x="57" y="13"/>
                      <a:pt x="56" y="13"/>
                    </a:cubicBezTo>
                    <a:cubicBezTo>
                      <a:pt x="33" y="13"/>
                      <a:pt x="33" y="13"/>
                      <a:pt x="33" y="13"/>
                    </a:cubicBezTo>
                    <a:cubicBezTo>
                      <a:pt x="32" y="13"/>
                      <a:pt x="32" y="12"/>
                      <a:pt x="32" y="11"/>
                    </a:cubicBezTo>
                    <a:cubicBezTo>
                      <a:pt x="32" y="10"/>
                      <a:pt x="32" y="10"/>
                      <a:pt x="33" y="10"/>
                    </a:cubicBezTo>
                    <a:close/>
                    <a:moveTo>
                      <a:pt x="45" y="165"/>
                    </a:moveTo>
                    <a:cubicBezTo>
                      <a:pt x="40" y="165"/>
                      <a:pt x="37" y="161"/>
                      <a:pt x="37" y="157"/>
                    </a:cubicBezTo>
                    <a:cubicBezTo>
                      <a:pt x="37" y="152"/>
                      <a:pt x="40" y="149"/>
                      <a:pt x="45" y="149"/>
                    </a:cubicBezTo>
                    <a:cubicBezTo>
                      <a:pt x="49" y="149"/>
                      <a:pt x="52" y="152"/>
                      <a:pt x="52" y="157"/>
                    </a:cubicBezTo>
                    <a:cubicBezTo>
                      <a:pt x="52" y="161"/>
                      <a:pt x="49" y="165"/>
                      <a:pt x="45" y="165"/>
                    </a:cubicBezTo>
                    <a:close/>
                    <a:moveTo>
                      <a:pt x="83" y="140"/>
                    </a:moveTo>
                    <a:cubicBezTo>
                      <a:pt x="6" y="140"/>
                      <a:pt x="6" y="140"/>
                      <a:pt x="6" y="140"/>
                    </a:cubicBezTo>
                    <a:cubicBezTo>
                      <a:pt x="6" y="26"/>
                      <a:pt x="6" y="26"/>
                      <a:pt x="6" y="26"/>
                    </a:cubicBezTo>
                    <a:cubicBezTo>
                      <a:pt x="83" y="26"/>
                      <a:pt x="83" y="26"/>
                      <a:pt x="83" y="26"/>
                    </a:cubicBezTo>
                    <a:lnTo>
                      <a:pt x="83" y="1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0" name="Freeform 58"/>
              <p:cNvSpPr>
                <a:spLocks noEditPoints="1"/>
              </p:cNvSpPr>
              <p:nvPr/>
            </p:nvSpPr>
            <p:spPr bwMode="auto">
              <a:xfrm>
                <a:off x="6015038" y="714375"/>
                <a:ext cx="269875" cy="269875"/>
              </a:xfrm>
              <a:custGeom>
                <a:avLst/>
                <a:gdLst>
                  <a:gd name="T0" fmla="*/ 72 w 72"/>
                  <a:gd name="T1" fmla="*/ 40 h 72"/>
                  <a:gd name="T2" fmla="*/ 72 w 72"/>
                  <a:gd name="T3" fmla="*/ 33 h 72"/>
                  <a:gd name="T4" fmla="*/ 64 w 72"/>
                  <a:gd name="T5" fmla="*/ 28 h 72"/>
                  <a:gd name="T6" fmla="*/ 69 w 72"/>
                  <a:gd name="T7" fmla="*/ 22 h 72"/>
                  <a:gd name="T8" fmla="*/ 66 w 72"/>
                  <a:gd name="T9" fmla="*/ 16 h 72"/>
                  <a:gd name="T10" fmla="*/ 56 w 72"/>
                  <a:gd name="T11" fmla="*/ 14 h 72"/>
                  <a:gd name="T12" fmla="*/ 57 w 72"/>
                  <a:gd name="T13" fmla="*/ 7 h 72"/>
                  <a:gd name="T14" fmla="*/ 51 w 72"/>
                  <a:gd name="T15" fmla="*/ 4 h 72"/>
                  <a:gd name="T16" fmla="*/ 43 w 72"/>
                  <a:gd name="T17" fmla="*/ 7 h 72"/>
                  <a:gd name="T18" fmla="*/ 40 w 72"/>
                  <a:gd name="T19" fmla="*/ 0 h 72"/>
                  <a:gd name="T20" fmla="*/ 33 w 72"/>
                  <a:gd name="T21" fmla="*/ 0 h 72"/>
                  <a:gd name="T22" fmla="*/ 27 w 72"/>
                  <a:gd name="T23" fmla="*/ 7 h 72"/>
                  <a:gd name="T24" fmla="*/ 22 w 72"/>
                  <a:gd name="T25" fmla="*/ 3 h 72"/>
                  <a:gd name="T26" fmla="*/ 16 w 72"/>
                  <a:gd name="T27" fmla="*/ 7 h 72"/>
                  <a:gd name="T28" fmla="*/ 15 w 72"/>
                  <a:gd name="T29" fmla="*/ 16 h 72"/>
                  <a:gd name="T30" fmla="*/ 7 w 72"/>
                  <a:gd name="T31" fmla="*/ 15 h 72"/>
                  <a:gd name="T32" fmla="*/ 4 w 72"/>
                  <a:gd name="T33" fmla="*/ 21 h 72"/>
                  <a:gd name="T34" fmla="*/ 7 w 72"/>
                  <a:gd name="T35" fmla="*/ 29 h 72"/>
                  <a:gd name="T36" fmla="*/ 0 w 72"/>
                  <a:gd name="T37" fmla="*/ 32 h 72"/>
                  <a:gd name="T38" fmla="*/ 0 w 72"/>
                  <a:gd name="T39" fmla="*/ 39 h 72"/>
                  <a:gd name="T40" fmla="*/ 8 w 72"/>
                  <a:gd name="T41" fmla="*/ 44 h 72"/>
                  <a:gd name="T42" fmla="*/ 3 w 72"/>
                  <a:gd name="T43" fmla="*/ 51 h 72"/>
                  <a:gd name="T44" fmla="*/ 7 w 72"/>
                  <a:gd name="T45" fmla="*/ 57 h 72"/>
                  <a:gd name="T46" fmla="*/ 16 w 72"/>
                  <a:gd name="T47" fmla="*/ 58 h 72"/>
                  <a:gd name="T48" fmla="*/ 15 w 72"/>
                  <a:gd name="T49" fmla="*/ 65 h 72"/>
                  <a:gd name="T50" fmla="*/ 21 w 72"/>
                  <a:gd name="T51" fmla="*/ 68 h 72"/>
                  <a:gd name="T52" fmla="*/ 29 w 72"/>
                  <a:gd name="T53" fmla="*/ 65 h 72"/>
                  <a:gd name="T54" fmla="*/ 32 w 72"/>
                  <a:gd name="T55" fmla="*/ 72 h 72"/>
                  <a:gd name="T56" fmla="*/ 39 w 72"/>
                  <a:gd name="T57" fmla="*/ 72 h 72"/>
                  <a:gd name="T58" fmla="*/ 45 w 72"/>
                  <a:gd name="T59" fmla="*/ 65 h 72"/>
                  <a:gd name="T60" fmla="*/ 51 w 72"/>
                  <a:gd name="T61" fmla="*/ 69 h 72"/>
                  <a:gd name="T62" fmla="*/ 57 w 72"/>
                  <a:gd name="T63" fmla="*/ 65 h 72"/>
                  <a:gd name="T64" fmla="*/ 58 w 72"/>
                  <a:gd name="T65" fmla="*/ 56 h 72"/>
                  <a:gd name="T66" fmla="*/ 65 w 72"/>
                  <a:gd name="T67" fmla="*/ 57 h 72"/>
                  <a:gd name="T68" fmla="*/ 68 w 72"/>
                  <a:gd name="T69" fmla="*/ 51 h 72"/>
                  <a:gd name="T70" fmla="*/ 65 w 72"/>
                  <a:gd name="T71" fmla="*/ 43 h 72"/>
                  <a:gd name="T72" fmla="*/ 36 w 72"/>
                  <a:gd name="T73" fmla="*/ 57 h 72"/>
                  <a:gd name="T74" fmla="*/ 36 w 72"/>
                  <a:gd name="T75" fmla="*/ 15 h 72"/>
                  <a:gd name="T76" fmla="*/ 36 w 72"/>
                  <a:gd name="T77" fmla="*/ 5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 h="72">
                    <a:moveTo>
                      <a:pt x="72" y="42"/>
                    </a:moveTo>
                    <a:cubicBezTo>
                      <a:pt x="72" y="40"/>
                      <a:pt x="72" y="40"/>
                      <a:pt x="72" y="40"/>
                    </a:cubicBezTo>
                    <a:cubicBezTo>
                      <a:pt x="72" y="35"/>
                      <a:pt x="72" y="35"/>
                      <a:pt x="72" y="35"/>
                    </a:cubicBezTo>
                    <a:cubicBezTo>
                      <a:pt x="72" y="33"/>
                      <a:pt x="72" y="33"/>
                      <a:pt x="72" y="33"/>
                    </a:cubicBezTo>
                    <a:cubicBezTo>
                      <a:pt x="65" y="32"/>
                      <a:pt x="65" y="32"/>
                      <a:pt x="65" y="32"/>
                    </a:cubicBezTo>
                    <a:cubicBezTo>
                      <a:pt x="65" y="31"/>
                      <a:pt x="65" y="29"/>
                      <a:pt x="64" y="28"/>
                    </a:cubicBezTo>
                    <a:cubicBezTo>
                      <a:pt x="70" y="23"/>
                      <a:pt x="70" y="23"/>
                      <a:pt x="70" y="23"/>
                    </a:cubicBezTo>
                    <a:cubicBezTo>
                      <a:pt x="69" y="22"/>
                      <a:pt x="69" y="22"/>
                      <a:pt x="69" y="22"/>
                    </a:cubicBezTo>
                    <a:cubicBezTo>
                      <a:pt x="66" y="17"/>
                      <a:pt x="66" y="17"/>
                      <a:pt x="66" y="17"/>
                    </a:cubicBezTo>
                    <a:cubicBezTo>
                      <a:pt x="66" y="16"/>
                      <a:pt x="66" y="16"/>
                      <a:pt x="66" y="16"/>
                    </a:cubicBezTo>
                    <a:cubicBezTo>
                      <a:pt x="59" y="18"/>
                      <a:pt x="59" y="18"/>
                      <a:pt x="59" y="18"/>
                    </a:cubicBezTo>
                    <a:cubicBezTo>
                      <a:pt x="59" y="17"/>
                      <a:pt x="58" y="16"/>
                      <a:pt x="56" y="14"/>
                    </a:cubicBezTo>
                    <a:cubicBezTo>
                      <a:pt x="59" y="8"/>
                      <a:pt x="59" y="8"/>
                      <a:pt x="59" y="8"/>
                    </a:cubicBezTo>
                    <a:cubicBezTo>
                      <a:pt x="57" y="7"/>
                      <a:pt x="57" y="7"/>
                      <a:pt x="57" y="7"/>
                    </a:cubicBezTo>
                    <a:cubicBezTo>
                      <a:pt x="53" y="5"/>
                      <a:pt x="53" y="5"/>
                      <a:pt x="53" y="5"/>
                    </a:cubicBezTo>
                    <a:cubicBezTo>
                      <a:pt x="51" y="4"/>
                      <a:pt x="51" y="4"/>
                      <a:pt x="51" y="4"/>
                    </a:cubicBezTo>
                    <a:cubicBezTo>
                      <a:pt x="47" y="9"/>
                      <a:pt x="47" y="9"/>
                      <a:pt x="47" y="9"/>
                    </a:cubicBezTo>
                    <a:cubicBezTo>
                      <a:pt x="46" y="8"/>
                      <a:pt x="44" y="7"/>
                      <a:pt x="43" y="7"/>
                    </a:cubicBezTo>
                    <a:cubicBezTo>
                      <a:pt x="42" y="0"/>
                      <a:pt x="42" y="0"/>
                      <a:pt x="42" y="0"/>
                    </a:cubicBezTo>
                    <a:cubicBezTo>
                      <a:pt x="40" y="0"/>
                      <a:pt x="40" y="0"/>
                      <a:pt x="40" y="0"/>
                    </a:cubicBezTo>
                    <a:cubicBezTo>
                      <a:pt x="35" y="0"/>
                      <a:pt x="35" y="0"/>
                      <a:pt x="35" y="0"/>
                    </a:cubicBezTo>
                    <a:cubicBezTo>
                      <a:pt x="33" y="0"/>
                      <a:pt x="33" y="0"/>
                      <a:pt x="33" y="0"/>
                    </a:cubicBezTo>
                    <a:cubicBezTo>
                      <a:pt x="32" y="6"/>
                      <a:pt x="32" y="6"/>
                      <a:pt x="32" y="6"/>
                    </a:cubicBezTo>
                    <a:cubicBezTo>
                      <a:pt x="31" y="7"/>
                      <a:pt x="29" y="7"/>
                      <a:pt x="27" y="7"/>
                    </a:cubicBezTo>
                    <a:cubicBezTo>
                      <a:pt x="23" y="2"/>
                      <a:pt x="23" y="2"/>
                      <a:pt x="23" y="2"/>
                    </a:cubicBezTo>
                    <a:cubicBezTo>
                      <a:pt x="22" y="3"/>
                      <a:pt x="22" y="3"/>
                      <a:pt x="22" y="3"/>
                    </a:cubicBezTo>
                    <a:cubicBezTo>
                      <a:pt x="17" y="6"/>
                      <a:pt x="17" y="6"/>
                      <a:pt x="17" y="6"/>
                    </a:cubicBezTo>
                    <a:cubicBezTo>
                      <a:pt x="16" y="7"/>
                      <a:pt x="16" y="7"/>
                      <a:pt x="16" y="7"/>
                    </a:cubicBezTo>
                    <a:cubicBezTo>
                      <a:pt x="18" y="13"/>
                      <a:pt x="18" y="13"/>
                      <a:pt x="18" y="13"/>
                    </a:cubicBezTo>
                    <a:cubicBezTo>
                      <a:pt x="17" y="13"/>
                      <a:pt x="16" y="15"/>
                      <a:pt x="15" y="16"/>
                    </a:cubicBezTo>
                    <a:cubicBezTo>
                      <a:pt x="8" y="13"/>
                      <a:pt x="8" y="13"/>
                      <a:pt x="8" y="13"/>
                    </a:cubicBezTo>
                    <a:cubicBezTo>
                      <a:pt x="7" y="15"/>
                      <a:pt x="7" y="15"/>
                      <a:pt x="7" y="15"/>
                    </a:cubicBezTo>
                    <a:cubicBezTo>
                      <a:pt x="5" y="19"/>
                      <a:pt x="5" y="19"/>
                      <a:pt x="5" y="19"/>
                    </a:cubicBezTo>
                    <a:cubicBezTo>
                      <a:pt x="4" y="21"/>
                      <a:pt x="4" y="21"/>
                      <a:pt x="4" y="21"/>
                    </a:cubicBezTo>
                    <a:cubicBezTo>
                      <a:pt x="9" y="25"/>
                      <a:pt x="9" y="25"/>
                      <a:pt x="9" y="25"/>
                    </a:cubicBezTo>
                    <a:cubicBezTo>
                      <a:pt x="8" y="26"/>
                      <a:pt x="8" y="28"/>
                      <a:pt x="7" y="29"/>
                    </a:cubicBezTo>
                    <a:cubicBezTo>
                      <a:pt x="0" y="30"/>
                      <a:pt x="0" y="30"/>
                      <a:pt x="0" y="30"/>
                    </a:cubicBezTo>
                    <a:cubicBezTo>
                      <a:pt x="0" y="32"/>
                      <a:pt x="0" y="32"/>
                      <a:pt x="0" y="32"/>
                    </a:cubicBezTo>
                    <a:cubicBezTo>
                      <a:pt x="0" y="37"/>
                      <a:pt x="0" y="37"/>
                      <a:pt x="0" y="37"/>
                    </a:cubicBezTo>
                    <a:cubicBezTo>
                      <a:pt x="0" y="39"/>
                      <a:pt x="0" y="39"/>
                      <a:pt x="0" y="39"/>
                    </a:cubicBezTo>
                    <a:cubicBezTo>
                      <a:pt x="7" y="40"/>
                      <a:pt x="7" y="40"/>
                      <a:pt x="7" y="40"/>
                    </a:cubicBezTo>
                    <a:cubicBezTo>
                      <a:pt x="7" y="42"/>
                      <a:pt x="7" y="43"/>
                      <a:pt x="8" y="44"/>
                    </a:cubicBezTo>
                    <a:cubicBezTo>
                      <a:pt x="2" y="49"/>
                      <a:pt x="2" y="49"/>
                      <a:pt x="2" y="49"/>
                    </a:cubicBezTo>
                    <a:cubicBezTo>
                      <a:pt x="3" y="51"/>
                      <a:pt x="3" y="51"/>
                      <a:pt x="3" y="51"/>
                    </a:cubicBezTo>
                    <a:cubicBezTo>
                      <a:pt x="6" y="55"/>
                      <a:pt x="6" y="55"/>
                      <a:pt x="6" y="55"/>
                    </a:cubicBezTo>
                    <a:cubicBezTo>
                      <a:pt x="7" y="57"/>
                      <a:pt x="7" y="57"/>
                      <a:pt x="7" y="57"/>
                    </a:cubicBezTo>
                    <a:cubicBezTo>
                      <a:pt x="13" y="54"/>
                      <a:pt x="13" y="54"/>
                      <a:pt x="13" y="54"/>
                    </a:cubicBezTo>
                    <a:cubicBezTo>
                      <a:pt x="14" y="55"/>
                      <a:pt x="15" y="57"/>
                      <a:pt x="16" y="58"/>
                    </a:cubicBezTo>
                    <a:cubicBezTo>
                      <a:pt x="13" y="64"/>
                      <a:pt x="13" y="64"/>
                      <a:pt x="13" y="64"/>
                    </a:cubicBezTo>
                    <a:cubicBezTo>
                      <a:pt x="15" y="65"/>
                      <a:pt x="15" y="65"/>
                      <a:pt x="15" y="65"/>
                    </a:cubicBezTo>
                    <a:cubicBezTo>
                      <a:pt x="19" y="68"/>
                      <a:pt x="19" y="68"/>
                      <a:pt x="19" y="68"/>
                    </a:cubicBezTo>
                    <a:cubicBezTo>
                      <a:pt x="21" y="68"/>
                      <a:pt x="21" y="68"/>
                      <a:pt x="21" y="68"/>
                    </a:cubicBezTo>
                    <a:cubicBezTo>
                      <a:pt x="25" y="64"/>
                      <a:pt x="25" y="64"/>
                      <a:pt x="25" y="64"/>
                    </a:cubicBezTo>
                    <a:cubicBezTo>
                      <a:pt x="26" y="64"/>
                      <a:pt x="28" y="65"/>
                      <a:pt x="29" y="65"/>
                    </a:cubicBezTo>
                    <a:cubicBezTo>
                      <a:pt x="30" y="72"/>
                      <a:pt x="30" y="72"/>
                      <a:pt x="30" y="72"/>
                    </a:cubicBezTo>
                    <a:cubicBezTo>
                      <a:pt x="32" y="72"/>
                      <a:pt x="32" y="72"/>
                      <a:pt x="32" y="72"/>
                    </a:cubicBezTo>
                    <a:cubicBezTo>
                      <a:pt x="37" y="72"/>
                      <a:pt x="37" y="72"/>
                      <a:pt x="37" y="72"/>
                    </a:cubicBezTo>
                    <a:cubicBezTo>
                      <a:pt x="39" y="72"/>
                      <a:pt x="39" y="72"/>
                      <a:pt x="39" y="72"/>
                    </a:cubicBezTo>
                    <a:cubicBezTo>
                      <a:pt x="40" y="66"/>
                      <a:pt x="40" y="66"/>
                      <a:pt x="40" y="66"/>
                    </a:cubicBezTo>
                    <a:cubicBezTo>
                      <a:pt x="42" y="65"/>
                      <a:pt x="43" y="65"/>
                      <a:pt x="45" y="65"/>
                    </a:cubicBezTo>
                    <a:cubicBezTo>
                      <a:pt x="49" y="70"/>
                      <a:pt x="49" y="70"/>
                      <a:pt x="49" y="70"/>
                    </a:cubicBezTo>
                    <a:cubicBezTo>
                      <a:pt x="51" y="69"/>
                      <a:pt x="51" y="69"/>
                      <a:pt x="51" y="69"/>
                    </a:cubicBezTo>
                    <a:cubicBezTo>
                      <a:pt x="55" y="66"/>
                      <a:pt x="55" y="66"/>
                      <a:pt x="55" y="66"/>
                    </a:cubicBezTo>
                    <a:cubicBezTo>
                      <a:pt x="57" y="65"/>
                      <a:pt x="57" y="65"/>
                      <a:pt x="57" y="65"/>
                    </a:cubicBezTo>
                    <a:cubicBezTo>
                      <a:pt x="54" y="60"/>
                      <a:pt x="54" y="60"/>
                      <a:pt x="54" y="60"/>
                    </a:cubicBezTo>
                    <a:cubicBezTo>
                      <a:pt x="55" y="59"/>
                      <a:pt x="57" y="58"/>
                      <a:pt x="58" y="56"/>
                    </a:cubicBezTo>
                    <a:cubicBezTo>
                      <a:pt x="64" y="59"/>
                      <a:pt x="64" y="59"/>
                      <a:pt x="64" y="59"/>
                    </a:cubicBezTo>
                    <a:cubicBezTo>
                      <a:pt x="65" y="57"/>
                      <a:pt x="65" y="57"/>
                      <a:pt x="65" y="57"/>
                    </a:cubicBezTo>
                    <a:cubicBezTo>
                      <a:pt x="68" y="53"/>
                      <a:pt x="68" y="53"/>
                      <a:pt x="68" y="53"/>
                    </a:cubicBezTo>
                    <a:cubicBezTo>
                      <a:pt x="68" y="51"/>
                      <a:pt x="68" y="51"/>
                      <a:pt x="68" y="51"/>
                    </a:cubicBezTo>
                    <a:cubicBezTo>
                      <a:pt x="63" y="47"/>
                      <a:pt x="63" y="47"/>
                      <a:pt x="63" y="47"/>
                    </a:cubicBezTo>
                    <a:cubicBezTo>
                      <a:pt x="64" y="46"/>
                      <a:pt x="64" y="44"/>
                      <a:pt x="65" y="43"/>
                    </a:cubicBezTo>
                    <a:lnTo>
                      <a:pt x="72" y="42"/>
                    </a:lnTo>
                    <a:close/>
                    <a:moveTo>
                      <a:pt x="36" y="57"/>
                    </a:moveTo>
                    <a:cubicBezTo>
                      <a:pt x="25" y="57"/>
                      <a:pt x="15" y="48"/>
                      <a:pt x="15" y="36"/>
                    </a:cubicBezTo>
                    <a:cubicBezTo>
                      <a:pt x="15" y="25"/>
                      <a:pt x="25" y="15"/>
                      <a:pt x="36" y="15"/>
                    </a:cubicBezTo>
                    <a:cubicBezTo>
                      <a:pt x="47" y="15"/>
                      <a:pt x="57" y="25"/>
                      <a:pt x="57" y="36"/>
                    </a:cubicBezTo>
                    <a:cubicBezTo>
                      <a:pt x="57" y="48"/>
                      <a:pt x="47" y="57"/>
                      <a:pt x="3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1" name="Oval 59"/>
              <p:cNvSpPr>
                <a:spLocks noChangeArrowheads="1"/>
              </p:cNvSpPr>
              <p:nvPr/>
            </p:nvSpPr>
            <p:spPr bwMode="auto">
              <a:xfrm>
                <a:off x="6105526" y="803275"/>
                <a:ext cx="93663" cy="936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102" name="组合 101"/>
          <p:cNvGrpSpPr/>
          <p:nvPr/>
        </p:nvGrpSpPr>
        <p:grpSpPr>
          <a:xfrm>
            <a:off x="7171928" y="3406522"/>
            <a:ext cx="927417" cy="927417"/>
            <a:chOff x="970831" y="5290856"/>
            <a:chExt cx="927417" cy="927417"/>
          </a:xfrm>
        </p:grpSpPr>
        <p:sp>
          <p:nvSpPr>
            <p:cNvPr id="103" name="矩形 102"/>
            <p:cNvSpPr/>
            <p:nvPr/>
          </p:nvSpPr>
          <p:spPr>
            <a:xfrm>
              <a:off x="970831" y="5290856"/>
              <a:ext cx="927417" cy="927417"/>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矩形 103"/>
            <p:cNvSpPr/>
            <p:nvPr/>
          </p:nvSpPr>
          <p:spPr>
            <a:xfrm>
              <a:off x="1070746" y="5390771"/>
              <a:ext cx="727587" cy="727587"/>
            </a:xfrm>
            <a:prstGeom prst="rect">
              <a:avLst/>
            </a:prstGeom>
            <a:solidFill>
              <a:srgbClr val="ED9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5" name="组合 104"/>
            <p:cNvGrpSpPr>
              <a:grpSpLocks noChangeAspect="1"/>
            </p:cNvGrpSpPr>
            <p:nvPr/>
          </p:nvGrpSpPr>
          <p:grpSpPr>
            <a:xfrm>
              <a:off x="1324452" y="5538564"/>
              <a:ext cx="220174" cy="432000"/>
              <a:chOff x="5984876" y="469900"/>
              <a:chExt cx="334963" cy="657225"/>
            </a:xfrm>
            <a:solidFill>
              <a:schemeClr val="bg1"/>
            </a:solidFill>
          </p:grpSpPr>
          <p:sp>
            <p:nvSpPr>
              <p:cNvPr id="106" name="Freeform 56"/>
              <p:cNvSpPr>
                <a:spLocks noEditPoints="1"/>
              </p:cNvSpPr>
              <p:nvPr/>
            </p:nvSpPr>
            <p:spPr bwMode="auto">
              <a:xfrm>
                <a:off x="6146801" y="596900"/>
                <a:ext cx="127000" cy="128588"/>
              </a:xfrm>
              <a:custGeom>
                <a:avLst/>
                <a:gdLst>
                  <a:gd name="T0" fmla="*/ 33 w 34"/>
                  <a:gd name="T1" fmla="*/ 11 h 34"/>
                  <a:gd name="T2" fmla="*/ 31 w 34"/>
                  <a:gd name="T3" fmla="*/ 10 h 34"/>
                  <a:gd name="T4" fmla="*/ 27 w 34"/>
                  <a:gd name="T5" fmla="*/ 10 h 34"/>
                  <a:gd name="T6" fmla="*/ 27 w 34"/>
                  <a:gd name="T7" fmla="*/ 11 h 34"/>
                  <a:gd name="T8" fmla="*/ 24 w 34"/>
                  <a:gd name="T9" fmla="*/ 7 h 34"/>
                  <a:gd name="T10" fmla="*/ 25 w 34"/>
                  <a:gd name="T11" fmla="*/ 3 h 34"/>
                  <a:gd name="T12" fmla="*/ 24 w 34"/>
                  <a:gd name="T13" fmla="*/ 2 h 34"/>
                  <a:gd name="T14" fmla="*/ 19 w 34"/>
                  <a:gd name="T15" fmla="*/ 0 h 34"/>
                  <a:gd name="T16" fmla="*/ 18 w 34"/>
                  <a:gd name="T17" fmla="*/ 1 h 34"/>
                  <a:gd name="T18" fmla="*/ 16 w 34"/>
                  <a:gd name="T19" fmla="*/ 5 h 34"/>
                  <a:gd name="T20" fmla="*/ 16 w 34"/>
                  <a:gd name="T21" fmla="*/ 5 h 34"/>
                  <a:gd name="T22" fmla="*/ 12 w 34"/>
                  <a:gd name="T23" fmla="*/ 6 h 34"/>
                  <a:gd name="T24" fmla="*/ 9 w 34"/>
                  <a:gd name="T25" fmla="*/ 3 h 34"/>
                  <a:gd name="T26" fmla="*/ 7 w 34"/>
                  <a:gd name="T27" fmla="*/ 3 h 34"/>
                  <a:gd name="T28" fmla="*/ 3 w 34"/>
                  <a:gd name="T29" fmla="*/ 6 h 34"/>
                  <a:gd name="T30" fmla="*/ 3 w 34"/>
                  <a:gd name="T31" fmla="*/ 8 h 34"/>
                  <a:gd name="T32" fmla="*/ 6 w 34"/>
                  <a:gd name="T33" fmla="*/ 11 h 34"/>
                  <a:gd name="T34" fmla="*/ 6 w 34"/>
                  <a:gd name="T35" fmla="*/ 11 h 34"/>
                  <a:gd name="T36" fmla="*/ 5 w 34"/>
                  <a:gd name="T37" fmla="*/ 13 h 34"/>
                  <a:gd name="T38" fmla="*/ 5 w 34"/>
                  <a:gd name="T39" fmla="*/ 16 h 34"/>
                  <a:gd name="T40" fmla="*/ 1 w 34"/>
                  <a:gd name="T41" fmla="*/ 17 h 34"/>
                  <a:gd name="T42" fmla="*/ 0 w 34"/>
                  <a:gd name="T43" fmla="*/ 18 h 34"/>
                  <a:gd name="T44" fmla="*/ 1 w 34"/>
                  <a:gd name="T45" fmla="*/ 23 h 34"/>
                  <a:gd name="T46" fmla="*/ 2 w 34"/>
                  <a:gd name="T47" fmla="*/ 24 h 34"/>
                  <a:gd name="T48" fmla="*/ 6 w 34"/>
                  <a:gd name="T49" fmla="*/ 23 h 34"/>
                  <a:gd name="T50" fmla="*/ 6 w 34"/>
                  <a:gd name="T51" fmla="*/ 23 h 34"/>
                  <a:gd name="T52" fmla="*/ 10 w 34"/>
                  <a:gd name="T53" fmla="*/ 27 h 34"/>
                  <a:gd name="T54" fmla="*/ 8 w 34"/>
                  <a:gd name="T55" fmla="*/ 31 h 34"/>
                  <a:gd name="T56" fmla="*/ 9 w 34"/>
                  <a:gd name="T57" fmla="*/ 32 h 34"/>
                  <a:gd name="T58" fmla="*/ 14 w 34"/>
                  <a:gd name="T59" fmla="*/ 34 h 34"/>
                  <a:gd name="T60" fmla="*/ 16 w 34"/>
                  <a:gd name="T61" fmla="*/ 33 h 34"/>
                  <a:gd name="T62" fmla="*/ 17 w 34"/>
                  <a:gd name="T63" fmla="*/ 29 h 34"/>
                  <a:gd name="T64" fmla="*/ 17 w 34"/>
                  <a:gd name="T65" fmla="*/ 29 h 34"/>
                  <a:gd name="T66" fmla="*/ 22 w 34"/>
                  <a:gd name="T67" fmla="*/ 28 h 34"/>
                  <a:gd name="T68" fmla="*/ 24 w 34"/>
                  <a:gd name="T69" fmla="*/ 31 h 34"/>
                  <a:gd name="T70" fmla="*/ 26 w 34"/>
                  <a:gd name="T71" fmla="*/ 31 h 34"/>
                  <a:gd name="T72" fmla="*/ 30 w 34"/>
                  <a:gd name="T73" fmla="*/ 28 h 34"/>
                  <a:gd name="T74" fmla="*/ 30 w 34"/>
                  <a:gd name="T75" fmla="*/ 26 h 34"/>
                  <a:gd name="T76" fmla="*/ 28 w 34"/>
                  <a:gd name="T77" fmla="*/ 23 h 34"/>
                  <a:gd name="T78" fmla="*/ 27 w 34"/>
                  <a:gd name="T79" fmla="*/ 23 h 34"/>
                  <a:gd name="T80" fmla="*/ 28 w 34"/>
                  <a:gd name="T81" fmla="*/ 21 h 34"/>
                  <a:gd name="T82" fmla="*/ 29 w 34"/>
                  <a:gd name="T83" fmla="*/ 18 h 34"/>
                  <a:gd name="T84" fmla="*/ 33 w 34"/>
                  <a:gd name="T85" fmla="*/ 17 h 34"/>
                  <a:gd name="T86" fmla="*/ 34 w 34"/>
                  <a:gd name="T87" fmla="*/ 16 h 34"/>
                  <a:gd name="T88" fmla="*/ 33 w 34"/>
                  <a:gd name="T89" fmla="*/ 11 h 34"/>
                  <a:gd name="T90" fmla="*/ 22 w 34"/>
                  <a:gd name="T91" fmla="*/ 19 h 34"/>
                  <a:gd name="T92" fmla="*/ 15 w 34"/>
                  <a:gd name="T93" fmla="*/ 22 h 34"/>
                  <a:gd name="T94" fmla="*/ 11 w 34"/>
                  <a:gd name="T95" fmla="*/ 15 h 34"/>
                  <a:gd name="T96" fmla="*/ 19 w 34"/>
                  <a:gd name="T97" fmla="*/ 11 h 34"/>
                  <a:gd name="T98" fmla="*/ 22 w 34"/>
                  <a:gd name="T99" fmla="*/ 1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 h="34">
                    <a:moveTo>
                      <a:pt x="33" y="11"/>
                    </a:moveTo>
                    <a:cubicBezTo>
                      <a:pt x="33" y="10"/>
                      <a:pt x="32" y="9"/>
                      <a:pt x="31" y="10"/>
                    </a:cubicBezTo>
                    <a:cubicBezTo>
                      <a:pt x="27" y="10"/>
                      <a:pt x="27" y="10"/>
                      <a:pt x="27" y="10"/>
                    </a:cubicBezTo>
                    <a:cubicBezTo>
                      <a:pt x="27" y="11"/>
                      <a:pt x="27" y="11"/>
                      <a:pt x="27" y="11"/>
                    </a:cubicBezTo>
                    <a:cubicBezTo>
                      <a:pt x="26" y="9"/>
                      <a:pt x="25" y="8"/>
                      <a:pt x="24" y="7"/>
                    </a:cubicBezTo>
                    <a:cubicBezTo>
                      <a:pt x="25" y="3"/>
                      <a:pt x="25" y="3"/>
                      <a:pt x="25" y="3"/>
                    </a:cubicBezTo>
                    <a:cubicBezTo>
                      <a:pt x="25" y="3"/>
                      <a:pt x="25" y="2"/>
                      <a:pt x="24" y="2"/>
                    </a:cubicBezTo>
                    <a:cubicBezTo>
                      <a:pt x="19" y="0"/>
                      <a:pt x="19" y="0"/>
                      <a:pt x="19" y="0"/>
                    </a:cubicBezTo>
                    <a:cubicBezTo>
                      <a:pt x="19" y="0"/>
                      <a:pt x="18" y="0"/>
                      <a:pt x="18" y="1"/>
                    </a:cubicBezTo>
                    <a:cubicBezTo>
                      <a:pt x="16" y="5"/>
                      <a:pt x="16" y="5"/>
                      <a:pt x="16" y="5"/>
                    </a:cubicBezTo>
                    <a:cubicBezTo>
                      <a:pt x="16" y="5"/>
                      <a:pt x="16" y="5"/>
                      <a:pt x="16" y="5"/>
                    </a:cubicBezTo>
                    <a:cubicBezTo>
                      <a:pt x="15" y="5"/>
                      <a:pt x="13" y="5"/>
                      <a:pt x="12" y="6"/>
                    </a:cubicBezTo>
                    <a:cubicBezTo>
                      <a:pt x="9" y="3"/>
                      <a:pt x="9" y="3"/>
                      <a:pt x="9" y="3"/>
                    </a:cubicBezTo>
                    <a:cubicBezTo>
                      <a:pt x="9" y="2"/>
                      <a:pt x="8" y="2"/>
                      <a:pt x="7" y="3"/>
                    </a:cubicBezTo>
                    <a:cubicBezTo>
                      <a:pt x="3" y="6"/>
                      <a:pt x="3" y="6"/>
                      <a:pt x="3" y="6"/>
                    </a:cubicBezTo>
                    <a:cubicBezTo>
                      <a:pt x="3" y="7"/>
                      <a:pt x="3" y="7"/>
                      <a:pt x="3" y="8"/>
                    </a:cubicBezTo>
                    <a:cubicBezTo>
                      <a:pt x="6" y="11"/>
                      <a:pt x="6" y="11"/>
                      <a:pt x="6" y="11"/>
                    </a:cubicBezTo>
                    <a:cubicBezTo>
                      <a:pt x="6" y="11"/>
                      <a:pt x="6" y="11"/>
                      <a:pt x="6" y="11"/>
                    </a:cubicBezTo>
                    <a:cubicBezTo>
                      <a:pt x="6" y="12"/>
                      <a:pt x="5" y="12"/>
                      <a:pt x="5" y="13"/>
                    </a:cubicBezTo>
                    <a:cubicBezTo>
                      <a:pt x="5" y="14"/>
                      <a:pt x="5" y="15"/>
                      <a:pt x="5" y="16"/>
                    </a:cubicBezTo>
                    <a:cubicBezTo>
                      <a:pt x="1" y="17"/>
                      <a:pt x="1" y="17"/>
                      <a:pt x="1" y="17"/>
                    </a:cubicBezTo>
                    <a:cubicBezTo>
                      <a:pt x="0" y="17"/>
                      <a:pt x="0" y="17"/>
                      <a:pt x="0" y="18"/>
                    </a:cubicBezTo>
                    <a:cubicBezTo>
                      <a:pt x="1" y="23"/>
                      <a:pt x="1" y="23"/>
                      <a:pt x="1" y="23"/>
                    </a:cubicBezTo>
                    <a:cubicBezTo>
                      <a:pt x="1" y="24"/>
                      <a:pt x="2" y="24"/>
                      <a:pt x="2" y="24"/>
                    </a:cubicBezTo>
                    <a:cubicBezTo>
                      <a:pt x="6" y="23"/>
                      <a:pt x="6" y="23"/>
                      <a:pt x="6" y="23"/>
                    </a:cubicBezTo>
                    <a:cubicBezTo>
                      <a:pt x="6" y="23"/>
                      <a:pt x="6" y="23"/>
                      <a:pt x="6" y="23"/>
                    </a:cubicBezTo>
                    <a:cubicBezTo>
                      <a:pt x="7" y="25"/>
                      <a:pt x="8" y="26"/>
                      <a:pt x="10" y="27"/>
                    </a:cubicBezTo>
                    <a:cubicBezTo>
                      <a:pt x="8" y="31"/>
                      <a:pt x="8" y="31"/>
                      <a:pt x="8" y="31"/>
                    </a:cubicBezTo>
                    <a:cubicBezTo>
                      <a:pt x="8" y="31"/>
                      <a:pt x="9" y="32"/>
                      <a:pt x="9" y="32"/>
                    </a:cubicBezTo>
                    <a:cubicBezTo>
                      <a:pt x="14" y="34"/>
                      <a:pt x="14" y="34"/>
                      <a:pt x="14" y="34"/>
                    </a:cubicBezTo>
                    <a:cubicBezTo>
                      <a:pt x="15" y="34"/>
                      <a:pt x="16" y="34"/>
                      <a:pt x="16" y="33"/>
                    </a:cubicBezTo>
                    <a:cubicBezTo>
                      <a:pt x="17" y="29"/>
                      <a:pt x="17" y="29"/>
                      <a:pt x="17" y="29"/>
                    </a:cubicBezTo>
                    <a:cubicBezTo>
                      <a:pt x="17" y="29"/>
                      <a:pt x="17" y="29"/>
                      <a:pt x="17" y="29"/>
                    </a:cubicBezTo>
                    <a:cubicBezTo>
                      <a:pt x="19" y="29"/>
                      <a:pt x="20" y="29"/>
                      <a:pt x="22" y="28"/>
                    </a:cubicBezTo>
                    <a:cubicBezTo>
                      <a:pt x="24" y="31"/>
                      <a:pt x="24" y="31"/>
                      <a:pt x="24" y="31"/>
                    </a:cubicBezTo>
                    <a:cubicBezTo>
                      <a:pt x="25" y="31"/>
                      <a:pt x="26" y="32"/>
                      <a:pt x="26" y="31"/>
                    </a:cubicBezTo>
                    <a:cubicBezTo>
                      <a:pt x="30" y="28"/>
                      <a:pt x="30" y="28"/>
                      <a:pt x="30" y="28"/>
                    </a:cubicBezTo>
                    <a:cubicBezTo>
                      <a:pt x="31" y="27"/>
                      <a:pt x="31" y="26"/>
                      <a:pt x="30" y="26"/>
                    </a:cubicBezTo>
                    <a:cubicBezTo>
                      <a:pt x="28" y="23"/>
                      <a:pt x="28" y="23"/>
                      <a:pt x="28" y="23"/>
                    </a:cubicBezTo>
                    <a:cubicBezTo>
                      <a:pt x="27" y="23"/>
                      <a:pt x="27" y="23"/>
                      <a:pt x="27" y="23"/>
                    </a:cubicBezTo>
                    <a:cubicBezTo>
                      <a:pt x="28" y="22"/>
                      <a:pt x="28" y="22"/>
                      <a:pt x="28" y="21"/>
                    </a:cubicBezTo>
                    <a:cubicBezTo>
                      <a:pt x="29" y="20"/>
                      <a:pt x="29" y="19"/>
                      <a:pt x="29" y="18"/>
                    </a:cubicBezTo>
                    <a:cubicBezTo>
                      <a:pt x="33" y="17"/>
                      <a:pt x="33" y="17"/>
                      <a:pt x="33" y="17"/>
                    </a:cubicBezTo>
                    <a:cubicBezTo>
                      <a:pt x="33" y="17"/>
                      <a:pt x="34" y="17"/>
                      <a:pt x="34" y="16"/>
                    </a:cubicBezTo>
                    <a:lnTo>
                      <a:pt x="33" y="11"/>
                    </a:lnTo>
                    <a:close/>
                    <a:moveTo>
                      <a:pt x="22" y="19"/>
                    </a:moveTo>
                    <a:cubicBezTo>
                      <a:pt x="21" y="22"/>
                      <a:pt x="18" y="23"/>
                      <a:pt x="15" y="22"/>
                    </a:cubicBezTo>
                    <a:cubicBezTo>
                      <a:pt x="12" y="21"/>
                      <a:pt x="10" y="18"/>
                      <a:pt x="11" y="15"/>
                    </a:cubicBezTo>
                    <a:cubicBezTo>
                      <a:pt x="12" y="12"/>
                      <a:pt x="16" y="10"/>
                      <a:pt x="19" y="11"/>
                    </a:cubicBezTo>
                    <a:cubicBezTo>
                      <a:pt x="22" y="12"/>
                      <a:pt x="23" y="16"/>
                      <a:pt x="22"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7" name="Freeform 57"/>
              <p:cNvSpPr>
                <a:spLocks noEditPoints="1"/>
              </p:cNvSpPr>
              <p:nvPr/>
            </p:nvSpPr>
            <p:spPr bwMode="auto">
              <a:xfrm>
                <a:off x="5984876" y="469900"/>
                <a:ext cx="334963" cy="657225"/>
              </a:xfrm>
              <a:custGeom>
                <a:avLst/>
                <a:gdLst>
                  <a:gd name="T0" fmla="*/ 76 w 89"/>
                  <a:gd name="T1" fmla="*/ 0 h 175"/>
                  <a:gd name="T2" fmla="*/ 14 w 89"/>
                  <a:gd name="T3" fmla="*/ 0 h 175"/>
                  <a:gd name="T4" fmla="*/ 0 w 89"/>
                  <a:gd name="T5" fmla="*/ 13 h 175"/>
                  <a:gd name="T6" fmla="*/ 0 w 89"/>
                  <a:gd name="T7" fmla="*/ 161 h 175"/>
                  <a:gd name="T8" fmla="*/ 14 w 89"/>
                  <a:gd name="T9" fmla="*/ 175 h 175"/>
                  <a:gd name="T10" fmla="*/ 76 w 89"/>
                  <a:gd name="T11" fmla="*/ 175 h 175"/>
                  <a:gd name="T12" fmla="*/ 89 w 89"/>
                  <a:gd name="T13" fmla="*/ 161 h 175"/>
                  <a:gd name="T14" fmla="*/ 89 w 89"/>
                  <a:gd name="T15" fmla="*/ 13 h 175"/>
                  <a:gd name="T16" fmla="*/ 76 w 89"/>
                  <a:gd name="T17" fmla="*/ 0 h 175"/>
                  <a:gd name="T18" fmla="*/ 33 w 89"/>
                  <a:gd name="T19" fmla="*/ 10 h 175"/>
                  <a:gd name="T20" fmla="*/ 56 w 89"/>
                  <a:gd name="T21" fmla="*/ 10 h 175"/>
                  <a:gd name="T22" fmla="*/ 57 w 89"/>
                  <a:gd name="T23" fmla="*/ 11 h 175"/>
                  <a:gd name="T24" fmla="*/ 56 w 89"/>
                  <a:gd name="T25" fmla="*/ 13 h 175"/>
                  <a:gd name="T26" fmla="*/ 33 w 89"/>
                  <a:gd name="T27" fmla="*/ 13 h 175"/>
                  <a:gd name="T28" fmla="*/ 32 w 89"/>
                  <a:gd name="T29" fmla="*/ 11 h 175"/>
                  <a:gd name="T30" fmla="*/ 33 w 89"/>
                  <a:gd name="T31" fmla="*/ 10 h 175"/>
                  <a:gd name="T32" fmla="*/ 45 w 89"/>
                  <a:gd name="T33" fmla="*/ 165 h 175"/>
                  <a:gd name="T34" fmla="*/ 37 w 89"/>
                  <a:gd name="T35" fmla="*/ 157 h 175"/>
                  <a:gd name="T36" fmla="*/ 45 w 89"/>
                  <a:gd name="T37" fmla="*/ 149 h 175"/>
                  <a:gd name="T38" fmla="*/ 52 w 89"/>
                  <a:gd name="T39" fmla="*/ 157 h 175"/>
                  <a:gd name="T40" fmla="*/ 45 w 89"/>
                  <a:gd name="T41" fmla="*/ 165 h 175"/>
                  <a:gd name="T42" fmla="*/ 83 w 89"/>
                  <a:gd name="T43" fmla="*/ 140 h 175"/>
                  <a:gd name="T44" fmla="*/ 6 w 89"/>
                  <a:gd name="T45" fmla="*/ 140 h 175"/>
                  <a:gd name="T46" fmla="*/ 6 w 89"/>
                  <a:gd name="T47" fmla="*/ 26 h 175"/>
                  <a:gd name="T48" fmla="*/ 83 w 89"/>
                  <a:gd name="T49" fmla="*/ 26 h 175"/>
                  <a:gd name="T50" fmla="*/ 83 w 89"/>
                  <a:gd name="T51" fmla="*/ 14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9" h="175">
                    <a:moveTo>
                      <a:pt x="76" y="0"/>
                    </a:moveTo>
                    <a:cubicBezTo>
                      <a:pt x="14" y="0"/>
                      <a:pt x="14" y="0"/>
                      <a:pt x="14" y="0"/>
                    </a:cubicBezTo>
                    <a:cubicBezTo>
                      <a:pt x="6" y="0"/>
                      <a:pt x="0" y="6"/>
                      <a:pt x="0" y="13"/>
                    </a:cubicBezTo>
                    <a:cubicBezTo>
                      <a:pt x="0" y="161"/>
                      <a:pt x="0" y="161"/>
                      <a:pt x="0" y="161"/>
                    </a:cubicBezTo>
                    <a:cubicBezTo>
                      <a:pt x="0" y="169"/>
                      <a:pt x="6" y="175"/>
                      <a:pt x="14" y="175"/>
                    </a:cubicBezTo>
                    <a:cubicBezTo>
                      <a:pt x="76" y="175"/>
                      <a:pt x="76" y="175"/>
                      <a:pt x="76" y="175"/>
                    </a:cubicBezTo>
                    <a:cubicBezTo>
                      <a:pt x="83" y="175"/>
                      <a:pt x="89" y="169"/>
                      <a:pt x="89" y="161"/>
                    </a:cubicBezTo>
                    <a:cubicBezTo>
                      <a:pt x="89" y="13"/>
                      <a:pt x="89" y="13"/>
                      <a:pt x="89" y="13"/>
                    </a:cubicBezTo>
                    <a:cubicBezTo>
                      <a:pt x="89" y="6"/>
                      <a:pt x="83" y="0"/>
                      <a:pt x="76" y="0"/>
                    </a:cubicBezTo>
                    <a:close/>
                    <a:moveTo>
                      <a:pt x="33" y="10"/>
                    </a:moveTo>
                    <a:cubicBezTo>
                      <a:pt x="56" y="10"/>
                      <a:pt x="56" y="10"/>
                      <a:pt x="56" y="10"/>
                    </a:cubicBezTo>
                    <a:cubicBezTo>
                      <a:pt x="57" y="10"/>
                      <a:pt x="57" y="10"/>
                      <a:pt x="57" y="11"/>
                    </a:cubicBezTo>
                    <a:cubicBezTo>
                      <a:pt x="57" y="12"/>
                      <a:pt x="57" y="13"/>
                      <a:pt x="56" y="13"/>
                    </a:cubicBezTo>
                    <a:cubicBezTo>
                      <a:pt x="33" y="13"/>
                      <a:pt x="33" y="13"/>
                      <a:pt x="33" y="13"/>
                    </a:cubicBezTo>
                    <a:cubicBezTo>
                      <a:pt x="32" y="13"/>
                      <a:pt x="32" y="12"/>
                      <a:pt x="32" y="11"/>
                    </a:cubicBezTo>
                    <a:cubicBezTo>
                      <a:pt x="32" y="10"/>
                      <a:pt x="32" y="10"/>
                      <a:pt x="33" y="10"/>
                    </a:cubicBezTo>
                    <a:close/>
                    <a:moveTo>
                      <a:pt x="45" y="165"/>
                    </a:moveTo>
                    <a:cubicBezTo>
                      <a:pt x="40" y="165"/>
                      <a:pt x="37" y="161"/>
                      <a:pt x="37" y="157"/>
                    </a:cubicBezTo>
                    <a:cubicBezTo>
                      <a:pt x="37" y="152"/>
                      <a:pt x="40" y="149"/>
                      <a:pt x="45" y="149"/>
                    </a:cubicBezTo>
                    <a:cubicBezTo>
                      <a:pt x="49" y="149"/>
                      <a:pt x="52" y="152"/>
                      <a:pt x="52" y="157"/>
                    </a:cubicBezTo>
                    <a:cubicBezTo>
                      <a:pt x="52" y="161"/>
                      <a:pt x="49" y="165"/>
                      <a:pt x="45" y="165"/>
                    </a:cubicBezTo>
                    <a:close/>
                    <a:moveTo>
                      <a:pt x="83" y="140"/>
                    </a:moveTo>
                    <a:cubicBezTo>
                      <a:pt x="6" y="140"/>
                      <a:pt x="6" y="140"/>
                      <a:pt x="6" y="140"/>
                    </a:cubicBezTo>
                    <a:cubicBezTo>
                      <a:pt x="6" y="26"/>
                      <a:pt x="6" y="26"/>
                      <a:pt x="6" y="26"/>
                    </a:cubicBezTo>
                    <a:cubicBezTo>
                      <a:pt x="83" y="26"/>
                      <a:pt x="83" y="26"/>
                      <a:pt x="83" y="26"/>
                    </a:cubicBezTo>
                    <a:lnTo>
                      <a:pt x="83" y="1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8" name="Freeform 58"/>
              <p:cNvSpPr>
                <a:spLocks noEditPoints="1"/>
              </p:cNvSpPr>
              <p:nvPr/>
            </p:nvSpPr>
            <p:spPr bwMode="auto">
              <a:xfrm>
                <a:off x="6015038" y="714375"/>
                <a:ext cx="269875" cy="269875"/>
              </a:xfrm>
              <a:custGeom>
                <a:avLst/>
                <a:gdLst>
                  <a:gd name="T0" fmla="*/ 72 w 72"/>
                  <a:gd name="T1" fmla="*/ 40 h 72"/>
                  <a:gd name="T2" fmla="*/ 72 w 72"/>
                  <a:gd name="T3" fmla="*/ 33 h 72"/>
                  <a:gd name="T4" fmla="*/ 64 w 72"/>
                  <a:gd name="T5" fmla="*/ 28 h 72"/>
                  <a:gd name="T6" fmla="*/ 69 w 72"/>
                  <a:gd name="T7" fmla="*/ 22 h 72"/>
                  <a:gd name="T8" fmla="*/ 66 w 72"/>
                  <a:gd name="T9" fmla="*/ 16 h 72"/>
                  <a:gd name="T10" fmla="*/ 56 w 72"/>
                  <a:gd name="T11" fmla="*/ 14 h 72"/>
                  <a:gd name="T12" fmla="*/ 57 w 72"/>
                  <a:gd name="T13" fmla="*/ 7 h 72"/>
                  <a:gd name="T14" fmla="*/ 51 w 72"/>
                  <a:gd name="T15" fmla="*/ 4 h 72"/>
                  <a:gd name="T16" fmla="*/ 43 w 72"/>
                  <a:gd name="T17" fmla="*/ 7 h 72"/>
                  <a:gd name="T18" fmla="*/ 40 w 72"/>
                  <a:gd name="T19" fmla="*/ 0 h 72"/>
                  <a:gd name="T20" fmla="*/ 33 w 72"/>
                  <a:gd name="T21" fmla="*/ 0 h 72"/>
                  <a:gd name="T22" fmla="*/ 27 w 72"/>
                  <a:gd name="T23" fmla="*/ 7 h 72"/>
                  <a:gd name="T24" fmla="*/ 22 w 72"/>
                  <a:gd name="T25" fmla="*/ 3 h 72"/>
                  <a:gd name="T26" fmla="*/ 16 w 72"/>
                  <a:gd name="T27" fmla="*/ 7 h 72"/>
                  <a:gd name="T28" fmla="*/ 15 w 72"/>
                  <a:gd name="T29" fmla="*/ 16 h 72"/>
                  <a:gd name="T30" fmla="*/ 7 w 72"/>
                  <a:gd name="T31" fmla="*/ 15 h 72"/>
                  <a:gd name="T32" fmla="*/ 4 w 72"/>
                  <a:gd name="T33" fmla="*/ 21 h 72"/>
                  <a:gd name="T34" fmla="*/ 7 w 72"/>
                  <a:gd name="T35" fmla="*/ 29 h 72"/>
                  <a:gd name="T36" fmla="*/ 0 w 72"/>
                  <a:gd name="T37" fmla="*/ 32 h 72"/>
                  <a:gd name="T38" fmla="*/ 0 w 72"/>
                  <a:gd name="T39" fmla="*/ 39 h 72"/>
                  <a:gd name="T40" fmla="*/ 8 w 72"/>
                  <a:gd name="T41" fmla="*/ 44 h 72"/>
                  <a:gd name="T42" fmla="*/ 3 w 72"/>
                  <a:gd name="T43" fmla="*/ 51 h 72"/>
                  <a:gd name="T44" fmla="*/ 7 w 72"/>
                  <a:gd name="T45" fmla="*/ 57 h 72"/>
                  <a:gd name="T46" fmla="*/ 16 w 72"/>
                  <a:gd name="T47" fmla="*/ 58 h 72"/>
                  <a:gd name="T48" fmla="*/ 15 w 72"/>
                  <a:gd name="T49" fmla="*/ 65 h 72"/>
                  <a:gd name="T50" fmla="*/ 21 w 72"/>
                  <a:gd name="T51" fmla="*/ 68 h 72"/>
                  <a:gd name="T52" fmla="*/ 29 w 72"/>
                  <a:gd name="T53" fmla="*/ 65 h 72"/>
                  <a:gd name="T54" fmla="*/ 32 w 72"/>
                  <a:gd name="T55" fmla="*/ 72 h 72"/>
                  <a:gd name="T56" fmla="*/ 39 w 72"/>
                  <a:gd name="T57" fmla="*/ 72 h 72"/>
                  <a:gd name="T58" fmla="*/ 45 w 72"/>
                  <a:gd name="T59" fmla="*/ 65 h 72"/>
                  <a:gd name="T60" fmla="*/ 51 w 72"/>
                  <a:gd name="T61" fmla="*/ 69 h 72"/>
                  <a:gd name="T62" fmla="*/ 57 w 72"/>
                  <a:gd name="T63" fmla="*/ 65 h 72"/>
                  <a:gd name="T64" fmla="*/ 58 w 72"/>
                  <a:gd name="T65" fmla="*/ 56 h 72"/>
                  <a:gd name="T66" fmla="*/ 65 w 72"/>
                  <a:gd name="T67" fmla="*/ 57 h 72"/>
                  <a:gd name="T68" fmla="*/ 68 w 72"/>
                  <a:gd name="T69" fmla="*/ 51 h 72"/>
                  <a:gd name="T70" fmla="*/ 65 w 72"/>
                  <a:gd name="T71" fmla="*/ 43 h 72"/>
                  <a:gd name="T72" fmla="*/ 36 w 72"/>
                  <a:gd name="T73" fmla="*/ 57 h 72"/>
                  <a:gd name="T74" fmla="*/ 36 w 72"/>
                  <a:gd name="T75" fmla="*/ 15 h 72"/>
                  <a:gd name="T76" fmla="*/ 36 w 72"/>
                  <a:gd name="T77" fmla="*/ 5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 h="72">
                    <a:moveTo>
                      <a:pt x="72" y="42"/>
                    </a:moveTo>
                    <a:cubicBezTo>
                      <a:pt x="72" y="40"/>
                      <a:pt x="72" y="40"/>
                      <a:pt x="72" y="40"/>
                    </a:cubicBezTo>
                    <a:cubicBezTo>
                      <a:pt x="72" y="35"/>
                      <a:pt x="72" y="35"/>
                      <a:pt x="72" y="35"/>
                    </a:cubicBezTo>
                    <a:cubicBezTo>
                      <a:pt x="72" y="33"/>
                      <a:pt x="72" y="33"/>
                      <a:pt x="72" y="33"/>
                    </a:cubicBezTo>
                    <a:cubicBezTo>
                      <a:pt x="65" y="32"/>
                      <a:pt x="65" y="32"/>
                      <a:pt x="65" y="32"/>
                    </a:cubicBezTo>
                    <a:cubicBezTo>
                      <a:pt x="65" y="31"/>
                      <a:pt x="65" y="29"/>
                      <a:pt x="64" y="28"/>
                    </a:cubicBezTo>
                    <a:cubicBezTo>
                      <a:pt x="70" y="23"/>
                      <a:pt x="70" y="23"/>
                      <a:pt x="70" y="23"/>
                    </a:cubicBezTo>
                    <a:cubicBezTo>
                      <a:pt x="69" y="22"/>
                      <a:pt x="69" y="22"/>
                      <a:pt x="69" y="22"/>
                    </a:cubicBezTo>
                    <a:cubicBezTo>
                      <a:pt x="66" y="17"/>
                      <a:pt x="66" y="17"/>
                      <a:pt x="66" y="17"/>
                    </a:cubicBezTo>
                    <a:cubicBezTo>
                      <a:pt x="66" y="16"/>
                      <a:pt x="66" y="16"/>
                      <a:pt x="66" y="16"/>
                    </a:cubicBezTo>
                    <a:cubicBezTo>
                      <a:pt x="59" y="18"/>
                      <a:pt x="59" y="18"/>
                      <a:pt x="59" y="18"/>
                    </a:cubicBezTo>
                    <a:cubicBezTo>
                      <a:pt x="59" y="17"/>
                      <a:pt x="58" y="16"/>
                      <a:pt x="56" y="14"/>
                    </a:cubicBezTo>
                    <a:cubicBezTo>
                      <a:pt x="59" y="8"/>
                      <a:pt x="59" y="8"/>
                      <a:pt x="59" y="8"/>
                    </a:cubicBezTo>
                    <a:cubicBezTo>
                      <a:pt x="57" y="7"/>
                      <a:pt x="57" y="7"/>
                      <a:pt x="57" y="7"/>
                    </a:cubicBezTo>
                    <a:cubicBezTo>
                      <a:pt x="53" y="5"/>
                      <a:pt x="53" y="5"/>
                      <a:pt x="53" y="5"/>
                    </a:cubicBezTo>
                    <a:cubicBezTo>
                      <a:pt x="51" y="4"/>
                      <a:pt x="51" y="4"/>
                      <a:pt x="51" y="4"/>
                    </a:cubicBezTo>
                    <a:cubicBezTo>
                      <a:pt x="47" y="9"/>
                      <a:pt x="47" y="9"/>
                      <a:pt x="47" y="9"/>
                    </a:cubicBezTo>
                    <a:cubicBezTo>
                      <a:pt x="46" y="8"/>
                      <a:pt x="44" y="7"/>
                      <a:pt x="43" y="7"/>
                    </a:cubicBezTo>
                    <a:cubicBezTo>
                      <a:pt x="42" y="0"/>
                      <a:pt x="42" y="0"/>
                      <a:pt x="42" y="0"/>
                    </a:cubicBezTo>
                    <a:cubicBezTo>
                      <a:pt x="40" y="0"/>
                      <a:pt x="40" y="0"/>
                      <a:pt x="40" y="0"/>
                    </a:cubicBezTo>
                    <a:cubicBezTo>
                      <a:pt x="35" y="0"/>
                      <a:pt x="35" y="0"/>
                      <a:pt x="35" y="0"/>
                    </a:cubicBezTo>
                    <a:cubicBezTo>
                      <a:pt x="33" y="0"/>
                      <a:pt x="33" y="0"/>
                      <a:pt x="33" y="0"/>
                    </a:cubicBezTo>
                    <a:cubicBezTo>
                      <a:pt x="32" y="6"/>
                      <a:pt x="32" y="6"/>
                      <a:pt x="32" y="6"/>
                    </a:cubicBezTo>
                    <a:cubicBezTo>
                      <a:pt x="31" y="7"/>
                      <a:pt x="29" y="7"/>
                      <a:pt x="27" y="7"/>
                    </a:cubicBezTo>
                    <a:cubicBezTo>
                      <a:pt x="23" y="2"/>
                      <a:pt x="23" y="2"/>
                      <a:pt x="23" y="2"/>
                    </a:cubicBezTo>
                    <a:cubicBezTo>
                      <a:pt x="22" y="3"/>
                      <a:pt x="22" y="3"/>
                      <a:pt x="22" y="3"/>
                    </a:cubicBezTo>
                    <a:cubicBezTo>
                      <a:pt x="17" y="6"/>
                      <a:pt x="17" y="6"/>
                      <a:pt x="17" y="6"/>
                    </a:cubicBezTo>
                    <a:cubicBezTo>
                      <a:pt x="16" y="7"/>
                      <a:pt x="16" y="7"/>
                      <a:pt x="16" y="7"/>
                    </a:cubicBezTo>
                    <a:cubicBezTo>
                      <a:pt x="18" y="13"/>
                      <a:pt x="18" y="13"/>
                      <a:pt x="18" y="13"/>
                    </a:cubicBezTo>
                    <a:cubicBezTo>
                      <a:pt x="17" y="13"/>
                      <a:pt x="16" y="15"/>
                      <a:pt x="15" y="16"/>
                    </a:cubicBezTo>
                    <a:cubicBezTo>
                      <a:pt x="8" y="13"/>
                      <a:pt x="8" y="13"/>
                      <a:pt x="8" y="13"/>
                    </a:cubicBezTo>
                    <a:cubicBezTo>
                      <a:pt x="7" y="15"/>
                      <a:pt x="7" y="15"/>
                      <a:pt x="7" y="15"/>
                    </a:cubicBezTo>
                    <a:cubicBezTo>
                      <a:pt x="5" y="19"/>
                      <a:pt x="5" y="19"/>
                      <a:pt x="5" y="19"/>
                    </a:cubicBezTo>
                    <a:cubicBezTo>
                      <a:pt x="4" y="21"/>
                      <a:pt x="4" y="21"/>
                      <a:pt x="4" y="21"/>
                    </a:cubicBezTo>
                    <a:cubicBezTo>
                      <a:pt x="9" y="25"/>
                      <a:pt x="9" y="25"/>
                      <a:pt x="9" y="25"/>
                    </a:cubicBezTo>
                    <a:cubicBezTo>
                      <a:pt x="8" y="26"/>
                      <a:pt x="8" y="28"/>
                      <a:pt x="7" y="29"/>
                    </a:cubicBezTo>
                    <a:cubicBezTo>
                      <a:pt x="0" y="30"/>
                      <a:pt x="0" y="30"/>
                      <a:pt x="0" y="30"/>
                    </a:cubicBezTo>
                    <a:cubicBezTo>
                      <a:pt x="0" y="32"/>
                      <a:pt x="0" y="32"/>
                      <a:pt x="0" y="32"/>
                    </a:cubicBezTo>
                    <a:cubicBezTo>
                      <a:pt x="0" y="37"/>
                      <a:pt x="0" y="37"/>
                      <a:pt x="0" y="37"/>
                    </a:cubicBezTo>
                    <a:cubicBezTo>
                      <a:pt x="0" y="39"/>
                      <a:pt x="0" y="39"/>
                      <a:pt x="0" y="39"/>
                    </a:cubicBezTo>
                    <a:cubicBezTo>
                      <a:pt x="7" y="40"/>
                      <a:pt x="7" y="40"/>
                      <a:pt x="7" y="40"/>
                    </a:cubicBezTo>
                    <a:cubicBezTo>
                      <a:pt x="7" y="42"/>
                      <a:pt x="7" y="43"/>
                      <a:pt x="8" y="44"/>
                    </a:cubicBezTo>
                    <a:cubicBezTo>
                      <a:pt x="2" y="49"/>
                      <a:pt x="2" y="49"/>
                      <a:pt x="2" y="49"/>
                    </a:cubicBezTo>
                    <a:cubicBezTo>
                      <a:pt x="3" y="51"/>
                      <a:pt x="3" y="51"/>
                      <a:pt x="3" y="51"/>
                    </a:cubicBezTo>
                    <a:cubicBezTo>
                      <a:pt x="6" y="55"/>
                      <a:pt x="6" y="55"/>
                      <a:pt x="6" y="55"/>
                    </a:cubicBezTo>
                    <a:cubicBezTo>
                      <a:pt x="7" y="57"/>
                      <a:pt x="7" y="57"/>
                      <a:pt x="7" y="57"/>
                    </a:cubicBezTo>
                    <a:cubicBezTo>
                      <a:pt x="13" y="54"/>
                      <a:pt x="13" y="54"/>
                      <a:pt x="13" y="54"/>
                    </a:cubicBezTo>
                    <a:cubicBezTo>
                      <a:pt x="14" y="55"/>
                      <a:pt x="15" y="57"/>
                      <a:pt x="16" y="58"/>
                    </a:cubicBezTo>
                    <a:cubicBezTo>
                      <a:pt x="13" y="64"/>
                      <a:pt x="13" y="64"/>
                      <a:pt x="13" y="64"/>
                    </a:cubicBezTo>
                    <a:cubicBezTo>
                      <a:pt x="15" y="65"/>
                      <a:pt x="15" y="65"/>
                      <a:pt x="15" y="65"/>
                    </a:cubicBezTo>
                    <a:cubicBezTo>
                      <a:pt x="19" y="68"/>
                      <a:pt x="19" y="68"/>
                      <a:pt x="19" y="68"/>
                    </a:cubicBezTo>
                    <a:cubicBezTo>
                      <a:pt x="21" y="68"/>
                      <a:pt x="21" y="68"/>
                      <a:pt x="21" y="68"/>
                    </a:cubicBezTo>
                    <a:cubicBezTo>
                      <a:pt x="25" y="64"/>
                      <a:pt x="25" y="64"/>
                      <a:pt x="25" y="64"/>
                    </a:cubicBezTo>
                    <a:cubicBezTo>
                      <a:pt x="26" y="64"/>
                      <a:pt x="28" y="65"/>
                      <a:pt x="29" y="65"/>
                    </a:cubicBezTo>
                    <a:cubicBezTo>
                      <a:pt x="30" y="72"/>
                      <a:pt x="30" y="72"/>
                      <a:pt x="30" y="72"/>
                    </a:cubicBezTo>
                    <a:cubicBezTo>
                      <a:pt x="32" y="72"/>
                      <a:pt x="32" y="72"/>
                      <a:pt x="32" y="72"/>
                    </a:cubicBezTo>
                    <a:cubicBezTo>
                      <a:pt x="37" y="72"/>
                      <a:pt x="37" y="72"/>
                      <a:pt x="37" y="72"/>
                    </a:cubicBezTo>
                    <a:cubicBezTo>
                      <a:pt x="39" y="72"/>
                      <a:pt x="39" y="72"/>
                      <a:pt x="39" y="72"/>
                    </a:cubicBezTo>
                    <a:cubicBezTo>
                      <a:pt x="40" y="66"/>
                      <a:pt x="40" y="66"/>
                      <a:pt x="40" y="66"/>
                    </a:cubicBezTo>
                    <a:cubicBezTo>
                      <a:pt x="42" y="65"/>
                      <a:pt x="43" y="65"/>
                      <a:pt x="45" y="65"/>
                    </a:cubicBezTo>
                    <a:cubicBezTo>
                      <a:pt x="49" y="70"/>
                      <a:pt x="49" y="70"/>
                      <a:pt x="49" y="70"/>
                    </a:cubicBezTo>
                    <a:cubicBezTo>
                      <a:pt x="51" y="69"/>
                      <a:pt x="51" y="69"/>
                      <a:pt x="51" y="69"/>
                    </a:cubicBezTo>
                    <a:cubicBezTo>
                      <a:pt x="55" y="66"/>
                      <a:pt x="55" y="66"/>
                      <a:pt x="55" y="66"/>
                    </a:cubicBezTo>
                    <a:cubicBezTo>
                      <a:pt x="57" y="65"/>
                      <a:pt x="57" y="65"/>
                      <a:pt x="57" y="65"/>
                    </a:cubicBezTo>
                    <a:cubicBezTo>
                      <a:pt x="54" y="60"/>
                      <a:pt x="54" y="60"/>
                      <a:pt x="54" y="60"/>
                    </a:cubicBezTo>
                    <a:cubicBezTo>
                      <a:pt x="55" y="59"/>
                      <a:pt x="57" y="58"/>
                      <a:pt x="58" y="56"/>
                    </a:cubicBezTo>
                    <a:cubicBezTo>
                      <a:pt x="64" y="59"/>
                      <a:pt x="64" y="59"/>
                      <a:pt x="64" y="59"/>
                    </a:cubicBezTo>
                    <a:cubicBezTo>
                      <a:pt x="65" y="57"/>
                      <a:pt x="65" y="57"/>
                      <a:pt x="65" y="57"/>
                    </a:cubicBezTo>
                    <a:cubicBezTo>
                      <a:pt x="68" y="53"/>
                      <a:pt x="68" y="53"/>
                      <a:pt x="68" y="53"/>
                    </a:cubicBezTo>
                    <a:cubicBezTo>
                      <a:pt x="68" y="51"/>
                      <a:pt x="68" y="51"/>
                      <a:pt x="68" y="51"/>
                    </a:cubicBezTo>
                    <a:cubicBezTo>
                      <a:pt x="63" y="47"/>
                      <a:pt x="63" y="47"/>
                      <a:pt x="63" y="47"/>
                    </a:cubicBezTo>
                    <a:cubicBezTo>
                      <a:pt x="64" y="46"/>
                      <a:pt x="64" y="44"/>
                      <a:pt x="65" y="43"/>
                    </a:cubicBezTo>
                    <a:lnTo>
                      <a:pt x="72" y="42"/>
                    </a:lnTo>
                    <a:close/>
                    <a:moveTo>
                      <a:pt x="36" y="57"/>
                    </a:moveTo>
                    <a:cubicBezTo>
                      <a:pt x="25" y="57"/>
                      <a:pt x="15" y="48"/>
                      <a:pt x="15" y="36"/>
                    </a:cubicBezTo>
                    <a:cubicBezTo>
                      <a:pt x="15" y="25"/>
                      <a:pt x="25" y="15"/>
                      <a:pt x="36" y="15"/>
                    </a:cubicBezTo>
                    <a:cubicBezTo>
                      <a:pt x="47" y="15"/>
                      <a:pt x="57" y="25"/>
                      <a:pt x="57" y="36"/>
                    </a:cubicBezTo>
                    <a:cubicBezTo>
                      <a:pt x="57" y="48"/>
                      <a:pt x="47" y="57"/>
                      <a:pt x="3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9" name="Oval 59"/>
              <p:cNvSpPr>
                <a:spLocks noChangeArrowheads="1"/>
              </p:cNvSpPr>
              <p:nvPr/>
            </p:nvSpPr>
            <p:spPr bwMode="auto">
              <a:xfrm>
                <a:off x="6105526" y="803275"/>
                <a:ext cx="93663" cy="936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110" name="组合 109"/>
          <p:cNvGrpSpPr/>
          <p:nvPr/>
        </p:nvGrpSpPr>
        <p:grpSpPr>
          <a:xfrm>
            <a:off x="8224126" y="4873514"/>
            <a:ext cx="927417" cy="927417"/>
            <a:chOff x="970831" y="5290856"/>
            <a:chExt cx="927417" cy="927417"/>
          </a:xfrm>
        </p:grpSpPr>
        <p:sp>
          <p:nvSpPr>
            <p:cNvPr id="111" name="矩形 110"/>
            <p:cNvSpPr/>
            <p:nvPr/>
          </p:nvSpPr>
          <p:spPr>
            <a:xfrm>
              <a:off x="970831" y="5290856"/>
              <a:ext cx="927417" cy="927417"/>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矩形 111"/>
            <p:cNvSpPr/>
            <p:nvPr/>
          </p:nvSpPr>
          <p:spPr>
            <a:xfrm>
              <a:off x="1070746" y="5390771"/>
              <a:ext cx="727587" cy="727587"/>
            </a:xfrm>
            <a:prstGeom prst="rect">
              <a:avLst/>
            </a:prstGeom>
            <a:solidFill>
              <a:srgbClr val="ED9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3" name="组合 112"/>
            <p:cNvGrpSpPr>
              <a:grpSpLocks noChangeAspect="1"/>
            </p:cNvGrpSpPr>
            <p:nvPr/>
          </p:nvGrpSpPr>
          <p:grpSpPr>
            <a:xfrm>
              <a:off x="1324452" y="5538564"/>
              <a:ext cx="220174" cy="432000"/>
              <a:chOff x="5984876" y="469900"/>
              <a:chExt cx="334963" cy="657225"/>
            </a:xfrm>
            <a:solidFill>
              <a:schemeClr val="bg1"/>
            </a:solidFill>
          </p:grpSpPr>
          <p:sp>
            <p:nvSpPr>
              <p:cNvPr id="114" name="Freeform 56"/>
              <p:cNvSpPr>
                <a:spLocks noEditPoints="1"/>
              </p:cNvSpPr>
              <p:nvPr/>
            </p:nvSpPr>
            <p:spPr bwMode="auto">
              <a:xfrm>
                <a:off x="6146801" y="596900"/>
                <a:ext cx="127000" cy="128588"/>
              </a:xfrm>
              <a:custGeom>
                <a:avLst/>
                <a:gdLst>
                  <a:gd name="T0" fmla="*/ 33 w 34"/>
                  <a:gd name="T1" fmla="*/ 11 h 34"/>
                  <a:gd name="T2" fmla="*/ 31 w 34"/>
                  <a:gd name="T3" fmla="*/ 10 h 34"/>
                  <a:gd name="T4" fmla="*/ 27 w 34"/>
                  <a:gd name="T5" fmla="*/ 10 h 34"/>
                  <a:gd name="T6" fmla="*/ 27 w 34"/>
                  <a:gd name="T7" fmla="*/ 11 h 34"/>
                  <a:gd name="T8" fmla="*/ 24 w 34"/>
                  <a:gd name="T9" fmla="*/ 7 h 34"/>
                  <a:gd name="T10" fmla="*/ 25 w 34"/>
                  <a:gd name="T11" fmla="*/ 3 h 34"/>
                  <a:gd name="T12" fmla="*/ 24 w 34"/>
                  <a:gd name="T13" fmla="*/ 2 h 34"/>
                  <a:gd name="T14" fmla="*/ 19 w 34"/>
                  <a:gd name="T15" fmla="*/ 0 h 34"/>
                  <a:gd name="T16" fmla="*/ 18 w 34"/>
                  <a:gd name="T17" fmla="*/ 1 h 34"/>
                  <a:gd name="T18" fmla="*/ 16 w 34"/>
                  <a:gd name="T19" fmla="*/ 5 h 34"/>
                  <a:gd name="T20" fmla="*/ 16 w 34"/>
                  <a:gd name="T21" fmla="*/ 5 h 34"/>
                  <a:gd name="T22" fmla="*/ 12 w 34"/>
                  <a:gd name="T23" fmla="*/ 6 h 34"/>
                  <a:gd name="T24" fmla="*/ 9 w 34"/>
                  <a:gd name="T25" fmla="*/ 3 h 34"/>
                  <a:gd name="T26" fmla="*/ 7 w 34"/>
                  <a:gd name="T27" fmla="*/ 3 h 34"/>
                  <a:gd name="T28" fmla="*/ 3 w 34"/>
                  <a:gd name="T29" fmla="*/ 6 h 34"/>
                  <a:gd name="T30" fmla="*/ 3 w 34"/>
                  <a:gd name="T31" fmla="*/ 8 h 34"/>
                  <a:gd name="T32" fmla="*/ 6 w 34"/>
                  <a:gd name="T33" fmla="*/ 11 h 34"/>
                  <a:gd name="T34" fmla="*/ 6 w 34"/>
                  <a:gd name="T35" fmla="*/ 11 h 34"/>
                  <a:gd name="T36" fmla="*/ 5 w 34"/>
                  <a:gd name="T37" fmla="*/ 13 h 34"/>
                  <a:gd name="T38" fmla="*/ 5 w 34"/>
                  <a:gd name="T39" fmla="*/ 16 h 34"/>
                  <a:gd name="T40" fmla="*/ 1 w 34"/>
                  <a:gd name="T41" fmla="*/ 17 h 34"/>
                  <a:gd name="T42" fmla="*/ 0 w 34"/>
                  <a:gd name="T43" fmla="*/ 18 h 34"/>
                  <a:gd name="T44" fmla="*/ 1 w 34"/>
                  <a:gd name="T45" fmla="*/ 23 h 34"/>
                  <a:gd name="T46" fmla="*/ 2 w 34"/>
                  <a:gd name="T47" fmla="*/ 24 h 34"/>
                  <a:gd name="T48" fmla="*/ 6 w 34"/>
                  <a:gd name="T49" fmla="*/ 23 h 34"/>
                  <a:gd name="T50" fmla="*/ 6 w 34"/>
                  <a:gd name="T51" fmla="*/ 23 h 34"/>
                  <a:gd name="T52" fmla="*/ 10 w 34"/>
                  <a:gd name="T53" fmla="*/ 27 h 34"/>
                  <a:gd name="T54" fmla="*/ 8 w 34"/>
                  <a:gd name="T55" fmla="*/ 31 h 34"/>
                  <a:gd name="T56" fmla="*/ 9 w 34"/>
                  <a:gd name="T57" fmla="*/ 32 h 34"/>
                  <a:gd name="T58" fmla="*/ 14 w 34"/>
                  <a:gd name="T59" fmla="*/ 34 h 34"/>
                  <a:gd name="T60" fmla="*/ 16 w 34"/>
                  <a:gd name="T61" fmla="*/ 33 h 34"/>
                  <a:gd name="T62" fmla="*/ 17 w 34"/>
                  <a:gd name="T63" fmla="*/ 29 h 34"/>
                  <a:gd name="T64" fmla="*/ 17 w 34"/>
                  <a:gd name="T65" fmla="*/ 29 h 34"/>
                  <a:gd name="T66" fmla="*/ 22 w 34"/>
                  <a:gd name="T67" fmla="*/ 28 h 34"/>
                  <a:gd name="T68" fmla="*/ 24 w 34"/>
                  <a:gd name="T69" fmla="*/ 31 h 34"/>
                  <a:gd name="T70" fmla="*/ 26 w 34"/>
                  <a:gd name="T71" fmla="*/ 31 h 34"/>
                  <a:gd name="T72" fmla="*/ 30 w 34"/>
                  <a:gd name="T73" fmla="*/ 28 h 34"/>
                  <a:gd name="T74" fmla="*/ 30 w 34"/>
                  <a:gd name="T75" fmla="*/ 26 h 34"/>
                  <a:gd name="T76" fmla="*/ 28 w 34"/>
                  <a:gd name="T77" fmla="*/ 23 h 34"/>
                  <a:gd name="T78" fmla="*/ 27 w 34"/>
                  <a:gd name="T79" fmla="*/ 23 h 34"/>
                  <a:gd name="T80" fmla="*/ 28 w 34"/>
                  <a:gd name="T81" fmla="*/ 21 h 34"/>
                  <a:gd name="T82" fmla="*/ 29 w 34"/>
                  <a:gd name="T83" fmla="*/ 18 h 34"/>
                  <a:gd name="T84" fmla="*/ 33 w 34"/>
                  <a:gd name="T85" fmla="*/ 17 h 34"/>
                  <a:gd name="T86" fmla="*/ 34 w 34"/>
                  <a:gd name="T87" fmla="*/ 16 h 34"/>
                  <a:gd name="T88" fmla="*/ 33 w 34"/>
                  <a:gd name="T89" fmla="*/ 11 h 34"/>
                  <a:gd name="T90" fmla="*/ 22 w 34"/>
                  <a:gd name="T91" fmla="*/ 19 h 34"/>
                  <a:gd name="T92" fmla="*/ 15 w 34"/>
                  <a:gd name="T93" fmla="*/ 22 h 34"/>
                  <a:gd name="T94" fmla="*/ 11 w 34"/>
                  <a:gd name="T95" fmla="*/ 15 h 34"/>
                  <a:gd name="T96" fmla="*/ 19 w 34"/>
                  <a:gd name="T97" fmla="*/ 11 h 34"/>
                  <a:gd name="T98" fmla="*/ 22 w 34"/>
                  <a:gd name="T99" fmla="*/ 1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 h="34">
                    <a:moveTo>
                      <a:pt x="33" y="11"/>
                    </a:moveTo>
                    <a:cubicBezTo>
                      <a:pt x="33" y="10"/>
                      <a:pt x="32" y="9"/>
                      <a:pt x="31" y="10"/>
                    </a:cubicBezTo>
                    <a:cubicBezTo>
                      <a:pt x="27" y="10"/>
                      <a:pt x="27" y="10"/>
                      <a:pt x="27" y="10"/>
                    </a:cubicBezTo>
                    <a:cubicBezTo>
                      <a:pt x="27" y="11"/>
                      <a:pt x="27" y="11"/>
                      <a:pt x="27" y="11"/>
                    </a:cubicBezTo>
                    <a:cubicBezTo>
                      <a:pt x="26" y="9"/>
                      <a:pt x="25" y="8"/>
                      <a:pt x="24" y="7"/>
                    </a:cubicBezTo>
                    <a:cubicBezTo>
                      <a:pt x="25" y="3"/>
                      <a:pt x="25" y="3"/>
                      <a:pt x="25" y="3"/>
                    </a:cubicBezTo>
                    <a:cubicBezTo>
                      <a:pt x="25" y="3"/>
                      <a:pt x="25" y="2"/>
                      <a:pt x="24" y="2"/>
                    </a:cubicBezTo>
                    <a:cubicBezTo>
                      <a:pt x="19" y="0"/>
                      <a:pt x="19" y="0"/>
                      <a:pt x="19" y="0"/>
                    </a:cubicBezTo>
                    <a:cubicBezTo>
                      <a:pt x="19" y="0"/>
                      <a:pt x="18" y="0"/>
                      <a:pt x="18" y="1"/>
                    </a:cubicBezTo>
                    <a:cubicBezTo>
                      <a:pt x="16" y="5"/>
                      <a:pt x="16" y="5"/>
                      <a:pt x="16" y="5"/>
                    </a:cubicBezTo>
                    <a:cubicBezTo>
                      <a:pt x="16" y="5"/>
                      <a:pt x="16" y="5"/>
                      <a:pt x="16" y="5"/>
                    </a:cubicBezTo>
                    <a:cubicBezTo>
                      <a:pt x="15" y="5"/>
                      <a:pt x="13" y="5"/>
                      <a:pt x="12" y="6"/>
                    </a:cubicBezTo>
                    <a:cubicBezTo>
                      <a:pt x="9" y="3"/>
                      <a:pt x="9" y="3"/>
                      <a:pt x="9" y="3"/>
                    </a:cubicBezTo>
                    <a:cubicBezTo>
                      <a:pt x="9" y="2"/>
                      <a:pt x="8" y="2"/>
                      <a:pt x="7" y="3"/>
                    </a:cubicBezTo>
                    <a:cubicBezTo>
                      <a:pt x="3" y="6"/>
                      <a:pt x="3" y="6"/>
                      <a:pt x="3" y="6"/>
                    </a:cubicBezTo>
                    <a:cubicBezTo>
                      <a:pt x="3" y="7"/>
                      <a:pt x="3" y="7"/>
                      <a:pt x="3" y="8"/>
                    </a:cubicBezTo>
                    <a:cubicBezTo>
                      <a:pt x="6" y="11"/>
                      <a:pt x="6" y="11"/>
                      <a:pt x="6" y="11"/>
                    </a:cubicBezTo>
                    <a:cubicBezTo>
                      <a:pt x="6" y="11"/>
                      <a:pt x="6" y="11"/>
                      <a:pt x="6" y="11"/>
                    </a:cubicBezTo>
                    <a:cubicBezTo>
                      <a:pt x="6" y="12"/>
                      <a:pt x="5" y="12"/>
                      <a:pt x="5" y="13"/>
                    </a:cubicBezTo>
                    <a:cubicBezTo>
                      <a:pt x="5" y="14"/>
                      <a:pt x="5" y="15"/>
                      <a:pt x="5" y="16"/>
                    </a:cubicBezTo>
                    <a:cubicBezTo>
                      <a:pt x="1" y="17"/>
                      <a:pt x="1" y="17"/>
                      <a:pt x="1" y="17"/>
                    </a:cubicBezTo>
                    <a:cubicBezTo>
                      <a:pt x="0" y="17"/>
                      <a:pt x="0" y="17"/>
                      <a:pt x="0" y="18"/>
                    </a:cubicBezTo>
                    <a:cubicBezTo>
                      <a:pt x="1" y="23"/>
                      <a:pt x="1" y="23"/>
                      <a:pt x="1" y="23"/>
                    </a:cubicBezTo>
                    <a:cubicBezTo>
                      <a:pt x="1" y="24"/>
                      <a:pt x="2" y="24"/>
                      <a:pt x="2" y="24"/>
                    </a:cubicBezTo>
                    <a:cubicBezTo>
                      <a:pt x="6" y="23"/>
                      <a:pt x="6" y="23"/>
                      <a:pt x="6" y="23"/>
                    </a:cubicBezTo>
                    <a:cubicBezTo>
                      <a:pt x="6" y="23"/>
                      <a:pt x="6" y="23"/>
                      <a:pt x="6" y="23"/>
                    </a:cubicBezTo>
                    <a:cubicBezTo>
                      <a:pt x="7" y="25"/>
                      <a:pt x="8" y="26"/>
                      <a:pt x="10" y="27"/>
                    </a:cubicBezTo>
                    <a:cubicBezTo>
                      <a:pt x="8" y="31"/>
                      <a:pt x="8" y="31"/>
                      <a:pt x="8" y="31"/>
                    </a:cubicBezTo>
                    <a:cubicBezTo>
                      <a:pt x="8" y="31"/>
                      <a:pt x="9" y="32"/>
                      <a:pt x="9" y="32"/>
                    </a:cubicBezTo>
                    <a:cubicBezTo>
                      <a:pt x="14" y="34"/>
                      <a:pt x="14" y="34"/>
                      <a:pt x="14" y="34"/>
                    </a:cubicBezTo>
                    <a:cubicBezTo>
                      <a:pt x="15" y="34"/>
                      <a:pt x="16" y="34"/>
                      <a:pt x="16" y="33"/>
                    </a:cubicBezTo>
                    <a:cubicBezTo>
                      <a:pt x="17" y="29"/>
                      <a:pt x="17" y="29"/>
                      <a:pt x="17" y="29"/>
                    </a:cubicBezTo>
                    <a:cubicBezTo>
                      <a:pt x="17" y="29"/>
                      <a:pt x="17" y="29"/>
                      <a:pt x="17" y="29"/>
                    </a:cubicBezTo>
                    <a:cubicBezTo>
                      <a:pt x="19" y="29"/>
                      <a:pt x="20" y="29"/>
                      <a:pt x="22" y="28"/>
                    </a:cubicBezTo>
                    <a:cubicBezTo>
                      <a:pt x="24" y="31"/>
                      <a:pt x="24" y="31"/>
                      <a:pt x="24" y="31"/>
                    </a:cubicBezTo>
                    <a:cubicBezTo>
                      <a:pt x="25" y="31"/>
                      <a:pt x="26" y="32"/>
                      <a:pt x="26" y="31"/>
                    </a:cubicBezTo>
                    <a:cubicBezTo>
                      <a:pt x="30" y="28"/>
                      <a:pt x="30" y="28"/>
                      <a:pt x="30" y="28"/>
                    </a:cubicBezTo>
                    <a:cubicBezTo>
                      <a:pt x="31" y="27"/>
                      <a:pt x="31" y="26"/>
                      <a:pt x="30" y="26"/>
                    </a:cubicBezTo>
                    <a:cubicBezTo>
                      <a:pt x="28" y="23"/>
                      <a:pt x="28" y="23"/>
                      <a:pt x="28" y="23"/>
                    </a:cubicBezTo>
                    <a:cubicBezTo>
                      <a:pt x="27" y="23"/>
                      <a:pt x="27" y="23"/>
                      <a:pt x="27" y="23"/>
                    </a:cubicBezTo>
                    <a:cubicBezTo>
                      <a:pt x="28" y="22"/>
                      <a:pt x="28" y="22"/>
                      <a:pt x="28" y="21"/>
                    </a:cubicBezTo>
                    <a:cubicBezTo>
                      <a:pt x="29" y="20"/>
                      <a:pt x="29" y="19"/>
                      <a:pt x="29" y="18"/>
                    </a:cubicBezTo>
                    <a:cubicBezTo>
                      <a:pt x="33" y="17"/>
                      <a:pt x="33" y="17"/>
                      <a:pt x="33" y="17"/>
                    </a:cubicBezTo>
                    <a:cubicBezTo>
                      <a:pt x="33" y="17"/>
                      <a:pt x="34" y="17"/>
                      <a:pt x="34" y="16"/>
                    </a:cubicBezTo>
                    <a:lnTo>
                      <a:pt x="33" y="11"/>
                    </a:lnTo>
                    <a:close/>
                    <a:moveTo>
                      <a:pt x="22" y="19"/>
                    </a:moveTo>
                    <a:cubicBezTo>
                      <a:pt x="21" y="22"/>
                      <a:pt x="18" y="23"/>
                      <a:pt x="15" y="22"/>
                    </a:cubicBezTo>
                    <a:cubicBezTo>
                      <a:pt x="12" y="21"/>
                      <a:pt x="10" y="18"/>
                      <a:pt x="11" y="15"/>
                    </a:cubicBezTo>
                    <a:cubicBezTo>
                      <a:pt x="12" y="12"/>
                      <a:pt x="16" y="10"/>
                      <a:pt x="19" y="11"/>
                    </a:cubicBezTo>
                    <a:cubicBezTo>
                      <a:pt x="22" y="12"/>
                      <a:pt x="23" y="16"/>
                      <a:pt x="22"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5" name="Freeform 57"/>
              <p:cNvSpPr>
                <a:spLocks noEditPoints="1"/>
              </p:cNvSpPr>
              <p:nvPr/>
            </p:nvSpPr>
            <p:spPr bwMode="auto">
              <a:xfrm>
                <a:off x="5984876" y="469900"/>
                <a:ext cx="334963" cy="657225"/>
              </a:xfrm>
              <a:custGeom>
                <a:avLst/>
                <a:gdLst>
                  <a:gd name="T0" fmla="*/ 76 w 89"/>
                  <a:gd name="T1" fmla="*/ 0 h 175"/>
                  <a:gd name="T2" fmla="*/ 14 w 89"/>
                  <a:gd name="T3" fmla="*/ 0 h 175"/>
                  <a:gd name="T4" fmla="*/ 0 w 89"/>
                  <a:gd name="T5" fmla="*/ 13 h 175"/>
                  <a:gd name="T6" fmla="*/ 0 w 89"/>
                  <a:gd name="T7" fmla="*/ 161 h 175"/>
                  <a:gd name="T8" fmla="*/ 14 w 89"/>
                  <a:gd name="T9" fmla="*/ 175 h 175"/>
                  <a:gd name="T10" fmla="*/ 76 w 89"/>
                  <a:gd name="T11" fmla="*/ 175 h 175"/>
                  <a:gd name="T12" fmla="*/ 89 w 89"/>
                  <a:gd name="T13" fmla="*/ 161 h 175"/>
                  <a:gd name="T14" fmla="*/ 89 w 89"/>
                  <a:gd name="T15" fmla="*/ 13 h 175"/>
                  <a:gd name="T16" fmla="*/ 76 w 89"/>
                  <a:gd name="T17" fmla="*/ 0 h 175"/>
                  <a:gd name="T18" fmla="*/ 33 w 89"/>
                  <a:gd name="T19" fmla="*/ 10 h 175"/>
                  <a:gd name="T20" fmla="*/ 56 w 89"/>
                  <a:gd name="T21" fmla="*/ 10 h 175"/>
                  <a:gd name="T22" fmla="*/ 57 w 89"/>
                  <a:gd name="T23" fmla="*/ 11 h 175"/>
                  <a:gd name="T24" fmla="*/ 56 w 89"/>
                  <a:gd name="T25" fmla="*/ 13 h 175"/>
                  <a:gd name="T26" fmla="*/ 33 w 89"/>
                  <a:gd name="T27" fmla="*/ 13 h 175"/>
                  <a:gd name="T28" fmla="*/ 32 w 89"/>
                  <a:gd name="T29" fmla="*/ 11 h 175"/>
                  <a:gd name="T30" fmla="*/ 33 w 89"/>
                  <a:gd name="T31" fmla="*/ 10 h 175"/>
                  <a:gd name="T32" fmla="*/ 45 w 89"/>
                  <a:gd name="T33" fmla="*/ 165 h 175"/>
                  <a:gd name="T34" fmla="*/ 37 w 89"/>
                  <a:gd name="T35" fmla="*/ 157 h 175"/>
                  <a:gd name="T36" fmla="*/ 45 w 89"/>
                  <a:gd name="T37" fmla="*/ 149 h 175"/>
                  <a:gd name="T38" fmla="*/ 52 w 89"/>
                  <a:gd name="T39" fmla="*/ 157 h 175"/>
                  <a:gd name="T40" fmla="*/ 45 w 89"/>
                  <a:gd name="T41" fmla="*/ 165 h 175"/>
                  <a:gd name="T42" fmla="*/ 83 w 89"/>
                  <a:gd name="T43" fmla="*/ 140 h 175"/>
                  <a:gd name="T44" fmla="*/ 6 w 89"/>
                  <a:gd name="T45" fmla="*/ 140 h 175"/>
                  <a:gd name="T46" fmla="*/ 6 w 89"/>
                  <a:gd name="T47" fmla="*/ 26 h 175"/>
                  <a:gd name="T48" fmla="*/ 83 w 89"/>
                  <a:gd name="T49" fmla="*/ 26 h 175"/>
                  <a:gd name="T50" fmla="*/ 83 w 89"/>
                  <a:gd name="T51" fmla="*/ 14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9" h="175">
                    <a:moveTo>
                      <a:pt x="76" y="0"/>
                    </a:moveTo>
                    <a:cubicBezTo>
                      <a:pt x="14" y="0"/>
                      <a:pt x="14" y="0"/>
                      <a:pt x="14" y="0"/>
                    </a:cubicBezTo>
                    <a:cubicBezTo>
                      <a:pt x="6" y="0"/>
                      <a:pt x="0" y="6"/>
                      <a:pt x="0" y="13"/>
                    </a:cubicBezTo>
                    <a:cubicBezTo>
                      <a:pt x="0" y="161"/>
                      <a:pt x="0" y="161"/>
                      <a:pt x="0" y="161"/>
                    </a:cubicBezTo>
                    <a:cubicBezTo>
                      <a:pt x="0" y="169"/>
                      <a:pt x="6" y="175"/>
                      <a:pt x="14" y="175"/>
                    </a:cubicBezTo>
                    <a:cubicBezTo>
                      <a:pt x="76" y="175"/>
                      <a:pt x="76" y="175"/>
                      <a:pt x="76" y="175"/>
                    </a:cubicBezTo>
                    <a:cubicBezTo>
                      <a:pt x="83" y="175"/>
                      <a:pt x="89" y="169"/>
                      <a:pt x="89" y="161"/>
                    </a:cubicBezTo>
                    <a:cubicBezTo>
                      <a:pt x="89" y="13"/>
                      <a:pt x="89" y="13"/>
                      <a:pt x="89" y="13"/>
                    </a:cubicBezTo>
                    <a:cubicBezTo>
                      <a:pt x="89" y="6"/>
                      <a:pt x="83" y="0"/>
                      <a:pt x="76" y="0"/>
                    </a:cubicBezTo>
                    <a:close/>
                    <a:moveTo>
                      <a:pt x="33" y="10"/>
                    </a:moveTo>
                    <a:cubicBezTo>
                      <a:pt x="56" y="10"/>
                      <a:pt x="56" y="10"/>
                      <a:pt x="56" y="10"/>
                    </a:cubicBezTo>
                    <a:cubicBezTo>
                      <a:pt x="57" y="10"/>
                      <a:pt x="57" y="10"/>
                      <a:pt x="57" y="11"/>
                    </a:cubicBezTo>
                    <a:cubicBezTo>
                      <a:pt x="57" y="12"/>
                      <a:pt x="57" y="13"/>
                      <a:pt x="56" y="13"/>
                    </a:cubicBezTo>
                    <a:cubicBezTo>
                      <a:pt x="33" y="13"/>
                      <a:pt x="33" y="13"/>
                      <a:pt x="33" y="13"/>
                    </a:cubicBezTo>
                    <a:cubicBezTo>
                      <a:pt x="32" y="13"/>
                      <a:pt x="32" y="12"/>
                      <a:pt x="32" y="11"/>
                    </a:cubicBezTo>
                    <a:cubicBezTo>
                      <a:pt x="32" y="10"/>
                      <a:pt x="32" y="10"/>
                      <a:pt x="33" y="10"/>
                    </a:cubicBezTo>
                    <a:close/>
                    <a:moveTo>
                      <a:pt x="45" y="165"/>
                    </a:moveTo>
                    <a:cubicBezTo>
                      <a:pt x="40" y="165"/>
                      <a:pt x="37" y="161"/>
                      <a:pt x="37" y="157"/>
                    </a:cubicBezTo>
                    <a:cubicBezTo>
                      <a:pt x="37" y="152"/>
                      <a:pt x="40" y="149"/>
                      <a:pt x="45" y="149"/>
                    </a:cubicBezTo>
                    <a:cubicBezTo>
                      <a:pt x="49" y="149"/>
                      <a:pt x="52" y="152"/>
                      <a:pt x="52" y="157"/>
                    </a:cubicBezTo>
                    <a:cubicBezTo>
                      <a:pt x="52" y="161"/>
                      <a:pt x="49" y="165"/>
                      <a:pt x="45" y="165"/>
                    </a:cubicBezTo>
                    <a:close/>
                    <a:moveTo>
                      <a:pt x="83" y="140"/>
                    </a:moveTo>
                    <a:cubicBezTo>
                      <a:pt x="6" y="140"/>
                      <a:pt x="6" y="140"/>
                      <a:pt x="6" y="140"/>
                    </a:cubicBezTo>
                    <a:cubicBezTo>
                      <a:pt x="6" y="26"/>
                      <a:pt x="6" y="26"/>
                      <a:pt x="6" y="26"/>
                    </a:cubicBezTo>
                    <a:cubicBezTo>
                      <a:pt x="83" y="26"/>
                      <a:pt x="83" y="26"/>
                      <a:pt x="83" y="26"/>
                    </a:cubicBezTo>
                    <a:lnTo>
                      <a:pt x="83" y="1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6" name="Freeform 58"/>
              <p:cNvSpPr>
                <a:spLocks noEditPoints="1"/>
              </p:cNvSpPr>
              <p:nvPr/>
            </p:nvSpPr>
            <p:spPr bwMode="auto">
              <a:xfrm>
                <a:off x="6015038" y="714375"/>
                <a:ext cx="269875" cy="269875"/>
              </a:xfrm>
              <a:custGeom>
                <a:avLst/>
                <a:gdLst>
                  <a:gd name="T0" fmla="*/ 72 w 72"/>
                  <a:gd name="T1" fmla="*/ 40 h 72"/>
                  <a:gd name="T2" fmla="*/ 72 w 72"/>
                  <a:gd name="T3" fmla="*/ 33 h 72"/>
                  <a:gd name="T4" fmla="*/ 64 w 72"/>
                  <a:gd name="T5" fmla="*/ 28 h 72"/>
                  <a:gd name="T6" fmla="*/ 69 w 72"/>
                  <a:gd name="T7" fmla="*/ 22 h 72"/>
                  <a:gd name="T8" fmla="*/ 66 w 72"/>
                  <a:gd name="T9" fmla="*/ 16 h 72"/>
                  <a:gd name="T10" fmla="*/ 56 w 72"/>
                  <a:gd name="T11" fmla="*/ 14 h 72"/>
                  <a:gd name="T12" fmla="*/ 57 w 72"/>
                  <a:gd name="T13" fmla="*/ 7 h 72"/>
                  <a:gd name="T14" fmla="*/ 51 w 72"/>
                  <a:gd name="T15" fmla="*/ 4 h 72"/>
                  <a:gd name="T16" fmla="*/ 43 w 72"/>
                  <a:gd name="T17" fmla="*/ 7 h 72"/>
                  <a:gd name="T18" fmla="*/ 40 w 72"/>
                  <a:gd name="T19" fmla="*/ 0 h 72"/>
                  <a:gd name="T20" fmla="*/ 33 w 72"/>
                  <a:gd name="T21" fmla="*/ 0 h 72"/>
                  <a:gd name="T22" fmla="*/ 27 w 72"/>
                  <a:gd name="T23" fmla="*/ 7 h 72"/>
                  <a:gd name="T24" fmla="*/ 22 w 72"/>
                  <a:gd name="T25" fmla="*/ 3 h 72"/>
                  <a:gd name="T26" fmla="*/ 16 w 72"/>
                  <a:gd name="T27" fmla="*/ 7 h 72"/>
                  <a:gd name="T28" fmla="*/ 15 w 72"/>
                  <a:gd name="T29" fmla="*/ 16 h 72"/>
                  <a:gd name="T30" fmla="*/ 7 w 72"/>
                  <a:gd name="T31" fmla="*/ 15 h 72"/>
                  <a:gd name="T32" fmla="*/ 4 w 72"/>
                  <a:gd name="T33" fmla="*/ 21 h 72"/>
                  <a:gd name="T34" fmla="*/ 7 w 72"/>
                  <a:gd name="T35" fmla="*/ 29 h 72"/>
                  <a:gd name="T36" fmla="*/ 0 w 72"/>
                  <a:gd name="T37" fmla="*/ 32 h 72"/>
                  <a:gd name="T38" fmla="*/ 0 w 72"/>
                  <a:gd name="T39" fmla="*/ 39 h 72"/>
                  <a:gd name="T40" fmla="*/ 8 w 72"/>
                  <a:gd name="T41" fmla="*/ 44 h 72"/>
                  <a:gd name="T42" fmla="*/ 3 w 72"/>
                  <a:gd name="T43" fmla="*/ 51 h 72"/>
                  <a:gd name="T44" fmla="*/ 7 w 72"/>
                  <a:gd name="T45" fmla="*/ 57 h 72"/>
                  <a:gd name="T46" fmla="*/ 16 w 72"/>
                  <a:gd name="T47" fmla="*/ 58 h 72"/>
                  <a:gd name="T48" fmla="*/ 15 w 72"/>
                  <a:gd name="T49" fmla="*/ 65 h 72"/>
                  <a:gd name="T50" fmla="*/ 21 w 72"/>
                  <a:gd name="T51" fmla="*/ 68 h 72"/>
                  <a:gd name="T52" fmla="*/ 29 w 72"/>
                  <a:gd name="T53" fmla="*/ 65 h 72"/>
                  <a:gd name="T54" fmla="*/ 32 w 72"/>
                  <a:gd name="T55" fmla="*/ 72 h 72"/>
                  <a:gd name="T56" fmla="*/ 39 w 72"/>
                  <a:gd name="T57" fmla="*/ 72 h 72"/>
                  <a:gd name="T58" fmla="*/ 45 w 72"/>
                  <a:gd name="T59" fmla="*/ 65 h 72"/>
                  <a:gd name="T60" fmla="*/ 51 w 72"/>
                  <a:gd name="T61" fmla="*/ 69 h 72"/>
                  <a:gd name="T62" fmla="*/ 57 w 72"/>
                  <a:gd name="T63" fmla="*/ 65 h 72"/>
                  <a:gd name="T64" fmla="*/ 58 w 72"/>
                  <a:gd name="T65" fmla="*/ 56 h 72"/>
                  <a:gd name="T66" fmla="*/ 65 w 72"/>
                  <a:gd name="T67" fmla="*/ 57 h 72"/>
                  <a:gd name="T68" fmla="*/ 68 w 72"/>
                  <a:gd name="T69" fmla="*/ 51 h 72"/>
                  <a:gd name="T70" fmla="*/ 65 w 72"/>
                  <a:gd name="T71" fmla="*/ 43 h 72"/>
                  <a:gd name="T72" fmla="*/ 36 w 72"/>
                  <a:gd name="T73" fmla="*/ 57 h 72"/>
                  <a:gd name="T74" fmla="*/ 36 w 72"/>
                  <a:gd name="T75" fmla="*/ 15 h 72"/>
                  <a:gd name="T76" fmla="*/ 36 w 72"/>
                  <a:gd name="T77" fmla="*/ 5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 h="72">
                    <a:moveTo>
                      <a:pt x="72" y="42"/>
                    </a:moveTo>
                    <a:cubicBezTo>
                      <a:pt x="72" y="40"/>
                      <a:pt x="72" y="40"/>
                      <a:pt x="72" y="40"/>
                    </a:cubicBezTo>
                    <a:cubicBezTo>
                      <a:pt x="72" y="35"/>
                      <a:pt x="72" y="35"/>
                      <a:pt x="72" y="35"/>
                    </a:cubicBezTo>
                    <a:cubicBezTo>
                      <a:pt x="72" y="33"/>
                      <a:pt x="72" y="33"/>
                      <a:pt x="72" y="33"/>
                    </a:cubicBezTo>
                    <a:cubicBezTo>
                      <a:pt x="65" y="32"/>
                      <a:pt x="65" y="32"/>
                      <a:pt x="65" y="32"/>
                    </a:cubicBezTo>
                    <a:cubicBezTo>
                      <a:pt x="65" y="31"/>
                      <a:pt x="65" y="29"/>
                      <a:pt x="64" y="28"/>
                    </a:cubicBezTo>
                    <a:cubicBezTo>
                      <a:pt x="70" y="23"/>
                      <a:pt x="70" y="23"/>
                      <a:pt x="70" y="23"/>
                    </a:cubicBezTo>
                    <a:cubicBezTo>
                      <a:pt x="69" y="22"/>
                      <a:pt x="69" y="22"/>
                      <a:pt x="69" y="22"/>
                    </a:cubicBezTo>
                    <a:cubicBezTo>
                      <a:pt x="66" y="17"/>
                      <a:pt x="66" y="17"/>
                      <a:pt x="66" y="17"/>
                    </a:cubicBezTo>
                    <a:cubicBezTo>
                      <a:pt x="66" y="16"/>
                      <a:pt x="66" y="16"/>
                      <a:pt x="66" y="16"/>
                    </a:cubicBezTo>
                    <a:cubicBezTo>
                      <a:pt x="59" y="18"/>
                      <a:pt x="59" y="18"/>
                      <a:pt x="59" y="18"/>
                    </a:cubicBezTo>
                    <a:cubicBezTo>
                      <a:pt x="59" y="17"/>
                      <a:pt x="58" y="16"/>
                      <a:pt x="56" y="14"/>
                    </a:cubicBezTo>
                    <a:cubicBezTo>
                      <a:pt x="59" y="8"/>
                      <a:pt x="59" y="8"/>
                      <a:pt x="59" y="8"/>
                    </a:cubicBezTo>
                    <a:cubicBezTo>
                      <a:pt x="57" y="7"/>
                      <a:pt x="57" y="7"/>
                      <a:pt x="57" y="7"/>
                    </a:cubicBezTo>
                    <a:cubicBezTo>
                      <a:pt x="53" y="5"/>
                      <a:pt x="53" y="5"/>
                      <a:pt x="53" y="5"/>
                    </a:cubicBezTo>
                    <a:cubicBezTo>
                      <a:pt x="51" y="4"/>
                      <a:pt x="51" y="4"/>
                      <a:pt x="51" y="4"/>
                    </a:cubicBezTo>
                    <a:cubicBezTo>
                      <a:pt x="47" y="9"/>
                      <a:pt x="47" y="9"/>
                      <a:pt x="47" y="9"/>
                    </a:cubicBezTo>
                    <a:cubicBezTo>
                      <a:pt x="46" y="8"/>
                      <a:pt x="44" y="7"/>
                      <a:pt x="43" y="7"/>
                    </a:cubicBezTo>
                    <a:cubicBezTo>
                      <a:pt x="42" y="0"/>
                      <a:pt x="42" y="0"/>
                      <a:pt x="42" y="0"/>
                    </a:cubicBezTo>
                    <a:cubicBezTo>
                      <a:pt x="40" y="0"/>
                      <a:pt x="40" y="0"/>
                      <a:pt x="40" y="0"/>
                    </a:cubicBezTo>
                    <a:cubicBezTo>
                      <a:pt x="35" y="0"/>
                      <a:pt x="35" y="0"/>
                      <a:pt x="35" y="0"/>
                    </a:cubicBezTo>
                    <a:cubicBezTo>
                      <a:pt x="33" y="0"/>
                      <a:pt x="33" y="0"/>
                      <a:pt x="33" y="0"/>
                    </a:cubicBezTo>
                    <a:cubicBezTo>
                      <a:pt x="32" y="6"/>
                      <a:pt x="32" y="6"/>
                      <a:pt x="32" y="6"/>
                    </a:cubicBezTo>
                    <a:cubicBezTo>
                      <a:pt x="31" y="7"/>
                      <a:pt x="29" y="7"/>
                      <a:pt x="27" y="7"/>
                    </a:cubicBezTo>
                    <a:cubicBezTo>
                      <a:pt x="23" y="2"/>
                      <a:pt x="23" y="2"/>
                      <a:pt x="23" y="2"/>
                    </a:cubicBezTo>
                    <a:cubicBezTo>
                      <a:pt x="22" y="3"/>
                      <a:pt x="22" y="3"/>
                      <a:pt x="22" y="3"/>
                    </a:cubicBezTo>
                    <a:cubicBezTo>
                      <a:pt x="17" y="6"/>
                      <a:pt x="17" y="6"/>
                      <a:pt x="17" y="6"/>
                    </a:cubicBezTo>
                    <a:cubicBezTo>
                      <a:pt x="16" y="7"/>
                      <a:pt x="16" y="7"/>
                      <a:pt x="16" y="7"/>
                    </a:cubicBezTo>
                    <a:cubicBezTo>
                      <a:pt x="18" y="13"/>
                      <a:pt x="18" y="13"/>
                      <a:pt x="18" y="13"/>
                    </a:cubicBezTo>
                    <a:cubicBezTo>
                      <a:pt x="17" y="13"/>
                      <a:pt x="16" y="15"/>
                      <a:pt x="15" y="16"/>
                    </a:cubicBezTo>
                    <a:cubicBezTo>
                      <a:pt x="8" y="13"/>
                      <a:pt x="8" y="13"/>
                      <a:pt x="8" y="13"/>
                    </a:cubicBezTo>
                    <a:cubicBezTo>
                      <a:pt x="7" y="15"/>
                      <a:pt x="7" y="15"/>
                      <a:pt x="7" y="15"/>
                    </a:cubicBezTo>
                    <a:cubicBezTo>
                      <a:pt x="5" y="19"/>
                      <a:pt x="5" y="19"/>
                      <a:pt x="5" y="19"/>
                    </a:cubicBezTo>
                    <a:cubicBezTo>
                      <a:pt x="4" y="21"/>
                      <a:pt x="4" y="21"/>
                      <a:pt x="4" y="21"/>
                    </a:cubicBezTo>
                    <a:cubicBezTo>
                      <a:pt x="9" y="25"/>
                      <a:pt x="9" y="25"/>
                      <a:pt x="9" y="25"/>
                    </a:cubicBezTo>
                    <a:cubicBezTo>
                      <a:pt x="8" y="26"/>
                      <a:pt x="8" y="28"/>
                      <a:pt x="7" y="29"/>
                    </a:cubicBezTo>
                    <a:cubicBezTo>
                      <a:pt x="0" y="30"/>
                      <a:pt x="0" y="30"/>
                      <a:pt x="0" y="30"/>
                    </a:cubicBezTo>
                    <a:cubicBezTo>
                      <a:pt x="0" y="32"/>
                      <a:pt x="0" y="32"/>
                      <a:pt x="0" y="32"/>
                    </a:cubicBezTo>
                    <a:cubicBezTo>
                      <a:pt x="0" y="37"/>
                      <a:pt x="0" y="37"/>
                      <a:pt x="0" y="37"/>
                    </a:cubicBezTo>
                    <a:cubicBezTo>
                      <a:pt x="0" y="39"/>
                      <a:pt x="0" y="39"/>
                      <a:pt x="0" y="39"/>
                    </a:cubicBezTo>
                    <a:cubicBezTo>
                      <a:pt x="7" y="40"/>
                      <a:pt x="7" y="40"/>
                      <a:pt x="7" y="40"/>
                    </a:cubicBezTo>
                    <a:cubicBezTo>
                      <a:pt x="7" y="42"/>
                      <a:pt x="7" y="43"/>
                      <a:pt x="8" y="44"/>
                    </a:cubicBezTo>
                    <a:cubicBezTo>
                      <a:pt x="2" y="49"/>
                      <a:pt x="2" y="49"/>
                      <a:pt x="2" y="49"/>
                    </a:cubicBezTo>
                    <a:cubicBezTo>
                      <a:pt x="3" y="51"/>
                      <a:pt x="3" y="51"/>
                      <a:pt x="3" y="51"/>
                    </a:cubicBezTo>
                    <a:cubicBezTo>
                      <a:pt x="6" y="55"/>
                      <a:pt x="6" y="55"/>
                      <a:pt x="6" y="55"/>
                    </a:cubicBezTo>
                    <a:cubicBezTo>
                      <a:pt x="7" y="57"/>
                      <a:pt x="7" y="57"/>
                      <a:pt x="7" y="57"/>
                    </a:cubicBezTo>
                    <a:cubicBezTo>
                      <a:pt x="13" y="54"/>
                      <a:pt x="13" y="54"/>
                      <a:pt x="13" y="54"/>
                    </a:cubicBezTo>
                    <a:cubicBezTo>
                      <a:pt x="14" y="55"/>
                      <a:pt x="15" y="57"/>
                      <a:pt x="16" y="58"/>
                    </a:cubicBezTo>
                    <a:cubicBezTo>
                      <a:pt x="13" y="64"/>
                      <a:pt x="13" y="64"/>
                      <a:pt x="13" y="64"/>
                    </a:cubicBezTo>
                    <a:cubicBezTo>
                      <a:pt x="15" y="65"/>
                      <a:pt x="15" y="65"/>
                      <a:pt x="15" y="65"/>
                    </a:cubicBezTo>
                    <a:cubicBezTo>
                      <a:pt x="19" y="68"/>
                      <a:pt x="19" y="68"/>
                      <a:pt x="19" y="68"/>
                    </a:cubicBezTo>
                    <a:cubicBezTo>
                      <a:pt x="21" y="68"/>
                      <a:pt x="21" y="68"/>
                      <a:pt x="21" y="68"/>
                    </a:cubicBezTo>
                    <a:cubicBezTo>
                      <a:pt x="25" y="64"/>
                      <a:pt x="25" y="64"/>
                      <a:pt x="25" y="64"/>
                    </a:cubicBezTo>
                    <a:cubicBezTo>
                      <a:pt x="26" y="64"/>
                      <a:pt x="28" y="65"/>
                      <a:pt x="29" y="65"/>
                    </a:cubicBezTo>
                    <a:cubicBezTo>
                      <a:pt x="30" y="72"/>
                      <a:pt x="30" y="72"/>
                      <a:pt x="30" y="72"/>
                    </a:cubicBezTo>
                    <a:cubicBezTo>
                      <a:pt x="32" y="72"/>
                      <a:pt x="32" y="72"/>
                      <a:pt x="32" y="72"/>
                    </a:cubicBezTo>
                    <a:cubicBezTo>
                      <a:pt x="37" y="72"/>
                      <a:pt x="37" y="72"/>
                      <a:pt x="37" y="72"/>
                    </a:cubicBezTo>
                    <a:cubicBezTo>
                      <a:pt x="39" y="72"/>
                      <a:pt x="39" y="72"/>
                      <a:pt x="39" y="72"/>
                    </a:cubicBezTo>
                    <a:cubicBezTo>
                      <a:pt x="40" y="66"/>
                      <a:pt x="40" y="66"/>
                      <a:pt x="40" y="66"/>
                    </a:cubicBezTo>
                    <a:cubicBezTo>
                      <a:pt x="42" y="65"/>
                      <a:pt x="43" y="65"/>
                      <a:pt x="45" y="65"/>
                    </a:cubicBezTo>
                    <a:cubicBezTo>
                      <a:pt x="49" y="70"/>
                      <a:pt x="49" y="70"/>
                      <a:pt x="49" y="70"/>
                    </a:cubicBezTo>
                    <a:cubicBezTo>
                      <a:pt x="51" y="69"/>
                      <a:pt x="51" y="69"/>
                      <a:pt x="51" y="69"/>
                    </a:cubicBezTo>
                    <a:cubicBezTo>
                      <a:pt x="55" y="66"/>
                      <a:pt x="55" y="66"/>
                      <a:pt x="55" y="66"/>
                    </a:cubicBezTo>
                    <a:cubicBezTo>
                      <a:pt x="57" y="65"/>
                      <a:pt x="57" y="65"/>
                      <a:pt x="57" y="65"/>
                    </a:cubicBezTo>
                    <a:cubicBezTo>
                      <a:pt x="54" y="60"/>
                      <a:pt x="54" y="60"/>
                      <a:pt x="54" y="60"/>
                    </a:cubicBezTo>
                    <a:cubicBezTo>
                      <a:pt x="55" y="59"/>
                      <a:pt x="57" y="58"/>
                      <a:pt x="58" y="56"/>
                    </a:cubicBezTo>
                    <a:cubicBezTo>
                      <a:pt x="64" y="59"/>
                      <a:pt x="64" y="59"/>
                      <a:pt x="64" y="59"/>
                    </a:cubicBezTo>
                    <a:cubicBezTo>
                      <a:pt x="65" y="57"/>
                      <a:pt x="65" y="57"/>
                      <a:pt x="65" y="57"/>
                    </a:cubicBezTo>
                    <a:cubicBezTo>
                      <a:pt x="68" y="53"/>
                      <a:pt x="68" y="53"/>
                      <a:pt x="68" y="53"/>
                    </a:cubicBezTo>
                    <a:cubicBezTo>
                      <a:pt x="68" y="51"/>
                      <a:pt x="68" y="51"/>
                      <a:pt x="68" y="51"/>
                    </a:cubicBezTo>
                    <a:cubicBezTo>
                      <a:pt x="63" y="47"/>
                      <a:pt x="63" y="47"/>
                      <a:pt x="63" y="47"/>
                    </a:cubicBezTo>
                    <a:cubicBezTo>
                      <a:pt x="64" y="46"/>
                      <a:pt x="64" y="44"/>
                      <a:pt x="65" y="43"/>
                    </a:cubicBezTo>
                    <a:lnTo>
                      <a:pt x="72" y="42"/>
                    </a:lnTo>
                    <a:close/>
                    <a:moveTo>
                      <a:pt x="36" y="57"/>
                    </a:moveTo>
                    <a:cubicBezTo>
                      <a:pt x="25" y="57"/>
                      <a:pt x="15" y="48"/>
                      <a:pt x="15" y="36"/>
                    </a:cubicBezTo>
                    <a:cubicBezTo>
                      <a:pt x="15" y="25"/>
                      <a:pt x="25" y="15"/>
                      <a:pt x="36" y="15"/>
                    </a:cubicBezTo>
                    <a:cubicBezTo>
                      <a:pt x="47" y="15"/>
                      <a:pt x="57" y="25"/>
                      <a:pt x="57" y="36"/>
                    </a:cubicBezTo>
                    <a:cubicBezTo>
                      <a:pt x="57" y="48"/>
                      <a:pt x="47" y="57"/>
                      <a:pt x="3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7" name="Oval 59"/>
              <p:cNvSpPr>
                <a:spLocks noChangeArrowheads="1"/>
              </p:cNvSpPr>
              <p:nvPr/>
            </p:nvSpPr>
            <p:spPr bwMode="auto">
              <a:xfrm>
                <a:off x="6105526" y="803275"/>
                <a:ext cx="93663" cy="936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127" name="组合 126"/>
          <p:cNvGrpSpPr/>
          <p:nvPr/>
        </p:nvGrpSpPr>
        <p:grpSpPr>
          <a:xfrm>
            <a:off x="8131016" y="3206589"/>
            <a:ext cx="3563144" cy="2076328"/>
            <a:chOff x="8374856" y="3165949"/>
            <a:chExt cx="3563144" cy="2076328"/>
          </a:xfrm>
        </p:grpSpPr>
        <p:grpSp>
          <p:nvGrpSpPr>
            <p:cNvPr id="121" name="组合 120"/>
            <p:cNvGrpSpPr>
              <a:grpSpLocks noChangeAspect="1"/>
            </p:cNvGrpSpPr>
            <p:nvPr/>
          </p:nvGrpSpPr>
          <p:grpSpPr>
            <a:xfrm>
              <a:off x="8530257" y="3180781"/>
              <a:ext cx="523355" cy="432000"/>
              <a:chOff x="5767388" y="3224213"/>
              <a:chExt cx="536575" cy="442913"/>
            </a:xfrm>
            <a:solidFill>
              <a:schemeClr val="tx1">
                <a:lumMod val="85000"/>
                <a:lumOff val="15000"/>
              </a:schemeClr>
            </a:solidFill>
          </p:grpSpPr>
          <p:sp>
            <p:nvSpPr>
              <p:cNvPr id="123" name="Freeform 990"/>
              <p:cNvSpPr/>
              <p:nvPr/>
            </p:nvSpPr>
            <p:spPr bwMode="auto">
              <a:xfrm>
                <a:off x="5819775" y="3224213"/>
                <a:ext cx="423863" cy="327025"/>
              </a:xfrm>
              <a:custGeom>
                <a:avLst/>
                <a:gdLst>
                  <a:gd name="T0" fmla="*/ 113 w 113"/>
                  <a:gd name="T1" fmla="*/ 40 h 87"/>
                  <a:gd name="T2" fmla="*/ 103 w 113"/>
                  <a:gd name="T3" fmla="*/ 49 h 87"/>
                  <a:gd name="T4" fmla="*/ 103 w 113"/>
                  <a:gd name="T5" fmla="*/ 78 h 87"/>
                  <a:gd name="T6" fmla="*/ 10 w 113"/>
                  <a:gd name="T7" fmla="*/ 78 h 87"/>
                  <a:gd name="T8" fmla="*/ 10 w 113"/>
                  <a:gd name="T9" fmla="*/ 9 h 87"/>
                  <a:gd name="T10" fmla="*/ 103 w 113"/>
                  <a:gd name="T11" fmla="*/ 9 h 87"/>
                  <a:gd name="T12" fmla="*/ 103 w 113"/>
                  <a:gd name="T13" fmla="*/ 37 h 87"/>
                  <a:gd name="T14" fmla="*/ 112 w 113"/>
                  <a:gd name="T15" fmla="*/ 28 h 87"/>
                  <a:gd name="T16" fmla="*/ 110 w 113"/>
                  <a:gd name="T17" fmla="*/ 23 h 87"/>
                  <a:gd name="T18" fmla="*/ 113 w 113"/>
                  <a:gd name="T19" fmla="*/ 16 h 87"/>
                  <a:gd name="T20" fmla="*/ 113 w 113"/>
                  <a:gd name="T21" fmla="*/ 0 h 87"/>
                  <a:gd name="T22" fmla="*/ 0 w 113"/>
                  <a:gd name="T23" fmla="*/ 0 h 87"/>
                  <a:gd name="T24" fmla="*/ 0 w 113"/>
                  <a:gd name="T25" fmla="*/ 87 h 87"/>
                  <a:gd name="T26" fmla="*/ 113 w 113"/>
                  <a:gd name="T27" fmla="*/ 87 h 87"/>
                  <a:gd name="T28" fmla="*/ 113 w 113"/>
                  <a:gd name="T29" fmla="*/ 4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87">
                    <a:moveTo>
                      <a:pt x="113" y="40"/>
                    </a:moveTo>
                    <a:cubicBezTo>
                      <a:pt x="103" y="49"/>
                      <a:pt x="103" y="49"/>
                      <a:pt x="103" y="49"/>
                    </a:cubicBezTo>
                    <a:cubicBezTo>
                      <a:pt x="103" y="78"/>
                      <a:pt x="103" y="78"/>
                      <a:pt x="103" y="78"/>
                    </a:cubicBezTo>
                    <a:cubicBezTo>
                      <a:pt x="10" y="78"/>
                      <a:pt x="10" y="78"/>
                      <a:pt x="10" y="78"/>
                    </a:cubicBezTo>
                    <a:cubicBezTo>
                      <a:pt x="10" y="9"/>
                      <a:pt x="10" y="9"/>
                      <a:pt x="10" y="9"/>
                    </a:cubicBezTo>
                    <a:cubicBezTo>
                      <a:pt x="103" y="9"/>
                      <a:pt x="103" y="9"/>
                      <a:pt x="103" y="9"/>
                    </a:cubicBezTo>
                    <a:cubicBezTo>
                      <a:pt x="103" y="37"/>
                      <a:pt x="103" y="37"/>
                      <a:pt x="103" y="37"/>
                    </a:cubicBezTo>
                    <a:cubicBezTo>
                      <a:pt x="112" y="28"/>
                      <a:pt x="112" y="28"/>
                      <a:pt x="112" y="28"/>
                    </a:cubicBezTo>
                    <a:cubicBezTo>
                      <a:pt x="111" y="27"/>
                      <a:pt x="110" y="25"/>
                      <a:pt x="110" y="23"/>
                    </a:cubicBezTo>
                    <a:cubicBezTo>
                      <a:pt x="110" y="20"/>
                      <a:pt x="111" y="18"/>
                      <a:pt x="113" y="16"/>
                    </a:cubicBezTo>
                    <a:cubicBezTo>
                      <a:pt x="113" y="0"/>
                      <a:pt x="113" y="0"/>
                      <a:pt x="113" y="0"/>
                    </a:cubicBezTo>
                    <a:cubicBezTo>
                      <a:pt x="0" y="0"/>
                      <a:pt x="0" y="0"/>
                      <a:pt x="0" y="0"/>
                    </a:cubicBezTo>
                    <a:cubicBezTo>
                      <a:pt x="0" y="87"/>
                      <a:pt x="0" y="87"/>
                      <a:pt x="0" y="87"/>
                    </a:cubicBezTo>
                    <a:cubicBezTo>
                      <a:pt x="113" y="87"/>
                      <a:pt x="113" y="87"/>
                      <a:pt x="113" y="87"/>
                    </a:cubicBezTo>
                    <a:lnTo>
                      <a:pt x="113"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4" name="Freeform 991"/>
              <p:cNvSpPr/>
              <p:nvPr/>
            </p:nvSpPr>
            <p:spPr bwMode="auto">
              <a:xfrm>
                <a:off x="5891213" y="3276600"/>
                <a:ext cx="412750" cy="211138"/>
              </a:xfrm>
              <a:custGeom>
                <a:avLst/>
                <a:gdLst>
                  <a:gd name="T0" fmla="*/ 73 w 110"/>
                  <a:gd name="T1" fmla="*/ 38 h 56"/>
                  <a:gd name="T2" fmla="*/ 70 w 110"/>
                  <a:gd name="T3" fmla="*/ 37 h 56"/>
                  <a:gd name="T4" fmla="*/ 65 w 110"/>
                  <a:gd name="T5" fmla="*/ 38 h 56"/>
                  <a:gd name="T6" fmla="*/ 48 w 110"/>
                  <a:gd name="T7" fmla="*/ 19 h 56"/>
                  <a:gd name="T8" fmla="*/ 49 w 110"/>
                  <a:gd name="T9" fmla="*/ 14 h 56"/>
                  <a:gd name="T10" fmla="*/ 41 w 110"/>
                  <a:gd name="T11" fmla="*/ 6 h 56"/>
                  <a:gd name="T12" fmla="*/ 32 w 110"/>
                  <a:gd name="T13" fmla="*/ 14 h 56"/>
                  <a:gd name="T14" fmla="*/ 34 w 110"/>
                  <a:gd name="T15" fmla="*/ 19 h 56"/>
                  <a:gd name="T16" fmla="*/ 12 w 110"/>
                  <a:gd name="T17" fmla="*/ 40 h 56"/>
                  <a:gd name="T18" fmla="*/ 8 w 110"/>
                  <a:gd name="T19" fmla="*/ 39 h 56"/>
                  <a:gd name="T20" fmla="*/ 0 w 110"/>
                  <a:gd name="T21" fmla="*/ 48 h 56"/>
                  <a:gd name="T22" fmla="*/ 8 w 110"/>
                  <a:gd name="T23" fmla="*/ 56 h 56"/>
                  <a:gd name="T24" fmla="*/ 16 w 110"/>
                  <a:gd name="T25" fmla="*/ 48 h 56"/>
                  <a:gd name="T26" fmla="*/ 15 w 110"/>
                  <a:gd name="T27" fmla="*/ 43 h 56"/>
                  <a:gd name="T28" fmla="*/ 36 w 110"/>
                  <a:gd name="T29" fmla="*/ 21 h 56"/>
                  <a:gd name="T30" fmla="*/ 41 w 110"/>
                  <a:gd name="T31" fmla="*/ 23 h 56"/>
                  <a:gd name="T32" fmla="*/ 45 w 110"/>
                  <a:gd name="T33" fmla="*/ 21 h 56"/>
                  <a:gd name="T34" fmla="*/ 63 w 110"/>
                  <a:gd name="T35" fmla="*/ 41 h 56"/>
                  <a:gd name="T36" fmla="*/ 61 w 110"/>
                  <a:gd name="T37" fmla="*/ 45 h 56"/>
                  <a:gd name="T38" fmla="*/ 70 w 110"/>
                  <a:gd name="T39" fmla="*/ 54 h 56"/>
                  <a:gd name="T40" fmla="*/ 78 w 110"/>
                  <a:gd name="T41" fmla="*/ 45 h 56"/>
                  <a:gd name="T42" fmla="*/ 76 w 110"/>
                  <a:gd name="T43" fmla="*/ 40 h 56"/>
                  <a:gd name="T44" fmla="*/ 99 w 110"/>
                  <a:gd name="T45" fmla="*/ 17 h 56"/>
                  <a:gd name="T46" fmla="*/ 102 w 110"/>
                  <a:gd name="T47" fmla="*/ 17 h 56"/>
                  <a:gd name="T48" fmla="*/ 110 w 110"/>
                  <a:gd name="T49" fmla="*/ 9 h 56"/>
                  <a:gd name="T50" fmla="*/ 102 w 110"/>
                  <a:gd name="T51" fmla="*/ 0 h 56"/>
                  <a:gd name="T52" fmla="*/ 94 w 110"/>
                  <a:gd name="T53" fmla="*/ 9 h 56"/>
                  <a:gd name="T54" fmla="*/ 96 w 110"/>
                  <a:gd name="T55" fmla="*/ 15 h 56"/>
                  <a:gd name="T56" fmla="*/ 73 w 110"/>
                  <a:gd name="T57"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0" h="56">
                    <a:moveTo>
                      <a:pt x="73" y="38"/>
                    </a:moveTo>
                    <a:cubicBezTo>
                      <a:pt x="72" y="37"/>
                      <a:pt x="71" y="37"/>
                      <a:pt x="70" y="37"/>
                    </a:cubicBezTo>
                    <a:cubicBezTo>
                      <a:pt x="68" y="37"/>
                      <a:pt x="67" y="38"/>
                      <a:pt x="65" y="38"/>
                    </a:cubicBezTo>
                    <a:cubicBezTo>
                      <a:pt x="48" y="19"/>
                      <a:pt x="48" y="19"/>
                      <a:pt x="48" y="19"/>
                    </a:cubicBezTo>
                    <a:cubicBezTo>
                      <a:pt x="49" y="17"/>
                      <a:pt x="49" y="16"/>
                      <a:pt x="49" y="14"/>
                    </a:cubicBezTo>
                    <a:cubicBezTo>
                      <a:pt x="49" y="9"/>
                      <a:pt x="45" y="6"/>
                      <a:pt x="41" y="6"/>
                    </a:cubicBezTo>
                    <a:cubicBezTo>
                      <a:pt x="36" y="6"/>
                      <a:pt x="32" y="9"/>
                      <a:pt x="32" y="14"/>
                    </a:cubicBezTo>
                    <a:cubicBezTo>
                      <a:pt x="32" y="16"/>
                      <a:pt x="33" y="17"/>
                      <a:pt x="34" y="19"/>
                    </a:cubicBezTo>
                    <a:cubicBezTo>
                      <a:pt x="12" y="40"/>
                      <a:pt x="12" y="40"/>
                      <a:pt x="12" y="40"/>
                    </a:cubicBezTo>
                    <a:cubicBezTo>
                      <a:pt x="11" y="40"/>
                      <a:pt x="9" y="39"/>
                      <a:pt x="8" y="39"/>
                    </a:cubicBezTo>
                    <a:cubicBezTo>
                      <a:pt x="3" y="39"/>
                      <a:pt x="0" y="43"/>
                      <a:pt x="0" y="48"/>
                    </a:cubicBezTo>
                    <a:cubicBezTo>
                      <a:pt x="0" y="52"/>
                      <a:pt x="3" y="56"/>
                      <a:pt x="8" y="56"/>
                    </a:cubicBezTo>
                    <a:cubicBezTo>
                      <a:pt x="13" y="56"/>
                      <a:pt x="16" y="52"/>
                      <a:pt x="16" y="48"/>
                    </a:cubicBezTo>
                    <a:cubicBezTo>
                      <a:pt x="16" y="46"/>
                      <a:pt x="16" y="44"/>
                      <a:pt x="15" y="43"/>
                    </a:cubicBezTo>
                    <a:cubicBezTo>
                      <a:pt x="36" y="21"/>
                      <a:pt x="36" y="21"/>
                      <a:pt x="36" y="21"/>
                    </a:cubicBezTo>
                    <a:cubicBezTo>
                      <a:pt x="38" y="22"/>
                      <a:pt x="39" y="23"/>
                      <a:pt x="41" y="23"/>
                    </a:cubicBezTo>
                    <a:cubicBezTo>
                      <a:pt x="42" y="23"/>
                      <a:pt x="44" y="22"/>
                      <a:pt x="45" y="21"/>
                    </a:cubicBezTo>
                    <a:cubicBezTo>
                      <a:pt x="63" y="41"/>
                      <a:pt x="63" y="41"/>
                      <a:pt x="63" y="41"/>
                    </a:cubicBezTo>
                    <a:cubicBezTo>
                      <a:pt x="62" y="43"/>
                      <a:pt x="61" y="44"/>
                      <a:pt x="61" y="45"/>
                    </a:cubicBezTo>
                    <a:cubicBezTo>
                      <a:pt x="61" y="50"/>
                      <a:pt x="65" y="54"/>
                      <a:pt x="70" y="54"/>
                    </a:cubicBezTo>
                    <a:cubicBezTo>
                      <a:pt x="75" y="54"/>
                      <a:pt x="78" y="50"/>
                      <a:pt x="78" y="45"/>
                    </a:cubicBezTo>
                    <a:cubicBezTo>
                      <a:pt x="78" y="43"/>
                      <a:pt x="77" y="41"/>
                      <a:pt x="76" y="40"/>
                    </a:cubicBezTo>
                    <a:cubicBezTo>
                      <a:pt x="99" y="17"/>
                      <a:pt x="99" y="17"/>
                      <a:pt x="99" y="17"/>
                    </a:cubicBezTo>
                    <a:cubicBezTo>
                      <a:pt x="100" y="17"/>
                      <a:pt x="101" y="17"/>
                      <a:pt x="102" y="17"/>
                    </a:cubicBezTo>
                    <a:cubicBezTo>
                      <a:pt x="107" y="17"/>
                      <a:pt x="110" y="13"/>
                      <a:pt x="110" y="9"/>
                    </a:cubicBezTo>
                    <a:cubicBezTo>
                      <a:pt x="110" y="4"/>
                      <a:pt x="107" y="0"/>
                      <a:pt x="102" y="0"/>
                    </a:cubicBezTo>
                    <a:cubicBezTo>
                      <a:pt x="97" y="0"/>
                      <a:pt x="94" y="4"/>
                      <a:pt x="94" y="9"/>
                    </a:cubicBezTo>
                    <a:cubicBezTo>
                      <a:pt x="94" y="11"/>
                      <a:pt x="94" y="13"/>
                      <a:pt x="96" y="15"/>
                    </a:cubicBezTo>
                    <a:lnTo>
                      <a:pt x="73"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5" name="Freeform 992"/>
              <p:cNvSpPr/>
              <p:nvPr/>
            </p:nvSpPr>
            <p:spPr bwMode="auto">
              <a:xfrm>
                <a:off x="5767388" y="3565525"/>
                <a:ext cx="530225" cy="38100"/>
              </a:xfrm>
              <a:custGeom>
                <a:avLst/>
                <a:gdLst>
                  <a:gd name="T0" fmla="*/ 33 w 334"/>
                  <a:gd name="T1" fmla="*/ 0 h 24"/>
                  <a:gd name="T2" fmla="*/ 0 w 334"/>
                  <a:gd name="T3" fmla="*/ 24 h 24"/>
                  <a:gd name="T4" fmla="*/ 334 w 334"/>
                  <a:gd name="T5" fmla="*/ 24 h 24"/>
                  <a:gd name="T6" fmla="*/ 300 w 334"/>
                  <a:gd name="T7" fmla="*/ 0 h 24"/>
                  <a:gd name="T8" fmla="*/ 33 w 334"/>
                  <a:gd name="T9" fmla="*/ 0 h 24"/>
                </a:gdLst>
                <a:ahLst/>
                <a:cxnLst>
                  <a:cxn ang="0">
                    <a:pos x="T0" y="T1"/>
                  </a:cxn>
                  <a:cxn ang="0">
                    <a:pos x="T2" y="T3"/>
                  </a:cxn>
                  <a:cxn ang="0">
                    <a:pos x="T4" y="T5"/>
                  </a:cxn>
                  <a:cxn ang="0">
                    <a:pos x="T6" y="T7"/>
                  </a:cxn>
                  <a:cxn ang="0">
                    <a:pos x="T8" y="T9"/>
                  </a:cxn>
                </a:cxnLst>
                <a:rect l="0" t="0" r="r" b="b"/>
                <a:pathLst>
                  <a:path w="334" h="24">
                    <a:moveTo>
                      <a:pt x="33" y="0"/>
                    </a:moveTo>
                    <a:lnTo>
                      <a:pt x="0" y="24"/>
                    </a:lnTo>
                    <a:lnTo>
                      <a:pt x="334" y="24"/>
                    </a:lnTo>
                    <a:lnTo>
                      <a:pt x="300" y="0"/>
                    </a:lnTo>
                    <a:lnTo>
                      <a:pt x="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6" name="Freeform 993"/>
              <p:cNvSpPr>
                <a:spLocks noEditPoints="1"/>
              </p:cNvSpPr>
              <p:nvPr/>
            </p:nvSpPr>
            <p:spPr bwMode="auto">
              <a:xfrm>
                <a:off x="5767388" y="3617913"/>
                <a:ext cx="530225" cy="49213"/>
              </a:xfrm>
              <a:custGeom>
                <a:avLst/>
                <a:gdLst>
                  <a:gd name="T0" fmla="*/ 0 w 141"/>
                  <a:gd name="T1" fmla="*/ 0 h 13"/>
                  <a:gd name="T2" fmla="*/ 0 w 141"/>
                  <a:gd name="T3" fmla="*/ 1 h 13"/>
                  <a:gd name="T4" fmla="*/ 14 w 141"/>
                  <a:gd name="T5" fmla="*/ 13 h 13"/>
                  <a:gd name="T6" fmla="*/ 126 w 141"/>
                  <a:gd name="T7" fmla="*/ 13 h 13"/>
                  <a:gd name="T8" fmla="*/ 141 w 141"/>
                  <a:gd name="T9" fmla="*/ 1 h 13"/>
                  <a:gd name="T10" fmla="*/ 141 w 141"/>
                  <a:gd name="T11" fmla="*/ 0 h 13"/>
                  <a:gd name="T12" fmla="*/ 0 w 141"/>
                  <a:gd name="T13" fmla="*/ 0 h 13"/>
                  <a:gd name="T14" fmla="*/ 90 w 141"/>
                  <a:gd name="T15" fmla="*/ 9 h 13"/>
                  <a:gd name="T16" fmla="*/ 58 w 141"/>
                  <a:gd name="T17" fmla="*/ 9 h 13"/>
                  <a:gd name="T18" fmla="*/ 55 w 141"/>
                  <a:gd name="T19" fmla="*/ 7 h 13"/>
                  <a:gd name="T20" fmla="*/ 58 w 141"/>
                  <a:gd name="T21" fmla="*/ 4 h 13"/>
                  <a:gd name="T22" fmla="*/ 90 w 141"/>
                  <a:gd name="T23" fmla="*/ 4 h 13"/>
                  <a:gd name="T24" fmla="*/ 93 w 141"/>
                  <a:gd name="T25" fmla="*/ 7 h 13"/>
                  <a:gd name="T26" fmla="*/ 90 w 141"/>
                  <a:gd name="T2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1" h="13">
                    <a:moveTo>
                      <a:pt x="0" y="0"/>
                    </a:moveTo>
                    <a:cubicBezTo>
                      <a:pt x="0" y="1"/>
                      <a:pt x="0" y="1"/>
                      <a:pt x="0" y="1"/>
                    </a:cubicBezTo>
                    <a:cubicBezTo>
                      <a:pt x="0" y="8"/>
                      <a:pt x="6" y="13"/>
                      <a:pt x="14" y="13"/>
                    </a:cubicBezTo>
                    <a:cubicBezTo>
                      <a:pt x="126" y="13"/>
                      <a:pt x="126" y="13"/>
                      <a:pt x="126" y="13"/>
                    </a:cubicBezTo>
                    <a:cubicBezTo>
                      <a:pt x="134" y="13"/>
                      <a:pt x="141" y="8"/>
                      <a:pt x="141" y="1"/>
                    </a:cubicBezTo>
                    <a:cubicBezTo>
                      <a:pt x="141" y="1"/>
                      <a:pt x="141" y="1"/>
                      <a:pt x="141" y="0"/>
                    </a:cubicBezTo>
                    <a:lnTo>
                      <a:pt x="0" y="0"/>
                    </a:lnTo>
                    <a:close/>
                    <a:moveTo>
                      <a:pt x="90" y="9"/>
                    </a:moveTo>
                    <a:cubicBezTo>
                      <a:pt x="58" y="9"/>
                      <a:pt x="58" y="9"/>
                      <a:pt x="58" y="9"/>
                    </a:cubicBezTo>
                    <a:cubicBezTo>
                      <a:pt x="56" y="9"/>
                      <a:pt x="55" y="8"/>
                      <a:pt x="55" y="7"/>
                    </a:cubicBezTo>
                    <a:cubicBezTo>
                      <a:pt x="55" y="5"/>
                      <a:pt x="56" y="4"/>
                      <a:pt x="58" y="4"/>
                    </a:cubicBezTo>
                    <a:cubicBezTo>
                      <a:pt x="90" y="4"/>
                      <a:pt x="90" y="4"/>
                      <a:pt x="90" y="4"/>
                    </a:cubicBezTo>
                    <a:cubicBezTo>
                      <a:pt x="92" y="4"/>
                      <a:pt x="93" y="5"/>
                      <a:pt x="93" y="7"/>
                    </a:cubicBezTo>
                    <a:cubicBezTo>
                      <a:pt x="93" y="8"/>
                      <a:pt x="92" y="9"/>
                      <a:pt x="9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22" name="文本框 121"/>
            <p:cNvSpPr txBox="1"/>
            <p:nvPr/>
          </p:nvSpPr>
          <p:spPr>
            <a:xfrm>
              <a:off x="9085996" y="3165949"/>
              <a:ext cx="1811070" cy="461665"/>
            </a:xfrm>
            <a:prstGeom prst="rect">
              <a:avLst/>
            </a:prstGeom>
            <a:noFill/>
          </p:spPr>
          <p:txBody>
            <a:bodyPr wrap="square" rtlCol="0">
              <a:spAutoFit/>
            </a:bodyPr>
            <a:lstStyle/>
            <a:p>
              <a:r>
                <a:rPr lang="zh-CN" altLang="en-US" sz="2400" spc="600" dirty="0"/>
                <a:t>输入标题</a:t>
              </a:r>
            </a:p>
          </p:txBody>
        </p:sp>
        <p:sp>
          <p:nvSpPr>
            <p:cNvPr id="120" name="文本框 119"/>
            <p:cNvSpPr txBox="1"/>
            <p:nvPr/>
          </p:nvSpPr>
          <p:spPr>
            <a:xfrm>
              <a:off x="8374856" y="3580988"/>
              <a:ext cx="3563144" cy="1661289"/>
            </a:xfrm>
            <a:prstGeom prst="rect">
              <a:avLst/>
            </a:prstGeom>
            <a:noFill/>
          </p:spPr>
          <p:txBody>
            <a:bodyPr wrap="square" rtlCol="0">
              <a:spAutoFit/>
            </a:bodyPr>
            <a:lstStyle>
              <a:defPPr>
                <a:defRPr lang="zh-CN"/>
              </a:defPPr>
              <a:lvl1pPr>
                <a:lnSpc>
                  <a:spcPct val="130000"/>
                </a:lnSpc>
                <a:defRPr sz="2000">
                  <a:solidFill>
                    <a:schemeClr val="bg1"/>
                  </a:solidFill>
                  <a:latin typeface="+mn-ea"/>
                </a:defRPr>
              </a:lvl1pPr>
            </a:lstStyle>
            <a:p>
              <a:r>
                <a:rPr lang="zh-CN" altLang="en-US" dirty="0">
                  <a:solidFill>
                    <a:schemeClr val="tx1"/>
                  </a:solidFill>
                </a:rPr>
                <a:t>点击此处添加文本内容点击此处添加文本内容点击此处添加文本内容点击此处添加文本内容</a:t>
              </a:r>
            </a:p>
          </p:txBody>
        </p:sp>
      </p:grpSp>
      <p:grpSp>
        <p:nvGrpSpPr>
          <p:cNvPr id="136" name="组合 135"/>
          <p:cNvGrpSpPr/>
          <p:nvPr/>
        </p:nvGrpSpPr>
        <p:grpSpPr>
          <a:xfrm>
            <a:off x="9238152" y="4889770"/>
            <a:ext cx="2811608" cy="2076328"/>
            <a:chOff x="9238152" y="4889770"/>
            <a:chExt cx="2811608" cy="2076328"/>
          </a:xfrm>
        </p:grpSpPr>
        <p:grpSp>
          <p:nvGrpSpPr>
            <p:cNvPr id="129" name="组合 128"/>
            <p:cNvGrpSpPr>
              <a:grpSpLocks noChangeAspect="1"/>
            </p:cNvGrpSpPr>
            <p:nvPr/>
          </p:nvGrpSpPr>
          <p:grpSpPr>
            <a:xfrm>
              <a:off x="9393553" y="4904602"/>
              <a:ext cx="523355" cy="432000"/>
              <a:chOff x="5767388" y="3224213"/>
              <a:chExt cx="536575" cy="442913"/>
            </a:xfrm>
            <a:solidFill>
              <a:schemeClr val="tx1">
                <a:lumMod val="85000"/>
                <a:lumOff val="15000"/>
              </a:schemeClr>
            </a:solidFill>
          </p:grpSpPr>
          <p:sp>
            <p:nvSpPr>
              <p:cNvPr id="132" name="Freeform 990"/>
              <p:cNvSpPr/>
              <p:nvPr/>
            </p:nvSpPr>
            <p:spPr bwMode="auto">
              <a:xfrm>
                <a:off x="5819775" y="3224213"/>
                <a:ext cx="423863" cy="327025"/>
              </a:xfrm>
              <a:custGeom>
                <a:avLst/>
                <a:gdLst>
                  <a:gd name="T0" fmla="*/ 113 w 113"/>
                  <a:gd name="T1" fmla="*/ 40 h 87"/>
                  <a:gd name="T2" fmla="*/ 103 w 113"/>
                  <a:gd name="T3" fmla="*/ 49 h 87"/>
                  <a:gd name="T4" fmla="*/ 103 w 113"/>
                  <a:gd name="T5" fmla="*/ 78 h 87"/>
                  <a:gd name="T6" fmla="*/ 10 w 113"/>
                  <a:gd name="T7" fmla="*/ 78 h 87"/>
                  <a:gd name="T8" fmla="*/ 10 w 113"/>
                  <a:gd name="T9" fmla="*/ 9 h 87"/>
                  <a:gd name="T10" fmla="*/ 103 w 113"/>
                  <a:gd name="T11" fmla="*/ 9 h 87"/>
                  <a:gd name="T12" fmla="*/ 103 w 113"/>
                  <a:gd name="T13" fmla="*/ 37 h 87"/>
                  <a:gd name="T14" fmla="*/ 112 w 113"/>
                  <a:gd name="T15" fmla="*/ 28 h 87"/>
                  <a:gd name="T16" fmla="*/ 110 w 113"/>
                  <a:gd name="T17" fmla="*/ 23 h 87"/>
                  <a:gd name="T18" fmla="*/ 113 w 113"/>
                  <a:gd name="T19" fmla="*/ 16 h 87"/>
                  <a:gd name="T20" fmla="*/ 113 w 113"/>
                  <a:gd name="T21" fmla="*/ 0 h 87"/>
                  <a:gd name="T22" fmla="*/ 0 w 113"/>
                  <a:gd name="T23" fmla="*/ 0 h 87"/>
                  <a:gd name="T24" fmla="*/ 0 w 113"/>
                  <a:gd name="T25" fmla="*/ 87 h 87"/>
                  <a:gd name="T26" fmla="*/ 113 w 113"/>
                  <a:gd name="T27" fmla="*/ 87 h 87"/>
                  <a:gd name="T28" fmla="*/ 113 w 113"/>
                  <a:gd name="T29" fmla="*/ 4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87">
                    <a:moveTo>
                      <a:pt x="113" y="40"/>
                    </a:moveTo>
                    <a:cubicBezTo>
                      <a:pt x="103" y="49"/>
                      <a:pt x="103" y="49"/>
                      <a:pt x="103" y="49"/>
                    </a:cubicBezTo>
                    <a:cubicBezTo>
                      <a:pt x="103" y="78"/>
                      <a:pt x="103" y="78"/>
                      <a:pt x="103" y="78"/>
                    </a:cubicBezTo>
                    <a:cubicBezTo>
                      <a:pt x="10" y="78"/>
                      <a:pt x="10" y="78"/>
                      <a:pt x="10" y="78"/>
                    </a:cubicBezTo>
                    <a:cubicBezTo>
                      <a:pt x="10" y="9"/>
                      <a:pt x="10" y="9"/>
                      <a:pt x="10" y="9"/>
                    </a:cubicBezTo>
                    <a:cubicBezTo>
                      <a:pt x="103" y="9"/>
                      <a:pt x="103" y="9"/>
                      <a:pt x="103" y="9"/>
                    </a:cubicBezTo>
                    <a:cubicBezTo>
                      <a:pt x="103" y="37"/>
                      <a:pt x="103" y="37"/>
                      <a:pt x="103" y="37"/>
                    </a:cubicBezTo>
                    <a:cubicBezTo>
                      <a:pt x="112" y="28"/>
                      <a:pt x="112" y="28"/>
                      <a:pt x="112" y="28"/>
                    </a:cubicBezTo>
                    <a:cubicBezTo>
                      <a:pt x="111" y="27"/>
                      <a:pt x="110" y="25"/>
                      <a:pt x="110" y="23"/>
                    </a:cubicBezTo>
                    <a:cubicBezTo>
                      <a:pt x="110" y="20"/>
                      <a:pt x="111" y="18"/>
                      <a:pt x="113" y="16"/>
                    </a:cubicBezTo>
                    <a:cubicBezTo>
                      <a:pt x="113" y="0"/>
                      <a:pt x="113" y="0"/>
                      <a:pt x="113" y="0"/>
                    </a:cubicBezTo>
                    <a:cubicBezTo>
                      <a:pt x="0" y="0"/>
                      <a:pt x="0" y="0"/>
                      <a:pt x="0" y="0"/>
                    </a:cubicBezTo>
                    <a:cubicBezTo>
                      <a:pt x="0" y="87"/>
                      <a:pt x="0" y="87"/>
                      <a:pt x="0" y="87"/>
                    </a:cubicBezTo>
                    <a:cubicBezTo>
                      <a:pt x="113" y="87"/>
                      <a:pt x="113" y="87"/>
                      <a:pt x="113" y="87"/>
                    </a:cubicBezTo>
                    <a:lnTo>
                      <a:pt x="113"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3" name="Freeform 991"/>
              <p:cNvSpPr/>
              <p:nvPr/>
            </p:nvSpPr>
            <p:spPr bwMode="auto">
              <a:xfrm>
                <a:off x="5891213" y="3276600"/>
                <a:ext cx="412750" cy="211138"/>
              </a:xfrm>
              <a:custGeom>
                <a:avLst/>
                <a:gdLst>
                  <a:gd name="T0" fmla="*/ 73 w 110"/>
                  <a:gd name="T1" fmla="*/ 38 h 56"/>
                  <a:gd name="T2" fmla="*/ 70 w 110"/>
                  <a:gd name="T3" fmla="*/ 37 h 56"/>
                  <a:gd name="T4" fmla="*/ 65 w 110"/>
                  <a:gd name="T5" fmla="*/ 38 h 56"/>
                  <a:gd name="T6" fmla="*/ 48 w 110"/>
                  <a:gd name="T7" fmla="*/ 19 h 56"/>
                  <a:gd name="T8" fmla="*/ 49 w 110"/>
                  <a:gd name="T9" fmla="*/ 14 h 56"/>
                  <a:gd name="T10" fmla="*/ 41 w 110"/>
                  <a:gd name="T11" fmla="*/ 6 h 56"/>
                  <a:gd name="T12" fmla="*/ 32 w 110"/>
                  <a:gd name="T13" fmla="*/ 14 h 56"/>
                  <a:gd name="T14" fmla="*/ 34 w 110"/>
                  <a:gd name="T15" fmla="*/ 19 h 56"/>
                  <a:gd name="T16" fmla="*/ 12 w 110"/>
                  <a:gd name="T17" fmla="*/ 40 h 56"/>
                  <a:gd name="T18" fmla="*/ 8 w 110"/>
                  <a:gd name="T19" fmla="*/ 39 h 56"/>
                  <a:gd name="T20" fmla="*/ 0 w 110"/>
                  <a:gd name="T21" fmla="*/ 48 h 56"/>
                  <a:gd name="T22" fmla="*/ 8 w 110"/>
                  <a:gd name="T23" fmla="*/ 56 h 56"/>
                  <a:gd name="T24" fmla="*/ 16 w 110"/>
                  <a:gd name="T25" fmla="*/ 48 h 56"/>
                  <a:gd name="T26" fmla="*/ 15 w 110"/>
                  <a:gd name="T27" fmla="*/ 43 h 56"/>
                  <a:gd name="T28" fmla="*/ 36 w 110"/>
                  <a:gd name="T29" fmla="*/ 21 h 56"/>
                  <a:gd name="T30" fmla="*/ 41 w 110"/>
                  <a:gd name="T31" fmla="*/ 23 h 56"/>
                  <a:gd name="T32" fmla="*/ 45 w 110"/>
                  <a:gd name="T33" fmla="*/ 21 h 56"/>
                  <a:gd name="T34" fmla="*/ 63 w 110"/>
                  <a:gd name="T35" fmla="*/ 41 h 56"/>
                  <a:gd name="T36" fmla="*/ 61 w 110"/>
                  <a:gd name="T37" fmla="*/ 45 h 56"/>
                  <a:gd name="T38" fmla="*/ 70 w 110"/>
                  <a:gd name="T39" fmla="*/ 54 h 56"/>
                  <a:gd name="T40" fmla="*/ 78 w 110"/>
                  <a:gd name="T41" fmla="*/ 45 h 56"/>
                  <a:gd name="T42" fmla="*/ 76 w 110"/>
                  <a:gd name="T43" fmla="*/ 40 h 56"/>
                  <a:gd name="T44" fmla="*/ 99 w 110"/>
                  <a:gd name="T45" fmla="*/ 17 h 56"/>
                  <a:gd name="T46" fmla="*/ 102 w 110"/>
                  <a:gd name="T47" fmla="*/ 17 h 56"/>
                  <a:gd name="T48" fmla="*/ 110 w 110"/>
                  <a:gd name="T49" fmla="*/ 9 h 56"/>
                  <a:gd name="T50" fmla="*/ 102 w 110"/>
                  <a:gd name="T51" fmla="*/ 0 h 56"/>
                  <a:gd name="T52" fmla="*/ 94 w 110"/>
                  <a:gd name="T53" fmla="*/ 9 h 56"/>
                  <a:gd name="T54" fmla="*/ 96 w 110"/>
                  <a:gd name="T55" fmla="*/ 15 h 56"/>
                  <a:gd name="T56" fmla="*/ 73 w 110"/>
                  <a:gd name="T57"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0" h="56">
                    <a:moveTo>
                      <a:pt x="73" y="38"/>
                    </a:moveTo>
                    <a:cubicBezTo>
                      <a:pt x="72" y="37"/>
                      <a:pt x="71" y="37"/>
                      <a:pt x="70" y="37"/>
                    </a:cubicBezTo>
                    <a:cubicBezTo>
                      <a:pt x="68" y="37"/>
                      <a:pt x="67" y="38"/>
                      <a:pt x="65" y="38"/>
                    </a:cubicBezTo>
                    <a:cubicBezTo>
                      <a:pt x="48" y="19"/>
                      <a:pt x="48" y="19"/>
                      <a:pt x="48" y="19"/>
                    </a:cubicBezTo>
                    <a:cubicBezTo>
                      <a:pt x="49" y="17"/>
                      <a:pt x="49" y="16"/>
                      <a:pt x="49" y="14"/>
                    </a:cubicBezTo>
                    <a:cubicBezTo>
                      <a:pt x="49" y="9"/>
                      <a:pt x="45" y="6"/>
                      <a:pt x="41" y="6"/>
                    </a:cubicBezTo>
                    <a:cubicBezTo>
                      <a:pt x="36" y="6"/>
                      <a:pt x="32" y="9"/>
                      <a:pt x="32" y="14"/>
                    </a:cubicBezTo>
                    <a:cubicBezTo>
                      <a:pt x="32" y="16"/>
                      <a:pt x="33" y="17"/>
                      <a:pt x="34" y="19"/>
                    </a:cubicBezTo>
                    <a:cubicBezTo>
                      <a:pt x="12" y="40"/>
                      <a:pt x="12" y="40"/>
                      <a:pt x="12" y="40"/>
                    </a:cubicBezTo>
                    <a:cubicBezTo>
                      <a:pt x="11" y="40"/>
                      <a:pt x="9" y="39"/>
                      <a:pt x="8" y="39"/>
                    </a:cubicBezTo>
                    <a:cubicBezTo>
                      <a:pt x="3" y="39"/>
                      <a:pt x="0" y="43"/>
                      <a:pt x="0" y="48"/>
                    </a:cubicBezTo>
                    <a:cubicBezTo>
                      <a:pt x="0" y="52"/>
                      <a:pt x="3" y="56"/>
                      <a:pt x="8" y="56"/>
                    </a:cubicBezTo>
                    <a:cubicBezTo>
                      <a:pt x="13" y="56"/>
                      <a:pt x="16" y="52"/>
                      <a:pt x="16" y="48"/>
                    </a:cubicBezTo>
                    <a:cubicBezTo>
                      <a:pt x="16" y="46"/>
                      <a:pt x="16" y="44"/>
                      <a:pt x="15" y="43"/>
                    </a:cubicBezTo>
                    <a:cubicBezTo>
                      <a:pt x="36" y="21"/>
                      <a:pt x="36" y="21"/>
                      <a:pt x="36" y="21"/>
                    </a:cubicBezTo>
                    <a:cubicBezTo>
                      <a:pt x="38" y="22"/>
                      <a:pt x="39" y="23"/>
                      <a:pt x="41" y="23"/>
                    </a:cubicBezTo>
                    <a:cubicBezTo>
                      <a:pt x="42" y="23"/>
                      <a:pt x="44" y="22"/>
                      <a:pt x="45" y="21"/>
                    </a:cubicBezTo>
                    <a:cubicBezTo>
                      <a:pt x="63" y="41"/>
                      <a:pt x="63" y="41"/>
                      <a:pt x="63" y="41"/>
                    </a:cubicBezTo>
                    <a:cubicBezTo>
                      <a:pt x="62" y="43"/>
                      <a:pt x="61" y="44"/>
                      <a:pt x="61" y="45"/>
                    </a:cubicBezTo>
                    <a:cubicBezTo>
                      <a:pt x="61" y="50"/>
                      <a:pt x="65" y="54"/>
                      <a:pt x="70" y="54"/>
                    </a:cubicBezTo>
                    <a:cubicBezTo>
                      <a:pt x="75" y="54"/>
                      <a:pt x="78" y="50"/>
                      <a:pt x="78" y="45"/>
                    </a:cubicBezTo>
                    <a:cubicBezTo>
                      <a:pt x="78" y="43"/>
                      <a:pt x="77" y="41"/>
                      <a:pt x="76" y="40"/>
                    </a:cubicBezTo>
                    <a:cubicBezTo>
                      <a:pt x="99" y="17"/>
                      <a:pt x="99" y="17"/>
                      <a:pt x="99" y="17"/>
                    </a:cubicBezTo>
                    <a:cubicBezTo>
                      <a:pt x="100" y="17"/>
                      <a:pt x="101" y="17"/>
                      <a:pt x="102" y="17"/>
                    </a:cubicBezTo>
                    <a:cubicBezTo>
                      <a:pt x="107" y="17"/>
                      <a:pt x="110" y="13"/>
                      <a:pt x="110" y="9"/>
                    </a:cubicBezTo>
                    <a:cubicBezTo>
                      <a:pt x="110" y="4"/>
                      <a:pt x="107" y="0"/>
                      <a:pt x="102" y="0"/>
                    </a:cubicBezTo>
                    <a:cubicBezTo>
                      <a:pt x="97" y="0"/>
                      <a:pt x="94" y="4"/>
                      <a:pt x="94" y="9"/>
                    </a:cubicBezTo>
                    <a:cubicBezTo>
                      <a:pt x="94" y="11"/>
                      <a:pt x="94" y="13"/>
                      <a:pt x="96" y="15"/>
                    </a:cubicBezTo>
                    <a:lnTo>
                      <a:pt x="73"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4" name="Freeform 992"/>
              <p:cNvSpPr/>
              <p:nvPr/>
            </p:nvSpPr>
            <p:spPr bwMode="auto">
              <a:xfrm>
                <a:off x="5767388" y="3565525"/>
                <a:ext cx="530225" cy="38100"/>
              </a:xfrm>
              <a:custGeom>
                <a:avLst/>
                <a:gdLst>
                  <a:gd name="T0" fmla="*/ 33 w 334"/>
                  <a:gd name="T1" fmla="*/ 0 h 24"/>
                  <a:gd name="T2" fmla="*/ 0 w 334"/>
                  <a:gd name="T3" fmla="*/ 24 h 24"/>
                  <a:gd name="T4" fmla="*/ 334 w 334"/>
                  <a:gd name="T5" fmla="*/ 24 h 24"/>
                  <a:gd name="T6" fmla="*/ 300 w 334"/>
                  <a:gd name="T7" fmla="*/ 0 h 24"/>
                  <a:gd name="T8" fmla="*/ 33 w 334"/>
                  <a:gd name="T9" fmla="*/ 0 h 24"/>
                </a:gdLst>
                <a:ahLst/>
                <a:cxnLst>
                  <a:cxn ang="0">
                    <a:pos x="T0" y="T1"/>
                  </a:cxn>
                  <a:cxn ang="0">
                    <a:pos x="T2" y="T3"/>
                  </a:cxn>
                  <a:cxn ang="0">
                    <a:pos x="T4" y="T5"/>
                  </a:cxn>
                  <a:cxn ang="0">
                    <a:pos x="T6" y="T7"/>
                  </a:cxn>
                  <a:cxn ang="0">
                    <a:pos x="T8" y="T9"/>
                  </a:cxn>
                </a:cxnLst>
                <a:rect l="0" t="0" r="r" b="b"/>
                <a:pathLst>
                  <a:path w="334" h="24">
                    <a:moveTo>
                      <a:pt x="33" y="0"/>
                    </a:moveTo>
                    <a:lnTo>
                      <a:pt x="0" y="24"/>
                    </a:lnTo>
                    <a:lnTo>
                      <a:pt x="334" y="24"/>
                    </a:lnTo>
                    <a:lnTo>
                      <a:pt x="300" y="0"/>
                    </a:lnTo>
                    <a:lnTo>
                      <a:pt x="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5" name="Freeform 993"/>
              <p:cNvSpPr>
                <a:spLocks noEditPoints="1"/>
              </p:cNvSpPr>
              <p:nvPr/>
            </p:nvSpPr>
            <p:spPr bwMode="auto">
              <a:xfrm>
                <a:off x="5767388" y="3617913"/>
                <a:ext cx="530225" cy="49213"/>
              </a:xfrm>
              <a:custGeom>
                <a:avLst/>
                <a:gdLst>
                  <a:gd name="T0" fmla="*/ 0 w 141"/>
                  <a:gd name="T1" fmla="*/ 0 h 13"/>
                  <a:gd name="T2" fmla="*/ 0 w 141"/>
                  <a:gd name="T3" fmla="*/ 1 h 13"/>
                  <a:gd name="T4" fmla="*/ 14 w 141"/>
                  <a:gd name="T5" fmla="*/ 13 h 13"/>
                  <a:gd name="T6" fmla="*/ 126 w 141"/>
                  <a:gd name="T7" fmla="*/ 13 h 13"/>
                  <a:gd name="T8" fmla="*/ 141 w 141"/>
                  <a:gd name="T9" fmla="*/ 1 h 13"/>
                  <a:gd name="T10" fmla="*/ 141 w 141"/>
                  <a:gd name="T11" fmla="*/ 0 h 13"/>
                  <a:gd name="T12" fmla="*/ 0 w 141"/>
                  <a:gd name="T13" fmla="*/ 0 h 13"/>
                  <a:gd name="T14" fmla="*/ 90 w 141"/>
                  <a:gd name="T15" fmla="*/ 9 h 13"/>
                  <a:gd name="T16" fmla="*/ 58 w 141"/>
                  <a:gd name="T17" fmla="*/ 9 h 13"/>
                  <a:gd name="T18" fmla="*/ 55 w 141"/>
                  <a:gd name="T19" fmla="*/ 7 h 13"/>
                  <a:gd name="T20" fmla="*/ 58 w 141"/>
                  <a:gd name="T21" fmla="*/ 4 h 13"/>
                  <a:gd name="T22" fmla="*/ 90 w 141"/>
                  <a:gd name="T23" fmla="*/ 4 h 13"/>
                  <a:gd name="T24" fmla="*/ 93 w 141"/>
                  <a:gd name="T25" fmla="*/ 7 h 13"/>
                  <a:gd name="T26" fmla="*/ 90 w 141"/>
                  <a:gd name="T2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1" h="13">
                    <a:moveTo>
                      <a:pt x="0" y="0"/>
                    </a:moveTo>
                    <a:cubicBezTo>
                      <a:pt x="0" y="1"/>
                      <a:pt x="0" y="1"/>
                      <a:pt x="0" y="1"/>
                    </a:cubicBezTo>
                    <a:cubicBezTo>
                      <a:pt x="0" y="8"/>
                      <a:pt x="6" y="13"/>
                      <a:pt x="14" y="13"/>
                    </a:cubicBezTo>
                    <a:cubicBezTo>
                      <a:pt x="126" y="13"/>
                      <a:pt x="126" y="13"/>
                      <a:pt x="126" y="13"/>
                    </a:cubicBezTo>
                    <a:cubicBezTo>
                      <a:pt x="134" y="13"/>
                      <a:pt x="141" y="8"/>
                      <a:pt x="141" y="1"/>
                    </a:cubicBezTo>
                    <a:cubicBezTo>
                      <a:pt x="141" y="1"/>
                      <a:pt x="141" y="1"/>
                      <a:pt x="141" y="0"/>
                    </a:cubicBezTo>
                    <a:lnTo>
                      <a:pt x="0" y="0"/>
                    </a:lnTo>
                    <a:close/>
                    <a:moveTo>
                      <a:pt x="90" y="9"/>
                    </a:moveTo>
                    <a:cubicBezTo>
                      <a:pt x="58" y="9"/>
                      <a:pt x="58" y="9"/>
                      <a:pt x="58" y="9"/>
                    </a:cubicBezTo>
                    <a:cubicBezTo>
                      <a:pt x="56" y="9"/>
                      <a:pt x="55" y="8"/>
                      <a:pt x="55" y="7"/>
                    </a:cubicBezTo>
                    <a:cubicBezTo>
                      <a:pt x="55" y="5"/>
                      <a:pt x="56" y="4"/>
                      <a:pt x="58" y="4"/>
                    </a:cubicBezTo>
                    <a:cubicBezTo>
                      <a:pt x="90" y="4"/>
                      <a:pt x="90" y="4"/>
                      <a:pt x="90" y="4"/>
                    </a:cubicBezTo>
                    <a:cubicBezTo>
                      <a:pt x="92" y="4"/>
                      <a:pt x="93" y="5"/>
                      <a:pt x="93" y="7"/>
                    </a:cubicBezTo>
                    <a:cubicBezTo>
                      <a:pt x="93" y="8"/>
                      <a:pt x="92" y="9"/>
                      <a:pt x="9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30" name="文本框 129"/>
            <p:cNvSpPr txBox="1"/>
            <p:nvPr/>
          </p:nvSpPr>
          <p:spPr>
            <a:xfrm>
              <a:off x="9949292" y="4889770"/>
              <a:ext cx="1811070" cy="461665"/>
            </a:xfrm>
            <a:prstGeom prst="rect">
              <a:avLst/>
            </a:prstGeom>
            <a:noFill/>
          </p:spPr>
          <p:txBody>
            <a:bodyPr wrap="square" rtlCol="0">
              <a:spAutoFit/>
            </a:bodyPr>
            <a:lstStyle/>
            <a:p>
              <a:r>
                <a:rPr lang="zh-CN" altLang="en-US" sz="2400" spc="600" dirty="0"/>
                <a:t>输入标题</a:t>
              </a:r>
            </a:p>
          </p:txBody>
        </p:sp>
        <p:sp>
          <p:nvSpPr>
            <p:cNvPr id="131" name="文本框 130"/>
            <p:cNvSpPr txBox="1"/>
            <p:nvPr/>
          </p:nvSpPr>
          <p:spPr>
            <a:xfrm>
              <a:off x="9238152" y="5304809"/>
              <a:ext cx="2811608" cy="1661289"/>
            </a:xfrm>
            <a:prstGeom prst="rect">
              <a:avLst/>
            </a:prstGeom>
            <a:noFill/>
          </p:spPr>
          <p:txBody>
            <a:bodyPr wrap="square" rtlCol="0">
              <a:spAutoFit/>
            </a:bodyPr>
            <a:lstStyle>
              <a:defPPr>
                <a:defRPr lang="zh-CN"/>
              </a:defPPr>
              <a:lvl1pPr>
                <a:lnSpc>
                  <a:spcPct val="130000"/>
                </a:lnSpc>
                <a:defRPr sz="2000">
                  <a:solidFill>
                    <a:schemeClr val="bg1"/>
                  </a:solidFill>
                  <a:latin typeface="+mn-ea"/>
                </a:defRPr>
              </a:lvl1pPr>
            </a:lstStyle>
            <a:p>
              <a:r>
                <a:rPr lang="zh-CN" altLang="en-US" dirty="0">
                  <a:solidFill>
                    <a:schemeClr val="tx1"/>
                  </a:solidFill>
                </a:rPr>
                <a:t>点击此处添加文本内容点击此处添加文本内容点击此处添加文本内容点击此处添加文本内容</a:t>
              </a:r>
            </a:p>
          </p:txBody>
        </p:sp>
      </p:grpSp>
      <p:grpSp>
        <p:nvGrpSpPr>
          <p:cNvPr id="137" name="组合 136"/>
          <p:cNvGrpSpPr/>
          <p:nvPr/>
        </p:nvGrpSpPr>
        <p:grpSpPr>
          <a:xfrm>
            <a:off x="327832" y="4889770"/>
            <a:ext cx="2811608" cy="2076328"/>
            <a:chOff x="9238152" y="4889770"/>
            <a:chExt cx="2811608" cy="2076328"/>
          </a:xfrm>
        </p:grpSpPr>
        <p:grpSp>
          <p:nvGrpSpPr>
            <p:cNvPr id="138" name="组合 137"/>
            <p:cNvGrpSpPr>
              <a:grpSpLocks noChangeAspect="1"/>
            </p:cNvGrpSpPr>
            <p:nvPr/>
          </p:nvGrpSpPr>
          <p:grpSpPr>
            <a:xfrm>
              <a:off x="9393553" y="4904602"/>
              <a:ext cx="523355" cy="432000"/>
              <a:chOff x="5767388" y="3224213"/>
              <a:chExt cx="536575" cy="442913"/>
            </a:xfrm>
            <a:solidFill>
              <a:schemeClr val="tx1">
                <a:lumMod val="85000"/>
                <a:lumOff val="15000"/>
              </a:schemeClr>
            </a:solidFill>
          </p:grpSpPr>
          <p:sp>
            <p:nvSpPr>
              <p:cNvPr id="141" name="Freeform 990"/>
              <p:cNvSpPr/>
              <p:nvPr/>
            </p:nvSpPr>
            <p:spPr bwMode="auto">
              <a:xfrm>
                <a:off x="5819775" y="3224213"/>
                <a:ext cx="423863" cy="327025"/>
              </a:xfrm>
              <a:custGeom>
                <a:avLst/>
                <a:gdLst>
                  <a:gd name="T0" fmla="*/ 113 w 113"/>
                  <a:gd name="T1" fmla="*/ 40 h 87"/>
                  <a:gd name="T2" fmla="*/ 103 w 113"/>
                  <a:gd name="T3" fmla="*/ 49 h 87"/>
                  <a:gd name="T4" fmla="*/ 103 w 113"/>
                  <a:gd name="T5" fmla="*/ 78 h 87"/>
                  <a:gd name="T6" fmla="*/ 10 w 113"/>
                  <a:gd name="T7" fmla="*/ 78 h 87"/>
                  <a:gd name="T8" fmla="*/ 10 w 113"/>
                  <a:gd name="T9" fmla="*/ 9 h 87"/>
                  <a:gd name="T10" fmla="*/ 103 w 113"/>
                  <a:gd name="T11" fmla="*/ 9 h 87"/>
                  <a:gd name="T12" fmla="*/ 103 w 113"/>
                  <a:gd name="T13" fmla="*/ 37 h 87"/>
                  <a:gd name="T14" fmla="*/ 112 w 113"/>
                  <a:gd name="T15" fmla="*/ 28 h 87"/>
                  <a:gd name="T16" fmla="*/ 110 w 113"/>
                  <a:gd name="T17" fmla="*/ 23 h 87"/>
                  <a:gd name="T18" fmla="*/ 113 w 113"/>
                  <a:gd name="T19" fmla="*/ 16 h 87"/>
                  <a:gd name="T20" fmla="*/ 113 w 113"/>
                  <a:gd name="T21" fmla="*/ 0 h 87"/>
                  <a:gd name="T22" fmla="*/ 0 w 113"/>
                  <a:gd name="T23" fmla="*/ 0 h 87"/>
                  <a:gd name="T24" fmla="*/ 0 w 113"/>
                  <a:gd name="T25" fmla="*/ 87 h 87"/>
                  <a:gd name="T26" fmla="*/ 113 w 113"/>
                  <a:gd name="T27" fmla="*/ 87 h 87"/>
                  <a:gd name="T28" fmla="*/ 113 w 113"/>
                  <a:gd name="T29" fmla="*/ 4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87">
                    <a:moveTo>
                      <a:pt x="113" y="40"/>
                    </a:moveTo>
                    <a:cubicBezTo>
                      <a:pt x="103" y="49"/>
                      <a:pt x="103" y="49"/>
                      <a:pt x="103" y="49"/>
                    </a:cubicBezTo>
                    <a:cubicBezTo>
                      <a:pt x="103" y="78"/>
                      <a:pt x="103" y="78"/>
                      <a:pt x="103" y="78"/>
                    </a:cubicBezTo>
                    <a:cubicBezTo>
                      <a:pt x="10" y="78"/>
                      <a:pt x="10" y="78"/>
                      <a:pt x="10" y="78"/>
                    </a:cubicBezTo>
                    <a:cubicBezTo>
                      <a:pt x="10" y="9"/>
                      <a:pt x="10" y="9"/>
                      <a:pt x="10" y="9"/>
                    </a:cubicBezTo>
                    <a:cubicBezTo>
                      <a:pt x="103" y="9"/>
                      <a:pt x="103" y="9"/>
                      <a:pt x="103" y="9"/>
                    </a:cubicBezTo>
                    <a:cubicBezTo>
                      <a:pt x="103" y="37"/>
                      <a:pt x="103" y="37"/>
                      <a:pt x="103" y="37"/>
                    </a:cubicBezTo>
                    <a:cubicBezTo>
                      <a:pt x="112" y="28"/>
                      <a:pt x="112" y="28"/>
                      <a:pt x="112" y="28"/>
                    </a:cubicBezTo>
                    <a:cubicBezTo>
                      <a:pt x="111" y="27"/>
                      <a:pt x="110" y="25"/>
                      <a:pt x="110" y="23"/>
                    </a:cubicBezTo>
                    <a:cubicBezTo>
                      <a:pt x="110" y="20"/>
                      <a:pt x="111" y="18"/>
                      <a:pt x="113" y="16"/>
                    </a:cubicBezTo>
                    <a:cubicBezTo>
                      <a:pt x="113" y="0"/>
                      <a:pt x="113" y="0"/>
                      <a:pt x="113" y="0"/>
                    </a:cubicBezTo>
                    <a:cubicBezTo>
                      <a:pt x="0" y="0"/>
                      <a:pt x="0" y="0"/>
                      <a:pt x="0" y="0"/>
                    </a:cubicBezTo>
                    <a:cubicBezTo>
                      <a:pt x="0" y="87"/>
                      <a:pt x="0" y="87"/>
                      <a:pt x="0" y="87"/>
                    </a:cubicBezTo>
                    <a:cubicBezTo>
                      <a:pt x="113" y="87"/>
                      <a:pt x="113" y="87"/>
                      <a:pt x="113" y="87"/>
                    </a:cubicBezTo>
                    <a:lnTo>
                      <a:pt x="113"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2" name="Freeform 991"/>
              <p:cNvSpPr/>
              <p:nvPr/>
            </p:nvSpPr>
            <p:spPr bwMode="auto">
              <a:xfrm>
                <a:off x="5891213" y="3276600"/>
                <a:ext cx="412750" cy="211138"/>
              </a:xfrm>
              <a:custGeom>
                <a:avLst/>
                <a:gdLst>
                  <a:gd name="T0" fmla="*/ 73 w 110"/>
                  <a:gd name="T1" fmla="*/ 38 h 56"/>
                  <a:gd name="T2" fmla="*/ 70 w 110"/>
                  <a:gd name="T3" fmla="*/ 37 h 56"/>
                  <a:gd name="T4" fmla="*/ 65 w 110"/>
                  <a:gd name="T5" fmla="*/ 38 h 56"/>
                  <a:gd name="T6" fmla="*/ 48 w 110"/>
                  <a:gd name="T7" fmla="*/ 19 h 56"/>
                  <a:gd name="T8" fmla="*/ 49 w 110"/>
                  <a:gd name="T9" fmla="*/ 14 h 56"/>
                  <a:gd name="T10" fmla="*/ 41 w 110"/>
                  <a:gd name="T11" fmla="*/ 6 h 56"/>
                  <a:gd name="T12" fmla="*/ 32 w 110"/>
                  <a:gd name="T13" fmla="*/ 14 h 56"/>
                  <a:gd name="T14" fmla="*/ 34 w 110"/>
                  <a:gd name="T15" fmla="*/ 19 h 56"/>
                  <a:gd name="T16" fmla="*/ 12 w 110"/>
                  <a:gd name="T17" fmla="*/ 40 h 56"/>
                  <a:gd name="T18" fmla="*/ 8 w 110"/>
                  <a:gd name="T19" fmla="*/ 39 h 56"/>
                  <a:gd name="T20" fmla="*/ 0 w 110"/>
                  <a:gd name="T21" fmla="*/ 48 h 56"/>
                  <a:gd name="T22" fmla="*/ 8 w 110"/>
                  <a:gd name="T23" fmla="*/ 56 h 56"/>
                  <a:gd name="T24" fmla="*/ 16 w 110"/>
                  <a:gd name="T25" fmla="*/ 48 h 56"/>
                  <a:gd name="T26" fmla="*/ 15 w 110"/>
                  <a:gd name="T27" fmla="*/ 43 h 56"/>
                  <a:gd name="T28" fmla="*/ 36 w 110"/>
                  <a:gd name="T29" fmla="*/ 21 h 56"/>
                  <a:gd name="T30" fmla="*/ 41 w 110"/>
                  <a:gd name="T31" fmla="*/ 23 h 56"/>
                  <a:gd name="T32" fmla="*/ 45 w 110"/>
                  <a:gd name="T33" fmla="*/ 21 h 56"/>
                  <a:gd name="T34" fmla="*/ 63 w 110"/>
                  <a:gd name="T35" fmla="*/ 41 h 56"/>
                  <a:gd name="T36" fmla="*/ 61 w 110"/>
                  <a:gd name="T37" fmla="*/ 45 h 56"/>
                  <a:gd name="T38" fmla="*/ 70 w 110"/>
                  <a:gd name="T39" fmla="*/ 54 h 56"/>
                  <a:gd name="T40" fmla="*/ 78 w 110"/>
                  <a:gd name="T41" fmla="*/ 45 h 56"/>
                  <a:gd name="T42" fmla="*/ 76 w 110"/>
                  <a:gd name="T43" fmla="*/ 40 h 56"/>
                  <a:gd name="T44" fmla="*/ 99 w 110"/>
                  <a:gd name="T45" fmla="*/ 17 h 56"/>
                  <a:gd name="T46" fmla="*/ 102 w 110"/>
                  <a:gd name="T47" fmla="*/ 17 h 56"/>
                  <a:gd name="T48" fmla="*/ 110 w 110"/>
                  <a:gd name="T49" fmla="*/ 9 h 56"/>
                  <a:gd name="T50" fmla="*/ 102 w 110"/>
                  <a:gd name="T51" fmla="*/ 0 h 56"/>
                  <a:gd name="T52" fmla="*/ 94 w 110"/>
                  <a:gd name="T53" fmla="*/ 9 h 56"/>
                  <a:gd name="T54" fmla="*/ 96 w 110"/>
                  <a:gd name="T55" fmla="*/ 15 h 56"/>
                  <a:gd name="T56" fmla="*/ 73 w 110"/>
                  <a:gd name="T57"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0" h="56">
                    <a:moveTo>
                      <a:pt x="73" y="38"/>
                    </a:moveTo>
                    <a:cubicBezTo>
                      <a:pt x="72" y="37"/>
                      <a:pt x="71" y="37"/>
                      <a:pt x="70" y="37"/>
                    </a:cubicBezTo>
                    <a:cubicBezTo>
                      <a:pt x="68" y="37"/>
                      <a:pt x="67" y="38"/>
                      <a:pt x="65" y="38"/>
                    </a:cubicBezTo>
                    <a:cubicBezTo>
                      <a:pt x="48" y="19"/>
                      <a:pt x="48" y="19"/>
                      <a:pt x="48" y="19"/>
                    </a:cubicBezTo>
                    <a:cubicBezTo>
                      <a:pt x="49" y="17"/>
                      <a:pt x="49" y="16"/>
                      <a:pt x="49" y="14"/>
                    </a:cubicBezTo>
                    <a:cubicBezTo>
                      <a:pt x="49" y="9"/>
                      <a:pt x="45" y="6"/>
                      <a:pt x="41" y="6"/>
                    </a:cubicBezTo>
                    <a:cubicBezTo>
                      <a:pt x="36" y="6"/>
                      <a:pt x="32" y="9"/>
                      <a:pt x="32" y="14"/>
                    </a:cubicBezTo>
                    <a:cubicBezTo>
                      <a:pt x="32" y="16"/>
                      <a:pt x="33" y="17"/>
                      <a:pt x="34" y="19"/>
                    </a:cubicBezTo>
                    <a:cubicBezTo>
                      <a:pt x="12" y="40"/>
                      <a:pt x="12" y="40"/>
                      <a:pt x="12" y="40"/>
                    </a:cubicBezTo>
                    <a:cubicBezTo>
                      <a:pt x="11" y="40"/>
                      <a:pt x="9" y="39"/>
                      <a:pt x="8" y="39"/>
                    </a:cubicBezTo>
                    <a:cubicBezTo>
                      <a:pt x="3" y="39"/>
                      <a:pt x="0" y="43"/>
                      <a:pt x="0" y="48"/>
                    </a:cubicBezTo>
                    <a:cubicBezTo>
                      <a:pt x="0" y="52"/>
                      <a:pt x="3" y="56"/>
                      <a:pt x="8" y="56"/>
                    </a:cubicBezTo>
                    <a:cubicBezTo>
                      <a:pt x="13" y="56"/>
                      <a:pt x="16" y="52"/>
                      <a:pt x="16" y="48"/>
                    </a:cubicBezTo>
                    <a:cubicBezTo>
                      <a:pt x="16" y="46"/>
                      <a:pt x="16" y="44"/>
                      <a:pt x="15" y="43"/>
                    </a:cubicBezTo>
                    <a:cubicBezTo>
                      <a:pt x="36" y="21"/>
                      <a:pt x="36" y="21"/>
                      <a:pt x="36" y="21"/>
                    </a:cubicBezTo>
                    <a:cubicBezTo>
                      <a:pt x="38" y="22"/>
                      <a:pt x="39" y="23"/>
                      <a:pt x="41" y="23"/>
                    </a:cubicBezTo>
                    <a:cubicBezTo>
                      <a:pt x="42" y="23"/>
                      <a:pt x="44" y="22"/>
                      <a:pt x="45" y="21"/>
                    </a:cubicBezTo>
                    <a:cubicBezTo>
                      <a:pt x="63" y="41"/>
                      <a:pt x="63" y="41"/>
                      <a:pt x="63" y="41"/>
                    </a:cubicBezTo>
                    <a:cubicBezTo>
                      <a:pt x="62" y="43"/>
                      <a:pt x="61" y="44"/>
                      <a:pt x="61" y="45"/>
                    </a:cubicBezTo>
                    <a:cubicBezTo>
                      <a:pt x="61" y="50"/>
                      <a:pt x="65" y="54"/>
                      <a:pt x="70" y="54"/>
                    </a:cubicBezTo>
                    <a:cubicBezTo>
                      <a:pt x="75" y="54"/>
                      <a:pt x="78" y="50"/>
                      <a:pt x="78" y="45"/>
                    </a:cubicBezTo>
                    <a:cubicBezTo>
                      <a:pt x="78" y="43"/>
                      <a:pt x="77" y="41"/>
                      <a:pt x="76" y="40"/>
                    </a:cubicBezTo>
                    <a:cubicBezTo>
                      <a:pt x="99" y="17"/>
                      <a:pt x="99" y="17"/>
                      <a:pt x="99" y="17"/>
                    </a:cubicBezTo>
                    <a:cubicBezTo>
                      <a:pt x="100" y="17"/>
                      <a:pt x="101" y="17"/>
                      <a:pt x="102" y="17"/>
                    </a:cubicBezTo>
                    <a:cubicBezTo>
                      <a:pt x="107" y="17"/>
                      <a:pt x="110" y="13"/>
                      <a:pt x="110" y="9"/>
                    </a:cubicBezTo>
                    <a:cubicBezTo>
                      <a:pt x="110" y="4"/>
                      <a:pt x="107" y="0"/>
                      <a:pt x="102" y="0"/>
                    </a:cubicBezTo>
                    <a:cubicBezTo>
                      <a:pt x="97" y="0"/>
                      <a:pt x="94" y="4"/>
                      <a:pt x="94" y="9"/>
                    </a:cubicBezTo>
                    <a:cubicBezTo>
                      <a:pt x="94" y="11"/>
                      <a:pt x="94" y="13"/>
                      <a:pt x="96" y="15"/>
                    </a:cubicBezTo>
                    <a:lnTo>
                      <a:pt x="73"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3" name="Freeform 992"/>
              <p:cNvSpPr/>
              <p:nvPr/>
            </p:nvSpPr>
            <p:spPr bwMode="auto">
              <a:xfrm>
                <a:off x="5767388" y="3565525"/>
                <a:ext cx="530225" cy="38100"/>
              </a:xfrm>
              <a:custGeom>
                <a:avLst/>
                <a:gdLst>
                  <a:gd name="T0" fmla="*/ 33 w 334"/>
                  <a:gd name="T1" fmla="*/ 0 h 24"/>
                  <a:gd name="T2" fmla="*/ 0 w 334"/>
                  <a:gd name="T3" fmla="*/ 24 h 24"/>
                  <a:gd name="T4" fmla="*/ 334 w 334"/>
                  <a:gd name="T5" fmla="*/ 24 h 24"/>
                  <a:gd name="T6" fmla="*/ 300 w 334"/>
                  <a:gd name="T7" fmla="*/ 0 h 24"/>
                  <a:gd name="T8" fmla="*/ 33 w 334"/>
                  <a:gd name="T9" fmla="*/ 0 h 24"/>
                </a:gdLst>
                <a:ahLst/>
                <a:cxnLst>
                  <a:cxn ang="0">
                    <a:pos x="T0" y="T1"/>
                  </a:cxn>
                  <a:cxn ang="0">
                    <a:pos x="T2" y="T3"/>
                  </a:cxn>
                  <a:cxn ang="0">
                    <a:pos x="T4" y="T5"/>
                  </a:cxn>
                  <a:cxn ang="0">
                    <a:pos x="T6" y="T7"/>
                  </a:cxn>
                  <a:cxn ang="0">
                    <a:pos x="T8" y="T9"/>
                  </a:cxn>
                </a:cxnLst>
                <a:rect l="0" t="0" r="r" b="b"/>
                <a:pathLst>
                  <a:path w="334" h="24">
                    <a:moveTo>
                      <a:pt x="33" y="0"/>
                    </a:moveTo>
                    <a:lnTo>
                      <a:pt x="0" y="24"/>
                    </a:lnTo>
                    <a:lnTo>
                      <a:pt x="334" y="24"/>
                    </a:lnTo>
                    <a:lnTo>
                      <a:pt x="300" y="0"/>
                    </a:lnTo>
                    <a:lnTo>
                      <a:pt x="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4" name="Freeform 993"/>
              <p:cNvSpPr>
                <a:spLocks noEditPoints="1"/>
              </p:cNvSpPr>
              <p:nvPr/>
            </p:nvSpPr>
            <p:spPr bwMode="auto">
              <a:xfrm>
                <a:off x="5767388" y="3617913"/>
                <a:ext cx="530225" cy="49213"/>
              </a:xfrm>
              <a:custGeom>
                <a:avLst/>
                <a:gdLst>
                  <a:gd name="T0" fmla="*/ 0 w 141"/>
                  <a:gd name="T1" fmla="*/ 0 h 13"/>
                  <a:gd name="T2" fmla="*/ 0 w 141"/>
                  <a:gd name="T3" fmla="*/ 1 h 13"/>
                  <a:gd name="T4" fmla="*/ 14 w 141"/>
                  <a:gd name="T5" fmla="*/ 13 h 13"/>
                  <a:gd name="T6" fmla="*/ 126 w 141"/>
                  <a:gd name="T7" fmla="*/ 13 h 13"/>
                  <a:gd name="T8" fmla="*/ 141 w 141"/>
                  <a:gd name="T9" fmla="*/ 1 h 13"/>
                  <a:gd name="T10" fmla="*/ 141 w 141"/>
                  <a:gd name="T11" fmla="*/ 0 h 13"/>
                  <a:gd name="T12" fmla="*/ 0 w 141"/>
                  <a:gd name="T13" fmla="*/ 0 h 13"/>
                  <a:gd name="T14" fmla="*/ 90 w 141"/>
                  <a:gd name="T15" fmla="*/ 9 h 13"/>
                  <a:gd name="T16" fmla="*/ 58 w 141"/>
                  <a:gd name="T17" fmla="*/ 9 h 13"/>
                  <a:gd name="T18" fmla="*/ 55 w 141"/>
                  <a:gd name="T19" fmla="*/ 7 h 13"/>
                  <a:gd name="T20" fmla="*/ 58 w 141"/>
                  <a:gd name="T21" fmla="*/ 4 h 13"/>
                  <a:gd name="T22" fmla="*/ 90 w 141"/>
                  <a:gd name="T23" fmla="*/ 4 h 13"/>
                  <a:gd name="T24" fmla="*/ 93 w 141"/>
                  <a:gd name="T25" fmla="*/ 7 h 13"/>
                  <a:gd name="T26" fmla="*/ 90 w 141"/>
                  <a:gd name="T2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1" h="13">
                    <a:moveTo>
                      <a:pt x="0" y="0"/>
                    </a:moveTo>
                    <a:cubicBezTo>
                      <a:pt x="0" y="1"/>
                      <a:pt x="0" y="1"/>
                      <a:pt x="0" y="1"/>
                    </a:cubicBezTo>
                    <a:cubicBezTo>
                      <a:pt x="0" y="8"/>
                      <a:pt x="6" y="13"/>
                      <a:pt x="14" y="13"/>
                    </a:cubicBezTo>
                    <a:cubicBezTo>
                      <a:pt x="126" y="13"/>
                      <a:pt x="126" y="13"/>
                      <a:pt x="126" y="13"/>
                    </a:cubicBezTo>
                    <a:cubicBezTo>
                      <a:pt x="134" y="13"/>
                      <a:pt x="141" y="8"/>
                      <a:pt x="141" y="1"/>
                    </a:cubicBezTo>
                    <a:cubicBezTo>
                      <a:pt x="141" y="1"/>
                      <a:pt x="141" y="1"/>
                      <a:pt x="141" y="0"/>
                    </a:cubicBezTo>
                    <a:lnTo>
                      <a:pt x="0" y="0"/>
                    </a:lnTo>
                    <a:close/>
                    <a:moveTo>
                      <a:pt x="90" y="9"/>
                    </a:moveTo>
                    <a:cubicBezTo>
                      <a:pt x="58" y="9"/>
                      <a:pt x="58" y="9"/>
                      <a:pt x="58" y="9"/>
                    </a:cubicBezTo>
                    <a:cubicBezTo>
                      <a:pt x="56" y="9"/>
                      <a:pt x="55" y="8"/>
                      <a:pt x="55" y="7"/>
                    </a:cubicBezTo>
                    <a:cubicBezTo>
                      <a:pt x="55" y="5"/>
                      <a:pt x="56" y="4"/>
                      <a:pt x="58" y="4"/>
                    </a:cubicBezTo>
                    <a:cubicBezTo>
                      <a:pt x="90" y="4"/>
                      <a:pt x="90" y="4"/>
                      <a:pt x="90" y="4"/>
                    </a:cubicBezTo>
                    <a:cubicBezTo>
                      <a:pt x="92" y="4"/>
                      <a:pt x="93" y="5"/>
                      <a:pt x="93" y="7"/>
                    </a:cubicBezTo>
                    <a:cubicBezTo>
                      <a:pt x="93" y="8"/>
                      <a:pt x="92" y="9"/>
                      <a:pt x="9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39" name="文本框 138"/>
            <p:cNvSpPr txBox="1"/>
            <p:nvPr/>
          </p:nvSpPr>
          <p:spPr>
            <a:xfrm>
              <a:off x="9949292" y="4889770"/>
              <a:ext cx="1811070" cy="461665"/>
            </a:xfrm>
            <a:prstGeom prst="rect">
              <a:avLst/>
            </a:prstGeom>
            <a:noFill/>
          </p:spPr>
          <p:txBody>
            <a:bodyPr wrap="square" rtlCol="0">
              <a:spAutoFit/>
            </a:bodyPr>
            <a:lstStyle/>
            <a:p>
              <a:r>
                <a:rPr lang="zh-CN" altLang="en-US" sz="2400" spc="600" dirty="0"/>
                <a:t>输入标题</a:t>
              </a:r>
            </a:p>
          </p:txBody>
        </p:sp>
        <p:sp>
          <p:nvSpPr>
            <p:cNvPr id="140" name="文本框 139"/>
            <p:cNvSpPr txBox="1"/>
            <p:nvPr/>
          </p:nvSpPr>
          <p:spPr>
            <a:xfrm>
              <a:off x="9238152" y="5304809"/>
              <a:ext cx="2811608" cy="1661289"/>
            </a:xfrm>
            <a:prstGeom prst="rect">
              <a:avLst/>
            </a:prstGeom>
            <a:noFill/>
          </p:spPr>
          <p:txBody>
            <a:bodyPr wrap="square" rtlCol="0">
              <a:spAutoFit/>
            </a:bodyPr>
            <a:lstStyle>
              <a:defPPr>
                <a:defRPr lang="zh-CN"/>
              </a:defPPr>
              <a:lvl1pPr>
                <a:lnSpc>
                  <a:spcPct val="130000"/>
                </a:lnSpc>
                <a:defRPr sz="2000">
                  <a:solidFill>
                    <a:schemeClr val="bg1"/>
                  </a:solidFill>
                  <a:latin typeface="+mn-ea"/>
                </a:defRPr>
              </a:lvl1pPr>
            </a:lstStyle>
            <a:p>
              <a:r>
                <a:rPr lang="zh-CN" altLang="en-US" dirty="0">
                  <a:solidFill>
                    <a:schemeClr val="tx1"/>
                  </a:solidFill>
                </a:rPr>
                <a:t>点击此处添加文本内容点击此处添加文本内容点击此处添加文本内容点击此处添加文本内容</a:t>
              </a:r>
            </a:p>
          </p:txBody>
        </p:sp>
      </p:grpSp>
      <p:grpSp>
        <p:nvGrpSpPr>
          <p:cNvPr id="128" name="组合 127"/>
          <p:cNvGrpSpPr/>
          <p:nvPr/>
        </p:nvGrpSpPr>
        <p:grpSpPr>
          <a:xfrm>
            <a:off x="307816" y="3206589"/>
            <a:ext cx="3563144" cy="2076328"/>
            <a:chOff x="307816" y="3206589"/>
            <a:chExt cx="3563144" cy="2076328"/>
          </a:xfrm>
        </p:grpSpPr>
        <p:grpSp>
          <p:nvGrpSpPr>
            <p:cNvPr id="146" name="组合 145"/>
            <p:cNvGrpSpPr>
              <a:grpSpLocks noChangeAspect="1"/>
            </p:cNvGrpSpPr>
            <p:nvPr/>
          </p:nvGrpSpPr>
          <p:grpSpPr>
            <a:xfrm>
              <a:off x="3104817" y="3221421"/>
              <a:ext cx="523355" cy="432000"/>
              <a:chOff x="5767388" y="3224213"/>
              <a:chExt cx="536575" cy="442913"/>
            </a:xfrm>
            <a:solidFill>
              <a:schemeClr val="tx1">
                <a:lumMod val="85000"/>
                <a:lumOff val="15000"/>
              </a:schemeClr>
            </a:solidFill>
          </p:grpSpPr>
          <p:sp>
            <p:nvSpPr>
              <p:cNvPr id="149" name="Freeform 990"/>
              <p:cNvSpPr/>
              <p:nvPr/>
            </p:nvSpPr>
            <p:spPr bwMode="auto">
              <a:xfrm>
                <a:off x="5819775" y="3224213"/>
                <a:ext cx="423863" cy="327025"/>
              </a:xfrm>
              <a:custGeom>
                <a:avLst/>
                <a:gdLst>
                  <a:gd name="T0" fmla="*/ 113 w 113"/>
                  <a:gd name="T1" fmla="*/ 40 h 87"/>
                  <a:gd name="T2" fmla="*/ 103 w 113"/>
                  <a:gd name="T3" fmla="*/ 49 h 87"/>
                  <a:gd name="T4" fmla="*/ 103 w 113"/>
                  <a:gd name="T5" fmla="*/ 78 h 87"/>
                  <a:gd name="T6" fmla="*/ 10 w 113"/>
                  <a:gd name="T7" fmla="*/ 78 h 87"/>
                  <a:gd name="T8" fmla="*/ 10 w 113"/>
                  <a:gd name="T9" fmla="*/ 9 h 87"/>
                  <a:gd name="T10" fmla="*/ 103 w 113"/>
                  <a:gd name="T11" fmla="*/ 9 h 87"/>
                  <a:gd name="T12" fmla="*/ 103 w 113"/>
                  <a:gd name="T13" fmla="*/ 37 h 87"/>
                  <a:gd name="T14" fmla="*/ 112 w 113"/>
                  <a:gd name="T15" fmla="*/ 28 h 87"/>
                  <a:gd name="T16" fmla="*/ 110 w 113"/>
                  <a:gd name="T17" fmla="*/ 23 h 87"/>
                  <a:gd name="T18" fmla="*/ 113 w 113"/>
                  <a:gd name="T19" fmla="*/ 16 h 87"/>
                  <a:gd name="T20" fmla="*/ 113 w 113"/>
                  <a:gd name="T21" fmla="*/ 0 h 87"/>
                  <a:gd name="T22" fmla="*/ 0 w 113"/>
                  <a:gd name="T23" fmla="*/ 0 h 87"/>
                  <a:gd name="T24" fmla="*/ 0 w 113"/>
                  <a:gd name="T25" fmla="*/ 87 h 87"/>
                  <a:gd name="T26" fmla="*/ 113 w 113"/>
                  <a:gd name="T27" fmla="*/ 87 h 87"/>
                  <a:gd name="T28" fmla="*/ 113 w 113"/>
                  <a:gd name="T29" fmla="*/ 4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87">
                    <a:moveTo>
                      <a:pt x="113" y="40"/>
                    </a:moveTo>
                    <a:cubicBezTo>
                      <a:pt x="103" y="49"/>
                      <a:pt x="103" y="49"/>
                      <a:pt x="103" y="49"/>
                    </a:cubicBezTo>
                    <a:cubicBezTo>
                      <a:pt x="103" y="78"/>
                      <a:pt x="103" y="78"/>
                      <a:pt x="103" y="78"/>
                    </a:cubicBezTo>
                    <a:cubicBezTo>
                      <a:pt x="10" y="78"/>
                      <a:pt x="10" y="78"/>
                      <a:pt x="10" y="78"/>
                    </a:cubicBezTo>
                    <a:cubicBezTo>
                      <a:pt x="10" y="9"/>
                      <a:pt x="10" y="9"/>
                      <a:pt x="10" y="9"/>
                    </a:cubicBezTo>
                    <a:cubicBezTo>
                      <a:pt x="103" y="9"/>
                      <a:pt x="103" y="9"/>
                      <a:pt x="103" y="9"/>
                    </a:cubicBezTo>
                    <a:cubicBezTo>
                      <a:pt x="103" y="37"/>
                      <a:pt x="103" y="37"/>
                      <a:pt x="103" y="37"/>
                    </a:cubicBezTo>
                    <a:cubicBezTo>
                      <a:pt x="112" y="28"/>
                      <a:pt x="112" y="28"/>
                      <a:pt x="112" y="28"/>
                    </a:cubicBezTo>
                    <a:cubicBezTo>
                      <a:pt x="111" y="27"/>
                      <a:pt x="110" y="25"/>
                      <a:pt x="110" y="23"/>
                    </a:cubicBezTo>
                    <a:cubicBezTo>
                      <a:pt x="110" y="20"/>
                      <a:pt x="111" y="18"/>
                      <a:pt x="113" y="16"/>
                    </a:cubicBezTo>
                    <a:cubicBezTo>
                      <a:pt x="113" y="0"/>
                      <a:pt x="113" y="0"/>
                      <a:pt x="113" y="0"/>
                    </a:cubicBezTo>
                    <a:cubicBezTo>
                      <a:pt x="0" y="0"/>
                      <a:pt x="0" y="0"/>
                      <a:pt x="0" y="0"/>
                    </a:cubicBezTo>
                    <a:cubicBezTo>
                      <a:pt x="0" y="87"/>
                      <a:pt x="0" y="87"/>
                      <a:pt x="0" y="87"/>
                    </a:cubicBezTo>
                    <a:cubicBezTo>
                      <a:pt x="113" y="87"/>
                      <a:pt x="113" y="87"/>
                      <a:pt x="113" y="87"/>
                    </a:cubicBezTo>
                    <a:lnTo>
                      <a:pt x="113"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0" name="Freeform 991"/>
              <p:cNvSpPr/>
              <p:nvPr/>
            </p:nvSpPr>
            <p:spPr bwMode="auto">
              <a:xfrm>
                <a:off x="5891213" y="3276600"/>
                <a:ext cx="412750" cy="211138"/>
              </a:xfrm>
              <a:custGeom>
                <a:avLst/>
                <a:gdLst>
                  <a:gd name="T0" fmla="*/ 73 w 110"/>
                  <a:gd name="T1" fmla="*/ 38 h 56"/>
                  <a:gd name="T2" fmla="*/ 70 w 110"/>
                  <a:gd name="T3" fmla="*/ 37 h 56"/>
                  <a:gd name="T4" fmla="*/ 65 w 110"/>
                  <a:gd name="T5" fmla="*/ 38 h 56"/>
                  <a:gd name="T6" fmla="*/ 48 w 110"/>
                  <a:gd name="T7" fmla="*/ 19 h 56"/>
                  <a:gd name="T8" fmla="*/ 49 w 110"/>
                  <a:gd name="T9" fmla="*/ 14 h 56"/>
                  <a:gd name="T10" fmla="*/ 41 w 110"/>
                  <a:gd name="T11" fmla="*/ 6 h 56"/>
                  <a:gd name="T12" fmla="*/ 32 w 110"/>
                  <a:gd name="T13" fmla="*/ 14 h 56"/>
                  <a:gd name="T14" fmla="*/ 34 w 110"/>
                  <a:gd name="T15" fmla="*/ 19 h 56"/>
                  <a:gd name="T16" fmla="*/ 12 w 110"/>
                  <a:gd name="T17" fmla="*/ 40 h 56"/>
                  <a:gd name="T18" fmla="*/ 8 w 110"/>
                  <a:gd name="T19" fmla="*/ 39 h 56"/>
                  <a:gd name="T20" fmla="*/ 0 w 110"/>
                  <a:gd name="T21" fmla="*/ 48 h 56"/>
                  <a:gd name="T22" fmla="*/ 8 w 110"/>
                  <a:gd name="T23" fmla="*/ 56 h 56"/>
                  <a:gd name="T24" fmla="*/ 16 w 110"/>
                  <a:gd name="T25" fmla="*/ 48 h 56"/>
                  <a:gd name="T26" fmla="*/ 15 w 110"/>
                  <a:gd name="T27" fmla="*/ 43 h 56"/>
                  <a:gd name="T28" fmla="*/ 36 w 110"/>
                  <a:gd name="T29" fmla="*/ 21 h 56"/>
                  <a:gd name="T30" fmla="*/ 41 w 110"/>
                  <a:gd name="T31" fmla="*/ 23 h 56"/>
                  <a:gd name="T32" fmla="*/ 45 w 110"/>
                  <a:gd name="T33" fmla="*/ 21 h 56"/>
                  <a:gd name="T34" fmla="*/ 63 w 110"/>
                  <a:gd name="T35" fmla="*/ 41 h 56"/>
                  <a:gd name="T36" fmla="*/ 61 w 110"/>
                  <a:gd name="T37" fmla="*/ 45 h 56"/>
                  <a:gd name="T38" fmla="*/ 70 w 110"/>
                  <a:gd name="T39" fmla="*/ 54 h 56"/>
                  <a:gd name="T40" fmla="*/ 78 w 110"/>
                  <a:gd name="T41" fmla="*/ 45 h 56"/>
                  <a:gd name="T42" fmla="*/ 76 w 110"/>
                  <a:gd name="T43" fmla="*/ 40 h 56"/>
                  <a:gd name="T44" fmla="*/ 99 w 110"/>
                  <a:gd name="T45" fmla="*/ 17 h 56"/>
                  <a:gd name="T46" fmla="*/ 102 w 110"/>
                  <a:gd name="T47" fmla="*/ 17 h 56"/>
                  <a:gd name="T48" fmla="*/ 110 w 110"/>
                  <a:gd name="T49" fmla="*/ 9 h 56"/>
                  <a:gd name="T50" fmla="*/ 102 w 110"/>
                  <a:gd name="T51" fmla="*/ 0 h 56"/>
                  <a:gd name="T52" fmla="*/ 94 w 110"/>
                  <a:gd name="T53" fmla="*/ 9 h 56"/>
                  <a:gd name="T54" fmla="*/ 96 w 110"/>
                  <a:gd name="T55" fmla="*/ 15 h 56"/>
                  <a:gd name="T56" fmla="*/ 73 w 110"/>
                  <a:gd name="T57"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0" h="56">
                    <a:moveTo>
                      <a:pt x="73" y="38"/>
                    </a:moveTo>
                    <a:cubicBezTo>
                      <a:pt x="72" y="37"/>
                      <a:pt x="71" y="37"/>
                      <a:pt x="70" y="37"/>
                    </a:cubicBezTo>
                    <a:cubicBezTo>
                      <a:pt x="68" y="37"/>
                      <a:pt x="67" y="38"/>
                      <a:pt x="65" y="38"/>
                    </a:cubicBezTo>
                    <a:cubicBezTo>
                      <a:pt x="48" y="19"/>
                      <a:pt x="48" y="19"/>
                      <a:pt x="48" y="19"/>
                    </a:cubicBezTo>
                    <a:cubicBezTo>
                      <a:pt x="49" y="17"/>
                      <a:pt x="49" y="16"/>
                      <a:pt x="49" y="14"/>
                    </a:cubicBezTo>
                    <a:cubicBezTo>
                      <a:pt x="49" y="9"/>
                      <a:pt x="45" y="6"/>
                      <a:pt x="41" y="6"/>
                    </a:cubicBezTo>
                    <a:cubicBezTo>
                      <a:pt x="36" y="6"/>
                      <a:pt x="32" y="9"/>
                      <a:pt x="32" y="14"/>
                    </a:cubicBezTo>
                    <a:cubicBezTo>
                      <a:pt x="32" y="16"/>
                      <a:pt x="33" y="17"/>
                      <a:pt x="34" y="19"/>
                    </a:cubicBezTo>
                    <a:cubicBezTo>
                      <a:pt x="12" y="40"/>
                      <a:pt x="12" y="40"/>
                      <a:pt x="12" y="40"/>
                    </a:cubicBezTo>
                    <a:cubicBezTo>
                      <a:pt x="11" y="40"/>
                      <a:pt x="9" y="39"/>
                      <a:pt x="8" y="39"/>
                    </a:cubicBezTo>
                    <a:cubicBezTo>
                      <a:pt x="3" y="39"/>
                      <a:pt x="0" y="43"/>
                      <a:pt x="0" y="48"/>
                    </a:cubicBezTo>
                    <a:cubicBezTo>
                      <a:pt x="0" y="52"/>
                      <a:pt x="3" y="56"/>
                      <a:pt x="8" y="56"/>
                    </a:cubicBezTo>
                    <a:cubicBezTo>
                      <a:pt x="13" y="56"/>
                      <a:pt x="16" y="52"/>
                      <a:pt x="16" y="48"/>
                    </a:cubicBezTo>
                    <a:cubicBezTo>
                      <a:pt x="16" y="46"/>
                      <a:pt x="16" y="44"/>
                      <a:pt x="15" y="43"/>
                    </a:cubicBezTo>
                    <a:cubicBezTo>
                      <a:pt x="36" y="21"/>
                      <a:pt x="36" y="21"/>
                      <a:pt x="36" y="21"/>
                    </a:cubicBezTo>
                    <a:cubicBezTo>
                      <a:pt x="38" y="22"/>
                      <a:pt x="39" y="23"/>
                      <a:pt x="41" y="23"/>
                    </a:cubicBezTo>
                    <a:cubicBezTo>
                      <a:pt x="42" y="23"/>
                      <a:pt x="44" y="22"/>
                      <a:pt x="45" y="21"/>
                    </a:cubicBezTo>
                    <a:cubicBezTo>
                      <a:pt x="63" y="41"/>
                      <a:pt x="63" y="41"/>
                      <a:pt x="63" y="41"/>
                    </a:cubicBezTo>
                    <a:cubicBezTo>
                      <a:pt x="62" y="43"/>
                      <a:pt x="61" y="44"/>
                      <a:pt x="61" y="45"/>
                    </a:cubicBezTo>
                    <a:cubicBezTo>
                      <a:pt x="61" y="50"/>
                      <a:pt x="65" y="54"/>
                      <a:pt x="70" y="54"/>
                    </a:cubicBezTo>
                    <a:cubicBezTo>
                      <a:pt x="75" y="54"/>
                      <a:pt x="78" y="50"/>
                      <a:pt x="78" y="45"/>
                    </a:cubicBezTo>
                    <a:cubicBezTo>
                      <a:pt x="78" y="43"/>
                      <a:pt x="77" y="41"/>
                      <a:pt x="76" y="40"/>
                    </a:cubicBezTo>
                    <a:cubicBezTo>
                      <a:pt x="99" y="17"/>
                      <a:pt x="99" y="17"/>
                      <a:pt x="99" y="17"/>
                    </a:cubicBezTo>
                    <a:cubicBezTo>
                      <a:pt x="100" y="17"/>
                      <a:pt x="101" y="17"/>
                      <a:pt x="102" y="17"/>
                    </a:cubicBezTo>
                    <a:cubicBezTo>
                      <a:pt x="107" y="17"/>
                      <a:pt x="110" y="13"/>
                      <a:pt x="110" y="9"/>
                    </a:cubicBezTo>
                    <a:cubicBezTo>
                      <a:pt x="110" y="4"/>
                      <a:pt x="107" y="0"/>
                      <a:pt x="102" y="0"/>
                    </a:cubicBezTo>
                    <a:cubicBezTo>
                      <a:pt x="97" y="0"/>
                      <a:pt x="94" y="4"/>
                      <a:pt x="94" y="9"/>
                    </a:cubicBezTo>
                    <a:cubicBezTo>
                      <a:pt x="94" y="11"/>
                      <a:pt x="94" y="13"/>
                      <a:pt x="96" y="15"/>
                    </a:cubicBezTo>
                    <a:lnTo>
                      <a:pt x="73"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1" name="Freeform 992"/>
              <p:cNvSpPr/>
              <p:nvPr/>
            </p:nvSpPr>
            <p:spPr bwMode="auto">
              <a:xfrm>
                <a:off x="5767388" y="3565525"/>
                <a:ext cx="530225" cy="38100"/>
              </a:xfrm>
              <a:custGeom>
                <a:avLst/>
                <a:gdLst>
                  <a:gd name="T0" fmla="*/ 33 w 334"/>
                  <a:gd name="T1" fmla="*/ 0 h 24"/>
                  <a:gd name="T2" fmla="*/ 0 w 334"/>
                  <a:gd name="T3" fmla="*/ 24 h 24"/>
                  <a:gd name="T4" fmla="*/ 334 w 334"/>
                  <a:gd name="T5" fmla="*/ 24 h 24"/>
                  <a:gd name="T6" fmla="*/ 300 w 334"/>
                  <a:gd name="T7" fmla="*/ 0 h 24"/>
                  <a:gd name="T8" fmla="*/ 33 w 334"/>
                  <a:gd name="T9" fmla="*/ 0 h 24"/>
                </a:gdLst>
                <a:ahLst/>
                <a:cxnLst>
                  <a:cxn ang="0">
                    <a:pos x="T0" y="T1"/>
                  </a:cxn>
                  <a:cxn ang="0">
                    <a:pos x="T2" y="T3"/>
                  </a:cxn>
                  <a:cxn ang="0">
                    <a:pos x="T4" y="T5"/>
                  </a:cxn>
                  <a:cxn ang="0">
                    <a:pos x="T6" y="T7"/>
                  </a:cxn>
                  <a:cxn ang="0">
                    <a:pos x="T8" y="T9"/>
                  </a:cxn>
                </a:cxnLst>
                <a:rect l="0" t="0" r="r" b="b"/>
                <a:pathLst>
                  <a:path w="334" h="24">
                    <a:moveTo>
                      <a:pt x="33" y="0"/>
                    </a:moveTo>
                    <a:lnTo>
                      <a:pt x="0" y="24"/>
                    </a:lnTo>
                    <a:lnTo>
                      <a:pt x="334" y="24"/>
                    </a:lnTo>
                    <a:lnTo>
                      <a:pt x="300" y="0"/>
                    </a:lnTo>
                    <a:lnTo>
                      <a:pt x="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2" name="Freeform 993"/>
              <p:cNvSpPr>
                <a:spLocks noEditPoints="1"/>
              </p:cNvSpPr>
              <p:nvPr/>
            </p:nvSpPr>
            <p:spPr bwMode="auto">
              <a:xfrm>
                <a:off x="5767388" y="3617913"/>
                <a:ext cx="530225" cy="49213"/>
              </a:xfrm>
              <a:custGeom>
                <a:avLst/>
                <a:gdLst>
                  <a:gd name="T0" fmla="*/ 0 w 141"/>
                  <a:gd name="T1" fmla="*/ 0 h 13"/>
                  <a:gd name="T2" fmla="*/ 0 w 141"/>
                  <a:gd name="T3" fmla="*/ 1 h 13"/>
                  <a:gd name="T4" fmla="*/ 14 w 141"/>
                  <a:gd name="T5" fmla="*/ 13 h 13"/>
                  <a:gd name="T6" fmla="*/ 126 w 141"/>
                  <a:gd name="T7" fmla="*/ 13 h 13"/>
                  <a:gd name="T8" fmla="*/ 141 w 141"/>
                  <a:gd name="T9" fmla="*/ 1 h 13"/>
                  <a:gd name="T10" fmla="*/ 141 w 141"/>
                  <a:gd name="T11" fmla="*/ 0 h 13"/>
                  <a:gd name="T12" fmla="*/ 0 w 141"/>
                  <a:gd name="T13" fmla="*/ 0 h 13"/>
                  <a:gd name="T14" fmla="*/ 90 w 141"/>
                  <a:gd name="T15" fmla="*/ 9 h 13"/>
                  <a:gd name="T16" fmla="*/ 58 w 141"/>
                  <a:gd name="T17" fmla="*/ 9 h 13"/>
                  <a:gd name="T18" fmla="*/ 55 w 141"/>
                  <a:gd name="T19" fmla="*/ 7 h 13"/>
                  <a:gd name="T20" fmla="*/ 58 w 141"/>
                  <a:gd name="T21" fmla="*/ 4 h 13"/>
                  <a:gd name="T22" fmla="*/ 90 w 141"/>
                  <a:gd name="T23" fmla="*/ 4 h 13"/>
                  <a:gd name="T24" fmla="*/ 93 w 141"/>
                  <a:gd name="T25" fmla="*/ 7 h 13"/>
                  <a:gd name="T26" fmla="*/ 90 w 141"/>
                  <a:gd name="T2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1" h="13">
                    <a:moveTo>
                      <a:pt x="0" y="0"/>
                    </a:moveTo>
                    <a:cubicBezTo>
                      <a:pt x="0" y="1"/>
                      <a:pt x="0" y="1"/>
                      <a:pt x="0" y="1"/>
                    </a:cubicBezTo>
                    <a:cubicBezTo>
                      <a:pt x="0" y="8"/>
                      <a:pt x="6" y="13"/>
                      <a:pt x="14" y="13"/>
                    </a:cubicBezTo>
                    <a:cubicBezTo>
                      <a:pt x="126" y="13"/>
                      <a:pt x="126" y="13"/>
                      <a:pt x="126" y="13"/>
                    </a:cubicBezTo>
                    <a:cubicBezTo>
                      <a:pt x="134" y="13"/>
                      <a:pt x="141" y="8"/>
                      <a:pt x="141" y="1"/>
                    </a:cubicBezTo>
                    <a:cubicBezTo>
                      <a:pt x="141" y="1"/>
                      <a:pt x="141" y="1"/>
                      <a:pt x="141" y="0"/>
                    </a:cubicBezTo>
                    <a:lnTo>
                      <a:pt x="0" y="0"/>
                    </a:lnTo>
                    <a:close/>
                    <a:moveTo>
                      <a:pt x="90" y="9"/>
                    </a:moveTo>
                    <a:cubicBezTo>
                      <a:pt x="58" y="9"/>
                      <a:pt x="58" y="9"/>
                      <a:pt x="58" y="9"/>
                    </a:cubicBezTo>
                    <a:cubicBezTo>
                      <a:pt x="56" y="9"/>
                      <a:pt x="55" y="8"/>
                      <a:pt x="55" y="7"/>
                    </a:cubicBezTo>
                    <a:cubicBezTo>
                      <a:pt x="55" y="5"/>
                      <a:pt x="56" y="4"/>
                      <a:pt x="58" y="4"/>
                    </a:cubicBezTo>
                    <a:cubicBezTo>
                      <a:pt x="90" y="4"/>
                      <a:pt x="90" y="4"/>
                      <a:pt x="90" y="4"/>
                    </a:cubicBezTo>
                    <a:cubicBezTo>
                      <a:pt x="92" y="4"/>
                      <a:pt x="93" y="5"/>
                      <a:pt x="93" y="7"/>
                    </a:cubicBezTo>
                    <a:cubicBezTo>
                      <a:pt x="93" y="8"/>
                      <a:pt x="92" y="9"/>
                      <a:pt x="9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47" name="文本框 146"/>
            <p:cNvSpPr txBox="1"/>
            <p:nvPr/>
          </p:nvSpPr>
          <p:spPr>
            <a:xfrm>
              <a:off x="1496476" y="3206589"/>
              <a:ext cx="1811070" cy="461665"/>
            </a:xfrm>
            <a:prstGeom prst="rect">
              <a:avLst/>
            </a:prstGeom>
            <a:noFill/>
          </p:spPr>
          <p:txBody>
            <a:bodyPr wrap="square" rtlCol="0">
              <a:spAutoFit/>
            </a:bodyPr>
            <a:lstStyle/>
            <a:p>
              <a:r>
                <a:rPr lang="zh-CN" altLang="en-US" sz="2400" spc="600" dirty="0"/>
                <a:t>输入标题</a:t>
              </a:r>
            </a:p>
          </p:txBody>
        </p:sp>
        <p:sp>
          <p:nvSpPr>
            <p:cNvPr id="148" name="文本框 147"/>
            <p:cNvSpPr txBox="1"/>
            <p:nvPr/>
          </p:nvSpPr>
          <p:spPr>
            <a:xfrm>
              <a:off x="307816" y="3621628"/>
              <a:ext cx="3563144" cy="1661289"/>
            </a:xfrm>
            <a:prstGeom prst="rect">
              <a:avLst/>
            </a:prstGeom>
            <a:noFill/>
          </p:spPr>
          <p:txBody>
            <a:bodyPr wrap="square" rtlCol="0">
              <a:spAutoFit/>
            </a:bodyPr>
            <a:lstStyle>
              <a:defPPr>
                <a:defRPr lang="zh-CN"/>
              </a:defPPr>
              <a:lvl1pPr>
                <a:lnSpc>
                  <a:spcPct val="130000"/>
                </a:lnSpc>
                <a:defRPr sz="2000">
                  <a:solidFill>
                    <a:schemeClr val="bg1"/>
                  </a:solidFill>
                  <a:latin typeface="+mn-ea"/>
                </a:defRPr>
              </a:lvl1pPr>
            </a:lstStyle>
            <a:p>
              <a:r>
                <a:rPr lang="zh-CN" altLang="en-US" dirty="0">
                  <a:solidFill>
                    <a:schemeClr val="tx1"/>
                  </a:solidFill>
                </a:rPr>
                <a:t>点击此处添加文本内容点击此处添加文本内容点击此处添加文本内容点击此处添加文本内容</a:t>
              </a:r>
            </a:p>
          </p:txBody>
        </p:sp>
      </p:grpSp>
      <p:grpSp>
        <p:nvGrpSpPr>
          <p:cNvPr id="119" name="组合 118"/>
          <p:cNvGrpSpPr/>
          <p:nvPr/>
        </p:nvGrpSpPr>
        <p:grpSpPr>
          <a:xfrm>
            <a:off x="2792113" y="727526"/>
            <a:ext cx="6018495" cy="1243432"/>
            <a:chOff x="2792113" y="727526"/>
            <a:chExt cx="6018495" cy="1243432"/>
          </a:xfrm>
        </p:grpSpPr>
        <p:grpSp>
          <p:nvGrpSpPr>
            <p:cNvPr id="162" name="组合 161"/>
            <p:cNvGrpSpPr/>
            <p:nvPr/>
          </p:nvGrpSpPr>
          <p:grpSpPr>
            <a:xfrm>
              <a:off x="4617956" y="727526"/>
              <a:ext cx="2366809" cy="461665"/>
              <a:chOff x="4684463" y="829126"/>
              <a:chExt cx="2366809" cy="461665"/>
            </a:xfrm>
          </p:grpSpPr>
          <p:grpSp>
            <p:nvGrpSpPr>
              <p:cNvPr id="154" name="组合 153"/>
              <p:cNvGrpSpPr>
                <a:grpSpLocks noChangeAspect="1"/>
              </p:cNvGrpSpPr>
              <p:nvPr/>
            </p:nvGrpSpPr>
            <p:grpSpPr>
              <a:xfrm>
                <a:off x="4684463" y="843958"/>
                <a:ext cx="523355" cy="432000"/>
                <a:chOff x="5767388" y="3224213"/>
                <a:chExt cx="536575" cy="442913"/>
              </a:xfrm>
              <a:solidFill>
                <a:schemeClr val="tx1">
                  <a:lumMod val="85000"/>
                  <a:lumOff val="15000"/>
                </a:schemeClr>
              </a:solidFill>
            </p:grpSpPr>
            <p:sp>
              <p:nvSpPr>
                <p:cNvPr id="157" name="Freeform 990"/>
                <p:cNvSpPr/>
                <p:nvPr/>
              </p:nvSpPr>
              <p:spPr bwMode="auto">
                <a:xfrm>
                  <a:off x="5819775" y="3224213"/>
                  <a:ext cx="423863" cy="327025"/>
                </a:xfrm>
                <a:custGeom>
                  <a:avLst/>
                  <a:gdLst>
                    <a:gd name="T0" fmla="*/ 113 w 113"/>
                    <a:gd name="T1" fmla="*/ 40 h 87"/>
                    <a:gd name="T2" fmla="*/ 103 w 113"/>
                    <a:gd name="T3" fmla="*/ 49 h 87"/>
                    <a:gd name="T4" fmla="*/ 103 w 113"/>
                    <a:gd name="T5" fmla="*/ 78 h 87"/>
                    <a:gd name="T6" fmla="*/ 10 w 113"/>
                    <a:gd name="T7" fmla="*/ 78 h 87"/>
                    <a:gd name="T8" fmla="*/ 10 w 113"/>
                    <a:gd name="T9" fmla="*/ 9 h 87"/>
                    <a:gd name="T10" fmla="*/ 103 w 113"/>
                    <a:gd name="T11" fmla="*/ 9 h 87"/>
                    <a:gd name="T12" fmla="*/ 103 w 113"/>
                    <a:gd name="T13" fmla="*/ 37 h 87"/>
                    <a:gd name="T14" fmla="*/ 112 w 113"/>
                    <a:gd name="T15" fmla="*/ 28 h 87"/>
                    <a:gd name="T16" fmla="*/ 110 w 113"/>
                    <a:gd name="T17" fmla="*/ 23 h 87"/>
                    <a:gd name="T18" fmla="*/ 113 w 113"/>
                    <a:gd name="T19" fmla="*/ 16 h 87"/>
                    <a:gd name="T20" fmla="*/ 113 w 113"/>
                    <a:gd name="T21" fmla="*/ 0 h 87"/>
                    <a:gd name="T22" fmla="*/ 0 w 113"/>
                    <a:gd name="T23" fmla="*/ 0 h 87"/>
                    <a:gd name="T24" fmla="*/ 0 w 113"/>
                    <a:gd name="T25" fmla="*/ 87 h 87"/>
                    <a:gd name="T26" fmla="*/ 113 w 113"/>
                    <a:gd name="T27" fmla="*/ 87 h 87"/>
                    <a:gd name="T28" fmla="*/ 113 w 113"/>
                    <a:gd name="T29" fmla="*/ 4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87">
                      <a:moveTo>
                        <a:pt x="113" y="40"/>
                      </a:moveTo>
                      <a:cubicBezTo>
                        <a:pt x="103" y="49"/>
                        <a:pt x="103" y="49"/>
                        <a:pt x="103" y="49"/>
                      </a:cubicBezTo>
                      <a:cubicBezTo>
                        <a:pt x="103" y="78"/>
                        <a:pt x="103" y="78"/>
                        <a:pt x="103" y="78"/>
                      </a:cubicBezTo>
                      <a:cubicBezTo>
                        <a:pt x="10" y="78"/>
                        <a:pt x="10" y="78"/>
                        <a:pt x="10" y="78"/>
                      </a:cubicBezTo>
                      <a:cubicBezTo>
                        <a:pt x="10" y="9"/>
                        <a:pt x="10" y="9"/>
                        <a:pt x="10" y="9"/>
                      </a:cubicBezTo>
                      <a:cubicBezTo>
                        <a:pt x="103" y="9"/>
                        <a:pt x="103" y="9"/>
                        <a:pt x="103" y="9"/>
                      </a:cubicBezTo>
                      <a:cubicBezTo>
                        <a:pt x="103" y="37"/>
                        <a:pt x="103" y="37"/>
                        <a:pt x="103" y="37"/>
                      </a:cubicBezTo>
                      <a:cubicBezTo>
                        <a:pt x="112" y="28"/>
                        <a:pt x="112" y="28"/>
                        <a:pt x="112" y="28"/>
                      </a:cubicBezTo>
                      <a:cubicBezTo>
                        <a:pt x="111" y="27"/>
                        <a:pt x="110" y="25"/>
                        <a:pt x="110" y="23"/>
                      </a:cubicBezTo>
                      <a:cubicBezTo>
                        <a:pt x="110" y="20"/>
                        <a:pt x="111" y="18"/>
                        <a:pt x="113" y="16"/>
                      </a:cubicBezTo>
                      <a:cubicBezTo>
                        <a:pt x="113" y="0"/>
                        <a:pt x="113" y="0"/>
                        <a:pt x="113" y="0"/>
                      </a:cubicBezTo>
                      <a:cubicBezTo>
                        <a:pt x="0" y="0"/>
                        <a:pt x="0" y="0"/>
                        <a:pt x="0" y="0"/>
                      </a:cubicBezTo>
                      <a:cubicBezTo>
                        <a:pt x="0" y="87"/>
                        <a:pt x="0" y="87"/>
                        <a:pt x="0" y="87"/>
                      </a:cubicBezTo>
                      <a:cubicBezTo>
                        <a:pt x="113" y="87"/>
                        <a:pt x="113" y="87"/>
                        <a:pt x="113" y="87"/>
                      </a:cubicBezTo>
                      <a:lnTo>
                        <a:pt x="113"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8" name="Freeform 991"/>
                <p:cNvSpPr/>
                <p:nvPr/>
              </p:nvSpPr>
              <p:spPr bwMode="auto">
                <a:xfrm>
                  <a:off x="5891213" y="3276600"/>
                  <a:ext cx="412750" cy="211138"/>
                </a:xfrm>
                <a:custGeom>
                  <a:avLst/>
                  <a:gdLst>
                    <a:gd name="T0" fmla="*/ 73 w 110"/>
                    <a:gd name="T1" fmla="*/ 38 h 56"/>
                    <a:gd name="T2" fmla="*/ 70 w 110"/>
                    <a:gd name="T3" fmla="*/ 37 h 56"/>
                    <a:gd name="T4" fmla="*/ 65 w 110"/>
                    <a:gd name="T5" fmla="*/ 38 h 56"/>
                    <a:gd name="T6" fmla="*/ 48 w 110"/>
                    <a:gd name="T7" fmla="*/ 19 h 56"/>
                    <a:gd name="T8" fmla="*/ 49 w 110"/>
                    <a:gd name="T9" fmla="*/ 14 h 56"/>
                    <a:gd name="T10" fmla="*/ 41 w 110"/>
                    <a:gd name="T11" fmla="*/ 6 h 56"/>
                    <a:gd name="T12" fmla="*/ 32 w 110"/>
                    <a:gd name="T13" fmla="*/ 14 h 56"/>
                    <a:gd name="T14" fmla="*/ 34 w 110"/>
                    <a:gd name="T15" fmla="*/ 19 h 56"/>
                    <a:gd name="T16" fmla="*/ 12 w 110"/>
                    <a:gd name="T17" fmla="*/ 40 h 56"/>
                    <a:gd name="T18" fmla="*/ 8 w 110"/>
                    <a:gd name="T19" fmla="*/ 39 h 56"/>
                    <a:gd name="T20" fmla="*/ 0 w 110"/>
                    <a:gd name="T21" fmla="*/ 48 h 56"/>
                    <a:gd name="T22" fmla="*/ 8 w 110"/>
                    <a:gd name="T23" fmla="*/ 56 h 56"/>
                    <a:gd name="T24" fmla="*/ 16 w 110"/>
                    <a:gd name="T25" fmla="*/ 48 h 56"/>
                    <a:gd name="T26" fmla="*/ 15 w 110"/>
                    <a:gd name="T27" fmla="*/ 43 h 56"/>
                    <a:gd name="T28" fmla="*/ 36 w 110"/>
                    <a:gd name="T29" fmla="*/ 21 h 56"/>
                    <a:gd name="T30" fmla="*/ 41 w 110"/>
                    <a:gd name="T31" fmla="*/ 23 h 56"/>
                    <a:gd name="T32" fmla="*/ 45 w 110"/>
                    <a:gd name="T33" fmla="*/ 21 h 56"/>
                    <a:gd name="T34" fmla="*/ 63 w 110"/>
                    <a:gd name="T35" fmla="*/ 41 h 56"/>
                    <a:gd name="T36" fmla="*/ 61 w 110"/>
                    <a:gd name="T37" fmla="*/ 45 h 56"/>
                    <a:gd name="T38" fmla="*/ 70 w 110"/>
                    <a:gd name="T39" fmla="*/ 54 h 56"/>
                    <a:gd name="T40" fmla="*/ 78 w 110"/>
                    <a:gd name="T41" fmla="*/ 45 h 56"/>
                    <a:gd name="T42" fmla="*/ 76 w 110"/>
                    <a:gd name="T43" fmla="*/ 40 h 56"/>
                    <a:gd name="T44" fmla="*/ 99 w 110"/>
                    <a:gd name="T45" fmla="*/ 17 h 56"/>
                    <a:gd name="T46" fmla="*/ 102 w 110"/>
                    <a:gd name="T47" fmla="*/ 17 h 56"/>
                    <a:gd name="T48" fmla="*/ 110 w 110"/>
                    <a:gd name="T49" fmla="*/ 9 h 56"/>
                    <a:gd name="T50" fmla="*/ 102 w 110"/>
                    <a:gd name="T51" fmla="*/ 0 h 56"/>
                    <a:gd name="T52" fmla="*/ 94 w 110"/>
                    <a:gd name="T53" fmla="*/ 9 h 56"/>
                    <a:gd name="T54" fmla="*/ 96 w 110"/>
                    <a:gd name="T55" fmla="*/ 15 h 56"/>
                    <a:gd name="T56" fmla="*/ 73 w 110"/>
                    <a:gd name="T57"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0" h="56">
                      <a:moveTo>
                        <a:pt x="73" y="38"/>
                      </a:moveTo>
                      <a:cubicBezTo>
                        <a:pt x="72" y="37"/>
                        <a:pt x="71" y="37"/>
                        <a:pt x="70" y="37"/>
                      </a:cubicBezTo>
                      <a:cubicBezTo>
                        <a:pt x="68" y="37"/>
                        <a:pt x="67" y="38"/>
                        <a:pt x="65" y="38"/>
                      </a:cubicBezTo>
                      <a:cubicBezTo>
                        <a:pt x="48" y="19"/>
                        <a:pt x="48" y="19"/>
                        <a:pt x="48" y="19"/>
                      </a:cubicBezTo>
                      <a:cubicBezTo>
                        <a:pt x="49" y="17"/>
                        <a:pt x="49" y="16"/>
                        <a:pt x="49" y="14"/>
                      </a:cubicBezTo>
                      <a:cubicBezTo>
                        <a:pt x="49" y="9"/>
                        <a:pt x="45" y="6"/>
                        <a:pt x="41" y="6"/>
                      </a:cubicBezTo>
                      <a:cubicBezTo>
                        <a:pt x="36" y="6"/>
                        <a:pt x="32" y="9"/>
                        <a:pt x="32" y="14"/>
                      </a:cubicBezTo>
                      <a:cubicBezTo>
                        <a:pt x="32" y="16"/>
                        <a:pt x="33" y="17"/>
                        <a:pt x="34" y="19"/>
                      </a:cubicBezTo>
                      <a:cubicBezTo>
                        <a:pt x="12" y="40"/>
                        <a:pt x="12" y="40"/>
                        <a:pt x="12" y="40"/>
                      </a:cubicBezTo>
                      <a:cubicBezTo>
                        <a:pt x="11" y="40"/>
                        <a:pt x="9" y="39"/>
                        <a:pt x="8" y="39"/>
                      </a:cubicBezTo>
                      <a:cubicBezTo>
                        <a:pt x="3" y="39"/>
                        <a:pt x="0" y="43"/>
                        <a:pt x="0" y="48"/>
                      </a:cubicBezTo>
                      <a:cubicBezTo>
                        <a:pt x="0" y="52"/>
                        <a:pt x="3" y="56"/>
                        <a:pt x="8" y="56"/>
                      </a:cubicBezTo>
                      <a:cubicBezTo>
                        <a:pt x="13" y="56"/>
                        <a:pt x="16" y="52"/>
                        <a:pt x="16" y="48"/>
                      </a:cubicBezTo>
                      <a:cubicBezTo>
                        <a:pt x="16" y="46"/>
                        <a:pt x="16" y="44"/>
                        <a:pt x="15" y="43"/>
                      </a:cubicBezTo>
                      <a:cubicBezTo>
                        <a:pt x="36" y="21"/>
                        <a:pt x="36" y="21"/>
                        <a:pt x="36" y="21"/>
                      </a:cubicBezTo>
                      <a:cubicBezTo>
                        <a:pt x="38" y="22"/>
                        <a:pt x="39" y="23"/>
                        <a:pt x="41" y="23"/>
                      </a:cubicBezTo>
                      <a:cubicBezTo>
                        <a:pt x="42" y="23"/>
                        <a:pt x="44" y="22"/>
                        <a:pt x="45" y="21"/>
                      </a:cubicBezTo>
                      <a:cubicBezTo>
                        <a:pt x="63" y="41"/>
                        <a:pt x="63" y="41"/>
                        <a:pt x="63" y="41"/>
                      </a:cubicBezTo>
                      <a:cubicBezTo>
                        <a:pt x="62" y="43"/>
                        <a:pt x="61" y="44"/>
                        <a:pt x="61" y="45"/>
                      </a:cubicBezTo>
                      <a:cubicBezTo>
                        <a:pt x="61" y="50"/>
                        <a:pt x="65" y="54"/>
                        <a:pt x="70" y="54"/>
                      </a:cubicBezTo>
                      <a:cubicBezTo>
                        <a:pt x="75" y="54"/>
                        <a:pt x="78" y="50"/>
                        <a:pt x="78" y="45"/>
                      </a:cubicBezTo>
                      <a:cubicBezTo>
                        <a:pt x="78" y="43"/>
                        <a:pt x="77" y="41"/>
                        <a:pt x="76" y="40"/>
                      </a:cubicBezTo>
                      <a:cubicBezTo>
                        <a:pt x="99" y="17"/>
                        <a:pt x="99" y="17"/>
                        <a:pt x="99" y="17"/>
                      </a:cubicBezTo>
                      <a:cubicBezTo>
                        <a:pt x="100" y="17"/>
                        <a:pt x="101" y="17"/>
                        <a:pt x="102" y="17"/>
                      </a:cubicBezTo>
                      <a:cubicBezTo>
                        <a:pt x="107" y="17"/>
                        <a:pt x="110" y="13"/>
                        <a:pt x="110" y="9"/>
                      </a:cubicBezTo>
                      <a:cubicBezTo>
                        <a:pt x="110" y="4"/>
                        <a:pt x="107" y="0"/>
                        <a:pt x="102" y="0"/>
                      </a:cubicBezTo>
                      <a:cubicBezTo>
                        <a:pt x="97" y="0"/>
                        <a:pt x="94" y="4"/>
                        <a:pt x="94" y="9"/>
                      </a:cubicBezTo>
                      <a:cubicBezTo>
                        <a:pt x="94" y="11"/>
                        <a:pt x="94" y="13"/>
                        <a:pt x="96" y="15"/>
                      </a:cubicBezTo>
                      <a:lnTo>
                        <a:pt x="73"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9" name="Freeform 992"/>
                <p:cNvSpPr/>
                <p:nvPr/>
              </p:nvSpPr>
              <p:spPr bwMode="auto">
                <a:xfrm>
                  <a:off x="5767388" y="3565525"/>
                  <a:ext cx="530225" cy="38100"/>
                </a:xfrm>
                <a:custGeom>
                  <a:avLst/>
                  <a:gdLst>
                    <a:gd name="T0" fmla="*/ 33 w 334"/>
                    <a:gd name="T1" fmla="*/ 0 h 24"/>
                    <a:gd name="T2" fmla="*/ 0 w 334"/>
                    <a:gd name="T3" fmla="*/ 24 h 24"/>
                    <a:gd name="T4" fmla="*/ 334 w 334"/>
                    <a:gd name="T5" fmla="*/ 24 h 24"/>
                    <a:gd name="T6" fmla="*/ 300 w 334"/>
                    <a:gd name="T7" fmla="*/ 0 h 24"/>
                    <a:gd name="T8" fmla="*/ 33 w 334"/>
                    <a:gd name="T9" fmla="*/ 0 h 24"/>
                  </a:gdLst>
                  <a:ahLst/>
                  <a:cxnLst>
                    <a:cxn ang="0">
                      <a:pos x="T0" y="T1"/>
                    </a:cxn>
                    <a:cxn ang="0">
                      <a:pos x="T2" y="T3"/>
                    </a:cxn>
                    <a:cxn ang="0">
                      <a:pos x="T4" y="T5"/>
                    </a:cxn>
                    <a:cxn ang="0">
                      <a:pos x="T6" y="T7"/>
                    </a:cxn>
                    <a:cxn ang="0">
                      <a:pos x="T8" y="T9"/>
                    </a:cxn>
                  </a:cxnLst>
                  <a:rect l="0" t="0" r="r" b="b"/>
                  <a:pathLst>
                    <a:path w="334" h="24">
                      <a:moveTo>
                        <a:pt x="33" y="0"/>
                      </a:moveTo>
                      <a:lnTo>
                        <a:pt x="0" y="24"/>
                      </a:lnTo>
                      <a:lnTo>
                        <a:pt x="334" y="24"/>
                      </a:lnTo>
                      <a:lnTo>
                        <a:pt x="300" y="0"/>
                      </a:lnTo>
                      <a:lnTo>
                        <a:pt x="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0" name="Freeform 993"/>
                <p:cNvSpPr>
                  <a:spLocks noEditPoints="1"/>
                </p:cNvSpPr>
                <p:nvPr/>
              </p:nvSpPr>
              <p:spPr bwMode="auto">
                <a:xfrm>
                  <a:off x="5767388" y="3617913"/>
                  <a:ext cx="530225" cy="49213"/>
                </a:xfrm>
                <a:custGeom>
                  <a:avLst/>
                  <a:gdLst>
                    <a:gd name="T0" fmla="*/ 0 w 141"/>
                    <a:gd name="T1" fmla="*/ 0 h 13"/>
                    <a:gd name="T2" fmla="*/ 0 w 141"/>
                    <a:gd name="T3" fmla="*/ 1 h 13"/>
                    <a:gd name="T4" fmla="*/ 14 w 141"/>
                    <a:gd name="T5" fmla="*/ 13 h 13"/>
                    <a:gd name="T6" fmla="*/ 126 w 141"/>
                    <a:gd name="T7" fmla="*/ 13 h 13"/>
                    <a:gd name="T8" fmla="*/ 141 w 141"/>
                    <a:gd name="T9" fmla="*/ 1 h 13"/>
                    <a:gd name="T10" fmla="*/ 141 w 141"/>
                    <a:gd name="T11" fmla="*/ 0 h 13"/>
                    <a:gd name="T12" fmla="*/ 0 w 141"/>
                    <a:gd name="T13" fmla="*/ 0 h 13"/>
                    <a:gd name="T14" fmla="*/ 90 w 141"/>
                    <a:gd name="T15" fmla="*/ 9 h 13"/>
                    <a:gd name="T16" fmla="*/ 58 w 141"/>
                    <a:gd name="T17" fmla="*/ 9 h 13"/>
                    <a:gd name="T18" fmla="*/ 55 w 141"/>
                    <a:gd name="T19" fmla="*/ 7 h 13"/>
                    <a:gd name="T20" fmla="*/ 58 w 141"/>
                    <a:gd name="T21" fmla="*/ 4 h 13"/>
                    <a:gd name="T22" fmla="*/ 90 w 141"/>
                    <a:gd name="T23" fmla="*/ 4 h 13"/>
                    <a:gd name="T24" fmla="*/ 93 w 141"/>
                    <a:gd name="T25" fmla="*/ 7 h 13"/>
                    <a:gd name="T26" fmla="*/ 90 w 141"/>
                    <a:gd name="T2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1" h="13">
                      <a:moveTo>
                        <a:pt x="0" y="0"/>
                      </a:moveTo>
                      <a:cubicBezTo>
                        <a:pt x="0" y="1"/>
                        <a:pt x="0" y="1"/>
                        <a:pt x="0" y="1"/>
                      </a:cubicBezTo>
                      <a:cubicBezTo>
                        <a:pt x="0" y="8"/>
                        <a:pt x="6" y="13"/>
                        <a:pt x="14" y="13"/>
                      </a:cubicBezTo>
                      <a:cubicBezTo>
                        <a:pt x="126" y="13"/>
                        <a:pt x="126" y="13"/>
                        <a:pt x="126" y="13"/>
                      </a:cubicBezTo>
                      <a:cubicBezTo>
                        <a:pt x="134" y="13"/>
                        <a:pt x="141" y="8"/>
                        <a:pt x="141" y="1"/>
                      </a:cubicBezTo>
                      <a:cubicBezTo>
                        <a:pt x="141" y="1"/>
                        <a:pt x="141" y="1"/>
                        <a:pt x="141" y="0"/>
                      </a:cubicBezTo>
                      <a:lnTo>
                        <a:pt x="0" y="0"/>
                      </a:lnTo>
                      <a:close/>
                      <a:moveTo>
                        <a:pt x="90" y="9"/>
                      </a:moveTo>
                      <a:cubicBezTo>
                        <a:pt x="58" y="9"/>
                        <a:pt x="58" y="9"/>
                        <a:pt x="58" y="9"/>
                      </a:cubicBezTo>
                      <a:cubicBezTo>
                        <a:pt x="56" y="9"/>
                        <a:pt x="55" y="8"/>
                        <a:pt x="55" y="7"/>
                      </a:cubicBezTo>
                      <a:cubicBezTo>
                        <a:pt x="55" y="5"/>
                        <a:pt x="56" y="4"/>
                        <a:pt x="58" y="4"/>
                      </a:cubicBezTo>
                      <a:cubicBezTo>
                        <a:pt x="90" y="4"/>
                        <a:pt x="90" y="4"/>
                        <a:pt x="90" y="4"/>
                      </a:cubicBezTo>
                      <a:cubicBezTo>
                        <a:pt x="92" y="4"/>
                        <a:pt x="93" y="5"/>
                        <a:pt x="93" y="7"/>
                      </a:cubicBezTo>
                      <a:cubicBezTo>
                        <a:pt x="93" y="8"/>
                        <a:pt x="92" y="9"/>
                        <a:pt x="9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55" name="文本框 154"/>
              <p:cNvSpPr txBox="1"/>
              <p:nvPr/>
            </p:nvSpPr>
            <p:spPr>
              <a:xfrm>
                <a:off x="5240202" y="829126"/>
                <a:ext cx="1811070" cy="461665"/>
              </a:xfrm>
              <a:prstGeom prst="rect">
                <a:avLst/>
              </a:prstGeom>
              <a:noFill/>
            </p:spPr>
            <p:txBody>
              <a:bodyPr wrap="square" rtlCol="0">
                <a:spAutoFit/>
              </a:bodyPr>
              <a:lstStyle/>
              <a:p>
                <a:r>
                  <a:rPr lang="zh-CN" altLang="en-US" sz="2400" spc="600" dirty="0"/>
                  <a:t>输入标题</a:t>
                </a:r>
              </a:p>
            </p:txBody>
          </p:sp>
        </p:grpSp>
        <p:sp>
          <p:nvSpPr>
            <p:cNvPr id="161" name="文本框 160"/>
            <p:cNvSpPr txBox="1"/>
            <p:nvPr/>
          </p:nvSpPr>
          <p:spPr>
            <a:xfrm>
              <a:off x="2792113" y="1078406"/>
              <a:ext cx="6018495" cy="892552"/>
            </a:xfrm>
            <a:prstGeom prst="rect">
              <a:avLst/>
            </a:prstGeom>
            <a:noFill/>
          </p:spPr>
          <p:txBody>
            <a:bodyPr wrap="square" rtlCol="0">
              <a:spAutoFit/>
            </a:bodyPr>
            <a:lstStyle>
              <a:defPPr>
                <a:defRPr lang="zh-CN"/>
              </a:defPPr>
              <a:lvl1pPr>
                <a:lnSpc>
                  <a:spcPct val="130000"/>
                </a:lnSpc>
                <a:defRPr sz="2000">
                  <a:solidFill>
                    <a:schemeClr val="bg1"/>
                  </a:solidFill>
                  <a:latin typeface="+mn-ea"/>
                </a:defRPr>
              </a:lvl1pPr>
            </a:lstStyle>
            <a:p>
              <a:pPr algn="ctr"/>
              <a:r>
                <a:rPr lang="zh-CN" altLang="en-US" dirty="0">
                  <a:solidFill>
                    <a:schemeClr val="tx1"/>
                  </a:solidFill>
                </a:rPr>
                <a:t>点击此处添加文本内容点击此处添加文本内容点击此处添加文本内容点击此处添加文本内容</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1000"/>
                                        <p:tgtEl>
                                          <p:spTgt spid="118"/>
                                        </p:tgtEl>
                                      </p:cBhvr>
                                    </p:animEffect>
                                  </p:childTnLst>
                                </p:cTn>
                              </p:par>
                              <p:par>
                                <p:cTn id="8" presetID="10" presetClass="entr" presetSubtype="0" fill="hold" nodeType="withEffect">
                                  <p:stCondLst>
                                    <p:cond delay="1000"/>
                                  </p:stCondLst>
                                  <p:childTnLst>
                                    <p:set>
                                      <p:cBhvr>
                                        <p:cTn id="9" dur="1" fill="hold">
                                          <p:stCondLst>
                                            <p:cond delay="0"/>
                                          </p:stCondLst>
                                        </p:cTn>
                                        <p:tgtEl>
                                          <p:spTgt spid="78"/>
                                        </p:tgtEl>
                                        <p:attrNameLst>
                                          <p:attrName>style.visibility</p:attrName>
                                        </p:attrNameLst>
                                      </p:cBhvr>
                                      <p:to>
                                        <p:strVal val="visible"/>
                                      </p:to>
                                    </p:set>
                                    <p:animEffect transition="in" filter="fade">
                                      <p:cBhvr>
                                        <p:cTn id="10" dur="750"/>
                                        <p:tgtEl>
                                          <p:spTgt spid="78"/>
                                        </p:tgtEl>
                                      </p:cBhvr>
                                    </p:animEffect>
                                  </p:childTnLst>
                                </p:cTn>
                              </p:par>
                              <p:par>
                                <p:cTn id="11" presetID="10" presetClass="entr" presetSubtype="0" fill="hold" nodeType="withEffect">
                                  <p:stCondLst>
                                    <p:cond delay="1000"/>
                                  </p:stCondLst>
                                  <p:childTnLst>
                                    <p:set>
                                      <p:cBhvr>
                                        <p:cTn id="12" dur="1" fill="hold">
                                          <p:stCondLst>
                                            <p:cond delay="0"/>
                                          </p:stCondLst>
                                        </p:cTn>
                                        <p:tgtEl>
                                          <p:spTgt spid="86"/>
                                        </p:tgtEl>
                                        <p:attrNameLst>
                                          <p:attrName>style.visibility</p:attrName>
                                        </p:attrNameLst>
                                      </p:cBhvr>
                                      <p:to>
                                        <p:strVal val="visible"/>
                                      </p:to>
                                    </p:set>
                                    <p:animEffect transition="in" filter="fade">
                                      <p:cBhvr>
                                        <p:cTn id="13" dur="750"/>
                                        <p:tgtEl>
                                          <p:spTgt spid="86"/>
                                        </p:tgtEl>
                                      </p:cBhvr>
                                    </p:animEffect>
                                  </p:childTnLst>
                                </p:cTn>
                              </p:par>
                              <p:par>
                                <p:cTn id="14" presetID="10" presetClass="entr" presetSubtype="0" fill="hold" nodeType="withEffect">
                                  <p:stCondLst>
                                    <p:cond delay="1000"/>
                                  </p:stCondLst>
                                  <p:childTnLst>
                                    <p:set>
                                      <p:cBhvr>
                                        <p:cTn id="15" dur="1" fill="hold">
                                          <p:stCondLst>
                                            <p:cond delay="0"/>
                                          </p:stCondLst>
                                        </p:cTn>
                                        <p:tgtEl>
                                          <p:spTgt spid="94"/>
                                        </p:tgtEl>
                                        <p:attrNameLst>
                                          <p:attrName>style.visibility</p:attrName>
                                        </p:attrNameLst>
                                      </p:cBhvr>
                                      <p:to>
                                        <p:strVal val="visible"/>
                                      </p:to>
                                    </p:set>
                                    <p:animEffect transition="in" filter="fade">
                                      <p:cBhvr>
                                        <p:cTn id="16" dur="750"/>
                                        <p:tgtEl>
                                          <p:spTgt spid="94"/>
                                        </p:tgtEl>
                                      </p:cBhvr>
                                    </p:animEffect>
                                  </p:childTnLst>
                                </p:cTn>
                              </p:par>
                              <p:par>
                                <p:cTn id="17" presetID="10" presetClass="entr" presetSubtype="0" fill="hold" nodeType="withEffect">
                                  <p:stCondLst>
                                    <p:cond delay="1000"/>
                                  </p:stCondLst>
                                  <p:childTnLst>
                                    <p:set>
                                      <p:cBhvr>
                                        <p:cTn id="18" dur="1" fill="hold">
                                          <p:stCondLst>
                                            <p:cond delay="0"/>
                                          </p:stCondLst>
                                        </p:cTn>
                                        <p:tgtEl>
                                          <p:spTgt spid="102"/>
                                        </p:tgtEl>
                                        <p:attrNameLst>
                                          <p:attrName>style.visibility</p:attrName>
                                        </p:attrNameLst>
                                      </p:cBhvr>
                                      <p:to>
                                        <p:strVal val="visible"/>
                                      </p:to>
                                    </p:set>
                                    <p:animEffect transition="in" filter="fade">
                                      <p:cBhvr>
                                        <p:cTn id="19" dur="750"/>
                                        <p:tgtEl>
                                          <p:spTgt spid="102"/>
                                        </p:tgtEl>
                                      </p:cBhvr>
                                    </p:animEffect>
                                  </p:childTnLst>
                                </p:cTn>
                              </p:par>
                              <p:par>
                                <p:cTn id="20" presetID="10" presetClass="entr" presetSubtype="0" fill="hold" nodeType="withEffect">
                                  <p:stCondLst>
                                    <p:cond delay="1000"/>
                                  </p:stCondLst>
                                  <p:childTnLst>
                                    <p:set>
                                      <p:cBhvr>
                                        <p:cTn id="21" dur="1" fill="hold">
                                          <p:stCondLst>
                                            <p:cond delay="0"/>
                                          </p:stCondLst>
                                        </p:cTn>
                                        <p:tgtEl>
                                          <p:spTgt spid="110"/>
                                        </p:tgtEl>
                                        <p:attrNameLst>
                                          <p:attrName>style.visibility</p:attrName>
                                        </p:attrNameLst>
                                      </p:cBhvr>
                                      <p:to>
                                        <p:strVal val="visible"/>
                                      </p:to>
                                    </p:set>
                                    <p:animEffect transition="in" filter="fade">
                                      <p:cBhvr>
                                        <p:cTn id="22" dur="750"/>
                                        <p:tgtEl>
                                          <p:spTgt spid="110"/>
                                        </p:tgtEl>
                                      </p:cBhvr>
                                    </p:animEffect>
                                  </p:childTnLst>
                                </p:cTn>
                              </p:par>
                              <p:par>
                                <p:cTn id="23" presetID="10" presetClass="entr" presetSubtype="0" fill="hold" nodeType="withEffect">
                                  <p:stCondLst>
                                    <p:cond delay="1750"/>
                                  </p:stCondLst>
                                  <p:childTnLst>
                                    <p:set>
                                      <p:cBhvr>
                                        <p:cTn id="24" dur="1" fill="hold">
                                          <p:stCondLst>
                                            <p:cond delay="0"/>
                                          </p:stCondLst>
                                        </p:cTn>
                                        <p:tgtEl>
                                          <p:spTgt spid="137"/>
                                        </p:tgtEl>
                                        <p:attrNameLst>
                                          <p:attrName>style.visibility</p:attrName>
                                        </p:attrNameLst>
                                      </p:cBhvr>
                                      <p:to>
                                        <p:strVal val="visible"/>
                                      </p:to>
                                    </p:set>
                                    <p:animEffect transition="in" filter="fade">
                                      <p:cBhvr>
                                        <p:cTn id="25" dur="1000"/>
                                        <p:tgtEl>
                                          <p:spTgt spid="137"/>
                                        </p:tgtEl>
                                      </p:cBhvr>
                                    </p:animEffect>
                                  </p:childTnLst>
                                </p:cTn>
                              </p:par>
                              <p:par>
                                <p:cTn id="26" presetID="10" presetClass="entr" presetSubtype="0" fill="hold" nodeType="withEffect">
                                  <p:stCondLst>
                                    <p:cond delay="1750"/>
                                  </p:stCondLst>
                                  <p:childTnLst>
                                    <p:set>
                                      <p:cBhvr>
                                        <p:cTn id="27" dur="1" fill="hold">
                                          <p:stCondLst>
                                            <p:cond delay="0"/>
                                          </p:stCondLst>
                                        </p:cTn>
                                        <p:tgtEl>
                                          <p:spTgt spid="127"/>
                                        </p:tgtEl>
                                        <p:attrNameLst>
                                          <p:attrName>style.visibility</p:attrName>
                                        </p:attrNameLst>
                                      </p:cBhvr>
                                      <p:to>
                                        <p:strVal val="visible"/>
                                      </p:to>
                                    </p:set>
                                    <p:animEffect transition="in" filter="fade">
                                      <p:cBhvr>
                                        <p:cTn id="28" dur="1000"/>
                                        <p:tgtEl>
                                          <p:spTgt spid="127"/>
                                        </p:tgtEl>
                                      </p:cBhvr>
                                    </p:animEffect>
                                  </p:childTnLst>
                                </p:cTn>
                              </p:par>
                              <p:par>
                                <p:cTn id="29" presetID="10" presetClass="entr" presetSubtype="0" fill="hold" nodeType="withEffect">
                                  <p:stCondLst>
                                    <p:cond delay="1750"/>
                                  </p:stCondLst>
                                  <p:childTnLst>
                                    <p:set>
                                      <p:cBhvr>
                                        <p:cTn id="30" dur="1" fill="hold">
                                          <p:stCondLst>
                                            <p:cond delay="0"/>
                                          </p:stCondLst>
                                        </p:cTn>
                                        <p:tgtEl>
                                          <p:spTgt spid="136"/>
                                        </p:tgtEl>
                                        <p:attrNameLst>
                                          <p:attrName>style.visibility</p:attrName>
                                        </p:attrNameLst>
                                      </p:cBhvr>
                                      <p:to>
                                        <p:strVal val="visible"/>
                                      </p:to>
                                    </p:set>
                                    <p:animEffect transition="in" filter="fade">
                                      <p:cBhvr>
                                        <p:cTn id="31" dur="1000"/>
                                        <p:tgtEl>
                                          <p:spTgt spid="136"/>
                                        </p:tgtEl>
                                      </p:cBhvr>
                                    </p:animEffect>
                                  </p:childTnLst>
                                </p:cTn>
                              </p:par>
                              <p:par>
                                <p:cTn id="32" presetID="10" presetClass="entr" presetSubtype="0" fill="hold" nodeType="withEffect">
                                  <p:stCondLst>
                                    <p:cond delay="1750"/>
                                  </p:stCondLst>
                                  <p:childTnLst>
                                    <p:set>
                                      <p:cBhvr>
                                        <p:cTn id="33" dur="1" fill="hold">
                                          <p:stCondLst>
                                            <p:cond delay="0"/>
                                          </p:stCondLst>
                                        </p:cTn>
                                        <p:tgtEl>
                                          <p:spTgt spid="128"/>
                                        </p:tgtEl>
                                        <p:attrNameLst>
                                          <p:attrName>style.visibility</p:attrName>
                                        </p:attrNameLst>
                                      </p:cBhvr>
                                      <p:to>
                                        <p:strVal val="visible"/>
                                      </p:to>
                                    </p:set>
                                    <p:animEffect transition="in" filter="fade">
                                      <p:cBhvr>
                                        <p:cTn id="34" dur="1000"/>
                                        <p:tgtEl>
                                          <p:spTgt spid="128"/>
                                        </p:tgtEl>
                                      </p:cBhvr>
                                    </p:animEffect>
                                  </p:childTnLst>
                                </p:cTn>
                              </p:par>
                              <p:par>
                                <p:cTn id="35" presetID="10" presetClass="entr" presetSubtype="0" fill="hold" nodeType="withEffect">
                                  <p:stCondLst>
                                    <p:cond delay="1750"/>
                                  </p:stCondLst>
                                  <p:childTnLst>
                                    <p:set>
                                      <p:cBhvr>
                                        <p:cTn id="36" dur="1" fill="hold">
                                          <p:stCondLst>
                                            <p:cond delay="0"/>
                                          </p:stCondLst>
                                        </p:cTn>
                                        <p:tgtEl>
                                          <p:spTgt spid="119"/>
                                        </p:tgtEl>
                                        <p:attrNameLst>
                                          <p:attrName>style.visibility</p:attrName>
                                        </p:attrNameLst>
                                      </p:cBhvr>
                                      <p:to>
                                        <p:strVal val="visible"/>
                                      </p:to>
                                    </p:set>
                                    <p:animEffect transition="in" filter="fade">
                                      <p:cBhvr>
                                        <p:cTn id="37" dur="1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接连接符 22"/>
          <p:cNvCxnSpPr/>
          <p:nvPr/>
        </p:nvCxnSpPr>
        <p:spPr>
          <a:xfrm flipH="1">
            <a:off x="81280" y="3763902"/>
            <a:ext cx="12181840" cy="0"/>
          </a:xfrm>
          <a:prstGeom prst="line">
            <a:avLst/>
          </a:prstGeom>
          <a:ln w="28575">
            <a:solidFill>
              <a:srgbClr val="ED922E"/>
            </a:solidFill>
            <a:headEnd type="none"/>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2023282" y="3664611"/>
            <a:ext cx="695562" cy="1883664"/>
            <a:chOff x="2023282" y="3664611"/>
            <a:chExt cx="695562" cy="1883664"/>
          </a:xfrm>
        </p:grpSpPr>
        <p:sp>
          <p:nvSpPr>
            <p:cNvPr id="24" name="Freeform 5"/>
            <p:cNvSpPr/>
            <p:nvPr/>
          </p:nvSpPr>
          <p:spPr bwMode="auto">
            <a:xfrm flipH="1">
              <a:off x="2023282" y="3664611"/>
              <a:ext cx="695562" cy="1883664"/>
            </a:xfrm>
            <a:custGeom>
              <a:avLst/>
              <a:gdLst>
                <a:gd name="T0" fmla="*/ 402 w 1231"/>
                <a:gd name="T1" fmla="*/ 213 h 3337"/>
                <a:gd name="T2" fmla="*/ 615 w 1231"/>
                <a:gd name="T3" fmla="*/ 0 h 3337"/>
                <a:gd name="T4" fmla="*/ 829 w 1231"/>
                <a:gd name="T5" fmla="*/ 213 h 3337"/>
                <a:gd name="T6" fmla="*/ 719 w 1231"/>
                <a:gd name="T7" fmla="*/ 399 h 3337"/>
                <a:gd name="T8" fmla="*/ 640 w 1231"/>
                <a:gd name="T9" fmla="*/ 518 h 3337"/>
                <a:gd name="T10" fmla="*/ 640 w 1231"/>
                <a:gd name="T11" fmla="*/ 1821 h 3337"/>
                <a:gd name="T12" fmla="*/ 881 w 1231"/>
                <a:gd name="T13" fmla="*/ 2167 h 3337"/>
                <a:gd name="T14" fmla="*/ 1231 w 1231"/>
                <a:gd name="T15" fmla="*/ 2722 h 3337"/>
                <a:gd name="T16" fmla="*/ 615 w 1231"/>
                <a:gd name="T17" fmla="*/ 3337 h 3337"/>
                <a:gd name="T18" fmla="*/ 0 w 1231"/>
                <a:gd name="T19" fmla="*/ 2722 h 3337"/>
                <a:gd name="T20" fmla="*/ 350 w 1231"/>
                <a:gd name="T21" fmla="*/ 2167 h 3337"/>
                <a:gd name="T22" fmla="*/ 591 w 1231"/>
                <a:gd name="T23" fmla="*/ 1821 h 3337"/>
                <a:gd name="T24" fmla="*/ 591 w 1231"/>
                <a:gd name="T25" fmla="*/ 518 h 3337"/>
                <a:gd name="T26" fmla="*/ 512 w 1231"/>
                <a:gd name="T27" fmla="*/ 399 h 3337"/>
                <a:gd name="T28" fmla="*/ 402 w 1231"/>
                <a:gd name="T29" fmla="*/ 213 h 3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1" h="3337">
                  <a:moveTo>
                    <a:pt x="402" y="213"/>
                  </a:moveTo>
                  <a:cubicBezTo>
                    <a:pt x="402" y="95"/>
                    <a:pt x="498" y="0"/>
                    <a:pt x="615" y="0"/>
                  </a:cubicBezTo>
                  <a:cubicBezTo>
                    <a:pt x="733" y="0"/>
                    <a:pt x="829" y="95"/>
                    <a:pt x="829" y="213"/>
                  </a:cubicBezTo>
                  <a:cubicBezTo>
                    <a:pt x="829" y="293"/>
                    <a:pt x="784" y="363"/>
                    <a:pt x="719" y="399"/>
                  </a:cubicBezTo>
                  <a:cubicBezTo>
                    <a:pt x="663" y="428"/>
                    <a:pt x="640" y="476"/>
                    <a:pt x="640" y="518"/>
                  </a:cubicBezTo>
                  <a:cubicBezTo>
                    <a:pt x="640" y="1821"/>
                    <a:pt x="640" y="1821"/>
                    <a:pt x="640" y="1821"/>
                  </a:cubicBezTo>
                  <a:cubicBezTo>
                    <a:pt x="640" y="1964"/>
                    <a:pt x="743" y="2101"/>
                    <a:pt x="881" y="2167"/>
                  </a:cubicBezTo>
                  <a:cubicBezTo>
                    <a:pt x="1089" y="2264"/>
                    <a:pt x="1231" y="2477"/>
                    <a:pt x="1231" y="2722"/>
                  </a:cubicBezTo>
                  <a:cubicBezTo>
                    <a:pt x="1231" y="3062"/>
                    <a:pt x="955" y="3337"/>
                    <a:pt x="615" y="3337"/>
                  </a:cubicBezTo>
                  <a:cubicBezTo>
                    <a:pt x="275" y="3337"/>
                    <a:pt x="0" y="3062"/>
                    <a:pt x="0" y="2722"/>
                  </a:cubicBezTo>
                  <a:cubicBezTo>
                    <a:pt x="0" y="2477"/>
                    <a:pt x="142" y="2264"/>
                    <a:pt x="350" y="2167"/>
                  </a:cubicBezTo>
                  <a:cubicBezTo>
                    <a:pt x="488" y="2101"/>
                    <a:pt x="591" y="1964"/>
                    <a:pt x="591" y="1821"/>
                  </a:cubicBezTo>
                  <a:cubicBezTo>
                    <a:pt x="591" y="518"/>
                    <a:pt x="591" y="518"/>
                    <a:pt x="591" y="518"/>
                  </a:cubicBezTo>
                  <a:cubicBezTo>
                    <a:pt x="591" y="476"/>
                    <a:pt x="568" y="428"/>
                    <a:pt x="512" y="399"/>
                  </a:cubicBezTo>
                  <a:cubicBezTo>
                    <a:pt x="446" y="363"/>
                    <a:pt x="402" y="293"/>
                    <a:pt x="402" y="213"/>
                  </a:cubicBezTo>
                  <a:close/>
                </a:path>
              </a:pathLst>
            </a:custGeom>
            <a:solidFill>
              <a:srgbClr val="ED922E"/>
            </a:solidFill>
            <a:ln>
              <a:noFill/>
            </a:ln>
          </p:spPr>
          <p:txBody>
            <a:bodyPr vert="horz" wrap="square" lIns="91440" tIns="45720" rIns="91440" bIns="45720" numCol="1" anchor="t" anchorCtr="0" compatLnSpc="1"/>
            <a:lstStyle/>
            <a:p>
              <a:endParaRPr lang="zh-CN" altLang="en-US"/>
            </a:p>
          </p:txBody>
        </p:sp>
        <p:sp>
          <p:nvSpPr>
            <p:cNvPr id="25" name="椭圆 24"/>
            <p:cNvSpPr/>
            <p:nvPr/>
          </p:nvSpPr>
          <p:spPr>
            <a:xfrm>
              <a:off x="2070636" y="4892040"/>
              <a:ext cx="609600" cy="609600"/>
            </a:xfrm>
            <a:prstGeom prst="ellipse">
              <a:avLst/>
            </a:prstGeom>
            <a:solidFill>
              <a:schemeClr val="bg1"/>
            </a:solidFill>
            <a:ln>
              <a:noFill/>
            </a:ln>
            <a:effectLst>
              <a:outerShdw blurRad="88900" dist="762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ED922E"/>
                  </a:solidFill>
                </a:rPr>
                <a:t>01</a:t>
              </a:r>
              <a:endParaRPr lang="zh-CN" altLang="en-US" dirty="0">
                <a:solidFill>
                  <a:srgbClr val="ED922E"/>
                </a:solidFill>
              </a:endParaRPr>
            </a:p>
          </p:txBody>
        </p:sp>
      </p:grpSp>
      <p:grpSp>
        <p:nvGrpSpPr>
          <p:cNvPr id="6" name="组合 5"/>
          <p:cNvGrpSpPr/>
          <p:nvPr/>
        </p:nvGrpSpPr>
        <p:grpSpPr>
          <a:xfrm>
            <a:off x="2718844" y="4465320"/>
            <a:ext cx="4040229" cy="1436478"/>
            <a:chOff x="2718844" y="4465320"/>
            <a:chExt cx="4040229" cy="1436478"/>
          </a:xfrm>
        </p:grpSpPr>
        <p:sp>
          <p:nvSpPr>
            <p:cNvPr id="26" name="文本框 25"/>
            <p:cNvSpPr txBox="1"/>
            <p:nvPr/>
          </p:nvSpPr>
          <p:spPr>
            <a:xfrm>
              <a:off x="2718844" y="4465320"/>
              <a:ext cx="1764389" cy="461665"/>
            </a:xfrm>
            <a:prstGeom prst="rect">
              <a:avLst/>
            </a:prstGeom>
            <a:noFill/>
          </p:spPr>
          <p:txBody>
            <a:bodyPr wrap="square" rtlCol="0">
              <a:spAutoFit/>
            </a:bodyPr>
            <a:lstStyle/>
            <a:p>
              <a:r>
                <a:rPr lang="zh-CN" altLang="en-US" sz="2400" spc="600" dirty="0"/>
                <a:t>投递简历</a:t>
              </a:r>
            </a:p>
          </p:txBody>
        </p:sp>
        <p:sp>
          <p:nvSpPr>
            <p:cNvPr id="27" name="文本框 26"/>
            <p:cNvSpPr txBox="1"/>
            <p:nvPr/>
          </p:nvSpPr>
          <p:spPr>
            <a:xfrm>
              <a:off x="2718844" y="4757510"/>
              <a:ext cx="4040229" cy="1144288"/>
            </a:xfrm>
            <a:prstGeom prst="rect">
              <a:avLst/>
            </a:prstGeom>
            <a:noFill/>
          </p:spPr>
          <p:txBody>
            <a:bodyPr wrap="square" rtlCol="0">
              <a:spAutoFit/>
            </a:bodyPr>
            <a:lstStyle/>
            <a:p>
              <a:pPr>
                <a:lnSpc>
                  <a:spcPct val="130000"/>
                </a:lnSpc>
              </a:pPr>
              <a:r>
                <a:rPr lang="zh-CN" altLang="en-US" dirty="0">
                  <a:latin typeface="+mn-ea"/>
                </a:rPr>
                <a:t>点击此处添加文本内容点击此处添加文本内容点击此处添加文本内容点击此处添加文本内容</a:t>
              </a:r>
            </a:p>
          </p:txBody>
        </p:sp>
      </p:grpSp>
      <p:grpSp>
        <p:nvGrpSpPr>
          <p:cNvPr id="4" name="组合 3"/>
          <p:cNvGrpSpPr/>
          <p:nvPr/>
        </p:nvGrpSpPr>
        <p:grpSpPr>
          <a:xfrm>
            <a:off x="7365962" y="3664611"/>
            <a:ext cx="695562" cy="1883664"/>
            <a:chOff x="7365962" y="3664611"/>
            <a:chExt cx="695562" cy="1883664"/>
          </a:xfrm>
        </p:grpSpPr>
        <p:sp>
          <p:nvSpPr>
            <p:cNvPr id="29" name="Freeform 5"/>
            <p:cNvSpPr/>
            <p:nvPr/>
          </p:nvSpPr>
          <p:spPr bwMode="auto">
            <a:xfrm flipH="1">
              <a:off x="7365962" y="3664611"/>
              <a:ext cx="695562" cy="1883664"/>
            </a:xfrm>
            <a:custGeom>
              <a:avLst/>
              <a:gdLst>
                <a:gd name="T0" fmla="*/ 402 w 1231"/>
                <a:gd name="T1" fmla="*/ 213 h 3337"/>
                <a:gd name="T2" fmla="*/ 615 w 1231"/>
                <a:gd name="T3" fmla="*/ 0 h 3337"/>
                <a:gd name="T4" fmla="*/ 829 w 1231"/>
                <a:gd name="T5" fmla="*/ 213 h 3337"/>
                <a:gd name="T6" fmla="*/ 719 w 1231"/>
                <a:gd name="T7" fmla="*/ 399 h 3337"/>
                <a:gd name="T8" fmla="*/ 640 w 1231"/>
                <a:gd name="T9" fmla="*/ 518 h 3337"/>
                <a:gd name="T10" fmla="*/ 640 w 1231"/>
                <a:gd name="T11" fmla="*/ 1821 h 3337"/>
                <a:gd name="T12" fmla="*/ 881 w 1231"/>
                <a:gd name="T13" fmla="*/ 2167 h 3337"/>
                <a:gd name="T14" fmla="*/ 1231 w 1231"/>
                <a:gd name="T15" fmla="*/ 2722 h 3337"/>
                <a:gd name="T16" fmla="*/ 615 w 1231"/>
                <a:gd name="T17" fmla="*/ 3337 h 3337"/>
                <a:gd name="T18" fmla="*/ 0 w 1231"/>
                <a:gd name="T19" fmla="*/ 2722 h 3337"/>
                <a:gd name="T20" fmla="*/ 350 w 1231"/>
                <a:gd name="T21" fmla="*/ 2167 h 3337"/>
                <a:gd name="T22" fmla="*/ 591 w 1231"/>
                <a:gd name="T23" fmla="*/ 1821 h 3337"/>
                <a:gd name="T24" fmla="*/ 591 w 1231"/>
                <a:gd name="T25" fmla="*/ 518 h 3337"/>
                <a:gd name="T26" fmla="*/ 512 w 1231"/>
                <a:gd name="T27" fmla="*/ 399 h 3337"/>
                <a:gd name="T28" fmla="*/ 402 w 1231"/>
                <a:gd name="T29" fmla="*/ 213 h 3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1" h="3337">
                  <a:moveTo>
                    <a:pt x="402" y="213"/>
                  </a:moveTo>
                  <a:cubicBezTo>
                    <a:pt x="402" y="95"/>
                    <a:pt x="498" y="0"/>
                    <a:pt x="615" y="0"/>
                  </a:cubicBezTo>
                  <a:cubicBezTo>
                    <a:pt x="733" y="0"/>
                    <a:pt x="829" y="95"/>
                    <a:pt x="829" y="213"/>
                  </a:cubicBezTo>
                  <a:cubicBezTo>
                    <a:pt x="829" y="293"/>
                    <a:pt x="784" y="363"/>
                    <a:pt x="719" y="399"/>
                  </a:cubicBezTo>
                  <a:cubicBezTo>
                    <a:pt x="663" y="428"/>
                    <a:pt x="640" y="476"/>
                    <a:pt x="640" y="518"/>
                  </a:cubicBezTo>
                  <a:cubicBezTo>
                    <a:pt x="640" y="1821"/>
                    <a:pt x="640" y="1821"/>
                    <a:pt x="640" y="1821"/>
                  </a:cubicBezTo>
                  <a:cubicBezTo>
                    <a:pt x="640" y="1964"/>
                    <a:pt x="743" y="2101"/>
                    <a:pt x="881" y="2167"/>
                  </a:cubicBezTo>
                  <a:cubicBezTo>
                    <a:pt x="1089" y="2264"/>
                    <a:pt x="1231" y="2477"/>
                    <a:pt x="1231" y="2722"/>
                  </a:cubicBezTo>
                  <a:cubicBezTo>
                    <a:pt x="1231" y="3062"/>
                    <a:pt x="955" y="3337"/>
                    <a:pt x="615" y="3337"/>
                  </a:cubicBezTo>
                  <a:cubicBezTo>
                    <a:pt x="275" y="3337"/>
                    <a:pt x="0" y="3062"/>
                    <a:pt x="0" y="2722"/>
                  </a:cubicBezTo>
                  <a:cubicBezTo>
                    <a:pt x="0" y="2477"/>
                    <a:pt x="142" y="2264"/>
                    <a:pt x="350" y="2167"/>
                  </a:cubicBezTo>
                  <a:cubicBezTo>
                    <a:pt x="488" y="2101"/>
                    <a:pt x="591" y="1964"/>
                    <a:pt x="591" y="1821"/>
                  </a:cubicBezTo>
                  <a:cubicBezTo>
                    <a:pt x="591" y="518"/>
                    <a:pt x="591" y="518"/>
                    <a:pt x="591" y="518"/>
                  </a:cubicBezTo>
                  <a:cubicBezTo>
                    <a:pt x="591" y="476"/>
                    <a:pt x="568" y="428"/>
                    <a:pt x="512" y="399"/>
                  </a:cubicBezTo>
                  <a:cubicBezTo>
                    <a:pt x="446" y="363"/>
                    <a:pt x="402" y="293"/>
                    <a:pt x="402" y="213"/>
                  </a:cubicBezTo>
                  <a:close/>
                </a:path>
              </a:pathLst>
            </a:custGeom>
            <a:solidFill>
              <a:srgbClr val="ED922E"/>
            </a:solidFill>
            <a:ln>
              <a:noFill/>
            </a:ln>
          </p:spPr>
          <p:txBody>
            <a:bodyPr vert="horz" wrap="square" lIns="91440" tIns="45720" rIns="91440" bIns="45720" numCol="1" anchor="t" anchorCtr="0" compatLnSpc="1"/>
            <a:lstStyle/>
            <a:p>
              <a:endParaRPr lang="zh-CN" altLang="en-US"/>
            </a:p>
          </p:txBody>
        </p:sp>
        <p:sp>
          <p:nvSpPr>
            <p:cNvPr id="30" name="椭圆 29"/>
            <p:cNvSpPr/>
            <p:nvPr/>
          </p:nvSpPr>
          <p:spPr>
            <a:xfrm>
              <a:off x="7408943" y="4892040"/>
              <a:ext cx="609600" cy="609600"/>
            </a:xfrm>
            <a:prstGeom prst="ellipse">
              <a:avLst/>
            </a:prstGeom>
            <a:solidFill>
              <a:schemeClr val="bg1"/>
            </a:solidFill>
            <a:ln>
              <a:noFill/>
            </a:ln>
            <a:effectLst>
              <a:outerShdw blurRad="88900" dist="762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ED922E"/>
                  </a:solidFill>
                </a:rPr>
                <a:t>03</a:t>
              </a:r>
              <a:endParaRPr lang="zh-CN" altLang="en-US" dirty="0">
                <a:solidFill>
                  <a:srgbClr val="ED922E"/>
                </a:solidFill>
              </a:endParaRPr>
            </a:p>
          </p:txBody>
        </p:sp>
      </p:grpSp>
      <p:grpSp>
        <p:nvGrpSpPr>
          <p:cNvPr id="9" name="组合 8"/>
          <p:cNvGrpSpPr/>
          <p:nvPr/>
        </p:nvGrpSpPr>
        <p:grpSpPr>
          <a:xfrm>
            <a:off x="8012204" y="4434840"/>
            <a:ext cx="4009749" cy="1466958"/>
            <a:chOff x="8012204" y="4434840"/>
            <a:chExt cx="4009749" cy="1466958"/>
          </a:xfrm>
        </p:grpSpPr>
        <p:sp>
          <p:nvSpPr>
            <p:cNvPr id="31" name="文本框 30"/>
            <p:cNvSpPr txBox="1"/>
            <p:nvPr/>
          </p:nvSpPr>
          <p:spPr>
            <a:xfrm>
              <a:off x="8012204" y="4434840"/>
              <a:ext cx="1764389" cy="461665"/>
            </a:xfrm>
            <a:prstGeom prst="rect">
              <a:avLst/>
            </a:prstGeom>
            <a:noFill/>
          </p:spPr>
          <p:txBody>
            <a:bodyPr wrap="square" rtlCol="0">
              <a:spAutoFit/>
            </a:bodyPr>
            <a:lstStyle/>
            <a:p>
              <a:r>
                <a:rPr lang="zh-CN" altLang="en-US" sz="2400" spc="600" dirty="0"/>
                <a:t>笔试面试</a:t>
              </a:r>
            </a:p>
          </p:txBody>
        </p:sp>
        <p:sp>
          <p:nvSpPr>
            <p:cNvPr id="32" name="文本框 31"/>
            <p:cNvSpPr txBox="1"/>
            <p:nvPr/>
          </p:nvSpPr>
          <p:spPr>
            <a:xfrm>
              <a:off x="8012204" y="4757510"/>
              <a:ext cx="4009749" cy="1144288"/>
            </a:xfrm>
            <a:prstGeom prst="rect">
              <a:avLst/>
            </a:prstGeom>
            <a:noFill/>
          </p:spPr>
          <p:txBody>
            <a:bodyPr wrap="square" rtlCol="0">
              <a:spAutoFit/>
            </a:bodyPr>
            <a:lstStyle/>
            <a:p>
              <a:pPr>
                <a:lnSpc>
                  <a:spcPct val="130000"/>
                </a:lnSpc>
              </a:pPr>
              <a:r>
                <a:rPr lang="zh-CN" altLang="en-US" dirty="0">
                  <a:latin typeface="+mn-ea"/>
                </a:rPr>
                <a:t>点击此处添加文本内容点击此处添加文本内容点击此处添加文本内容点击此处添加文本内容</a:t>
              </a:r>
            </a:p>
          </p:txBody>
        </p:sp>
      </p:grpSp>
      <p:grpSp>
        <p:nvGrpSpPr>
          <p:cNvPr id="5" name="组合 4"/>
          <p:cNvGrpSpPr/>
          <p:nvPr/>
        </p:nvGrpSpPr>
        <p:grpSpPr>
          <a:xfrm>
            <a:off x="10646903" y="1991598"/>
            <a:ext cx="695562" cy="1883664"/>
            <a:chOff x="10646903" y="1991598"/>
            <a:chExt cx="695562" cy="1883664"/>
          </a:xfrm>
        </p:grpSpPr>
        <p:sp>
          <p:nvSpPr>
            <p:cNvPr id="34" name="Freeform 5"/>
            <p:cNvSpPr/>
            <p:nvPr/>
          </p:nvSpPr>
          <p:spPr bwMode="auto">
            <a:xfrm flipH="1" flipV="1">
              <a:off x="10646903" y="1991598"/>
              <a:ext cx="695562" cy="1883664"/>
            </a:xfrm>
            <a:custGeom>
              <a:avLst/>
              <a:gdLst>
                <a:gd name="T0" fmla="*/ 402 w 1231"/>
                <a:gd name="T1" fmla="*/ 213 h 3337"/>
                <a:gd name="T2" fmla="*/ 615 w 1231"/>
                <a:gd name="T3" fmla="*/ 0 h 3337"/>
                <a:gd name="T4" fmla="*/ 829 w 1231"/>
                <a:gd name="T5" fmla="*/ 213 h 3337"/>
                <a:gd name="T6" fmla="*/ 719 w 1231"/>
                <a:gd name="T7" fmla="*/ 399 h 3337"/>
                <a:gd name="T8" fmla="*/ 640 w 1231"/>
                <a:gd name="T9" fmla="*/ 518 h 3337"/>
                <a:gd name="T10" fmla="*/ 640 w 1231"/>
                <a:gd name="T11" fmla="*/ 1821 h 3337"/>
                <a:gd name="T12" fmla="*/ 881 w 1231"/>
                <a:gd name="T13" fmla="*/ 2167 h 3337"/>
                <a:gd name="T14" fmla="*/ 1231 w 1231"/>
                <a:gd name="T15" fmla="*/ 2722 h 3337"/>
                <a:gd name="T16" fmla="*/ 615 w 1231"/>
                <a:gd name="T17" fmla="*/ 3337 h 3337"/>
                <a:gd name="T18" fmla="*/ 0 w 1231"/>
                <a:gd name="T19" fmla="*/ 2722 h 3337"/>
                <a:gd name="T20" fmla="*/ 350 w 1231"/>
                <a:gd name="T21" fmla="*/ 2167 h 3337"/>
                <a:gd name="T22" fmla="*/ 591 w 1231"/>
                <a:gd name="T23" fmla="*/ 1821 h 3337"/>
                <a:gd name="T24" fmla="*/ 591 w 1231"/>
                <a:gd name="T25" fmla="*/ 518 h 3337"/>
                <a:gd name="T26" fmla="*/ 512 w 1231"/>
                <a:gd name="T27" fmla="*/ 399 h 3337"/>
                <a:gd name="T28" fmla="*/ 402 w 1231"/>
                <a:gd name="T29" fmla="*/ 213 h 3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1" h="3337">
                  <a:moveTo>
                    <a:pt x="402" y="213"/>
                  </a:moveTo>
                  <a:cubicBezTo>
                    <a:pt x="402" y="95"/>
                    <a:pt x="498" y="0"/>
                    <a:pt x="615" y="0"/>
                  </a:cubicBezTo>
                  <a:cubicBezTo>
                    <a:pt x="733" y="0"/>
                    <a:pt x="829" y="95"/>
                    <a:pt x="829" y="213"/>
                  </a:cubicBezTo>
                  <a:cubicBezTo>
                    <a:pt x="829" y="293"/>
                    <a:pt x="784" y="363"/>
                    <a:pt x="719" y="399"/>
                  </a:cubicBezTo>
                  <a:cubicBezTo>
                    <a:pt x="663" y="428"/>
                    <a:pt x="640" y="476"/>
                    <a:pt x="640" y="518"/>
                  </a:cubicBezTo>
                  <a:cubicBezTo>
                    <a:pt x="640" y="1821"/>
                    <a:pt x="640" y="1821"/>
                    <a:pt x="640" y="1821"/>
                  </a:cubicBezTo>
                  <a:cubicBezTo>
                    <a:pt x="640" y="1964"/>
                    <a:pt x="743" y="2101"/>
                    <a:pt x="881" y="2167"/>
                  </a:cubicBezTo>
                  <a:cubicBezTo>
                    <a:pt x="1089" y="2264"/>
                    <a:pt x="1231" y="2477"/>
                    <a:pt x="1231" y="2722"/>
                  </a:cubicBezTo>
                  <a:cubicBezTo>
                    <a:pt x="1231" y="3062"/>
                    <a:pt x="955" y="3337"/>
                    <a:pt x="615" y="3337"/>
                  </a:cubicBezTo>
                  <a:cubicBezTo>
                    <a:pt x="275" y="3337"/>
                    <a:pt x="0" y="3062"/>
                    <a:pt x="0" y="2722"/>
                  </a:cubicBezTo>
                  <a:cubicBezTo>
                    <a:pt x="0" y="2477"/>
                    <a:pt x="142" y="2264"/>
                    <a:pt x="350" y="2167"/>
                  </a:cubicBezTo>
                  <a:cubicBezTo>
                    <a:pt x="488" y="2101"/>
                    <a:pt x="591" y="1964"/>
                    <a:pt x="591" y="1821"/>
                  </a:cubicBezTo>
                  <a:cubicBezTo>
                    <a:pt x="591" y="518"/>
                    <a:pt x="591" y="518"/>
                    <a:pt x="591" y="518"/>
                  </a:cubicBezTo>
                  <a:cubicBezTo>
                    <a:pt x="591" y="476"/>
                    <a:pt x="568" y="428"/>
                    <a:pt x="512" y="399"/>
                  </a:cubicBezTo>
                  <a:cubicBezTo>
                    <a:pt x="446" y="363"/>
                    <a:pt x="402" y="293"/>
                    <a:pt x="402" y="213"/>
                  </a:cubicBezTo>
                  <a:close/>
                </a:path>
              </a:pathLst>
            </a:custGeom>
            <a:solidFill>
              <a:srgbClr val="ED922E"/>
            </a:solidFill>
            <a:ln>
              <a:noFill/>
            </a:ln>
          </p:spPr>
          <p:txBody>
            <a:bodyPr vert="horz" wrap="square" lIns="91440" tIns="45720" rIns="91440" bIns="45720" numCol="1" anchor="t" anchorCtr="0" compatLnSpc="1"/>
            <a:lstStyle/>
            <a:p>
              <a:endParaRPr lang="zh-CN" altLang="en-US"/>
            </a:p>
          </p:txBody>
        </p:sp>
        <p:sp>
          <p:nvSpPr>
            <p:cNvPr id="35" name="椭圆 34"/>
            <p:cNvSpPr/>
            <p:nvPr/>
          </p:nvSpPr>
          <p:spPr>
            <a:xfrm>
              <a:off x="10696289" y="2035337"/>
              <a:ext cx="609600" cy="609600"/>
            </a:xfrm>
            <a:prstGeom prst="ellipse">
              <a:avLst/>
            </a:prstGeom>
            <a:solidFill>
              <a:schemeClr val="bg1"/>
            </a:solidFill>
            <a:ln>
              <a:noFill/>
            </a:ln>
            <a:effectLst>
              <a:outerShdw blurRad="88900" dist="762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ED922E"/>
                  </a:solidFill>
                </a:rPr>
                <a:t>04</a:t>
              </a:r>
              <a:endParaRPr lang="zh-CN" altLang="en-US" dirty="0">
                <a:solidFill>
                  <a:srgbClr val="ED922E"/>
                </a:solidFill>
              </a:endParaRPr>
            </a:p>
          </p:txBody>
        </p:sp>
      </p:grpSp>
      <p:grpSp>
        <p:nvGrpSpPr>
          <p:cNvPr id="8" name="组合 7"/>
          <p:cNvGrpSpPr/>
          <p:nvPr/>
        </p:nvGrpSpPr>
        <p:grpSpPr>
          <a:xfrm>
            <a:off x="7023233" y="2328088"/>
            <a:ext cx="3733799" cy="1119960"/>
            <a:chOff x="7023233" y="2328088"/>
            <a:chExt cx="3733799" cy="1119960"/>
          </a:xfrm>
        </p:grpSpPr>
        <p:sp>
          <p:nvSpPr>
            <p:cNvPr id="36" name="文本框 35"/>
            <p:cNvSpPr txBox="1"/>
            <p:nvPr/>
          </p:nvSpPr>
          <p:spPr>
            <a:xfrm>
              <a:off x="8992643" y="2328088"/>
              <a:ext cx="1764389" cy="461665"/>
            </a:xfrm>
            <a:prstGeom prst="rect">
              <a:avLst/>
            </a:prstGeom>
            <a:noFill/>
          </p:spPr>
          <p:txBody>
            <a:bodyPr wrap="square" rtlCol="0">
              <a:spAutoFit/>
            </a:bodyPr>
            <a:lstStyle/>
            <a:p>
              <a:r>
                <a:rPr lang="zh-CN" altLang="en-US" sz="2400" spc="600" dirty="0"/>
                <a:t>录用结果</a:t>
              </a:r>
            </a:p>
          </p:txBody>
        </p:sp>
        <p:sp>
          <p:nvSpPr>
            <p:cNvPr id="37" name="文本框 36"/>
            <p:cNvSpPr txBox="1"/>
            <p:nvPr/>
          </p:nvSpPr>
          <p:spPr>
            <a:xfrm>
              <a:off x="7023233" y="2635518"/>
              <a:ext cx="3596640" cy="812530"/>
            </a:xfrm>
            <a:prstGeom prst="rect">
              <a:avLst/>
            </a:prstGeom>
            <a:noFill/>
          </p:spPr>
          <p:txBody>
            <a:bodyPr wrap="square" rtlCol="0">
              <a:spAutoFit/>
            </a:bodyPr>
            <a:lstStyle/>
            <a:p>
              <a:pPr algn="r">
                <a:lnSpc>
                  <a:spcPct val="130000"/>
                </a:lnSpc>
              </a:pPr>
              <a:r>
                <a:rPr lang="zh-CN" altLang="en-US" dirty="0">
                  <a:latin typeface="+mn-ea"/>
                </a:rPr>
                <a:t>沉淀后，我愿意做一个温暖的人有自己的喜好有自己的原则，有</a:t>
              </a:r>
            </a:p>
          </p:txBody>
        </p:sp>
      </p:grpSp>
      <p:grpSp>
        <p:nvGrpSpPr>
          <p:cNvPr id="3" name="组合 2"/>
          <p:cNvGrpSpPr/>
          <p:nvPr/>
        </p:nvGrpSpPr>
        <p:grpSpPr>
          <a:xfrm>
            <a:off x="5141662" y="1991598"/>
            <a:ext cx="695562" cy="1883664"/>
            <a:chOff x="5141662" y="1991598"/>
            <a:chExt cx="695562" cy="1883664"/>
          </a:xfrm>
        </p:grpSpPr>
        <p:sp>
          <p:nvSpPr>
            <p:cNvPr id="38" name="Freeform 5"/>
            <p:cNvSpPr/>
            <p:nvPr/>
          </p:nvSpPr>
          <p:spPr bwMode="auto">
            <a:xfrm flipH="1" flipV="1">
              <a:off x="5141662" y="1991598"/>
              <a:ext cx="695562" cy="1883664"/>
            </a:xfrm>
            <a:custGeom>
              <a:avLst/>
              <a:gdLst>
                <a:gd name="T0" fmla="*/ 402 w 1231"/>
                <a:gd name="T1" fmla="*/ 213 h 3337"/>
                <a:gd name="T2" fmla="*/ 615 w 1231"/>
                <a:gd name="T3" fmla="*/ 0 h 3337"/>
                <a:gd name="T4" fmla="*/ 829 w 1231"/>
                <a:gd name="T5" fmla="*/ 213 h 3337"/>
                <a:gd name="T6" fmla="*/ 719 w 1231"/>
                <a:gd name="T7" fmla="*/ 399 h 3337"/>
                <a:gd name="T8" fmla="*/ 640 w 1231"/>
                <a:gd name="T9" fmla="*/ 518 h 3337"/>
                <a:gd name="T10" fmla="*/ 640 w 1231"/>
                <a:gd name="T11" fmla="*/ 1821 h 3337"/>
                <a:gd name="T12" fmla="*/ 881 w 1231"/>
                <a:gd name="T13" fmla="*/ 2167 h 3337"/>
                <a:gd name="T14" fmla="*/ 1231 w 1231"/>
                <a:gd name="T15" fmla="*/ 2722 h 3337"/>
                <a:gd name="T16" fmla="*/ 615 w 1231"/>
                <a:gd name="T17" fmla="*/ 3337 h 3337"/>
                <a:gd name="T18" fmla="*/ 0 w 1231"/>
                <a:gd name="T19" fmla="*/ 2722 h 3337"/>
                <a:gd name="T20" fmla="*/ 350 w 1231"/>
                <a:gd name="T21" fmla="*/ 2167 h 3337"/>
                <a:gd name="T22" fmla="*/ 591 w 1231"/>
                <a:gd name="T23" fmla="*/ 1821 h 3337"/>
                <a:gd name="T24" fmla="*/ 591 w 1231"/>
                <a:gd name="T25" fmla="*/ 518 h 3337"/>
                <a:gd name="T26" fmla="*/ 512 w 1231"/>
                <a:gd name="T27" fmla="*/ 399 h 3337"/>
                <a:gd name="T28" fmla="*/ 402 w 1231"/>
                <a:gd name="T29" fmla="*/ 213 h 3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1" h="3337">
                  <a:moveTo>
                    <a:pt x="402" y="213"/>
                  </a:moveTo>
                  <a:cubicBezTo>
                    <a:pt x="402" y="95"/>
                    <a:pt x="498" y="0"/>
                    <a:pt x="615" y="0"/>
                  </a:cubicBezTo>
                  <a:cubicBezTo>
                    <a:pt x="733" y="0"/>
                    <a:pt x="829" y="95"/>
                    <a:pt x="829" y="213"/>
                  </a:cubicBezTo>
                  <a:cubicBezTo>
                    <a:pt x="829" y="293"/>
                    <a:pt x="784" y="363"/>
                    <a:pt x="719" y="399"/>
                  </a:cubicBezTo>
                  <a:cubicBezTo>
                    <a:pt x="663" y="428"/>
                    <a:pt x="640" y="476"/>
                    <a:pt x="640" y="518"/>
                  </a:cubicBezTo>
                  <a:cubicBezTo>
                    <a:pt x="640" y="1821"/>
                    <a:pt x="640" y="1821"/>
                    <a:pt x="640" y="1821"/>
                  </a:cubicBezTo>
                  <a:cubicBezTo>
                    <a:pt x="640" y="1964"/>
                    <a:pt x="743" y="2101"/>
                    <a:pt x="881" y="2167"/>
                  </a:cubicBezTo>
                  <a:cubicBezTo>
                    <a:pt x="1089" y="2264"/>
                    <a:pt x="1231" y="2477"/>
                    <a:pt x="1231" y="2722"/>
                  </a:cubicBezTo>
                  <a:cubicBezTo>
                    <a:pt x="1231" y="3062"/>
                    <a:pt x="955" y="3337"/>
                    <a:pt x="615" y="3337"/>
                  </a:cubicBezTo>
                  <a:cubicBezTo>
                    <a:pt x="275" y="3337"/>
                    <a:pt x="0" y="3062"/>
                    <a:pt x="0" y="2722"/>
                  </a:cubicBezTo>
                  <a:cubicBezTo>
                    <a:pt x="0" y="2477"/>
                    <a:pt x="142" y="2264"/>
                    <a:pt x="350" y="2167"/>
                  </a:cubicBezTo>
                  <a:cubicBezTo>
                    <a:pt x="488" y="2101"/>
                    <a:pt x="591" y="1964"/>
                    <a:pt x="591" y="1821"/>
                  </a:cubicBezTo>
                  <a:cubicBezTo>
                    <a:pt x="591" y="518"/>
                    <a:pt x="591" y="518"/>
                    <a:pt x="591" y="518"/>
                  </a:cubicBezTo>
                  <a:cubicBezTo>
                    <a:pt x="591" y="476"/>
                    <a:pt x="568" y="428"/>
                    <a:pt x="512" y="399"/>
                  </a:cubicBezTo>
                  <a:cubicBezTo>
                    <a:pt x="446" y="363"/>
                    <a:pt x="402" y="293"/>
                    <a:pt x="402" y="213"/>
                  </a:cubicBezTo>
                  <a:close/>
                </a:path>
              </a:pathLst>
            </a:custGeom>
            <a:solidFill>
              <a:srgbClr val="ED922E"/>
            </a:solidFill>
            <a:ln>
              <a:noFill/>
            </a:ln>
          </p:spPr>
          <p:txBody>
            <a:bodyPr vert="horz" wrap="square" lIns="91440" tIns="45720" rIns="91440" bIns="45720" numCol="1" anchor="t" anchorCtr="0" compatLnSpc="1"/>
            <a:lstStyle/>
            <a:p>
              <a:endParaRPr lang="zh-CN" altLang="en-US"/>
            </a:p>
          </p:txBody>
        </p:sp>
        <p:sp>
          <p:nvSpPr>
            <p:cNvPr id="39" name="椭圆 38"/>
            <p:cNvSpPr/>
            <p:nvPr/>
          </p:nvSpPr>
          <p:spPr>
            <a:xfrm>
              <a:off x="5186675" y="2036403"/>
              <a:ext cx="609600" cy="609600"/>
            </a:xfrm>
            <a:prstGeom prst="ellipse">
              <a:avLst/>
            </a:prstGeom>
            <a:solidFill>
              <a:schemeClr val="bg1"/>
            </a:solidFill>
            <a:ln>
              <a:noFill/>
            </a:ln>
            <a:effectLst>
              <a:outerShdw blurRad="88900" dist="762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ED922E"/>
                  </a:solidFill>
                </a:rPr>
                <a:t>02</a:t>
              </a:r>
              <a:endParaRPr lang="zh-CN" altLang="en-US" dirty="0">
                <a:solidFill>
                  <a:srgbClr val="ED922E"/>
                </a:solidFill>
              </a:endParaRPr>
            </a:p>
          </p:txBody>
        </p:sp>
      </p:grpSp>
      <p:grpSp>
        <p:nvGrpSpPr>
          <p:cNvPr id="7" name="组合 6"/>
          <p:cNvGrpSpPr/>
          <p:nvPr/>
        </p:nvGrpSpPr>
        <p:grpSpPr>
          <a:xfrm>
            <a:off x="1582210" y="2328088"/>
            <a:ext cx="3733799" cy="1119960"/>
            <a:chOff x="1582210" y="2328088"/>
            <a:chExt cx="3733799" cy="1119960"/>
          </a:xfrm>
        </p:grpSpPr>
        <p:sp>
          <p:nvSpPr>
            <p:cNvPr id="40" name="文本框 39"/>
            <p:cNvSpPr txBox="1"/>
            <p:nvPr/>
          </p:nvSpPr>
          <p:spPr>
            <a:xfrm>
              <a:off x="3551620" y="2328088"/>
              <a:ext cx="1764389" cy="461665"/>
            </a:xfrm>
            <a:prstGeom prst="rect">
              <a:avLst/>
            </a:prstGeom>
            <a:noFill/>
          </p:spPr>
          <p:txBody>
            <a:bodyPr wrap="square" rtlCol="0">
              <a:spAutoFit/>
            </a:bodyPr>
            <a:lstStyle/>
            <a:p>
              <a:r>
                <a:rPr lang="zh-CN" altLang="en-US" sz="2400" spc="600" dirty="0"/>
                <a:t>校园宣讲</a:t>
              </a:r>
            </a:p>
          </p:txBody>
        </p:sp>
        <p:sp>
          <p:nvSpPr>
            <p:cNvPr id="41" name="文本框 40"/>
            <p:cNvSpPr txBox="1"/>
            <p:nvPr/>
          </p:nvSpPr>
          <p:spPr>
            <a:xfrm>
              <a:off x="1582210" y="2635518"/>
              <a:ext cx="3596640" cy="812530"/>
            </a:xfrm>
            <a:prstGeom prst="rect">
              <a:avLst/>
            </a:prstGeom>
            <a:noFill/>
          </p:spPr>
          <p:txBody>
            <a:bodyPr wrap="square" rtlCol="0">
              <a:spAutoFit/>
            </a:bodyPr>
            <a:lstStyle/>
            <a:p>
              <a:pPr algn="r">
                <a:lnSpc>
                  <a:spcPct val="130000"/>
                </a:lnSpc>
              </a:pPr>
              <a:r>
                <a:rPr lang="zh-CN" altLang="en-US" dirty="0">
                  <a:latin typeface="+mn-ea"/>
                </a:rPr>
                <a:t>沉淀后，我愿意做一个温暖的人有自己的喜好有自己的原则，有</a:t>
              </a:r>
            </a:p>
          </p:txBody>
        </p:sp>
      </p:grpSp>
      <p:sp>
        <p:nvSpPr>
          <p:cNvPr id="45" name="文本框 44"/>
          <p:cNvSpPr txBox="1"/>
          <p:nvPr/>
        </p:nvSpPr>
        <p:spPr>
          <a:xfrm>
            <a:off x="1834744" y="660965"/>
            <a:ext cx="3306918" cy="923330"/>
          </a:xfrm>
          <a:prstGeom prst="rect">
            <a:avLst/>
          </a:prstGeom>
          <a:noFill/>
        </p:spPr>
        <p:txBody>
          <a:bodyPr wrap="square" rtlCol="0">
            <a:spAutoFit/>
          </a:bodyPr>
          <a:lstStyle/>
          <a:p>
            <a:r>
              <a:rPr lang="zh-CN" altLang="en-US" sz="5400" spc="600" dirty="0">
                <a:solidFill>
                  <a:srgbClr val="F04D14"/>
                </a:solidFill>
                <a:effectLst>
                  <a:outerShdw blurRad="50800" dist="38100" dir="2700000" algn="tl" rotWithShape="0">
                    <a:prstClr val="black">
                      <a:alpha val="5000"/>
                    </a:prstClr>
                  </a:outerShdw>
                </a:effectLst>
              </a:rPr>
              <a:t>应聘流程</a:t>
            </a:r>
          </a:p>
        </p:txBody>
      </p:sp>
      <p:grpSp>
        <p:nvGrpSpPr>
          <p:cNvPr id="46" name="组合 45"/>
          <p:cNvGrpSpPr/>
          <p:nvPr/>
        </p:nvGrpSpPr>
        <p:grpSpPr>
          <a:xfrm flipH="1">
            <a:off x="410922" y="1335183"/>
            <a:ext cx="1243154" cy="2428720"/>
            <a:chOff x="10528301" y="1314450"/>
            <a:chExt cx="2159000" cy="4217988"/>
          </a:xfrm>
        </p:grpSpPr>
        <p:sp>
          <p:nvSpPr>
            <p:cNvPr id="47" name="Freeform 139"/>
            <p:cNvSpPr/>
            <p:nvPr/>
          </p:nvSpPr>
          <p:spPr bwMode="auto">
            <a:xfrm>
              <a:off x="10990263" y="3328988"/>
              <a:ext cx="668338" cy="784225"/>
            </a:xfrm>
            <a:custGeom>
              <a:avLst/>
              <a:gdLst>
                <a:gd name="T0" fmla="*/ 174 w 178"/>
                <a:gd name="T1" fmla="*/ 15 h 209"/>
                <a:gd name="T2" fmla="*/ 145 w 178"/>
                <a:gd name="T3" fmla="*/ 5 h 209"/>
                <a:gd name="T4" fmla="*/ 110 w 178"/>
                <a:gd name="T5" fmla="*/ 76 h 209"/>
                <a:gd name="T6" fmla="*/ 94 w 178"/>
                <a:gd name="T7" fmla="*/ 147 h 209"/>
                <a:gd name="T8" fmla="*/ 85 w 178"/>
                <a:gd name="T9" fmla="*/ 143 h 209"/>
                <a:gd name="T10" fmla="*/ 45 w 178"/>
                <a:gd name="T11" fmla="*/ 87 h 209"/>
                <a:gd name="T12" fmla="*/ 39 w 178"/>
                <a:gd name="T13" fmla="*/ 76 h 209"/>
                <a:gd name="T14" fmla="*/ 0 w 178"/>
                <a:gd name="T15" fmla="*/ 122 h 209"/>
                <a:gd name="T16" fmla="*/ 98 w 178"/>
                <a:gd name="T17" fmla="*/ 198 h 209"/>
                <a:gd name="T18" fmla="*/ 153 w 178"/>
                <a:gd name="T19" fmla="*/ 89 h 209"/>
                <a:gd name="T20" fmla="*/ 178 w 178"/>
                <a:gd name="T21" fmla="*/ 82 h 209"/>
                <a:gd name="T22" fmla="*/ 174 w 178"/>
                <a:gd name="T23" fmla="*/ 1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209">
                  <a:moveTo>
                    <a:pt x="174" y="15"/>
                  </a:moveTo>
                  <a:cubicBezTo>
                    <a:pt x="174" y="15"/>
                    <a:pt x="158" y="0"/>
                    <a:pt x="145" y="5"/>
                  </a:cubicBezTo>
                  <a:cubicBezTo>
                    <a:pt x="131" y="9"/>
                    <a:pt x="115" y="26"/>
                    <a:pt x="110" y="76"/>
                  </a:cubicBezTo>
                  <a:cubicBezTo>
                    <a:pt x="104" y="125"/>
                    <a:pt x="94" y="147"/>
                    <a:pt x="94" y="147"/>
                  </a:cubicBezTo>
                  <a:cubicBezTo>
                    <a:pt x="94" y="147"/>
                    <a:pt x="91" y="152"/>
                    <a:pt x="85" y="143"/>
                  </a:cubicBezTo>
                  <a:cubicBezTo>
                    <a:pt x="79" y="135"/>
                    <a:pt x="45" y="87"/>
                    <a:pt x="45" y="87"/>
                  </a:cubicBezTo>
                  <a:cubicBezTo>
                    <a:pt x="39" y="76"/>
                    <a:pt x="39" y="76"/>
                    <a:pt x="39" y="76"/>
                  </a:cubicBezTo>
                  <a:cubicBezTo>
                    <a:pt x="0" y="122"/>
                    <a:pt x="0" y="122"/>
                    <a:pt x="0" y="122"/>
                  </a:cubicBezTo>
                  <a:cubicBezTo>
                    <a:pt x="0" y="122"/>
                    <a:pt x="69" y="209"/>
                    <a:pt x="98" y="198"/>
                  </a:cubicBezTo>
                  <a:cubicBezTo>
                    <a:pt x="127" y="188"/>
                    <a:pt x="153" y="89"/>
                    <a:pt x="153" y="89"/>
                  </a:cubicBezTo>
                  <a:cubicBezTo>
                    <a:pt x="178" y="82"/>
                    <a:pt x="178" y="82"/>
                    <a:pt x="178" y="82"/>
                  </a:cubicBezTo>
                  <a:lnTo>
                    <a:pt x="174" y="15"/>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40"/>
            <p:cNvSpPr/>
            <p:nvPr/>
          </p:nvSpPr>
          <p:spPr bwMode="auto">
            <a:xfrm>
              <a:off x="10990263" y="3328988"/>
              <a:ext cx="668338" cy="784225"/>
            </a:xfrm>
            <a:custGeom>
              <a:avLst/>
              <a:gdLst>
                <a:gd name="T0" fmla="*/ 174 w 178"/>
                <a:gd name="T1" fmla="*/ 15 h 209"/>
                <a:gd name="T2" fmla="*/ 145 w 178"/>
                <a:gd name="T3" fmla="*/ 5 h 209"/>
                <a:gd name="T4" fmla="*/ 126 w 178"/>
                <a:gd name="T5" fmla="*/ 20 h 209"/>
                <a:gd name="T6" fmla="*/ 133 w 178"/>
                <a:gd name="T7" fmla="*/ 17 h 209"/>
                <a:gd name="T8" fmla="*/ 145 w 178"/>
                <a:gd name="T9" fmla="*/ 24 h 209"/>
                <a:gd name="T10" fmla="*/ 147 w 178"/>
                <a:gd name="T11" fmla="*/ 56 h 209"/>
                <a:gd name="T12" fmla="*/ 147 w 178"/>
                <a:gd name="T13" fmla="*/ 60 h 209"/>
                <a:gd name="T14" fmla="*/ 144 w 178"/>
                <a:gd name="T15" fmla="*/ 69 h 209"/>
                <a:gd name="T16" fmla="*/ 144 w 178"/>
                <a:gd name="T17" fmla="*/ 71 h 209"/>
                <a:gd name="T18" fmla="*/ 128 w 178"/>
                <a:gd name="T19" fmla="*/ 124 h 209"/>
                <a:gd name="T20" fmla="*/ 111 w 178"/>
                <a:gd name="T21" fmla="*/ 161 h 209"/>
                <a:gd name="T22" fmla="*/ 99 w 178"/>
                <a:gd name="T23" fmla="*/ 159 h 209"/>
                <a:gd name="T24" fmla="*/ 98 w 178"/>
                <a:gd name="T25" fmla="*/ 137 h 209"/>
                <a:gd name="T26" fmla="*/ 94 w 178"/>
                <a:gd name="T27" fmla="*/ 147 h 209"/>
                <a:gd name="T28" fmla="*/ 88 w 178"/>
                <a:gd name="T29" fmla="*/ 147 h 209"/>
                <a:gd name="T30" fmla="*/ 86 w 178"/>
                <a:gd name="T31" fmla="*/ 166 h 209"/>
                <a:gd name="T32" fmla="*/ 72 w 178"/>
                <a:gd name="T33" fmla="*/ 172 h 209"/>
                <a:gd name="T34" fmla="*/ 23 w 178"/>
                <a:gd name="T35" fmla="*/ 135 h 209"/>
                <a:gd name="T36" fmla="*/ 23 w 178"/>
                <a:gd name="T37" fmla="*/ 121 h 209"/>
                <a:gd name="T38" fmla="*/ 47 w 178"/>
                <a:gd name="T39" fmla="*/ 96 h 209"/>
                <a:gd name="T40" fmla="*/ 48 w 178"/>
                <a:gd name="T41" fmla="*/ 91 h 209"/>
                <a:gd name="T42" fmla="*/ 45 w 178"/>
                <a:gd name="T43" fmla="*/ 87 h 209"/>
                <a:gd name="T44" fmla="*/ 39 w 178"/>
                <a:gd name="T45" fmla="*/ 76 h 209"/>
                <a:gd name="T46" fmla="*/ 0 w 178"/>
                <a:gd name="T47" fmla="*/ 122 h 209"/>
                <a:gd name="T48" fmla="*/ 98 w 178"/>
                <a:gd name="T49" fmla="*/ 198 h 209"/>
                <a:gd name="T50" fmla="*/ 153 w 178"/>
                <a:gd name="T51" fmla="*/ 89 h 209"/>
                <a:gd name="T52" fmla="*/ 178 w 178"/>
                <a:gd name="T53" fmla="*/ 82 h 209"/>
                <a:gd name="T54" fmla="*/ 174 w 178"/>
                <a:gd name="T55" fmla="*/ 1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8" h="209">
                  <a:moveTo>
                    <a:pt x="174" y="15"/>
                  </a:moveTo>
                  <a:cubicBezTo>
                    <a:pt x="174" y="15"/>
                    <a:pt x="158" y="0"/>
                    <a:pt x="145" y="5"/>
                  </a:cubicBezTo>
                  <a:cubicBezTo>
                    <a:pt x="139" y="7"/>
                    <a:pt x="132" y="11"/>
                    <a:pt x="126" y="20"/>
                  </a:cubicBezTo>
                  <a:cubicBezTo>
                    <a:pt x="128" y="19"/>
                    <a:pt x="130" y="18"/>
                    <a:pt x="133" y="17"/>
                  </a:cubicBezTo>
                  <a:cubicBezTo>
                    <a:pt x="138" y="15"/>
                    <a:pt x="143" y="19"/>
                    <a:pt x="145" y="24"/>
                  </a:cubicBezTo>
                  <a:cubicBezTo>
                    <a:pt x="148" y="34"/>
                    <a:pt x="149" y="45"/>
                    <a:pt x="147" y="56"/>
                  </a:cubicBezTo>
                  <a:cubicBezTo>
                    <a:pt x="148" y="57"/>
                    <a:pt x="148" y="58"/>
                    <a:pt x="147" y="60"/>
                  </a:cubicBezTo>
                  <a:cubicBezTo>
                    <a:pt x="146" y="63"/>
                    <a:pt x="145" y="66"/>
                    <a:pt x="144" y="69"/>
                  </a:cubicBezTo>
                  <a:cubicBezTo>
                    <a:pt x="144" y="70"/>
                    <a:pt x="144" y="70"/>
                    <a:pt x="144" y="71"/>
                  </a:cubicBezTo>
                  <a:cubicBezTo>
                    <a:pt x="138" y="88"/>
                    <a:pt x="134" y="106"/>
                    <a:pt x="128" y="124"/>
                  </a:cubicBezTo>
                  <a:cubicBezTo>
                    <a:pt x="124" y="137"/>
                    <a:pt x="119" y="150"/>
                    <a:pt x="111" y="161"/>
                  </a:cubicBezTo>
                  <a:cubicBezTo>
                    <a:pt x="108" y="164"/>
                    <a:pt x="100" y="165"/>
                    <a:pt x="99" y="159"/>
                  </a:cubicBezTo>
                  <a:cubicBezTo>
                    <a:pt x="98" y="152"/>
                    <a:pt x="98" y="144"/>
                    <a:pt x="98" y="137"/>
                  </a:cubicBezTo>
                  <a:cubicBezTo>
                    <a:pt x="95" y="143"/>
                    <a:pt x="94" y="147"/>
                    <a:pt x="94" y="147"/>
                  </a:cubicBezTo>
                  <a:cubicBezTo>
                    <a:pt x="94" y="147"/>
                    <a:pt x="92" y="150"/>
                    <a:pt x="88" y="147"/>
                  </a:cubicBezTo>
                  <a:cubicBezTo>
                    <a:pt x="88" y="154"/>
                    <a:pt x="88" y="160"/>
                    <a:pt x="86" y="166"/>
                  </a:cubicBezTo>
                  <a:cubicBezTo>
                    <a:pt x="84" y="173"/>
                    <a:pt x="77" y="175"/>
                    <a:pt x="72" y="172"/>
                  </a:cubicBezTo>
                  <a:cubicBezTo>
                    <a:pt x="53" y="163"/>
                    <a:pt x="38" y="148"/>
                    <a:pt x="23" y="135"/>
                  </a:cubicBezTo>
                  <a:cubicBezTo>
                    <a:pt x="19" y="131"/>
                    <a:pt x="19" y="124"/>
                    <a:pt x="23" y="121"/>
                  </a:cubicBezTo>
                  <a:cubicBezTo>
                    <a:pt x="31" y="114"/>
                    <a:pt x="46" y="107"/>
                    <a:pt x="47" y="96"/>
                  </a:cubicBezTo>
                  <a:cubicBezTo>
                    <a:pt x="47" y="94"/>
                    <a:pt x="48" y="92"/>
                    <a:pt x="48" y="91"/>
                  </a:cubicBezTo>
                  <a:cubicBezTo>
                    <a:pt x="46" y="88"/>
                    <a:pt x="45" y="87"/>
                    <a:pt x="45" y="87"/>
                  </a:cubicBezTo>
                  <a:cubicBezTo>
                    <a:pt x="39" y="76"/>
                    <a:pt x="39" y="76"/>
                    <a:pt x="39" y="76"/>
                  </a:cubicBezTo>
                  <a:cubicBezTo>
                    <a:pt x="0" y="122"/>
                    <a:pt x="0" y="122"/>
                    <a:pt x="0" y="122"/>
                  </a:cubicBezTo>
                  <a:cubicBezTo>
                    <a:pt x="0" y="122"/>
                    <a:pt x="69" y="209"/>
                    <a:pt x="98" y="198"/>
                  </a:cubicBezTo>
                  <a:cubicBezTo>
                    <a:pt x="127" y="188"/>
                    <a:pt x="153" y="89"/>
                    <a:pt x="153" y="89"/>
                  </a:cubicBezTo>
                  <a:cubicBezTo>
                    <a:pt x="178" y="82"/>
                    <a:pt x="178" y="82"/>
                    <a:pt x="178" y="82"/>
                  </a:cubicBezTo>
                  <a:lnTo>
                    <a:pt x="174" y="15"/>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41"/>
            <p:cNvSpPr/>
            <p:nvPr/>
          </p:nvSpPr>
          <p:spPr bwMode="auto">
            <a:xfrm>
              <a:off x="11564938" y="4233863"/>
              <a:ext cx="646113" cy="1238250"/>
            </a:xfrm>
            <a:custGeom>
              <a:avLst/>
              <a:gdLst>
                <a:gd name="T0" fmla="*/ 8 w 172"/>
                <a:gd name="T1" fmla="*/ 0 h 330"/>
                <a:gd name="T2" fmla="*/ 46 w 172"/>
                <a:gd name="T3" fmla="*/ 90 h 330"/>
                <a:gd name="T4" fmla="*/ 44 w 172"/>
                <a:gd name="T5" fmla="*/ 316 h 330"/>
                <a:gd name="T6" fmla="*/ 80 w 172"/>
                <a:gd name="T7" fmla="*/ 330 h 330"/>
                <a:gd name="T8" fmla="*/ 78 w 172"/>
                <a:gd name="T9" fmla="*/ 100 h 330"/>
                <a:gd name="T10" fmla="*/ 101 w 172"/>
                <a:gd name="T11" fmla="*/ 98 h 330"/>
                <a:gd name="T12" fmla="*/ 117 w 172"/>
                <a:gd name="T13" fmla="*/ 323 h 330"/>
                <a:gd name="T14" fmla="*/ 142 w 172"/>
                <a:gd name="T15" fmla="*/ 303 h 330"/>
                <a:gd name="T16" fmla="*/ 159 w 172"/>
                <a:gd name="T17" fmla="*/ 288 h 330"/>
                <a:gd name="T18" fmla="*/ 132 w 172"/>
                <a:gd name="T19" fmla="*/ 94 h 330"/>
                <a:gd name="T20" fmla="*/ 159 w 172"/>
                <a:gd name="T21" fmla="*/ 0 h 330"/>
                <a:gd name="T22" fmla="*/ 8 w 172"/>
                <a:gd name="T23"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2" h="330">
                  <a:moveTo>
                    <a:pt x="8" y="0"/>
                  </a:moveTo>
                  <a:cubicBezTo>
                    <a:pt x="8" y="0"/>
                    <a:pt x="0" y="81"/>
                    <a:pt x="46" y="90"/>
                  </a:cubicBezTo>
                  <a:cubicBezTo>
                    <a:pt x="44" y="316"/>
                    <a:pt x="44" y="316"/>
                    <a:pt x="44" y="316"/>
                  </a:cubicBezTo>
                  <a:cubicBezTo>
                    <a:pt x="80" y="330"/>
                    <a:pt x="80" y="330"/>
                    <a:pt x="80" y="330"/>
                  </a:cubicBezTo>
                  <a:cubicBezTo>
                    <a:pt x="78" y="100"/>
                    <a:pt x="78" y="100"/>
                    <a:pt x="78" y="100"/>
                  </a:cubicBezTo>
                  <a:cubicBezTo>
                    <a:pt x="78" y="100"/>
                    <a:pt x="94" y="102"/>
                    <a:pt x="101" y="98"/>
                  </a:cubicBezTo>
                  <a:cubicBezTo>
                    <a:pt x="117" y="323"/>
                    <a:pt x="117" y="323"/>
                    <a:pt x="117" y="323"/>
                  </a:cubicBezTo>
                  <a:cubicBezTo>
                    <a:pt x="142" y="303"/>
                    <a:pt x="142" y="303"/>
                    <a:pt x="142" y="303"/>
                  </a:cubicBezTo>
                  <a:cubicBezTo>
                    <a:pt x="159" y="288"/>
                    <a:pt x="159" y="288"/>
                    <a:pt x="159" y="288"/>
                  </a:cubicBezTo>
                  <a:cubicBezTo>
                    <a:pt x="132" y="94"/>
                    <a:pt x="132" y="94"/>
                    <a:pt x="132" y="94"/>
                  </a:cubicBezTo>
                  <a:cubicBezTo>
                    <a:pt x="132" y="94"/>
                    <a:pt x="172" y="71"/>
                    <a:pt x="159" y="0"/>
                  </a:cubicBezTo>
                  <a:lnTo>
                    <a:pt x="8" y="0"/>
                  </a:lnTo>
                  <a:close/>
                </a:path>
              </a:pathLst>
            </a:custGeom>
            <a:solidFill>
              <a:srgbClr val="1F46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42"/>
            <p:cNvSpPr/>
            <p:nvPr/>
          </p:nvSpPr>
          <p:spPr bwMode="auto">
            <a:xfrm>
              <a:off x="11606213" y="4237038"/>
              <a:ext cx="604838" cy="1235075"/>
            </a:xfrm>
            <a:custGeom>
              <a:avLst/>
              <a:gdLst>
                <a:gd name="T0" fmla="*/ 107 w 161"/>
                <a:gd name="T1" fmla="*/ 116 h 329"/>
                <a:gd name="T2" fmla="*/ 121 w 161"/>
                <a:gd name="T3" fmla="*/ 99 h 329"/>
                <a:gd name="T4" fmla="*/ 121 w 161"/>
                <a:gd name="T5" fmla="*/ 93 h 329"/>
                <a:gd name="T6" fmla="*/ 148 w 161"/>
                <a:gd name="T7" fmla="*/ 0 h 329"/>
                <a:gd name="T8" fmla="*/ 148 w 161"/>
                <a:gd name="T9" fmla="*/ 4 h 329"/>
                <a:gd name="T10" fmla="*/ 68 w 161"/>
                <a:gd name="T11" fmla="*/ 83 h 329"/>
                <a:gd name="T12" fmla="*/ 7 w 161"/>
                <a:gd name="T13" fmla="*/ 53 h 329"/>
                <a:gd name="T14" fmla="*/ 0 w 161"/>
                <a:gd name="T15" fmla="*/ 46 h 329"/>
                <a:gd name="T16" fmla="*/ 35 w 161"/>
                <a:gd name="T17" fmla="*/ 89 h 329"/>
                <a:gd name="T18" fmla="*/ 35 w 161"/>
                <a:gd name="T19" fmla="*/ 97 h 329"/>
                <a:gd name="T20" fmla="*/ 49 w 161"/>
                <a:gd name="T21" fmla="*/ 111 h 329"/>
                <a:gd name="T22" fmla="*/ 50 w 161"/>
                <a:gd name="T23" fmla="*/ 117 h 329"/>
                <a:gd name="T24" fmla="*/ 52 w 161"/>
                <a:gd name="T25" fmla="*/ 124 h 329"/>
                <a:gd name="T26" fmla="*/ 51 w 161"/>
                <a:gd name="T27" fmla="*/ 322 h 329"/>
                <a:gd name="T28" fmla="*/ 69 w 161"/>
                <a:gd name="T29" fmla="*/ 329 h 329"/>
                <a:gd name="T30" fmla="*/ 67 w 161"/>
                <a:gd name="T31" fmla="*/ 99 h 329"/>
                <a:gd name="T32" fmla="*/ 90 w 161"/>
                <a:gd name="T33" fmla="*/ 97 h 329"/>
                <a:gd name="T34" fmla="*/ 106 w 161"/>
                <a:gd name="T35" fmla="*/ 322 h 329"/>
                <a:gd name="T36" fmla="*/ 128 w 161"/>
                <a:gd name="T37" fmla="*/ 305 h 329"/>
                <a:gd name="T38" fmla="*/ 126 w 161"/>
                <a:gd name="T39" fmla="*/ 297 h 329"/>
                <a:gd name="T40" fmla="*/ 107 w 161"/>
                <a:gd name="T41" fmla="*/ 116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329">
                  <a:moveTo>
                    <a:pt x="107" y="116"/>
                  </a:moveTo>
                  <a:cubicBezTo>
                    <a:pt x="107" y="106"/>
                    <a:pt x="114" y="100"/>
                    <a:pt x="121" y="99"/>
                  </a:cubicBezTo>
                  <a:cubicBezTo>
                    <a:pt x="121" y="93"/>
                    <a:pt x="121" y="93"/>
                    <a:pt x="121" y="93"/>
                  </a:cubicBezTo>
                  <a:cubicBezTo>
                    <a:pt x="121" y="93"/>
                    <a:pt x="161" y="70"/>
                    <a:pt x="148" y="0"/>
                  </a:cubicBezTo>
                  <a:cubicBezTo>
                    <a:pt x="148" y="1"/>
                    <a:pt x="148" y="2"/>
                    <a:pt x="148" y="4"/>
                  </a:cubicBezTo>
                  <a:cubicBezTo>
                    <a:pt x="148" y="47"/>
                    <a:pt x="111" y="83"/>
                    <a:pt x="68" y="83"/>
                  </a:cubicBezTo>
                  <a:cubicBezTo>
                    <a:pt x="43" y="83"/>
                    <a:pt x="21" y="71"/>
                    <a:pt x="7" y="53"/>
                  </a:cubicBezTo>
                  <a:cubicBezTo>
                    <a:pt x="5" y="51"/>
                    <a:pt x="2" y="49"/>
                    <a:pt x="0" y="46"/>
                  </a:cubicBezTo>
                  <a:cubicBezTo>
                    <a:pt x="4" y="66"/>
                    <a:pt x="14" y="85"/>
                    <a:pt x="35" y="89"/>
                  </a:cubicBezTo>
                  <a:cubicBezTo>
                    <a:pt x="35" y="97"/>
                    <a:pt x="35" y="97"/>
                    <a:pt x="35" y="97"/>
                  </a:cubicBezTo>
                  <a:cubicBezTo>
                    <a:pt x="42" y="98"/>
                    <a:pt x="49" y="102"/>
                    <a:pt x="49" y="111"/>
                  </a:cubicBezTo>
                  <a:cubicBezTo>
                    <a:pt x="50" y="113"/>
                    <a:pt x="50" y="115"/>
                    <a:pt x="50" y="117"/>
                  </a:cubicBezTo>
                  <a:cubicBezTo>
                    <a:pt x="51" y="119"/>
                    <a:pt x="52" y="122"/>
                    <a:pt x="52" y="124"/>
                  </a:cubicBezTo>
                  <a:cubicBezTo>
                    <a:pt x="51" y="190"/>
                    <a:pt x="51" y="256"/>
                    <a:pt x="51" y="322"/>
                  </a:cubicBezTo>
                  <a:cubicBezTo>
                    <a:pt x="69" y="329"/>
                    <a:pt x="69" y="329"/>
                    <a:pt x="69" y="329"/>
                  </a:cubicBezTo>
                  <a:cubicBezTo>
                    <a:pt x="67" y="99"/>
                    <a:pt x="67" y="99"/>
                    <a:pt x="67" y="99"/>
                  </a:cubicBezTo>
                  <a:cubicBezTo>
                    <a:pt x="67" y="99"/>
                    <a:pt x="83" y="101"/>
                    <a:pt x="90" y="97"/>
                  </a:cubicBezTo>
                  <a:cubicBezTo>
                    <a:pt x="106" y="322"/>
                    <a:pt x="106" y="322"/>
                    <a:pt x="106" y="322"/>
                  </a:cubicBezTo>
                  <a:cubicBezTo>
                    <a:pt x="128" y="305"/>
                    <a:pt x="128" y="305"/>
                    <a:pt x="128" y="305"/>
                  </a:cubicBezTo>
                  <a:cubicBezTo>
                    <a:pt x="127" y="303"/>
                    <a:pt x="126" y="300"/>
                    <a:pt x="126" y="297"/>
                  </a:cubicBezTo>
                  <a:cubicBezTo>
                    <a:pt x="122" y="236"/>
                    <a:pt x="104" y="177"/>
                    <a:pt x="107" y="116"/>
                  </a:cubicBezTo>
                  <a:close/>
                </a:path>
              </a:pathLst>
            </a:custGeom>
            <a:solidFill>
              <a:srgbClr val="1B32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43"/>
            <p:cNvSpPr/>
            <p:nvPr/>
          </p:nvSpPr>
          <p:spPr bwMode="auto">
            <a:xfrm>
              <a:off x="11595101" y="4170363"/>
              <a:ext cx="566738" cy="176213"/>
            </a:xfrm>
            <a:custGeom>
              <a:avLst/>
              <a:gdLst>
                <a:gd name="T0" fmla="*/ 1 w 151"/>
                <a:gd name="T1" fmla="*/ 14 h 47"/>
                <a:gd name="T2" fmla="*/ 0 w 151"/>
                <a:gd name="T3" fmla="*/ 24 h 47"/>
                <a:gd name="T4" fmla="*/ 49 w 151"/>
                <a:gd name="T5" fmla="*/ 24 h 47"/>
                <a:gd name="T6" fmla="*/ 74 w 151"/>
                <a:gd name="T7" fmla="*/ 46 h 47"/>
                <a:gd name="T8" fmla="*/ 98 w 151"/>
                <a:gd name="T9" fmla="*/ 24 h 47"/>
                <a:gd name="T10" fmla="*/ 151 w 151"/>
                <a:gd name="T11" fmla="*/ 21 h 47"/>
                <a:gd name="T12" fmla="*/ 150 w 151"/>
                <a:gd name="T13" fmla="*/ 13 h 47"/>
                <a:gd name="T14" fmla="*/ 1 w 151"/>
                <a:gd name="T15" fmla="*/ 14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47">
                  <a:moveTo>
                    <a:pt x="1" y="14"/>
                  </a:moveTo>
                  <a:cubicBezTo>
                    <a:pt x="0" y="24"/>
                    <a:pt x="0" y="24"/>
                    <a:pt x="0" y="24"/>
                  </a:cubicBezTo>
                  <a:cubicBezTo>
                    <a:pt x="0" y="24"/>
                    <a:pt x="23" y="23"/>
                    <a:pt x="49" y="24"/>
                  </a:cubicBezTo>
                  <a:cubicBezTo>
                    <a:pt x="59" y="25"/>
                    <a:pt x="63" y="46"/>
                    <a:pt x="74" y="46"/>
                  </a:cubicBezTo>
                  <a:cubicBezTo>
                    <a:pt x="85" y="47"/>
                    <a:pt x="88" y="25"/>
                    <a:pt x="98" y="24"/>
                  </a:cubicBezTo>
                  <a:cubicBezTo>
                    <a:pt x="117" y="24"/>
                    <a:pt x="143" y="25"/>
                    <a:pt x="151" y="21"/>
                  </a:cubicBezTo>
                  <a:cubicBezTo>
                    <a:pt x="150" y="13"/>
                    <a:pt x="150" y="13"/>
                    <a:pt x="150" y="13"/>
                  </a:cubicBezTo>
                  <a:cubicBezTo>
                    <a:pt x="150" y="13"/>
                    <a:pt x="66" y="0"/>
                    <a:pt x="1" y="14"/>
                  </a:cubicBezTo>
                  <a:close/>
                </a:path>
              </a:pathLst>
            </a:custGeom>
            <a:solidFill>
              <a:srgbClr val="1B32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44"/>
            <p:cNvSpPr/>
            <p:nvPr/>
          </p:nvSpPr>
          <p:spPr bwMode="auto">
            <a:xfrm>
              <a:off x="11290301" y="5224463"/>
              <a:ext cx="608013" cy="307975"/>
            </a:xfrm>
            <a:custGeom>
              <a:avLst/>
              <a:gdLst>
                <a:gd name="T0" fmla="*/ 17 w 162"/>
                <a:gd name="T1" fmla="*/ 81 h 82"/>
                <a:gd name="T2" fmla="*/ 155 w 162"/>
                <a:gd name="T3" fmla="*/ 71 h 82"/>
                <a:gd name="T4" fmla="*/ 81 w 162"/>
                <a:gd name="T5" fmla="*/ 1 h 82"/>
                <a:gd name="T6" fmla="*/ 17 w 162"/>
                <a:gd name="T7" fmla="*/ 81 h 82"/>
              </a:gdLst>
              <a:ahLst/>
              <a:cxnLst>
                <a:cxn ang="0">
                  <a:pos x="T0" y="T1"/>
                </a:cxn>
                <a:cxn ang="0">
                  <a:pos x="T2" y="T3"/>
                </a:cxn>
                <a:cxn ang="0">
                  <a:pos x="T4" y="T5"/>
                </a:cxn>
                <a:cxn ang="0">
                  <a:pos x="T6" y="T7"/>
                </a:cxn>
              </a:cxnLst>
              <a:rect l="0" t="0" r="r" b="b"/>
              <a:pathLst>
                <a:path w="162" h="82">
                  <a:moveTo>
                    <a:pt x="17" y="81"/>
                  </a:moveTo>
                  <a:cubicBezTo>
                    <a:pt x="17" y="81"/>
                    <a:pt x="122" y="82"/>
                    <a:pt x="155" y="71"/>
                  </a:cubicBezTo>
                  <a:cubicBezTo>
                    <a:pt x="155" y="71"/>
                    <a:pt x="162" y="3"/>
                    <a:pt x="81" y="1"/>
                  </a:cubicBezTo>
                  <a:cubicBezTo>
                    <a:pt x="0" y="0"/>
                    <a:pt x="3" y="76"/>
                    <a:pt x="17" y="81"/>
                  </a:cubicBezTo>
                  <a:close/>
                </a:path>
              </a:pathLst>
            </a:custGeom>
            <a:solidFill>
              <a:srgbClr val="2A28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45"/>
            <p:cNvSpPr/>
            <p:nvPr/>
          </p:nvSpPr>
          <p:spPr bwMode="auto">
            <a:xfrm>
              <a:off x="11336338" y="5229225"/>
              <a:ext cx="484188" cy="261938"/>
            </a:xfrm>
            <a:custGeom>
              <a:avLst/>
              <a:gdLst>
                <a:gd name="T0" fmla="*/ 129 w 129"/>
                <a:gd name="T1" fmla="*/ 24 h 70"/>
                <a:gd name="T2" fmla="*/ 69 w 129"/>
                <a:gd name="T3" fmla="*/ 0 h 70"/>
                <a:gd name="T4" fmla="*/ 0 w 129"/>
                <a:gd name="T5" fmla="*/ 40 h 70"/>
                <a:gd name="T6" fmla="*/ 129 w 129"/>
                <a:gd name="T7" fmla="*/ 24 h 70"/>
              </a:gdLst>
              <a:ahLst/>
              <a:cxnLst>
                <a:cxn ang="0">
                  <a:pos x="T0" y="T1"/>
                </a:cxn>
                <a:cxn ang="0">
                  <a:pos x="T2" y="T3"/>
                </a:cxn>
                <a:cxn ang="0">
                  <a:pos x="T4" y="T5"/>
                </a:cxn>
                <a:cxn ang="0">
                  <a:pos x="T6" y="T7"/>
                </a:cxn>
              </a:cxnLst>
              <a:rect l="0" t="0" r="r" b="b"/>
              <a:pathLst>
                <a:path w="129" h="70">
                  <a:moveTo>
                    <a:pt x="129" y="24"/>
                  </a:moveTo>
                  <a:cubicBezTo>
                    <a:pt x="118" y="11"/>
                    <a:pt x="100" y="1"/>
                    <a:pt x="69" y="0"/>
                  </a:cubicBezTo>
                  <a:cubicBezTo>
                    <a:pt x="27" y="0"/>
                    <a:pt x="7" y="20"/>
                    <a:pt x="0" y="40"/>
                  </a:cubicBezTo>
                  <a:cubicBezTo>
                    <a:pt x="23" y="70"/>
                    <a:pt x="119" y="65"/>
                    <a:pt x="129" y="24"/>
                  </a:cubicBezTo>
                  <a:close/>
                </a:path>
              </a:pathLst>
            </a:custGeom>
            <a:solidFill>
              <a:srgbClr val="353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46"/>
            <p:cNvSpPr/>
            <p:nvPr/>
          </p:nvSpPr>
          <p:spPr bwMode="auto">
            <a:xfrm>
              <a:off x="11444288" y="5284788"/>
              <a:ext cx="79375" cy="41275"/>
            </a:xfrm>
            <a:custGeom>
              <a:avLst/>
              <a:gdLst>
                <a:gd name="T0" fmla="*/ 21 w 21"/>
                <a:gd name="T1" fmla="*/ 6 h 11"/>
                <a:gd name="T2" fmla="*/ 11 w 21"/>
                <a:gd name="T3" fmla="*/ 11 h 11"/>
                <a:gd name="T4" fmla="*/ 0 w 21"/>
                <a:gd name="T5" fmla="*/ 6 h 11"/>
                <a:gd name="T6" fmla="*/ 11 w 21"/>
                <a:gd name="T7" fmla="*/ 0 h 11"/>
                <a:gd name="T8" fmla="*/ 21 w 21"/>
                <a:gd name="T9" fmla="*/ 6 h 11"/>
              </a:gdLst>
              <a:ahLst/>
              <a:cxnLst>
                <a:cxn ang="0">
                  <a:pos x="T0" y="T1"/>
                </a:cxn>
                <a:cxn ang="0">
                  <a:pos x="T2" y="T3"/>
                </a:cxn>
                <a:cxn ang="0">
                  <a:pos x="T4" y="T5"/>
                </a:cxn>
                <a:cxn ang="0">
                  <a:pos x="T6" y="T7"/>
                </a:cxn>
                <a:cxn ang="0">
                  <a:pos x="T8" y="T9"/>
                </a:cxn>
              </a:cxnLst>
              <a:rect l="0" t="0" r="r" b="b"/>
              <a:pathLst>
                <a:path w="21" h="11">
                  <a:moveTo>
                    <a:pt x="21" y="6"/>
                  </a:moveTo>
                  <a:cubicBezTo>
                    <a:pt x="21" y="9"/>
                    <a:pt x="16" y="11"/>
                    <a:pt x="11" y="11"/>
                  </a:cubicBezTo>
                  <a:cubicBezTo>
                    <a:pt x="5" y="11"/>
                    <a:pt x="0" y="9"/>
                    <a:pt x="0" y="6"/>
                  </a:cubicBezTo>
                  <a:cubicBezTo>
                    <a:pt x="0" y="2"/>
                    <a:pt x="5" y="0"/>
                    <a:pt x="11" y="0"/>
                  </a:cubicBezTo>
                  <a:cubicBezTo>
                    <a:pt x="16" y="0"/>
                    <a:pt x="21" y="3"/>
                    <a:pt x="21" y="6"/>
                  </a:cubicBezTo>
                  <a:close/>
                </a:path>
              </a:pathLst>
            </a:custGeom>
            <a:solidFill>
              <a:srgbClr val="4848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47"/>
            <p:cNvSpPr/>
            <p:nvPr/>
          </p:nvSpPr>
          <p:spPr bwMode="auto">
            <a:xfrm>
              <a:off x="11974513" y="5224463"/>
              <a:ext cx="608013" cy="307975"/>
            </a:xfrm>
            <a:custGeom>
              <a:avLst/>
              <a:gdLst>
                <a:gd name="T0" fmla="*/ 145 w 162"/>
                <a:gd name="T1" fmla="*/ 81 h 82"/>
                <a:gd name="T2" fmla="*/ 6 w 162"/>
                <a:gd name="T3" fmla="*/ 71 h 82"/>
                <a:gd name="T4" fmla="*/ 81 w 162"/>
                <a:gd name="T5" fmla="*/ 1 h 82"/>
                <a:gd name="T6" fmla="*/ 145 w 162"/>
                <a:gd name="T7" fmla="*/ 81 h 82"/>
              </a:gdLst>
              <a:ahLst/>
              <a:cxnLst>
                <a:cxn ang="0">
                  <a:pos x="T0" y="T1"/>
                </a:cxn>
                <a:cxn ang="0">
                  <a:pos x="T2" y="T3"/>
                </a:cxn>
                <a:cxn ang="0">
                  <a:pos x="T4" y="T5"/>
                </a:cxn>
                <a:cxn ang="0">
                  <a:pos x="T6" y="T7"/>
                </a:cxn>
              </a:cxnLst>
              <a:rect l="0" t="0" r="r" b="b"/>
              <a:pathLst>
                <a:path w="162" h="82">
                  <a:moveTo>
                    <a:pt x="145" y="81"/>
                  </a:moveTo>
                  <a:cubicBezTo>
                    <a:pt x="145" y="81"/>
                    <a:pt x="40" y="82"/>
                    <a:pt x="6" y="71"/>
                  </a:cubicBezTo>
                  <a:cubicBezTo>
                    <a:pt x="6" y="71"/>
                    <a:pt x="0" y="3"/>
                    <a:pt x="81" y="1"/>
                  </a:cubicBezTo>
                  <a:cubicBezTo>
                    <a:pt x="162" y="0"/>
                    <a:pt x="159" y="76"/>
                    <a:pt x="145" y="81"/>
                  </a:cubicBezTo>
                  <a:close/>
                </a:path>
              </a:pathLst>
            </a:custGeom>
            <a:solidFill>
              <a:srgbClr val="2A28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48"/>
            <p:cNvSpPr/>
            <p:nvPr/>
          </p:nvSpPr>
          <p:spPr bwMode="auto">
            <a:xfrm>
              <a:off x="12052301" y="5229225"/>
              <a:ext cx="481013" cy="261938"/>
            </a:xfrm>
            <a:custGeom>
              <a:avLst/>
              <a:gdLst>
                <a:gd name="T0" fmla="*/ 0 w 128"/>
                <a:gd name="T1" fmla="*/ 24 h 70"/>
                <a:gd name="T2" fmla="*/ 60 w 128"/>
                <a:gd name="T3" fmla="*/ 0 h 70"/>
                <a:gd name="T4" fmla="*/ 128 w 128"/>
                <a:gd name="T5" fmla="*/ 40 h 70"/>
                <a:gd name="T6" fmla="*/ 0 w 128"/>
                <a:gd name="T7" fmla="*/ 24 h 70"/>
              </a:gdLst>
              <a:ahLst/>
              <a:cxnLst>
                <a:cxn ang="0">
                  <a:pos x="T0" y="T1"/>
                </a:cxn>
                <a:cxn ang="0">
                  <a:pos x="T2" y="T3"/>
                </a:cxn>
                <a:cxn ang="0">
                  <a:pos x="T4" y="T5"/>
                </a:cxn>
                <a:cxn ang="0">
                  <a:pos x="T6" y="T7"/>
                </a:cxn>
              </a:cxnLst>
              <a:rect l="0" t="0" r="r" b="b"/>
              <a:pathLst>
                <a:path w="128" h="70">
                  <a:moveTo>
                    <a:pt x="0" y="24"/>
                  </a:moveTo>
                  <a:cubicBezTo>
                    <a:pt x="11" y="11"/>
                    <a:pt x="29" y="1"/>
                    <a:pt x="60" y="0"/>
                  </a:cubicBezTo>
                  <a:cubicBezTo>
                    <a:pt x="102" y="0"/>
                    <a:pt x="121" y="20"/>
                    <a:pt x="128" y="40"/>
                  </a:cubicBezTo>
                  <a:cubicBezTo>
                    <a:pt x="106" y="70"/>
                    <a:pt x="10" y="65"/>
                    <a:pt x="0" y="24"/>
                  </a:cubicBezTo>
                  <a:close/>
                </a:path>
              </a:pathLst>
            </a:custGeom>
            <a:solidFill>
              <a:srgbClr val="353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49"/>
            <p:cNvSpPr/>
            <p:nvPr/>
          </p:nvSpPr>
          <p:spPr bwMode="auto">
            <a:xfrm>
              <a:off x="12349163" y="5284788"/>
              <a:ext cx="79375" cy="41275"/>
            </a:xfrm>
            <a:custGeom>
              <a:avLst/>
              <a:gdLst>
                <a:gd name="T0" fmla="*/ 0 w 21"/>
                <a:gd name="T1" fmla="*/ 6 h 11"/>
                <a:gd name="T2" fmla="*/ 10 w 21"/>
                <a:gd name="T3" fmla="*/ 11 h 11"/>
                <a:gd name="T4" fmla="*/ 21 w 21"/>
                <a:gd name="T5" fmla="*/ 6 h 11"/>
                <a:gd name="T6" fmla="*/ 10 w 21"/>
                <a:gd name="T7" fmla="*/ 0 h 11"/>
                <a:gd name="T8" fmla="*/ 0 w 21"/>
                <a:gd name="T9" fmla="*/ 6 h 11"/>
              </a:gdLst>
              <a:ahLst/>
              <a:cxnLst>
                <a:cxn ang="0">
                  <a:pos x="T0" y="T1"/>
                </a:cxn>
                <a:cxn ang="0">
                  <a:pos x="T2" y="T3"/>
                </a:cxn>
                <a:cxn ang="0">
                  <a:pos x="T4" y="T5"/>
                </a:cxn>
                <a:cxn ang="0">
                  <a:pos x="T6" y="T7"/>
                </a:cxn>
                <a:cxn ang="0">
                  <a:pos x="T8" y="T9"/>
                </a:cxn>
              </a:cxnLst>
              <a:rect l="0" t="0" r="r" b="b"/>
              <a:pathLst>
                <a:path w="21" h="11">
                  <a:moveTo>
                    <a:pt x="0" y="6"/>
                  </a:moveTo>
                  <a:cubicBezTo>
                    <a:pt x="0" y="9"/>
                    <a:pt x="4" y="11"/>
                    <a:pt x="10" y="11"/>
                  </a:cubicBezTo>
                  <a:cubicBezTo>
                    <a:pt x="16" y="11"/>
                    <a:pt x="21" y="9"/>
                    <a:pt x="21" y="6"/>
                  </a:cubicBezTo>
                  <a:cubicBezTo>
                    <a:pt x="21" y="2"/>
                    <a:pt x="16" y="0"/>
                    <a:pt x="10" y="0"/>
                  </a:cubicBezTo>
                  <a:cubicBezTo>
                    <a:pt x="4" y="0"/>
                    <a:pt x="0" y="3"/>
                    <a:pt x="0" y="6"/>
                  </a:cubicBezTo>
                  <a:close/>
                </a:path>
              </a:pathLst>
            </a:custGeom>
            <a:solidFill>
              <a:srgbClr val="4848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50"/>
            <p:cNvSpPr/>
            <p:nvPr/>
          </p:nvSpPr>
          <p:spPr bwMode="auto">
            <a:xfrm>
              <a:off x="12052301" y="3292475"/>
              <a:ext cx="288925" cy="839788"/>
            </a:xfrm>
            <a:custGeom>
              <a:avLst/>
              <a:gdLst>
                <a:gd name="T0" fmla="*/ 0 w 77"/>
                <a:gd name="T1" fmla="*/ 27 h 224"/>
                <a:gd name="T2" fmla="*/ 38 w 77"/>
                <a:gd name="T3" fmla="*/ 31 h 224"/>
                <a:gd name="T4" fmla="*/ 74 w 77"/>
                <a:gd name="T5" fmla="*/ 146 h 224"/>
                <a:gd name="T6" fmla="*/ 24 w 77"/>
                <a:gd name="T7" fmla="*/ 220 h 224"/>
                <a:gd name="T8" fmla="*/ 0 w 77"/>
                <a:gd name="T9" fmla="*/ 27 h 224"/>
              </a:gdLst>
              <a:ahLst/>
              <a:cxnLst>
                <a:cxn ang="0">
                  <a:pos x="T0" y="T1"/>
                </a:cxn>
                <a:cxn ang="0">
                  <a:pos x="T2" y="T3"/>
                </a:cxn>
                <a:cxn ang="0">
                  <a:pos x="T4" y="T5"/>
                </a:cxn>
                <a:cxn ang="0">
                  <a:pos x="T6" y="T7"/>
                </a:cxn>
                <a:cxn ang="0">
                  <a:pos x="T8" y="T9"/>
                </a:cxn>
              </a:cxnLst>
              <a:rect l="0" t="0" r="r" b="b"/>
              <a:pathLst>
                <a:path w="77" h="224">
                  <a:moveTo>
                    <a:pt x="0" y="27"/>
                  </a:moveTo>
                  <a:cubicBezTo>
                    <a:pt x="0" y="27"/>
                    <a:pt x="18" y="0"/>
                    <a:pt x="38" y="31"/>
                  </a:cubicBezTo>
                  <a:cubicBezTo>
                    <a:pt x="57" y="61"/>
                    <a:pt x="71" y="121"/>
                    <a:pt x="74" y="146"/>
                  </a:cubicBezTo>
                  <a:cubicBezTo>
                    <a:pt x="77" y="171"/>
                    <a:pt x="46" y="224"/>
                    <a:pt x="24" y="220"/>
                  </a:cubicBezTo>
                  <a:lnTo>
                    <a:pt x="0" y="27"/>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51"/>
            <p:cNvSpPr/>
            <p:nvPr/>
          </p:nvSpPr>
          <p:spPr bwMode="auto">
            <a:xfrm>
              <a:off x="12052301" y="3340100"/>
              <a:ext cx="288925" cy="792163"/>
            </a:xfrm>
            <a:custGeom>
              <a:avLst/>
              <a:gdLst>
                <a:gd name="T0" fmla="*/ 38 w 77"/>
                <a:gd name="T1" fmla="*/ 18 h 211"/>
                <a:gd name="T2" fmla="*/ 38 w 77"/>
                <a:gd name="T3" fmla="*/ 18 h 211"/>
                <a:gd name="T4" fmla="*/ 18 w 77"/>
                <a:gd name="T5" fmla="*/ 43 h 211"/>
                <a:gd name="T6" fmla="*/ 19 w 77"/>
                <a:gd name="T7" fmla="*/ 73 h 211"/>
                <a:gd name="T8" fmla="*/ 23 w 77"/>
                <a:gd name="T9" fmla="*/ 104 h 211"/>
                <a:gd name="T10" fmla="*/ 48 w 77"/>
                <a:gd name="T11" fmla="*/ 128 h 211"/>
                <a:gd name="T12" fmla="*/ 33 w 77"/>
                <a:gd name="T13" fmla="*/ 151 h 211"/>
                <a:gd name="T14" fmla="*/ 37 w 77"/>
                <a:gd name="T15" fmla="*/ 191 h 211"/>
                <a:gd name="T16" fmla="*/ 53 w 77"/>
                <a:gd name="T17" fmla="*/ 177 h 211"/>
                <a:gd name="T18" fmla="*/ 61 w 77"/>
                <a:gd name="T19" fmla="*/ 162 h 211"/>
                <a:gd name="T20" fmla="*/ 68 w 77"/>
                <a:gd name="T21" fmla="*/ 142 h 211"/>
                <a:gd name="T22" fmla="*/ 74 w 77"/>
                <a:gd name="T23" fmla="*/ 133 h 211"/>
                <a:gd name="T24" fmla="*/ 24 w 77"/>
                <a:gd name="T25" fmla="*/ 207 h 211"/>
                <a:gd name="T26" fmla="*/ 0 w 77"/>
                <a:gd name="T27" fmla="*/ 14 h 211"/>
                <a:gd name="T28" fmla="*/ 12 w 77"/>
                <a:gd name="T29" fmla="*/ 4 h 211"/>
                <a:gd name="T30" fmla="*/ 38 w 77"/>
                <a:gd name="T31" fmla="*/ 18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211">
                  <a:moveTo>
                    <a:pt x="38" y="18"/>
                  </a:moveTo>
                  <a:cubicBezTo>
                    <a:pt x="38" y="18"/>
                    <a:pt x="38" y="18"/>
                    <a:pt x="38" y="18"/>
                  </a:cubicBezTo>
                  <a:cubicBezTo>
                    <a:pt x="20" y="0"/>
                    <a:pt x="15" y="30"/>
                    <a:pt x="18" y="43"/>
                  </a:cubicBezTo>
                  <a:cubicBezTo>
                    <a:pt x="20" y="52"/>
                    <a:pt x="19" y="63"/>
                    <a:pt x="19" y="73"/>
                  </a:cubicBezTo>
                  <a:cubicBezTo>
                    <a:pt x="19" y="83"/>
                    <a:pt x="20" y="94"/>
                    <a:pt x="23" y="104"/>
                  </a:cubicBezTo>
                  <a:cubicBezTo>
                    <a:pt x="25" y="116"/>
                    <a:pt x="37" y="124"/>
                    <a:pt x="48" y="128"/>
                  </a:cubicBezTo>
                  <a:cubicBezTo>
                    <a:pt x="41" y="135"/>
                    <a:pt x="35" y="141"/>
                    <a:pt x="33" y="151"/>
                  </a:cubicBezTo>
                  <a:cubicBezTo>
                    <a:pt x="32" y="156"/>
                    <a:pt x="33" y="186"/>
                    <a:pt x="37" y="191"/>
                  </a:cubicBezTo>
                  <a:cubicBezTo>
                    <a:pt x="42" y="196"/>
                    <a:pt x="50" y="181"/>
                    <a:pt x="53" y="177"/>
                  </a:cubicBezTo>
                  <a:cubicBezTo>
                    <a:pt x="57" y="173"/>
                    <a:pt x="60" y="167"/>
                    <a:pt x="61" y="162"/>
                  </a:cubicBezTo>
                  <a:cubicBezTo>
                    <a:pt x="63" y="155"/>
                    <a:pt x="66" y="149"/>
                    <a:pt x="68" y="142"/>
                  </a:cubicBezTo>
                  <a:cubicBezTo>
                    <a:pt x="69" y="137"/>
                    <a:pt x="72" y="117"/>
                    <a:pt x="74" y="133"/>
                  </a:cubicBezTo>
                  <a:cubicBezTo>
                    <a:pt x="77" y="158"/>
                    <a:pt x="46" y="211"/>
                    <a:pt x="24" y="207"/>
                  </a:cubicBezTo>
                  <a:cubicBezTo>
                    <a:pt x="24" y="207"/>
                    <a:pt x="0" y="14"/>
                    <a:pt x="0" y="14"/>
                  </a:cubicBezTo>
                  <a:cubicBezTo>
                    <a:pt x="0" y="10"/>
                    <a:pt x="10" y="5"/>
                    <a:pt x="12" y="4"/>
                  </a:cubicBezTo>
                  <a:cubicBezTo>
                    <a:pt x="23" y="0"/>
                    <a:pt x="32" y="8"/>
                    <a:pt x="38" y="18"/>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52"/>
            <p:cNvSpPr/>
            <p:nvPr/>
          </p:nvSpPr>
          <p:spPr bwMode="auto">
            <a:xfrm>
              <a:off x="11515726" y="3344863"/>
              <a:ext cx="698500" cy="889000"/>
            </a:xfrm>
            <a:custGeom>
              <a:avLst/>
              <a:gdLst>
                <a:gd name="T0" fmla="*/ 19 w 186"/>
                <a:gd name="T1" fmla="*/ 12 h 237"/>
                <a:gd name="T2" fmla="*/ 139 w 186"/>
                <a:gd name="T3" fmla="*/ 3 h 237"/>
                <a:gd name="T4" fmla="*/ 155 w 186"/>
                <a:gd name="T5" fmla="*/ 20 h 237"/>
                <a:gd name="T6" fmla="*/ 176 w 186"/>
                <a:gd name="T7" fmla="*/ 166 h 237"/>
                <a:gd name="T8" fmla="*/ 174 w 186"/>
                <a:gd name="T9" fmla="*/ 237 h 237"/>
                <a:gd name="T10" fmla="*/ 18 w 186"/>
                <a:gd name="T11" fmla="*/ 237 h 237"/>
                <a:gd name="T12" fmla="*/ 19 w 186"/>
                <a:gd name="T13" fmla="*/ 12 h 237"/>
              </a:gdLst>
              <a:ahLst/>
              <a:cxnLst>
                <a:cxn ang="0">
                  <a:pos x="T0" y="T1"/>
                </a:cxn>
                <a:cxn ang="0">
                  <a:pos x="T2" y="T3"/>
                </a:cxn>
                <a:cxn ang="0">
                  <a:pos x="T4" y="T5"/>
                </a:cxn>
                <a:cxn ang="0">
                  <a:pos x="T6" y="T7"/>
                </a:cxn>
                <a:cxn ang="0">
                  <a:pos x="T8" y="T9"/>
                </a:cxn>
                <a:cxn ang="0">
                  <a:pos x="T10" y="T11"/>
                </a:cxn>
                <a:cxn ang="0">
                  <a:pos x="T12" y="T13"/>
                </a:cxn>
              </a:cxnLst>
              <a:rect l="0" t="0" r="r" b="b"/>
              <a:pathLst>
                <a:path w="186" h="237">
                  <a:moveTo>
                    <a:pt x="19" y="12"/>
                  </a:moveTo>
                  <a:cubicBezTo>
                    <a:pt x="19" y="12"/>
                    <a:pt x="46" y="0"/>
                    <a:pt x="139" y="3"/>
                  </a:cubicBezTo>
                  <a:cubicBezTo>
                    <a:pt x="139" y="3"/>
                    <a:pt x="151" y="6"/>
                    <a:pt x="155" y="20"/>
                  </a:cubicBezTo>
                  <a:cubicBezTo>
                    <a:pt x="157" y="28"/>
                    <a:pt x="161" y="99"/>
                    <a:pt x="176" y="166"/>
                  </a:cubicBezTo>
                  <a:cubicBezTo>
                    <a:pt x="186" y="208"/>
                    <a:pt x="174" y="237"/>
                    <a:pt x="174" y="237"/>
                  </a:cubicBezTo>
                  <a:cubicBezTo>
                    <a:pt x="18" y="237"/>
                    <a:pt x="18" y="237"/>
                    <a:pt x="18" y="237"/>
                  </a:cubicBezTo>
                  <a:cubicBezTo>
                    <a:pt x="18" y="237"/>
                    <a:pt x="0" y="36"/>
                    <a:pt x="19" y="12"/>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53"/>
            <p:cNvSpPr/>
            <p:nvPr/>
          </p:nvSpPr>
          <p:spPr bwMode="auto">
            <a:xfrm>
              <a:off x="11988801" y="3355975"/>
              <a:ext cx="198438" cy="701675"/>
            </a:xfrm>
            <a:custGeom>
              <a:avLst/>
              <a:gdLst>
                <a:gd name="T0" fmla="*/ 52 w 53"/>
                <a:gd name="T1" fmla="*/ 170 h 187"/>
                <a:gd name="T2" fmla="*/ 30 w 53"/>
                <a:gd name="T3" fmla="*/ 18 h 187"/>
                <a:gd name="T4" fmla="*/ 13 w 53"/>
                <a:gd name="T5" fmla="*/ 0 h 187"/>
                <a:gd name="T6" fmla="*/ 0 w 53"/>
                <a:gd name="T7" fmla="*/ 0 h 187"/>
                <a:gd name="T8" fmla="*/ 3 w 53"/>
                <a:gd name="T9" fmla="*/ 16 h 187"/>
                <a:gd name="T10" fmla="*/ 16 w 53"/>
                <a:gd name="T11" fmla="*/ 25 h 187"/>
                <a:gd name="T12" fmla="*/ 22 w 53"/>
                <a:gd name="T13" fmla="*/ 41 h 187"/>
                <a:gd name="T14" fmla="*/ 26 w 53"/>
                <a:gd name="T15" fmla="*/ 77 h 187"/>
                <a:gd name="T16" fmla="*/ 47 w 53"/>
                <a:gd name="T17" fmla="*/ 170 h 187"/>
                <a:gd name="T18" fmla="*/ 53 w 53"/>
                <a:gd name="T19" fmla="*/ 187 h 187"/>
                <a:gd name="T20" fmla="*/ 52 w 53"/>
                <a:gd name="T21" fmla="*/ 17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187">
                  <a:moveTo>
                    <a:pt x="52" y="170"/>
                  </a:moveTo>
                  <a:cubicBezTo>
                    <a:pt x="36" y="101"/>
                    <a:pt x="32" y="26"/>
                    <a:pt x="30" y="18"/>
                  </a:cubicBezTo>
                  <a:cubicBezTo>
                    <a:pt x="26" y="3"/>
                    <a:pt x="13" y="0"/>
                    <a:pt x="13" y="0"/>
                  </a:cubicBezTo>
                  <a:cubicBezTo>
                    <a:pt x="9" y="0"/>
                    <a:pt x="4" y="0"/>
                    <a:pt x="0" y="0"/>
                  </a:cubicBezTo>
                  <a:cubicBezTo>
                    <a:pt x="1" y="5"/>
                    <a:pt x="2" y="11"/>
                    <a:pt x="3" y="16"/>
                  </a:cubicBezTo>
                  <a:cubicBezTo>
                    <a:pt x="2" y="15"/>
                    <a:pt x="15" y="23"/>
                    <a:pt x="16" y="25"/>
                  </a:cubicBezTo>
                  <a:cubicBezTo>
                    <a:pt x="19" y="30"/>
                    <a:pt x="21" y="35"/>
                    <a:pt x="22" y="41"/>
                  </a:cubicBezTo>
                  <a:cubicBezTo>
                    <a:pt x="24" y="53"/>
                    <a:pt x="23" y="65"/>
                    <a:pt x="26" y="77"/>
                  </a:cubicBezTo>
                  <a:cubicBezTo>
                    <a:pt x="32" y="109"/>
                    <a:pt x="36" y="139"/>
                    <a:pt x="47" y="170"/>
                  </a:cubicBezTo>
                  <a:cubicBezTo>
                    <a:pt x="49" y="175"/>
                    <a:pt x="51" y="181"/>
                    <a:pt x="53" y="187"/>
                  </a:cubicBezTo>
                  <a:cubicBezTo>
                    <a:pt x="52" y="182"/>
                    <a:pt x="53" y="177"/>
                    <a:pt x="52" y="170"/>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54"/>
            <p:cNvSpPr/>
            <p:nvPr/>
          </p:nvSpPr>
          <p:spPr bwMode="auto">
            <a:xfrm>
              <a:off x="11564938" y="3216275"/>
              <a:ext cx="228600" cy="252413"/>
            </a:xfrm>
            <a:custGeom>
              <a:avLst/>
              <a:gdLst>
                <a:gd name="T0" fmla="*/ 6 w 61"/>
                <a:gd name="T1" fmla="*/ 0 h 67"/>
                <a:gd name="T2" fmla="*/ 3 w 61"/>
                <a:gd name="T3" fmla="*/ 47 h 67"/>
                <a:gd name="T4" fmla="*/ 24 w 61"/>
                <a:gd name="T5" fmla="*/ 63 h 67"/>
                <a:gd name="T6" fmla="*/ 60 w 61"/>
                <a:gd name="T7" fmla="*/ 56 h 67"/>
                <a:gd name="T8" fmla="*/ 61 w 61"/>
                <a:gd name="T9" fmla="*/ 42 h 67"/>
                <a:gd name="T10" fmla="*/ 6 w 61"/>
                <a:gd name="T11" fmla="*/ 0 h 67"/>
              </a:gdLst>
              <a:ahLst/>
              <a:cxnLst>
                <a:cxn ang="0">
                  <a:pos x="T0" y="T1"/>
                </a:cxn>
                <a:cxn ang="0">
                  <a:pos x="T2" y="T3"/>
                </a:cxn>
                <a:cxn ang="0">
                  <a:pos x="T4" y="T5"/>
                </a:cxn>
                <a:cxn ang="0">
                  <a:pos x="T6" y="T7"/>
                </a:cxn>
                <a:cxn ang="0">
                  <a:pos x="T8" y="T9"/>
                </a:cxn>
                <a:cxn ang="0">
                  <a:pos x="T10" y="T11"/>
                </a:cxn>
              </a:cxnLst>
              <a:rect l="0" t="0" r="r" b="b"/>
              <a:pathLst>
                <a:path w="61" h="67">
                  <a:moveTo>
                    <a:pt x="6" y="0"/>
                  </a:moveTo>
                  <a:cubicBezTo>
                    <a:pt x="6" y="0"/>
                    <a:pt x="0" y="40"/>
                    <a:pt x="3" y="47"/>
                  </a:cubicBezTo>
                  <a:cubicBezTo>
                    <a:pt x="5" y="55"/>
                    <a:pt x="13" y="62"/>
                    <a:pt x="24" y="63"/>
                  </a:cubicBezTo>
                  <a:cubicBezTo>
                    <a:pt x="50" y="67"/>
                    <a:pt x="60" y="56"/>
                    <a:pt x="60" y="56"/>
                  </a:cubicBezTo>
                  <a:cubicBezTo>
                    <a:pt x="61" y="42"/>
                    <a:pt x="61" y="42"/>
                    <a:pt x="61" y="42"/>
                  </a:cubicBezTo>
                  <a:lnTo>
                    <a:pt x="6" y="0"/>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55"/>
            <p:cNvSpPr/>
            <p:nvPr/>
          </p:nvSpPr>
          <p:spPr bwMode="auto">
            <a:xfrm>
              <a:off x="11553826" y="3179763"/>
              <a:ext cx="236538" cy="250825"/>
            </a:xfrm>
            <a:custGeom>
              <a:avLst/>
              <a:gdLst>
                <a:gd name="T0" fmla="*/ 5 w 63"/>
                <a:gd name="T1" fmla="*/ 0 h 67"/>
                <a:gd name="T2" fmla="*/ 3 w 63"/>
                <a:gd name="T3" fmla="*/ 48 h 67"/>
                <a:gd name="T4" fmla="*/ 24 w 63"/>
                <a:gd name="T5" fmla="*/ 64 h 67"/>
                <a:gd name="T6" fmla="*/ 58 w 63"/>
                <a:gd name="T7" fmla="*/ 65 h 67"/>
                <a:gd name="T8" fmla="*/ 63 w 63"/>
                <a:gd name="T9" fmla="*/ 38 h 67"/>
                <a:gd name="T10" fmla="*/ 5 w 63"/>
                <a:gd name="T11" fmla="*/ 0 h 67"/>
              </a:gdLst>
              <a:ahLst/>
              <a:cxnLst>
                <a:cxn ang="0">
                  <a:pos x="T0" y="T1"/>
                </a:cxn>
                <a:cxn ang="0">
                  <a:pos x="T2" y="T3"/>
                </a:cxn>
                <a:cxn ang="0">
                  <a:pos x="T4" y="T5"/>
                </a:cxn>
                <a:cxn ang="0">
                  <a:pos x="T6" y="T7"/>
                </a:cxn>
                <a:cxn ang="0">
                  <a:pos x="T8" y="T9"/>
                </a:cxn>
                <a:cxn ang="0">
                  <a:pos x="T10" y="T11"/>
                </a:cxn>
              </a:cxnLst>
              <a:rect l="0" t="0" r="r" b="b"/>
              <a:pathLst>
                <a:path w="63" h="67">
                  <a:moveTo>
                    <a:pt x="5" y="0"/>
                  </a:moveTo>
                  <a:cubicBezTo>
                    <a:pt x="5" y="0"/>
                    <a:pt x="0" y="40"/>
                    <a:pt x="3" y="48"/>
                  </a:cubicBezTo>
                  <a:cubicBezTo>
                    <a:pt x="5" y="55"/>
                    <a:pt x="13" y="62"/>
                    <a:pt x="24" y="64"/>
                  </a:cubicBezTo>
                  <a:cubicBezTo>
                    <a:pt x="50" y="67"/>
                    <a:pt x="58" y="65"/>
                    <a:pt x="58" y="65"/>
                  </a:cubicBezTo>
                  <a:cubicBezTo>
                    <a:pt x="63" y="38"/>
                    <a:pt x="63" y="38"/>
                    <a:pt x="63" y="38"/>
                  </a:cubicBezTo>
                  <a:lnTo>
                    <a:pt x="5" y="0"/>
                  </a:lnTo>
                  <a:close/>
                </a:path>
              </a:pathLst>
            </a:custGeom>
            <a:solidFill>
              <a:srgbClr val="FB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56"/>
            <p:cNvSpPr/>
            <p:nvPr/>
          </p:nvSpPr>
          <p:spPr bwMode="auto">
            <a:xfrm>
              <a:off x="11876088" y="3227388"/>
              <a:ext cx="228600" cy="200025"/>
            </a:xfrm>
            <a:custGeom>
              <a:avLst/>
              <a:gdLst>
                <a:gd name="T0" fmla="*/ 61 w 61"/>
                <a:gd name="T1" fmla="*/ 0 h 53"/>
                <a:gd name="T2" fmla="*/ 56 w 61"/>
                <a:gd name="T3" fmla="*/ 36 h 53"/>
                <a:gd name="T4" fmla="*/ 0 w 61"/>
                <a:gd name="T5" fmla="*/ 53 h 53"/>
                <a:gd name="T6" fmla="*/ 7 w 61"/>
                <a:gd name="T7" fmla="*/ 12 h 53"/>
                <a:gd name="T8" fmla="*/ 61 w 61"/>
                <a:gd name="T9" fmla="*/ 0 h 53"/>
              </a:gdLst>
              <a:ahLst/>
              <a:cxnLst>
                <a:cxn ang="0">
                  <a:pos x="T0" y="T1"/>
                </a:cxn>
                <a:cxn ang="0">
                  <a:pos x="T2" y="T3"/>
                </a:cxn>
                <a:cxn ang="0">
                  <a:pos x="T4" y="T5"/>
                </a:cxn>
                <a:cxn ang="0">
                  <a:pos x="T6" y="T7"/>
                </a:cxn>
                <a:cxn ang="0">
                  <a:pos x="T8" y="T9"/>
                </a:cxn>
              </a:cxnLst>
              <a:rect l="0" t="0" r="r" b="b"/>
              <a:pathLst>
                <a:path w="61" h="53">
                  <a:moveTo>
                    <a:pt x="61" y="0"/>
                  </a:moveTo>
                  <a:cubicBezTo>
                    <a:pt x="61" y="0"/>
                    <a:pt x="58" y="33"/>
                    <a:pt x="56" y="36"/>
                  </a:cubicBezTo>
                  <a:cubicBezTo>
                    <a:pt x="54" y="40"/>
                    <a:pt x="51" y="51"/>
                    <a:pt x="0" y="53"/>
                  </a:cubicBezTo>
                  <a:cubicBezTo>
                    <a:pt x="7" y="12"/>
                    <a:pt x="7" y="12"/>
                    <a:pt x="7" y="12"/>
                  </a:cubicBezTo>
                  <a:lnTo>
                    <a:pt x="61" y="0"/>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57"/>
            <p:cNvSpPr/>
            <p:nvPr/>
          </p:nvSpPr>
          <p:spPr bwMode="auto">
            <a:xfrm>
              <a:off x="11891963" y="3201988"/>
              <a:ext cx="225425" cy="198438"/>
            </a:xfrm>
            <a:custGeom>
              <a:avLst/>
              <a:gdLst>
                <a:gd name="T0" fmla="*/ 60 w 60"/>
                <a:gd name="T1" fmla="*/ 0 h 53"/>
                <a:gd name="T2" fmla="*/ 56 w 60"/>
                <a:gd name="T3" fmla="*/ 36 h 53"/>
                <a:gd name="T4" fmla="*/ 0 w 60"/>
                <a:gd name="T5" fmla="*/ 53 h 53"/>
                <a:gd name="T6" fmla="*/ 10 w 60"/>
                <a:gd name="T7" fmla="*/ 12 h 53"/>
                <a:gd name="T8" fmla="*/ 60 w 60"/>
                <a:gd name="T9" fmla="*/ 0 h 53"/>
              </a:gdLst>
              <a:ahLst/>
              <a:cxnLst>
                <a:cxn ang="0">
                  <a:pos x="T0" y="T1"/>
                </a:cxn>
                <a:cxn ang="0">
                  <a:pos x="T2" y="T3"/>
                </a:cxn>
                <a:cxn ang="0">
                  <a:pos x="T4" y="T5"/>
                </a:cxn>
                <a:cxn ang="0">
                  <a:pos x="T6" y="T7"/>
                </a:cxn>
                <a:cxn ang="0">
                  <a:pos x="T8" y="T9"/>
                </a:cxn>
              </a:cxnLst>
              <a:rect l="0" t="0" r="r" b="b"/>
              <a:pathLst>
                <a:path w="60" h="53">
                  <a:moveTo>
                    <a:pt x="60" y="0"/>
                  </a:moveTo>
                  <a:cubicBezTo>
                    <a:pt x="60" y="0"/>
                    <a:pt x="58" y="33"/>
                    <a:pt x="56" y="36"/>
                  </a:cubicBezTo>
                  <a:cubicBezTo>
                    <a:pt x="53" y="40"/>
                    <a:pt x="51" y="51"/>
                    <a:pt x="0" y="53"/>
                  </a:cubicBezTo>
                  <a:cubicBezTo>
                    <a:pt x="10" y="12"/>
                    <a:pt x="10" y="12"/>
                    <a:pt x="10" y="12"/>
                  </a:cubicBezTo>
                  <a:lnTo>
                    <a:pt x="60" y="0"/>
                  </a:lnTo>
                  <a:close/>
                </a:path>
              </a:pathLst>
            </a:custGeom>
            <a:solidFill>
              <a:srgbClr val="FB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58"/>
            <p:cNvSpPr/>
            <p:nvPr/>
          </p:nvSpPr>
          <p:spPr bwMode="auto">
            <a:xfrm>
              <a:off x="11564938" y="3190875"/>
              <a:ext cx="244475" cy="209550"/>
            </a:xfrm>
            <a:custGeom>
              <a:avLst/>
              <a:gdLst>
                <a:gd name="T0" fmla="*/ 2 w 65"/>
                <a:gd name="T1" fmla="*/ 12 h 56"/>
                <a:gd name="T2" fmla="*/ 0 w 65"/>
                <a:gd name="T3" fmla="*/ 8 h 56"/>
                <a:gd name="T4" fmla="*/ 5 w 65"/>
                <a:gd name="T5" fmla="*/ 1 h 56"/>
                <a:gd name="T6" fmla="*/ 16 w 65"/>
                <a:gd name="T7" fmla="*/ 7 h 56"/>
                <a:gd name="T8" fmla="*/ 38 w 65"/>
                <a:gd name="T9" fmla="*/ 22 h 56"/>
                <a:gd name="T10" fmla="*/ 57 w 65"/>
                <a:gd name="T11" fmla="*/ 36 h 56"/>
                <a:gd name="T12" fmla="*/ 57 w 65"/>
                <a:gd name="T13" fmla="*/ 54 h 56"/>
                <a:gd name="T14" fmla="*/ 45 w 65"/>
                <a:gd name="T15" fmla="*/ 41 h 56"/>
                <a:gd name="T16" fmla="*/ 36 w 65"/>
                <a:gd name="T17" fmla="*/ 35 h 56"/>
                <a:gd name="T18" fmla="*/ 23 w 65"/>
                <a:gd name="T19" fmla="*/ 28 h 56"/>
                <a:gd name="T20" fmla="*/ 7 w 65"/>
                <a:gd name="T21" fmla="*/ 17 h 56"/>
                <a:gd name="T22" fmla="*/ 2 w 65"/>
                <a:gd name="T23"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6">
                  <a:moveTo>
                    <a:pt x="2" y="12"/>
                  </a:moveTo>
                  <a:cubicBezTo>
                    <a:pt x="1" y="11"/>
                    <a:pt x="0" y="10"/>
                    <a:pt x="0" y="8"/>
                  </a:cubicBezTo>
                  <a:cubicBezTo>
                    <a:pt x="0" y="5"/>
                    <a:pt x="0" y="0"/>
                    <a:pt x="5" y="1"/>
                  </a:cubicBezTo>
                  <a:cubicBezTo>
                    <a:pt x="9" y="2"/>
                    <a:pt x="12" y="6"/>
                    <a:pt x="16" y="7"/>
                  </a:cubicBezTo>
                  <a:cubicBezTo>
                    <a:pt x="24" y="12"/>
                    <a:pt x="31" y="16"/>
                    <a:pt x="38" y="22"/>
                  </a:cubicBezTo>
                  <a:cubicBezTo>
                    <a:pt x="44" y="27"/>
                    <a:pt x="51" y="30"/>
                    <a:pt x="57" y="36"/>
                  </a:cubicBezTo>
                  <a:cubicBezTo>
                    <a:pt x="59" y="38"/>
                    <a:pt x="65" y="53"/>
                    <a:pt x="57" y="54"/>
                  </a:cubicBezTo>
                  <a:cubicBezTo>
                    <a:pt x="49" y="56"/>
                    <a:pt x="52" y="44"/>
                    <a:pt x="45" y="41"/>
                  </a:cubicBezTo>
                  <a:cubicBezTo>
                    <a:pt x="42" y="39"/>
                    <a:pt x="39" y="37"/>
                    <a:pt x="36" y="35"/>
                  </a:cubicBezTo>
                  <a:cubicBezTo>
                    <a:pt x="32" y="32"/>
                    <a:pt x="27" y="31"/>
                    <a:pt x="23" y="28"/>
                  </a:cubicBezTo>
                  <a:cubicBezTo>
                    <a:pt x="18" y="24"/>
                    <a:pt x="13" y="20"/>
                    <a:pt x="7" y="17"/>
                  </a:cubicBezTo>
                  <a:cubicBezTo>
                    <a:pt x="5" y="16"/>
                    <a:pt x="3" y="14"/>
                    <a:pt x="2" y="12"/>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59"/>
            <p:cNvSpPr/>
            <p:nvPr/>
          </p:nvSpPr>
          <p:spPr bwMode="auto">
            <a:xfrm>
              <a:off x="11880851" y="3209925"/>
              <a:ext cx="236538" cy="134938"/>
            </a:xfrm>
            <a:custGeom>
              <a:avLst/>
              <a:gdLst>
                <a:gd name="T0" fmla="*/ 54 w 63"/>
                <a:gd name="T1" fmla="*/ 2 h 36"/>
                <a:gd name="T2" fmla="*/ 37 w 63"/>
                <a:gd name="T3" fmla="*/ 8 h 36"/>
                <a:gd name="T4" fmla="*/ 19 w 63"/>
                <a:gd name="T5" fmla="*/ 14 h 36"/>
                <a:gd name="T6" fmla="*/ 3 w 63"/>
                <a:gd name="T7" fmla="*/ 28 h 36"/>
                <a:gd name="T8" fmla="*/ 0 w 63"/>
                <a:gd name="T9" fmla="*/ 36 h 36"/>
                <a:gd name="T10" fmla="*/ 19 w 63"/>
                <a:gd name="T11" fmla="*/ 25 h 36"/>
                <a:gd name="T12" fmla="*/ 49 w 63"/>
                <a:gd name="T13" fmla="*/ 14 h 36"/>
                <a:gd name="T14" fmla="*/ 62 w 63"/>
                <a:gd name="T15" fmla="*/ 4 h 36"/>
                <a:gd name="T16" fmla="*/ 54 w 63"/>
                <a:gd name="T17"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36">
                  <a:moveTo>
                    <a:pt x="54" y="2"/>
                  </a:moveTo>
                  <a:cubicBezTo>
                    <a:pt x="48" y="2"/>
                    <a:pt x="42" y="6"/>
                    <a:pt x="37" y="8"/>
                  </a:cubicBezTo>
                  <a:cubicBezTo>
                    <a:pt x="31" y="12"/>
                    <a:pt x="26" y="12"/>
                    <a:pt x="19" y="14"/>
                  </a:cubicBezTo>
                  <a:cubicBezTo>
                    <a:pt x="12" y="15"/>
                    <a:pt x="6" y="21"/>
                    <a:pt x="3" y="28"/>
                  </a:cubicBezTo>
                  <a:cubicBezTo>
                    <a:pt x="2" y="31"/>
                    <a:pt x="2" y="34"/>
                    <a:pt x="0" y="36"/>
                  </a:cubicBezTo>
                  <a:cubicBezTo>
                    <a:pt x="7" y="35"/>
                    <a:pt x="13" y="29"/>
                    <a:pt x="19" y="25"/>
                  </a:cubicBezTo>
                  <a:cubicBezTo>
                    <a:pt x="28" y="19"/>
                    <a:pt x="38" y="15"/>
                    <a:pt x="49" y="14"/>
                  </a:cubicBezTo>
                  <a:cubicBezTo>
                    <a:pt x="54" y="14"/>
                    <a:pt x="63" y="11"/>
                    <a:pt x="62" y="4"/>
                  </a:cubicBezTo>
                  <a:cubicBezTo>
                    <a:pt x="62" y="0"/>
                    <a:pt x="59" y="3"/>
                    <a:pt x="54" y="2"/>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60"/>
            <p:cNvSpPr/>
            <p:nvPr/>
          </p:nvSpPr>
          <p:spPr bwMode="auto">
            <a:xfrm>
              <a:off x="11666538" y="3400425"/>
              <a:ext cx="371475" cy="833438"/>
            </a:xfrm>
            <a:custGeom>
              <a:avLst/>
              <a:gdLst>
                <a:gd name="T0" fmla="*/ 66 w 234"/>
                <a:gd name="T1" fmla="*/ 3 h 525"/>
                <a:gd name="T2" fmla="*/ 0 w 234"/>
                <a:gd name="T3" fmla="*/ 386 h 525"/>
                <a:gd name="T4" fmla="*/ 80 w 234"/>
                <a:gd name="T5" fmla="*/ 525 h 525"/>
                <a:gd name="T6" fmla="*/ 172 w 234"/>
                <a:gd name="T7" fmla="*/ 525 h 525"/>
                <a:gd name="T8" fmla="*/ 234 w 234"/>
                <a:gd name="T9" fmla="*/ 404 h 525"/>
                <a:gd name="T10" fmla="*/ 139 w 234"/>
                <a:gd name="T11" fmla="*/ 0 h 525"/>
                <a:gd name="T12" fmla="*/ 66 w 234"/>
                <a:gd name="T13" fmla="*/ 3 h 525"/>
              </a:gdLst>
              <a:ahLst/>
              <a:cxnLst>
                <a:cxn ang="0">
                  <a:pos x="T0" y="T1"/>
                </a:cxn>
                <a:cxn ang="0">
                  <a:pos x="T2" y="T3"/>
                </a:cxn>
                <a:cxn ang="0">
                  <a:pos x="T4" y="T5"/>
                </a:cxn>
                <a:cxn ang="0">
                  <a:pos x="T6" y="T7"/>
                </a:cxn>
                <a:cxn ang="0">
                  <a:pos x="T8" y="T9"/>
                </a:cxn>
                <a:cxn ang="0">
                  <a:pos x="T10" y="T11"/>
                </a:cxn>
                <a:cxn ang="0">
                  <a:pos x="T12" y="T13"/>
                </a:cxn>
              </a:cxnLst>
              <a:rect l="0" t="0" r="r" b="b"/>
              <a:pathLst>
                <a:path w="234" h="525">
                  <a:moveTo>
                    <a:pt x="66" y="3"/>
                  </a:moveTo>
                  <a:lnTo>
                    <a:pt x="0" y="386"/>
                  </a:lnTo>
                  <a:lnTo>
                    <a:pt x="80" y="525"/>
                  </a:lnTo>
                  <a:lnTo>
                    <a:pt x="172" y="525"/>
                  </a:lnTo>
                  <a:lnTo>
                    <a:pt x="234" y="404"/>
                  </a:lnTo>
                  <a:lnTo>
                    <a:pt x="139" y="0"/>
                  </a:lnTo>
                  <a:lnTo>
                    <a:pt x="66" y="3"/>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61"/>
            <p:cNvSpPr/>
            <p:nvPr/>
          </p:nvSpPr>
          <p:spPr bwMode="auto">
            <a:xfrm>
              <a:off x="11691938" y="3405188"/>
              <a:ext cx="319088" cy="885825"/>
            </a:xfrm>
            <a:custGeom>
              <a:avLst/>
              <a:gdLst>
                <a:gd name="T0" fmla="*/ 26 w 85"/>
                <a:gd name="T1" fmla="*/ 0 h 236"/>
                <a:gd name="T2" fmla="*/ 0 w 85"/>
                <a:gd name="T3" fmla="*/ 164 h 236"/>
                <a:gd name="T4" fmla="*/ 48 w 85"/>
                <a:gd name="T5" fmla="*/ 236 h 236"/>
                <a:gd name="T6" fmla="*/ 85 w 85"/>
                <a:gd name="T7" fmla="*/ 171 h 236"/>
                <a:gd name="T8" fmla="*/ 43 w 85"/>
                <a:gd name="T9" fmla="*/ 0 h 236"/>
                <a:gd name="T10" fmla="*/ 26 w 85"/>
                <a:gd name="T11" fmla="*/ 0 h 236"/>
              </a:gdLst>
              <a:ahLst/>
              <a:cxnLst>
                <a:cxn ang="0">
                  <a:pos x="T0" y="T1"/>
                </a:cxn>
                <a:cxn ang="0">
                  <a:pos x="T2" y="T3"/>
                </a:cxn>
                <a:cxn ang="0">
                  <a:pos x="T4" y="T5"/>
                </a:cxn>
                <a:cxn ang="0">
                  <a:pos x="T6" y="T7"/>
                </a:cxn>
                <a:cxn ang="0">
                  <a:pos x="T8" y="T9"/>
                </a:cxn>
                <a:cxn ang="0">
                  <a:pos x="T10" y="T11"/>
                </a:cxn>
              </a:cxnLst>
              <a:rect l="0" t="0" r="r" b="b"/>
              <a:pathLst>
                <a:path w="85" h="236">
                  <a:moveTo>
                    <a:pt x="26" y="0"/>
                  </a:moveTo>
                  <a:cubicBezTo>
                    <a:pt x="26" y="0"/>
                    <a:pt x="9" y="85"/>
                    <a:pt x="0" y="164"/>
                  </a:cubicBezTo>
                  <a:cubicBezTo>
                    <a:pt x="48" y="236"/>
                    <a:pt x="48" y="236"/>
                    <a:pt x="48" y="236"/>
                  </a:cubicBezTo>
                  <a:cubicBezTo>
                    <a:pt x="85" y="171"/>
                    <a:pt x="85" y="171"/>
                    <a:pt x="85" y="171"/>
                  </a:cubicBezTo>
                  <a:cubicBezTo>
                    <a:pt x="85" y="171"/>
                    <a:pt x="72" y="80"/>
                    <a:pt x="43" y="0"/>
                  </a:cubicBezTo>
                  <a:lnTo>
                    <a:pt x="26" y="0"/>
                  </a:lnTo>
                  <a:close/>
                </a:path>
              </a:pathLst>
            </a:custGeom>
            <a:solidFill>
              <a:srgbClr val="9D9D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62"/>
            <p:cNvSpPr/>
            <p:nvPr/>
          </p:nvSpPr>
          <p:spPr bwMode="auto">
            <a:xfrm>
              <a:off x="11834813" y="3405188"/>
              <a:ext cx="176213" cy="885825"/>
            </a:xfrm>
            <a:custGeom>
              <a:avLst/>
              <a:gdLst>
                <a:gd name="T0" fmla="*/ 5 w 47"/>
                <a:gd name="T1" fmla="*/ 0 h 236"/>
                <a:gd name="T2" fmla="*/ 2 w 47"/>
                <a:gd name="T3" fmla="*/ 0 h 236"/>
                <a:gd name="T4" fmla="*/ 0 w 47"/>
                <a:gd name="T5" fmla="*/ 1 h 236"/>
                <a:gd name="T6" fmla="*/ 10 w 47"/>
                <a:gd name="T7" fmla="*/ 236 h 236"/>
                <a:gd name="T8" fmla="*/ 47 w 47"/>
                <a:gd name="T9" fmla="*/ 171 h 236"/>
                <a:gd name="T10" fmla="*/ 5 w 47"/>
                <a:gd name="T11" fmla="*/ 0 h 236"/>
              </a:gdLst>
              <a:ahLst/>
              <a:cxnLst>
                <a:cxn ang="0">
                  <a:pos x="T0" y="T1"/>
                </a:cxn>
                <a:cxn ang="0">
                  <a:pos x="T2" y="T3"/>
                </a:cxn>
                <a:cxn ang="0">
                  <a:pos x="T4" y="T5"/>
                </a:cxn>
                <a:cxn ang="0">
                  <a:pos x="T6" y="T7"/>
                </a:cxn>
                <a:cxn ang="0">
                  <a:pos x="T8" y="T9"/>
                </a:cxn>
                <a:cxn ang="0">
                  <a:pos x="T10" y="T11"/>
                </a:cxn>
              </a:cxnLst>
              <a:rect l="0" t="0" r="r" b="b"/>
              <a:pathLst>
                <a:path w="47" h="236">
                  <a:moveTo>
                    <a:pt x="5" y="0"/>
                  </a:moveTo>
                  <a:cubicBezTo>
                    <a:pt x="2" y="0"/>
                    <a:pt x="2" y="0"/>
                    <a:pt x="2" y="0"/>
                  </a:cubicBezTo>
                  <a:cubicBezTo>
                    <a:pt x="0" y="1"/>
                    <a:pt x="0" y="1"/>
                    <a:pt x="0" y="1"/>
                  </a:cubicBezTo>
                  <a:cubicBezTo>
                    <a:pt x="10" y="236"/>
                    <a:pt x="10" y="236"/>
                    <a:pt x="10" y="236"/>
                  </a:cubicBezTo>
                  <a:cubicBezTo>
                    <a:pt x="47" y="171"/>
                    <a:pt x="47" y="171"/>
                    <a:pt x="47" y="171"/>
                  </a:cubicBezTo>
                  <a:cubicBezTo>
                    <a:pt x="47" y="171"/>
                    <a:pt x="34" y="80"/>
                    <a:pt x="5" y="0"/>
                  </a:cubicBez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63"/>
            <p:cNvSpPr/>
            <p:nvPr/>
          </p:nvSpPr>
          <p:spPr bwMode="auto">
            <a:xfrm>
              <a:off x="11741151" y="3471863"/>
              <a:ext cx="161925" cy="211138"/>
            </a:xfrm>
            <a:custGeom>
              <a:avLst/>
              <a:gdLst>
                <a:gd name="T0" fmla="*/ 36 w 43"/>
                <a:gd name="T1" fmla="*/ 0 h 56"/>
                <a:gd name="T2" fmla="*/ 36 w 43"/>
                <a:gd name="T3" fmla="*/ 0 h 56"/>
                <a:gd name="T4" fmla="*/ 4 w 43"/>
                <a:gd name="T5" fmla="*/ 31 h 56"/>
                <a:gd name="T6" fmla="*/ 0 w 43"/>
                <a:gd name="T7" fmla="*/ 56 h 56"/>
                <a:gd name="T8" fmla="*/ 0 w 43"/>
                <a:gd name="T9" fmla="*/ 56 h 56"/>
                <a:gd name="T10" fmla="*/ 43 w 43"/>
                <a:gd name="T11" fmla="*/ 22 h 56"/>
                <a:gd name="T12" fmla="*/ 36 w 43"/>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43" h="56">
                  <a:moveTo>
                    <a:pt x="36" y="0"/>
                  </a:moveTo>
                  <a:cubicBezTo>
                    <a:pt x="36" y="0"/>
                    <a:pt x="36" y="0"/>
                    <a:pt x="36" y="0"/>
                  </a:cubicBezTo>
                  <a:cubicBezTo>
                    <a:pt x="36" y="0"/>
                    <a:pt x="29" y="14"/>
                    <a:pt x="4" y="31"/>
                  </a:cubicBezTo>
                  <a:cubicBezTo>
                    <a:pt x="2" y="39"/>
                    <a:pt x="1" y="47"/>
                    <a:pt x="0" y="56"/>
                  </a:cubicBezTo>
                  <a:cubicBezTo>
                    <a:pt x="0" y="56"/>
                    <a:pt x="0" y="56"/>
                    <a:pt x="0" y="56"/>
                  </a:cubicBezTo>
                  <a:cubicBezTo>
                    <a:pt x="0" y="56"/>
                    <a:pt x="30" y="46"/>
                    <a:pt x="43" y="22"/>
                  </a:cubicBezTo>
                  <a:cubicBezTo>
                    <a:pt x="41" y="15"/>
                    <a:pt x="39" y="7"/>
                    <a:pt x="36" y="0"/>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64"/>
            <p:cNvSpPr/>
            <p:nvPr/>
          </p:nvSpPr>
          <p:spPr bwMode="auto">
            <a:xfrm>
              <a:off x="11703051" y="3667125"/>
              <a:ext cx="252413" cy="247650"/>
            </a:xfrm>
            <a:custGeom>
              <a:avLst/>
              <a:gdLst>
                <a:gd name="T0" fmla="*/ 67 w 67"/>
                <a:gd name="T1" fmla="*/ 25 h 66"/>
                <a:gd name="T2" fmla="*/ 67 w 67"/>
                <a:gd name="T3" fmla="*/ 25 h 66"/>
                <a:gd name="T4" fmla="*/ 61 w 67"/>
                <a:gd name="T5" fmla="*/ 0 h 66"/>
                <a:gd name="T6" fmla="*/ 61 w 67"/>
                <a:gd name="T7" fmla="*/ 0 h 66"/>
                <a:gd name="T8" fmla="*/ 4 w 67"/>
                <a:gd name="T9" fmla="*/ 40 h 66"/>
                <a:gd name="T10" fmla="*/ 4 w 67"/>
                <a:gd name="T11" fmla="*/ 40 h 66"/>
                <a:gd name="T12" fmla="*/ 0 w 67"/>
                <a:gd name="T13" fmla="*/ 66 h 66"/>
                <a:gd name="T14" fmla="*/ 67 w 67"/>
                <a:gd name="T15" fmla="*/ 25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66">
                  <a:moveTo>
                    <a:pt x="67" y="25"/>
                  </a:moveTo>
                  <a:cubicBezTo>
                    <a:pt x="67" y="25"/>
                    <a:pt x="67" y="25"/>
                    <a:pt x="67" y="25"/>
                  </a:cubicBezTo>
                  <a:cubicBezTo>
                    <a:pt x="66" y="17"/>
                    <a:pt x="64" y="9"/>
                    <a:pt x="61" y="0"/>
                  </a:cubicBezTo>
                  <a:cubicBezTo>
                    <a:pt x="61" y="0"/>
                    <a:pt x="61" y="0"/>
                    <a:pt x="61" y="0"/>
                  </a:cubicBezTo>
                  <a:cubicBezTo>
                    <a:pt x="31" y="27"/>
                    <a:pt x="4" y="40"/>
                    <a:pt x="4" y="40"/>
                  </a:cubicBezTo>
                  <a:cubicBezTo>
                    <a:pt x="4" y="40"/>
                    <a:pt x="4" y="40"/>
                    <a:pt x="4" y="40"/>
                  </a:cubicBezTo>
                  <a:cubicBezTo>
                    <a:pt x="3" y="49"/>
                    <a:pt x="2" y="57"/>
                    <a:pt x="0" y="66"/>
                  </a:cubicBezTo>
                  <a:cubicBezTo>
                    <a:pt x="39" y="62"/>
                    <a:pt x="67" y="25"/>
                    <a:pt x="67" y="25"/>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65"/>
            <p:cNvSpPr/>
            <p:nvPr/>
          </p:nvSpPr>
          <p:spPr bwMode="auto">
            <a:xfrm>
              <a:off x="11749088" y="3876675"/>
              <a:ext cx="247650" cy="285750"/>
            </a:xfrm>
            <a:custGeom>
              <a:avLst/>
              <a:gdLst>
                <a:gd name="T0" fmla="*/ 10 w 66"/>
                <a:gd name="T1" fmla="*/ 76 h 76"/>
                <a:gd name="T2" fmla="*/ 66 w 66"/>
                <a:gd name="T3" fmla="*/ 21 h 76"/>
                <a:gd name="T4" fmla="*/ 66 w 66"/>
                <a:gd name="T5" fmla="*/ 21 h 76"/>
                <a:gd name="T6" fmla="*/ 62 w 66"/>
                <a:gd name="T7" fmla="*/ 0 h 76"/>
                <a:gd name="T8" fmla="*/ 62 w 66"/>
                <a:gd name="T9" fmla="*/ 0 h 76"/>
                <a:gd name="T10" fmla="*/ 0 w 66"/>
                <a:gd name="T11" fmla="*/ 60 h 76"/>
                <a:gd name="T12" fmla="*/ 10 w 66"/>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66" h="76">
                  <a:moveTo>
                    <a:pt x="10" y="76"/>
                  </a:moveTo>
                  <a:cubicBezTo>
                    <a:pt x="39" y="64"/>
                    <a:pt x="66" y="21"/>
                    <a:pt x="66" y="21"/>
                  </a:cubicBezTo>
                  <a:cubicBezTo>
                    <a:pt x="66" y="21"/>
                    <a:pt x="66" y="21"/>
                    <a:pt x="66" y="21"/>
                  </a:cubicBezTo>
                  <a:cubicBezTo>
                    <a:pt x="65" y="15"/>
                    <a:pt x="64" y="8"/>
                    <a:pt x="62" y="0"/>
                  </a:cubicBezTo>
                  <a:cubicBezTo>
                    <a:pt x="62" y="0"/>
                    <a:pt x="62" y="0"/>
                    <a:pt x="62" y="0"/>
                  </a:cubicBezTo>
                  <a:cubicBezTo>
                    <a:pt x="39" y="35"/>
                    <a:pt x="0" y="60"/>
                    <a:pt x="0" y="60"/>
                  </a:cubicBezTo>
                  <a:lnTo>
                    <a:pt x="10" y="76"/>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66"/>
            <p:cNvSpPr/>
            <p:nvPr/>
          </p:nvSpPr>
          <p:spPr bwMode="auto">
            <a:xfrm>
              <a:off x="11757026" y="3322638"/>
              <a:ext cx="153988" cy="100013"/>
            </a:xfrm>
            <a:custGeom>
              <a:avLst/>
              <a:gdLst>
                <a:gd name="T0" fmla="*/ 1 w 41"/>
                <a:gd name="T1" fmla="*/ 2 h 27"/>
                <a:gd name="T2" fmla="*/ 7 w 41"/>
                <a:gd name="T3" fmla="*/ 26 h 27"/>
                <a:gd name="T4" fmla="*/ 26 w 41"/>
                <a:gd name="T5" fmla="*/ 26 h 27"/>
                <a:gd name="T6" fmla="*/ 36 w 41"/>
                <a:gd name="T7" fmla="*/ 0 h 27"/>
                <a:gd name="T8" fmla="*/ 1 w 41"/>
                <a:gd name="T9" fmla="*/ 2 h 27"/>
              </a:gdLst>
              <a:ahLst/>
              <a:cxnLst>
                <a:cxn ang="0">
                  <a:pos x="T0" y="T1"/>
                </a:cxn>
                <a:cxn ang="0">
                  <a:pos x="T2" y="T3"/>
                </a:cxn>
                <a:cxn ang="0">
                  <a:pos x="T4" y="T5"/>
                </a:cxn>
                <a:cxn ang="0">
                  <a:pos x="T6" y="T7"/>
                </a:cxn>
                <a:cxn ang="0">
                  <a:pos x="T8" y="T9"/>
                </a:cxn>
              </a:cxnLst>
              <a:rect l="0" t="0" r="r" b="b"/>
              <a:pathLst>
                <a:path w="41" h="27">
                  <a:moveTo>
                    <a:pt x="1" y="2"/>
                  </a:moveTo>
                  <a:cubicBezTo>
                    <a:pt x="0" y="7"/>
                    <a:pt x="1" y="23"/>
                    <a:pt x="7" y="26"/>
                  </a:cubicBezTo>
                  <a:cubicBezTo>
                    <a:pt x="11" y="27"/>
                    <a:pt x="18" y="27"/>
                    <a:pt x="26" y="26"/>
                  </a:cubicBezTo>
                  <a:cubicBezTo>
                    <a:pt x="41" y="23"/>
                    <a:pt x="36" y="0"/>
                    <a:pt x="36" y="0"/>
                  </a:cubicBezTo>
                  <a:lnTo>
                    <a:pt x="1" y="2"/>
                  </a:ln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67"/>
            <p:cNvSpPr>
              <a:spLocks noEditPoints="1"/>
            </p:cNvSpPr>
            <p:nvPr/>
          </p:nvSpPr>
          <p:spPr bwMode="auto">
            <a:xfrm>
              <a:off x="10528301" y="3097213"/>
              <a:ext cx="590550" cy="712788"/>
            </a:xfrm>
            <a:custGeom>
              <a:avLst/>
              <a:gdLst>
                <a:gd name="T0" fmla="*/ 139 w 157"/>
                <a:gd name="T1" fmla="*/ 128 h 190"/>
                <a:gd name="T2" fmla="*/ 100 w 157"/>
                <a:gd name="T3" fmla="*/ 44 h 190"/>
                <a:gd name="T4" fmla="*/ 66 w 157"/>
                <a:gd name="T5" fmla="*/ 7 h 190"/>
                <a:gd name="T6" fmla="*/ 16 w 157"/>
                <a:gd name="T7" fmla="*/ 23 h 190"/>
                <a:gd name="T8" fmla="*/ 8 w 157"/>
                <a:gd name="T9" fmla="*/ 44 h 190"/>
                <a:gd name="T10" fmla="*/ 43 w 157"/>
                <a:gd name="T11" fmla="*/ 39 h 190"/>
                <a:gd name="T12" fmla="*/ 62 w 157"/>
                <a:gd name="T13" fmla="*/ 59 h 190"/>
                <a:gd name="T14" fmla="*/ 51 w 157"/>
                <a:gd name="T15" fmla="*/ 107 h 190"/>
                <a:gd name="T16" fmla="*/ 38 w 157"/>
                <a:gd name="T17" fmla="*/ 135 h 190"/>
                <a:gd name="T18" fmla="*/ 114 w 157"/>
                <a:gd name="T19" fmla="*/ 172 h 190"/>
                <a:gd name="T20" fmla="*/ 123 w 157"/>
                <a:gd name="T21" fmla="*/ 178 h 190"/>
                <a:gd name="T22" fmla="*/ 157 w 157"/>
                <a:gd name="T23" fmla="*/ 140 h 190"/>
                <a:gd name="T24" fmla="*/ 139 w 157"/>
                <a:gd name="T25" fmla="*/ 128 h 190"/>
                <a:gd name="T26" fmla="*/ 74 w 157"/>
                <a:gd name="T27" fmla="*/ 132 h 190"/>
                <a:gd name="T28" fmla="*/ 63 w 157"/>
                <a:gd name="T29" fmla="*/ 117 h 190"/>
                <a:gd name="T30" fmla="*/ 57 w 157"/>
                <a:gd name="T31" fmla="*/ 107 h 190"/>
                <a:gd name="T32" fmla="*/ 71 w 157"/>
                <a:gd name="T33" fmla="*/ 88 h 190"/>
                <a:gd name="T34" fmla="*/ 82 w 157"/>
                <a:gd name="T35" fmla="*/ 128 h 190"/>
                <a:gd name="T36" fmla="*/ 74 w 157"/>
                <a:gd name="T37" fmla="*/ 13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7" h="190">
                  <a:moveTo>
                    <a:pt x="139" y="128"/>
                  </a:moveTo>
                  <a:cubicBezTo>
                    <a:pt x="139" y="128"/>
                    <a:pt x="137" y="45"/>
                    <a:pt x="100" y="44"/>
                  </a:cubicBezTo>
                  <a:cubicBezTo>
                    <a:pt x="100" y="44"/>
                    <a:pt x="89" y="14"/>
                    <a:pt x="66" y="7"/>
                  </a:cubicBezTo>
                  <a:cubicBezTo>
                    <a:pt x="42" y="0"/>
                    <a:pt x="7" y="2"/>
                    <a:pt x="16" y="23"/>
                  </a:cubicBezTo>
                  <a:cubicBezTo>
                    <a:pt x="16" y="23"/>
                    <a:pt x="0" y="30"/>
                    <a:pt x="8" y="44"/>
                  </a:cubicBezTo>
                  <a:cubicBezTo>
                    <a:pt x="17" y="59"/>
                    <a:pt x="43" y="39"/>
                    <a:pt x="43" y="39"/>
                  </a:cubicBezTo>
                  <a:cubicBezTo>
                    <a:pt x="43" y="39"/>
                    <a:pt x="59" y="43"/>
                    <a:pt x="62" y="59"/>
                  </a:cubicBezTo>
                  <a:cubicBezTo>
                    <a:pt x="62" y="59"/>
                    <a:pt x="25" y="93"/>
                    <a:pt x="51" y="107"/>
                  </a:cubicBezTo>
                  <a:cubicBezTo>
                    <a:pt x="51" y="107"/>
                    <a:pt x="31" y="112"/>
                    <a:pt x="38" y="135"/>
                  </a:cubicBezTo>
                  <a:cubicBezTo>
                    <a:pt x="45" y="158"/>
                    <a:pt x="83" y="190"/>
                    <a:pt x="114" y="172"/>
                  </a:cubicBezTo>
                  <a:cubicBezTo>
                    <a:pt x="123" y="178"/>
                    <a:pt x="123" y="178"/>
                    <a:pt x="123" y="178"/>
                  </a:cubicBezTo>
                  <a:cubicBezTo>
                    <a:pt x="157" y="140"/>
                    <a:pt x="157" y="140"/>
                    <a:pt x="157" y="140"/>
                  </a:cubicBezTo>
                  <a:cubicBezTo>
                    <a:pt x="157" y="140"/>
                    <a:pt x="148" y="134"/>
                    <a:pt x="139" y="128"/>
                  </a:cubicBezTo>
                  <a:close/>
                  <a:moveTo>
                    <a:pt x="74" y="132"/>
                  </a:moveTo>
                  <a:cubicBezTo>
                    <a:pt x="74" y="132"/>
                    <a:pt x="66" y="126"/>
                    <a:pt x="63" y="117"/>
                  </a:cubicBezTo>
                  <a:cubicBezTo>
                    <a:pt x="60" y="108"/>
                    <a:pt x="57" y="107"/>
                    <a:pt x="57" y="107"/>
                  </a:cubicBezTo>
                  <a:cubicBezTo>
                    <a:pt x="54" y="100"/>
                    <a:pt x="71" y="88"/>
                    <a:pt x="71" y="88"/>
                  </a:cubicBezTo>
                  <a:cubicBezTo>
                    <a:pt x="80" y="101"/>
                    <a:pt x="84" y="120"/>
                    <a:pt x="82" y="128"/>
                  </a:cubicBezTo>
                  <a:cubicBezTo>
                    <a:pt x="80" y="133"/>
                    <a:pt x="74" y="132"/>
                    <a:pt x="74" y="132"/>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68"/>
            <p:cNvSpPr>
              <a:spLocks noEditPoints="1"/>
            </p:cNvSpPr>
            <p:nvPr/>
          </p:nvSpPr>
          <p:spPr bwMode="auto">
            <a:xfrm>
              <a:off x="10679113" y="3317875"/>
              <a:ext cx="307975" cy="304800"/>
            </a:xfrm>
            <a:custGeom>
              <a:avLst/>
              <a:gdLst>
                <a:gd name="T0" fmla="*/ 71 w 82"/>
                <a:gd name="T1" fmla="*/ 67 h 81"/>
                <a:gd name="T2" fmla="*/ 75 w 82"/>
                <a:gd name="T3" fmla="*/ 64 h 81"/>
                <a:gd name="T4" fmla="*/ 48 w 82"/>
                <a:gd name="T5" fmla="*/ 7 h 81"/>
                <a:gd name="T6" fmla="*/ 45 w 82"/>
                <a:gd name="T7" fmla="*/ 7 h 81"/>
                <a:gd name="T8" fmla="*/ 31 w 82"/>
                <a:gd name="T9" fmla="*/ 11 h 81"/>
                <a:gd name="T10" fmla="*/ 12 w 82"/>
                <a:gd name="T11" fmla="*/ 38 h 81"/>
                <a:gd name="T12" fmla="*/ 3 w 82"/>
                <a:gd name="T13" fmla="*/ 40 h 81"/>
                <a:gd name="T14" fmla="*/ 11 w 82"/>
                <a:gd name="T15" fmla="*/ 48 h 81"/>
                <a:gd name="T16" fmla="*/ 0 w 82"/>
                <a:gd name="T17" fmla="*/ 55 h 81"/>
                <a:gd name="T18" fmla="*/ 1 w 82"/>
                <a:gd name="T19" fmla="*/ 56 h 81"/>
                <a:gd name="T20" fmla="*/ 10 w 82"/>
                <a:gd name="T21" fmla="*/ 59 h 81"/>
                <a:gd name="T22" fmla="*/ 28 w 82"/>
                <a:gd name="T23" fmla="*/ 81 h 81"/>
                <a:gd name="T24" fmla="*/ 65 w 82"/>
                <a:gd name="T25" fmla="*/ 75 h 81"/>
                <a:gd name="T26" fmla="*/ 71 w 82"/>
                <a:gd name="T27" fmla="*/ 67 h 81"/>
                <a:gd name="T28" fmla="*/ 42 w 82"/>
                <a:gd name="T29" fmla="*/ 69 h 81"/>
                <a:gd name="T30" fmla="*/ 34 w 82"/>
                <a:gd name="T31" fmla="*/ 73 h 81"/>
                <a:gd name="T32" fmla="*/ 23 w 82"/>
                <a:gd name="T33" fmla="*/ 58 h 81"/>
                <a:gd name="T34" fmla="*/ 17 w 82"/>
                <a:gd name="T35" fmla="*/ 48 h 81"/>
                <a:gd name="T36" fmla="*/ 31 w 82"/>
                <a:gd name="T37" fmla="*/ 29 h 81"/>
                <a:gd name="T38" fmla="*/ 42 w 82"/>
                <a:gd name="T39" fmla="*/ 6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 h="81">
                  <a:moveTo>
                    <a:pt x="71" y="67"/>
                  </a:moveTo>
                  <a:cubicBezTo>
                    <a:pt x="72" y="65"/>
                    <a:pt x="74" y="64"/>
                    <a:pt x="75" y="64"/>
                  </a:cubicBezTo>
                  <a:cubicBezTo>
                    <a:pt x="82" y="40"/>
                    <a:pt x="72" y="0"/>
                    <a:pt x="48" y="7"/>
                  </a:cubicBezTo>
                  <a:cubicBezTo>
                    <a:pt x="47" y="7"/>
                    <a:pt x="46" y="7"/>
                    <a:pt x="45" y="7"/>
                  </a:cubicBezTo>
                  <a:cubicBezTo>
                    <a:pt x="40" y="8"/>
                    <a:pt x="36" y="9"/>
                    <a:pt x="31" y="11"/>
                  </a:cubicBezTo>
                  <a:cubicBezTo>
                    <a:pt x="23" y="18"/>
                    <a:pt x="18" y="27"/>
                    <a:pt x="12" y="38"/>
                  </a:cubicBezTo>
                  <a:cubicBezTo>
                    <a:pt x="9" y="41"/>
                    <a:pt x="6" y="41"/>
                    <a:pt x="3" y="40"/>
                  </a:cubicBezTo>
                  <a:cubicBezTo>
                    <a:pt x="4" y="43"/>
                    <a:pt x="7" y="46"/>
                    <a:pt x="11" y="48"/>
                  </a:cubicBezTo>
                  <a:cubicBezTo>
                    <a:pt x="11" y="48"/>
                    <a:pt x="4" y="50"/>
                    <a:pt x="0" y="55"/>
                  </a:cubicBezTo>
                  <a:cubicBezTo>
                    <a:pt x="0" y="55"/>
                    <a:pt x="0" y="56"/>
                    <a:pt x="1" y="56"/>
                  </a:cubicBezTo>
                  <a:cubicBezTo>
                    <a:pt x="4" y="54"/>
                    <a:pt x="9" y="54"/>
                    <a:pt x="10" y="59"/>
                  </a:cubicBezTo>
                  <a:cubicBezTo>
                    <a:pt x="12" y="70"/>
                    <a:pt x="16" y="80"/>
                    <a:pt x="28" y="81"/>
                  </a:cubicBezTo>
                  <a:cubicBezTo>
                    <a:pt x="41" y="81"/>
                    <a:pt x="53" y="79"/>
                    <a:pt x="65" y="75"/>
                  </a:cubicBezTo>
                  <a:cubicBezTo>
                    <a:pt x="67" y="73"/>
                    <a:pt x="70" y="70"/>
                    <a:pt x="71" y="67"/>
                  </a:cubicBezTo>
                  <a:close/>
                  <a:moveTo>
                    <a:pt x="42" y="69"/>
                  </a:moveTo>
                  <a:cubicBezTo>
                    <a:pt x="40" y="74"/>
                    <a:pt x="34" y="73"/>
                    <a:pt x="34" y="73"/>
                  </a:cubicBezTo>
                  <a:cubicBezTo>
                    <a:pt x="34" y="73"/>
                    <a:pt x="26" y="67"/>
                    <a:pt x="23" y="58"/>
                  </a:cubicBezTo>
                  <a:cubicBezTo>
                    <a:pt x="20" y="49"/>
                    <a:pt x="17" y="48"/>
                    <a:pt x="17" y="48"/>
                  </a:cubicBezTo>
                  <a:cubicBezTo>
                    <a:pt x="14" y="41"/>
                    <a:pt x="31" y="29"/>
                    <a:pt x="31" y="29"/>
                  </a:cubicBezTo>
                  <a:cubicBezTo>
                    <a:pt x="40" y="42"/>
                    <a:pt x="44" y="61"/>
                    <a:pt x="42" y="69"/>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69"/>
            <p:cNvSpPr/>
            <p:nvPr/>
          </p:nvSpPr>
          <p:spPr bwMode="auto">
            <a:xfrm>
              <a:off x="10717213" y="3438525"/>
              <a:ext cx="401638" cy="352425"/>
            </a:xfrm>
            <a:custGeom>
              <a:avLst/>
              <a:gdLst>
                <a:gd name="T0" fmla="*/ 89 w 107"/>
                <a:gd name="T1" fmla="*/ 37 h 94"/>
                <a:gd name="T2" fmla="*/ 85 w 107"/>
                <a:gd name="T3" fmla="*/ 3 h 94"/>
                <a:gd name="T4" fmla="*/ 79 w 107"/>
                <a:gd name="T5" fmla="*/ 0 h 94"/>
                <a:gd name="T6" fmla="*/ 70 w 107"/>
                <a:gd name="T7" fmla="*/ 52 h 94"/>
                <a:gd name="T8" fmla="*/ 20 w 107"/>
                <a:gd name="T9" fmla="*/ 68 h 94"/>
                <a:gd name="T10" fmla="*/ 0 w 107"/>
                <a:gd name="T11" fmla="*/ 63 h 94"/>
                <a:gd name="T12" fmla="*/ 64 w 107"/>
                <a:gd name="T13" fmla="*/ 81 h 94"/>
                <a:gd name="T14" fmla="*/ 73 w 107"/>
                <a:gd name="T15" fmla="*/ 87 h 94"/>
                <a:gd name="T16" fmla="*/ 107 w 107"/>
                <a:gd name="T17" fmla="*/ 49 h 94"/>
                <a:gd name="T18" fmla="*/ 89 w 107"/>
                <a:gd name="T19" fmla="*/ 3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94">
                  <a:moveTo>
                    <a:pt x="89" y="37"/>
                  </a:moveTo>
                  <a:cubicBezTo>
                    <a:pt x="89" y="37"/>
                    <a:pt x="88" y="21"/>
                    <a:pt x="85" y="3"/>
                  </a:cubicBezTo>
                  <a:cubicBezTo>
                    <a:pt x="83" y="3"/>
                    <a:pt x="81" y="2"/>
                    <a:pt x="79" y="0"/>
                  </a:cubicBezTo>
                  <a:cubicBezTo>
                    <a:pt x="84" y="19"/>
                    <a:pt x="81" y="40"/>
                    <a:pt x="70" y="52"/>
                  </a:cubicBezTo>
                  <a:cubicBezTo>
                    <a:pt x="57" y="64"/>
                    <a:pt x="37" y="68"/>
                    <a:pt x="20" y="68"/>
                  </a:cubicBezTo>
                  <a:cubicBezTo>
                    <a:pt x="11" y="67"/>
                    <a:pt x="5" y="66"/>
                    <a:pt x="0" y="63"/>
                  </a:cubicBezTo>
                  <a:cubicBezTo>
                    <a:pt x="15" y="81"/>
                    <a:pt x="41" y="94"/>
                    <a:pt x="64" y="81"/>
                  </a:cubicBezTo>
                  <a:cubicBezTo>
                    <a:pt x="73" y="87"/>
                    <a:pt x="73" y="87"/>
                    <a:pt x="73" y="87"/>
                  </a:cubicBezTo>
                  <a:cubicBezTo>
                    <a:pt x="107" y="49"/>
                    <a:pt x="107" y="49"/>
                    <a:pt x="107" y="49"/>
                  </a:cubicBezTo>
                  <a:cubicBezTo>
                    <a:pt x="107" y="49"/>
                    <a:pt x="98" y="43"/>
                    <a:pt x="89" y="37"/>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70"/>
            <p:cNvSpPr/>
            <p:nvPr/>
          </p:nvSpPr>
          <p:spPr bwMode="auto">
            <a:xfrm>
              <a:off x="10528301" y="3122613"/>
              <a:ext cx="338138" cy="195263"/>
            </a:xfrm>
            <a:custGeom>
              <a:avLst/>
              <a:gdLst>
                <a:gd name="T0" fmla="*/ 78 w 90"/>
                <a:gd name="T1" fmla="*/ 20 h 52"/>
                <a:gd name="T2" fmla="*/ 61 w 90"/>
                <a:gd name="T3" fmla="*/ 10 h 52"/>
                <a:gd name="T4" fmla="*/ 60 w 90"/>
                <a:gd name="T5" fmla="*/ 9 h 52"/>
                <a:gd name="T6" fmla="*/ 28 w 90"/>
                <a:gd name="T7" fmla="*/ 0 h 52"/>
                <a:gd name="T8" fmla="*/ 24 w 90"/>
                <a:gd name="T9" fmla="*/ 0 h 52"/>
                <a:gd name="T10" fmla="*/ 20 w 90"/>
                <a:gd name="T11" fmla="*/ 1 h 52"/>
                <a:gd name="T12" fmla="*/ 16 w 90"/>
                <a:gd name="T13" fmla="*/ 16 h 52"/>
                <a:gd name="T14" fmla="*/ 8 w 90"/>
                <a:gd name="T15" fmla="*/ 37 h 52"/>
                <a:gd name="T16" fmla="*/ 43 w 90"/>
                <a:gd name="T17" fmla="*/ 32 h 52"/>
                <a:gd name="T18" fmla="*/ 62 w 90"/>
                <a:gd name="T19" fmla="*/ 52 h 52"/>
                <a:gd name="T20" fmla="*/ 62 w 90"/>
                <a:gd name="T21" fmla="*/ 52 h 52"/>
                <a:gd name="T22" fmla="*/ 90 w 90"/>
                <a:gd name="T23" fmla="*/ 38 h 52"/>
                <a:gd name="T24" fmla="*/ 89 w 90"/>
                <a:gd name="T25" fmla="*/ 34 h 52"/>
                <a:gd name="T26" fmla="*/ 78 w 90"/>
                <a:gd name="T27" fmla="*/ 2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52">
                  <a:moveTo>
                    <a:pt x="78" y="20"/>
                  </a:moveTo>
                  <a:cubicBezTo>
                    <a:pt x="73" y="16"/>
                    <a:pt x="67" y="13"/>
                    <a:pt x="61" y="10"/>
                  </a:cubicBezTo>
                  <a:cubicBezTo>
                    <a:pt x="61" y="10"/>
                    <a:pt x="60" y="9"/>
                    <a:pt x="60" y="9"/>
                  </a:cubicBezTo>
                  <a:cubicBezTo>
                    <a:pt x="50" y="4"/>
                    <a:pt x="40" y="0"/>
                    <a:pt x="28" y="0"/>
                  </a:cubicBezTo>
                  <a:cubicBezTo>
                    <a:pt x="27" y="1"/>
                    <a:pt x="25" y="1"/>
                    <a:pt x="24" y="0"/>
                  </a:cubicBezTo>
                  <a:cubicBezTo>
                    <a:pt x="23" y="0"/>
                    <a:pt x="22" y="0"/>
                    <a:pt x="20" y="1"/>
                  </a:cubicBezTo>
                  <a:cubicBezTo>
                    <a:pt x="15" y="4"/>
                    <a:pt x="13" y="9"/>
                    <a:pt x="16" y="16"/>
                  </a:cubicBezTo>
                  <a:cubicBezTo>
                    <a:pt x="16" y="16"/>
                    <a:pt x="0" y="23"/>
                    <a:pt x="8" y="37"/>
                  </a:cubicBezTo>
                  <a:cubicBezTo>
                    <a:pt x="17" y="52"/>
                    <a:pt x="43" y="32"/>
                    <a:pt x="43" y="32"/>
                  </a:cubicBezTo>
                  <a:cubicBezTo>
                    <a:pt x="43" y="32"/>
                    <a:pt x="58" y="35"/>
                    <a:pt x="62" y="52"/>
                  </a:cubicBezTo>
                  <a:cubicBezTo>
                    <a:pt x="62" y="52"/>
                    <a:pt x="62" y="52"/>
                    <a:pt x="62" y="52"/>
                  </a:cubicBezTo>
                  <a:cubicBezTo>
                    <a:pt x="70" y="47"/>
                    <a:pt x="80" y="41"/>
                    <a:pt x="90" y="38"/>
                  </a:cubicBezTo>
                  <a:cubicBezTo>
                    <a:pt x="89" y="37"/>
                    <a:pt x="89" y="36"/>
                    <a:pt x="89" y="34"/>
                  </a:cubicBezTo>
                  <a:cubicBezTo>
                    <a:pt x="85" y="30"/>
                    <a:pt x="82" y="24"/>
                    <a:pt x="78" y="20"/>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71"/>
            <p:cNvSpPr/>
            <p:nvPr/>
          </p:nvSpPr>
          <p:spPr bwMode="auto">
            <a:xfrm>
              <a:off x="10555288" y="3152775"/>
              <a:ext cx="288925" cy="161925"/>
            </a:xfrm>
            <a:custGeom>
              <a:avLst/>
              <a:gdLst>
                <a:gd name="T0" fmla="*/ 57 w 77"/>
                <a:gd name="T1" fmla="*/ 14 h 43"/>
                <a:gd name="T2" fmla="*/ 19 w 77"/>
                <a:gd name="T3" fmla="*/ 0 h 43"/>
                <a:gd name="T4" fmla="*/ 11 w 77"/>
                <a:gd name="T5" fmla="*/ 3 h 43"/>
                <a:gd name="T6" fmla="*/ 8 w 77"/>
                <a:gd name="T7" fmla="*/ 3 h 43"/>
                <a:gd name="T8" fmla="*/ 9 w 77"/>
                <a:gd name="T9" fmla="*/ 8 h 43"/>
                <a:gd name="T10" fmla="*/ 0 w 77"/>
                <a:gd name="T11" fmla="*/ 16 h 43"/>
                <a:gd name="T12" fmla="*/ 21 w 77"/>
                <a:gd name="T13" fmla="*/ 11 h 43"/>
                <a:gd name="T14" fmla="*/ 59 w 77"/>
                <a:gd name="T15" fmla="*/ 31 h 43"/>
                <a:gd name="T16" fmla="*/ 48 w 77"/>
                <a:gd name="T17" fmla="*/ 25 h 43"/>
                <a:gd name="T18" fmla="*/ 32 w 77"/>
                <a:gd name="T19" fmla="*/ 21 h 43"/>
                <a:gd name="T20" fmla="*/ 5 w 77"/>
                <a:gd name="T21" fmla="*/ 31 h 43"/>
                <a:gd name="T22" fmla="*/ 36 w 77"/>
                <a:gd name="T23" fmla="*/ 24 h 43"/>
                <a:gd name="T24" fmla="*/ 49 w 77"/>
                <a:gd name="T25" fmla="*/ 31 h 43"/>
                <a:gd name="T26" fmla="*/ 55 w 77"/>
                <a:gd name="T27" fmla="*/ 43 h 43"/>
                <a:gd name="T28" fmla="*/ 65 w 77"/>
                <a:gd name="T29" fmla="*/ 39 h 43"/>
                <a:gd name="T30" fmla="*/ 77 w 77"/>
                <a:gd name="T31" fmla="*/ 32 h 43"/>
                <a:gd name="T32" fmla="*/ 57 w 77"/>
                <a:gd name="T33"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 h="43">
                  <a:moveTo>
                    <a:pt x="57" y="14"/>
                  </a:moveTo>
                  <a:cubicBezTo>
                    <a:pt x="47" y="6"/>
                    <a:pt x="32" y="1"/>
                    <a:pt x="19" y="0"/>
                  </a:cubicBezTo>
                  <a:cubicBezTo>
                    <a:pt x="17" y="1"/>
                    <a:pt x="14" y="2"/>
                    <a:pt x="11" y="3"/>
                  </a:cubicBezTo>
                  <a:cubicBezTo>
                    <a:pt x="10" y="3"/>
                    <a:pt x="9" y="3"/>
                    <a:pt x="8" y="3"/>
                  </a:cubicBezTo>
                  <a:cubicBezTo>
                    <a:pt x="8" y="5"/>
                    <a:pt x="8" y="6"/>
                    <a:pt x="9" y="8"/>
                  </a:cubicBezTo>
                  <a:cubicBezTo>
                    <a:pt x="9" y="8"/>
                    <a:pt x="3" y="11"/>
                    <a:pt x="0" y="16"/>
                  </a:cubicBezTo>
                  <a:cubicBezTo>
                    <a:pt x="7" y="11"/>
                    <a:pt x="13" y="9"/>
                    <a:pt x="21" y="11"/>
                  </a:cubicBezTo>
                  <a:cubicBezTo>
                    <a:pt x="31" y="11"/>
                    <a:pt x="61" y="17"/>
                    <a:pt x="59" y="31"/>
                  </a:cubicBezTo>
                  <a:cubicBezTo>
                    <a:pt x="54" y="32"/>
                    <a:pt x="52" y="27"/>
                    <a:pt x="48" y="25"/>
                  </a:cubicBezTo>
                  <a:cubicBezTo>
                    <a:pt x="43" y="22"/>
                    <a:pt x="37" y="20"/>
                    <a:pt x="32" y="21"/>
                  </a:cubicBezTo>
                  <a:cubicBezTo>
                    <a:pt x="22" y="24"/>
                    <a:pt x="16" y="32"/>
                    <a:pt x="5" y="31"/>
                  </a:cubicBezTo>
                  <a:cubicBezTo>
                    <a:pt x="14" y="39"/>
                    <a:pt x="27" y="26"/>
                    <a:pt x="36" y="24"/>
                  </a:cubicBezTo>
                  <a:cubicBezTo>
                    <a:pt x="40" y="23"/>
                    <a:pt x="45" y="28"/>
                    <a:pt x="49" y="31"/>
                  </a:cubicBezTo>
                  <a:cubicBezTo>
                    <a:pt x="52" y="34"/>
                    <a:pt x="54" y="39"/>
                    <a:pt x="55" y="43"/>
                  </a:cubicBezTo>
                  <a:cubicBezTo>
                    <a:pt x="60" y="43"/>
                    <a:pt x="62" y="41"/>
                    <a:pt x="65" y="39"/>
                  </a:cubicBezTo>
                  <a:cubicBezTo>
                    <a:pt x="66" y="38"/>
                    <a:pt x="76" y="31"/>
                    <a:pt x="77" y="32"/>
                  </a:cubicBezTo>
                  <a:cubicBezTo>
                    <a:pt x="71" y="26"/>
                    <a:pt x="63" y="19"/>
                    <a:pt x="57" y="14"/>
                  </a:cubicBezTo>
                  <a:close/>
                </a:path>
              </a:pathLst>
            </a:custGeom>
            <a:solidFill>
              <a:srgbClr val="E5BE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72"/>
            <p:cNvSpPr/>
            <p:nvPr/>
          </p:nvSpPr>
          <p:spPr bwMode="auto">
            <a:xfrm>
              <a:off x="10795001" y="3355975"/>
              <a:ext cx="165100" cy="255588"/>
            </a:xfrm>
            <a:custGeom>
              <a:avLst/>
              <a:gdLst>
                <a:gd name="T0" fmla="*/ 0 w 44"/>
                <a:gd name="T1" fmla="*/ 19 h 68"/>
                <a:gd name="T2" fmla="*/ 39 w 44"/>
                <a:gd name="T3" fmla="*/ 27 h 68"/>
                <a:gd name="T4" fmla="*/ 8 w 44"/>
                <a:gd name="T5" fmla="*/ 62 h 68"/>
                <a:gd name="T6" fmla="*/ 0 w 44"/>
                <a:gd name="T7" fmla="*/ 19 h 68"/>
              </a:gdLst>
              <a:ahLst/>
              <a:cxnLst>
                <a:cxn ang="0">
                  <a:pos x="T0" y="T1"/>
                </a:cxn>
                <a:cxn ang="0">
                  <a:pos x="T2" y="T3"/>
                </a:cxn>
                <a:cxn ang="0">
                  <a:pos x="T4" y="T5"/>
                </a:cxn>
                <a:cxn ang="0">
                  <a:pos x="T6" y="T7"/>
                </a:cxn>
              </a:cxnLst>
              <a:rect l="0" t="0" r="r" b="b"/>
              <a:pathLst>
                <a:path w="44" h="68">
                  <a:moveTo>
                    <a:pt x="0" y="19"/>
                  </a:moveTo>
                  <a:cubicBezTo>
                    <a:pt x="0" y="19"/>
                    <a:pt x="33" y="0"/>
                    <a:pt x="39" y="27"/>
                  </a:cubicBezTo>
                  <a:cubicBezTo>
                    <a:pt x="44" y="53"/>
                    <a:pt x="34" y="68"/>
                    <a:pt x="8" y="62"/>
                  </a:cubicBezTo>
                  <a:cubicBezTo>
                    <a:pt x="8" y="62"/>
                    <a:pt x="18" y="51"/>
                    <a:pt x="0" y="19"/>
                  </a:cubicBezTo>
                  <a:close/>
                </a:path>
              </a:pathLst>
            </a:custGeom>
            <a:solidFill>
              <a:srgbClr val="E5BE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73"/>
            <p:cNvSpPr/>
            <p:nvPr/>
          </p:nvSpPr>
          <p:spPr bwMode="auto">
            <a:xfrm>
              <a:off x="11066463" y="3576638"/>
              <a:ext cx="44450" cy="30163"/>
            </a:xfrm>
            <a:custGeom>
              <a:avLst/>
              <a:gdLst>
                <a:gd name="T0" fmla="*/ 8 w 12"/>
                <a:gd name="T1" fmla="*/ 8 h 8"/>
                <a:gd name="T2" fmla="*/ 0 w 12"/>
                <a:gd name="T3" fmla="*/ 3 h 8"/>
                <a:gd name="T4" fmla="*/ 8 w 12"/>
                <a:gd name="T5" fmla="*/ 0 h 8"/>
                <a:gd name="T6" fmla="*/ 8 w 12"/>
                <a:gd name="T7" fmla="*/ 8 h 8"/>
              </a:gdLst>
              <a:ahLst/>
              <a:cxnLst>
                <a:cxn ang="0">
                  <a:pos x="T0" y="T1"/>
                </a:cxn>
                <a:cxn ang="0">
                  <a:pos x="T2" y="T3"/>
                </a:cxn>
                <a:cxn ang="0">
                  <a:pos x="T4" y="T5"/>
                </a:cxn>
                <a:cxn ang="0">
                  <a:pos x="T6" y="T7"/>
                </a:cxn>
              </a:cxnLst>
              <a:rect l="0" t="0" r="r" b="b"/>
              <a:pathLst>
                <a:path w="12" h="8">
                  <a:moveTo>
                    <a:pt x="8" y="8"/>
                  </a:moveTo>
                  <a:cubicBezTo>
                    <a:pt x="0" y="3"/>
                    <a:pt x="0" y="3"/>
                    <a:pt x="0" y="3"/>
                  </a:cubicBezTo>
                  <a:cubicBezTo>
                    <a:pt x="8" y="0"/>
                    <a:pt x="8" y="0"/>
                    <a:pt x="8" y="0"/>
                  </a:cubicBezTo>
                  <a:cubicBezTo>
                    <a:pt x="8" y="0"/>
                    <a:pt x="12" y="2"/>
                    <a:pt x="8" y="8"/>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74"/>
            <p:cNvSpPr/>
            <p:nvPr/>
          </p:nvSpPr>
          <p:spPr bwMode="auto">
            <a:xfrm>
              <a:off x="10942638" y="3573463"/>
              <a:ext cx="217488" cy="239713"/>
            </a:xfrm>
            <a:custGeom>
              <a:avLst/>
              <a:gdLst>
                <a:gd name="T0" fmla="*/ 0 w 58"/>
                <a:gd name="T1" fmla="*/ 49 h 64"/>
                <a:gd name="T2" fmla="*/ 41 w 58"/>
                <a:gd name="T3" fmla="*/ 1 h 64"/>
                <a:gd name="T4" fmla="*/ 58 w 58"/>
                <a:gd name="T5" fmla="*/ 16 h 64"/>
                <a:gd name="T6" fmla="*/ 13 w 58"/>
                <a:gd name="T7" fmla="*/ 64 h 64"/>
                <a:gd name="T8" fmla="*/ 0 w 58"/>
                <a:gd name="T9" fmla="*/ 49 h 64"/>
              </a:gdLst>
              <a:ahLst/>
              <a:cxnLst>
                <a:cxn ang="0">
                  <a:pos x="T0" y="T1"/>
                </a:cxn>
                <a:cxn ang="0">
                  <a:pos x="T2" y="T3"/>
                </a:cxn>
                <a:cxn ang="0">
                  <a:pos x="T4" y="T5"/>
                </a:cxn>
                <a:cxn ang="0">
                  <a:pos x="T6" y="T7"/>
                </a:cxn>
                <a:cxn ang="0">
                  <a:pos x="T8" y="T9"/>
                </a:cxn>
              </a:cxnLst>
              <a:rect l="0" t="0" r="r" b="b"/>
              <a:pathLst>
                <a:path w="58" h="64">
                  <a:moveTo>
                    <a:pt x="0" y="49"/>
                  </a:moveTo>
                  <a:cubicBezTo>
                    <a:pt x="0" y="49"/>
                    <a:pt x="48" y="10"/>
                    <a:pt x="41" y="1"/>
                  </a:cubicBezTo>
                  <a:cubicBezTo>
                    <a:pt x="41" y="1"/>
                    <a:pt x="51" y="0"/>
                    <a:pt x="58" y="16"/>
                  </a:cubicBezTo>
                  <a:cubicBezTo>
                    <a:pt x="58" y="16"/>
                    <a:pt x="40" y="56"/>
                    <a:pt x="13" y="64"/>
                  </a:cubicBezTo>
                  <a:lnTo>
                    <a:pt x="0" y="49"/>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75"/>
            <p:cNvSpPr/>
            <p:nvPr/>
          </p:nvSpPr>
          <p:spPr bwMode="auto">
            <a:xfrm>
              <a:off x="11017251" y="1385888"/>
              <a:ext cx="1425575" cy="1984375"/>
            </a:xfrm>
            <a:custGeom>
              <a:avLst/>
              <a:gdLst>
                <a:gd name="T0" fmla="*/ 9 w 380"/>
                <a:gd name="T1" fmla="*/ 253 h 529"/>
                <a:gd name="T2" fmla="*/ 24 w 380"/>
                <a:gd name="T3" fmla="*/ 434 h 529"/>
                <a:gd name="T4" fmla="*/ 67 w 380"/>
                <a:gd name="T5" fmla="*/ 486 h 529"/>
                <a:gd name="T6" fmla="*/ 164 w 380"/>
                <a:gd name="T7" fmla="*/ 498 h 529"/>
                <a:gd name="T8" fmla="*/ 214 w 380"/>
                <a:gd name="T9" fmla="*/ 526 h 529"/>
                <a:gd name="T10" fmla="*/ 233 w 380"/>
                <a:gd name="T11" fmla="*/ 521 h 529"/>
                <a:gd name="T12" fmla="*/ 252 w 380"/>
                <a:gd name="T13" fmla="*/ 501 h 529"/>
                <a:gd name="T14" fmla="*/ 353 w 380"/>
                <a:gd name="T15" fmla="*/ 477 h 529"/>
                <a:gd name="T16" fmla="*/ 375 w 380"/>
                <a:gd name="T17" fmla="*/ 429 h 529"/>
                <a:gd name="T18" fmla="*/ 365 w 380"/>
                <a:gd name="T19" fmla="*/ 214 h 529"/>
                <a:gd name="T20" fmla="*/ 301 w 380"/>
                <a:gd name="T21" fmla="*/ 82 h 529"/>
                <a:gd name="T22" fmla="*/ 9 w 380"/>
                <a:gd name="T23" fmla="*/ 25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0" h="529">
                  <a:moveTo>
                    <a:pt x="9" y="253"/>
                  </a:moveTo>
                  <a:cubicBezTo>
                    <a:pt x="9" y="253"/>
                    <a:pt x="14" y="392"/>
                    <a:pt x="24" y="434"/>
                  </a:cubicBezTo>
                  <a:cubicBezTo>
                    <a:pt x="34" y="477"/>
                    <a:pt x="42" y="481"/>
                    <a:pt x="67" y="486"/>
                  </a:cubicBezTo>
                  <a:cubicBezTo>
                    <a:pt x="91" y="491"/>
                    <a:pt x="152" y="491"/>
                    <a:pt x="164" y="498"/>
                  </a:cubicBezTo>
                  <a:cubicBezTo>
                    <a:pt x="176" y="505"/>
                    <a:pt x="197" y="529"/>
                    <a:pt x="214" y="526"/>
                  </a:cubicBezTo>
                  <a:cubicBezTo>
                    <a:pt x="221" y="525"/>
                    <a:pt x="229" y="525"/>
                    <a:pt x="233" y="521"/>
                  </a:cubicBezTo>
                  <a:cubicBezTo>
                    <a:pt x="239" y="516"/>
                    <a:pt x="246" y="503"/>
                    <a:pt x="252" y="501"/>
                  </a:cubicBezTo>
                  <a:cubicBezTo>
                    <a:pt x="262" y="498"/>
                    <a:pt x="340" y="482"/>
                    <a:pt x="353" y="477"/>
                  </a:cubicBezTo>
                  <a:cubicBezTo>
                    <a:pt x="366" y="472"/>
                    <a:pt x="375" y="460"/>
                    <a:pt x="375" y="429"/>
                  </a:cubicBezTo>
                  <a:cubicBezTo>
                    <a:pt x="375" y="399"/>
                    <a:pt x="380" y="273"/>
                    <a:pt x="365" y="214"/>
                  </a:cubicBezTo>
                  <a:cubicBezTo>
                    <a:pt x="350" y="154"/>
                    <a:pt x="340" y="104"/>
                    <a:pt x="301" y="82"/>
                  </a:cubicBezTo>
                  <a:cubicBezTo>
                    <a:pt x="289" y="71"/>
                    <a:pt x="0" y="0"/>
                    <a:pt x="9" y="253"/>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76"/>
            <p:cNvSpPr/>
            <p:nvPr/>
          </p:nvSpPr>
          <p:spPr bwMode="auto">
            <a:xfrm>
              <a:off x="12338051" y="2324100"/>
              <a:ext cx="292100" cy="407988"/>
            </a:xfrm>
            <a:custGeom>
              <a:avLst/>
              <a:gdLst>
                <a:gd name="T0" fmla="*/ 13 w 78"/>
                <a:gd name="T1" fmla="*/ 109 h 109"/>
                <a:gd name="T2" fmla="*/ 49 w 78"/>
                <a:gd name="T3" fmla="*/ 16 h 109"/>
                <a:gd name="T4" fmla="*/ 0 w 78"/>
                <a:gd name="T5" fmla="*/ 37 h 109"/>
                <a:gd name="T6" fmla="*/ 13 w 78"/>
                <a:gd name="T7" fmla="*/ 109 h 109"/>
              </a:gdLst>
              <a:ahLst/>
              <a:cxnLst>
                <a:cxn ang="0">
                  <a:pos x="T0" y="T1"/>
                </a:cxn>
                <a:cxn ang="0">
                  <a:pos x="T2" y="T3"/>
                </a:cxn>
                <a:cxn ang="0">
                  <a:pos x="T4" y="T5"/>
                </a:cxn>
                <a:cxn ang="0">
                  <a:pos x="T6" y="T7"/>
                </a:cxn>
              </a:cxnLst>
              <a:rect l="0" t="0" r="r" b="b"/>
              <a:pathLst>
                <a:path w="78" h="109">
                  <a:moveTo>
                    <a:pt x="13" y="109"/>
                  </a:moveTo>
                  <a:cubicBezTo>
                    <a:pt x="76" y="106"/>
                    <a:pt x="78" y="33"/>
                    <a:pt x="49" y="16"/>
                  </a:cubicBezTo>
                  <a:cubicBezTo>
                    <a:pt x="19" y="0"/>
                    <a:pt x="0" y="37"/>
                    <a:pt x="0" y="37"/>
                  </a:cubicBezTo>
                  <a:lnTo>
                    <a:pt x="13" y="109"/>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77"/>
            <p:cNvSpPr/>
            <p:nvPr/>
          </p:nvSpPr>
          <p:spPr bwMode="auto">
            <a:xfrm>
              <a:off x="10836276" y="2417763"/>
              <a:ext cx="277813" cy="368300"/>
            </a:xfrm>
            <a:custGeom>
              <a:avLst/>
              <a:gdLst>
                <a:gd name="T0" fmla="*/ 70 w 74"/>
                <a:gd name="T1" fmla="*/ 93 h 98"/>
                <a:gd name="T2" fmla="*/ 22 w 74"/>
                <a:gd name="T3" fmla="*/ 79 h 98"/>
                <a:gd name="T4" fmla="*/ 38 w 74"/>
                <a:gd name="T5" fmla="*/ 3 h 98"/>
                <a:gd name="T6" fmla="*/ 73 w 74"/>
                <a:gd name="T7" fmla="*/ 40 h 98"/>
                <a:gd name="T8" fmla="*/ 70 w 74"/>
                <a:gd name="T9" fmla="*/ 93 h 98"/>
              </a:gdLst>
              <a:ahLst/>
              <a:cxnLst>
                <a:cxn ang="0">
                  <a:pos x="T0" y="T1"/>
                </a:cxn>
                <a:cxn ang="0">
                  <a:pos x="T2" y="T3"/>
                </a:cxn>
                <a:cxn ang="0">
                  <a:pos x="T4" y="T5"/>
                </a:cxn>
                <a:cxn ang="0">
                  <a:pos x="T6" y="T7"/>
                </a:cxn>
                <a:cxn ang="0">
                  <a:pos x="T8" y="T9"/>
                </a:cxn>
              </a:cxnLst>
              <a:rect l="0" t="0" r="r" b="b"/>
              <a:pathLst>
                <a:path w="74" h="98">
                  <a:moveTo>
                    <a:pt x="70" y="93"/>
                  </a:moveTo>
                  <a:cubicBezTo>
                    <a:pt x="70" y="93"/>
                    <a:pt x="44" y="98"/>
                    <a:pt x="22" y="79"/>
                  </a:cubicBezTo>
                  <a:cubicBezTo>
                    <a:pt x="0" y="59"/>
                    <a:pt x="2" y="5"/>
                    <a:pt x="38" y="3"/>
                  </a:cubicBezTo>
                  <a:cubicBezTo>
                    <a:pt x="74" y="0"/>
                    <a:pt x="73" y="40"/>
                    <a:pt x="73" y="40"/>
                  </a:cubicBezTo>
                  <a:lnTo>
                    <a:pt x="70" y="93"/>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78"/>
            <p:cNvSpPr/>
            <p:nvPr/>
          </p:nvSpPr>
          <p:spPr bwMode="auto">
            <a:xfrm>
              <a:off x="11047413" y="1317625"/>
              <a:ext cx="1347788" cy="1974850"/>
            </a:xfrm>
            <a:custGeom>
              <a:avLst/>
              <a:gdLst>
                <a:gd name="T0" fmla="*/ 8 w 359"/>
                <a:gd name="T1" fmla="*/ 253 h 526"/>
                <a:gd name="T2" fmla="*/ 11 w 359"/>
                <a:gd name="T3" fmla="*/ 392 h 526"/>
                <a:gd name="T4" fmla="*/ 17 w 359"/>
                <a:gd name="T5" fmla="*/ 441 h 526"/>
                <a:gd name="T6" fmla="*/ 64 w 359"/>
                <a:gd name="T7" fmla="*/ 486 h 526"/>
                <a:gd name="T8" fmla="*/ 141 w 359"/>
                <a:gd name="T9" fmla="*/ 506 h 526"/>
                <a:gd name="T10" fmla="*/ 207 w 359"/>
                <a:gd name="T11" fmla="*/ 525 h 526"/>
                <a:gd name="T12" fmla="*/ 259 w 359"/>
                <a:gd name="T13" fmla="*/ 506 h 526"/>
                <a:gd name="T14" fmla="*/ 338 w 359"/>
                <a:gd name="T15" fmla="*/ 477 h 526"/>
                <a:gd name="T16" fmla="*/ 359 w 359"/>
                <a:gd name="T17" fmla="*/ 430 h 526"/>
                <a:gd name="T18" fmla="*/ 344 w 359"/>
                <a:gd name="T19" fmla="*/ 214 h 526"/>
                <a:gd name="T20" fmla="*/ 289 w 359"/>
                <a:gd name="T21" fmla="*/ 82 h 526"/>
                <a:gd name="T22" fmla="*/ 8 w 359"/>
                <a:gd name="T23" fmla="*/ 253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9" h="526">
                  <a:moveTo>
                    <a:pt x="8" y="253"/>
                  </a:moveTo>
                  <a:cubicBezTo>
                    <a:pt x="8" y="253"/>
                    <a:pt x="5" y="335"/>
                    <a:pt x="11" y="392"/>
                  </a:cubicBezTo>
                  <a:cubicBezTo>
                    <a:pt x="13" y="410"/>
                    <a:pt x="15" y="431"/>
                    <a:pt x="17" y="441"/>
                  </a:cubicBezTo>
                  <a:cubicBezTo>
                    <a:pt x="26" y="483"/>
                    <a:pt x="40" y="481"/>
                    <a:pt x="64" y="486"/>
                  </a:cubicBezTo>
                  <a:cubicBezTo>
                    <a:pt x="71" y="488"/>
                    <a:pt x="106" y="495"/>
                    <a:pt x="141" y="506"/>
                  </a:cubicBezTo>
                  <a:cubicBezTo>
                    <a:pt x="164" y="513"/>
                    <a:pt x="183" y="526"/>
                    <a:pt x="207" y="525"/>
                  </a:cubicBezTo>
                  <a:cubicBezTo>
                    <a:pt x="226" y="525"/>
                    <a:pt x="242" y="512"/>
                    <a:pt x="259" y="506"/>
                  </a:cubicBezTo>
                  <a:cubicBezTo>
                    <a:pt x="301" y="493"/>
                    <a:pt x="334" y="479"/>
                    <a:pt x="338" y="477"/>
                  </a:cubicBezTo>
                  <a:cubicBezTo>
                    <a:pt x="351" y="472"/>
                    <a:pt x="359" y="460"/>
                    <a:pt x="359" y="430"/>
                  </a:cubicBezTo>
                  <a:cubicBezTo>
                    <a:pt x="359" y="399"/>
                    <a:pt x="358" y="273"/>
                    <a:pt x="344" y="214"/>
                  </a:cubicBezTo>
                  <a:cubicBezTo>
                    <a:pt x="330" y="154"/>
                    <a:pt x="326" y="104"/>
                    <a:pt x="289" y="82"/>
                  </a:cubicBezTo>
                  <a:cubicBezTo>
                    <a:pt x="277" y="71"/>
                    <a:pt x="0" y="0"/>
                    <a:pt x="8" y="253"/>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179"/>
            <p:cNvSpPr/>
            <p:nvPr/>
          </p:nvSpPr>
          <p:spPr bwMode="auto">
            <a:xfrm>
              <a:off x="11080751" y="1336675"/>
              <a:ext cx="1219200" cy="908050"/>
            </a:xfrm>
            <a:custGeom>
              <a:avLst/>
              <a:gdLst>
                <a:gd name="T0" fmla="*/ 177 w 325"/>
                <a:gd name="T1" fmla="*/ 234 h 242"/>
                <a:gd name="T2" fmla="*/ 325 w 325"/>
                <a:gd name="T3" fmla="*/ 162 h 242"/>
                <a:gd name="T4" fmla="*/ 280 w 325"/>
                <a:gd name="T5" fmla="*/ 77 h 242"/>
                <a:gd name="T6" fmla="*/ 0 w 325"/>
                <a:gd name="T7" fmla="*/ 224 h 242"/>
                <a:gd name="T8" fmla="*/ 128 w 325"/>
                <a:gd name="T9" fmla="*/ 242 h 242"/>
                <a:gd name="T10" fmla="*/ 177 w 325"/>
                <a:gd name="T11" fmla="*/ 234 h 242"/>
              </a:gdLst>
              <a:ahLst/>
              <a:cxnLst>
                <a:cxn ang="0">
                  <a:pos x="T0" y="T1"/>
                </a:cxn>
                <a:cxn ang="0">
                  <a:pos x="T2" y="T3"/>
                </a:cxn>
                <a:cxn ang="0">
                  <a:pos x="T4" y="T5"/>
                </a:cxn>
                <a:cxn ang="0">
                  <a:pos x="T6" y="T7"/>
                </a:cxn>
                <a:cxn ang="0">
                  <a:pos x="T8" y="T9"/>
                </a:cxn>
                <a:cxn ang="0">
                  <a:pos x="T10" y="T11"/>
                </a:cxn>
              </a:cxnLst>
              <a:rect l="0" t="0" r="r" b="b"/>
              <a:pathLst>
                <a:path w="325" h="242">
                  <a:moveTo>
                    <a:pt x="177" y="234"/>
                  </a:moveTo>
                  <a:cubicBezTo>
                    <a:pt x="229" y="217"/>
                    <a:pt x="279" y="192"/>
                    <a:pt x="325" y="162"/>
                  </a:cubicBezTo>
                  <a:cubicBezTo>
                    <a:pt x="316" y="124"/>
                    <a:pt x="307" y="93"/>
                    <a:pt x="280" y="77"/>
                  </a:cubicBezTo>
                  <a:cubicBezTo>
                    <a:pt x="269" y="67"/>
                    <a:pt x="10" y="0"/>
                    <a:pt x="0" y="224"/>
                  </a:cubicBezTo>
                  <a:cubicBezTo>
                    <a:pt x="42" y="231"/>
                    <a:pt x="84" y="239"/>
                    <a:pt x="128" y="242"/>
                  </a:cubicBezTo>
                  <a:cubicBezTo>
                    <a:pt x="144" y="240"/>
                    <a:pt x="160" y="236"/>
                    <a:pt x="177" y="234"/>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80"/>
            <p:cNvSpPr/>
            <p:nvPr/>
          </p:nvSpPr>
          <p:spPr bwMode="auto">
            <a:xfrm>
              <a:off x="10912476" y="1817688"/>
              <a:ext cx="280988" cy="993775"/>
            </a:xfrm>
            <a:custGeom>
              <a:avLst/>
              <a:gdLst>
                <a:gd name="T0" fmla="*/ 2 w 75"/>
                <a:gd name="T1" fmla="*/ 0 h 265"/>
                <a:gd name="T2" fmla="*/ 8 w 75"/>
                <a:gd name="T3" fmla="*/ 165 h 265"/>
                <a:gd name="T4" fmla="*/ 21 w 75"/>
                <a:gd name="T5" fmla="*/ 162 h 265"/>
                <a:gd name="T6" fmla="*/ 44 w 75"/>
                <a:gd name="T7" fmla="*/ 193 h 265"/>
                <a:gd name="T8" fmla="*/ 51 w 75"/>
                <a:gd name="T9" fmla="*/ 261 h 265"/>
                <a:gd name="T10" fmla="*/ 64 w 75"/>
                <a:gd name="T11" fmla="*/ 265 h 265"/>
                <a:gd name="T12" fmla="*/ 75 w 75"/>
                <a:gd name="T13" fmla="*/ 259 h 265"/>
                <a:gd name="T14" fmla="*/ 74 w 75"/>
                <a:gd name="T15" fmla="*/ 22 h 265"/>
                <a:gd name="T16" fmla="*/ 2 w 75"/>
                <a:gd name="T17"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65">
                  <a:moveTo>
                    <a:pt x="2" y="0"/>
                  </a:moveTo>
                  <a:cubicBezTo>
                    <a:pt x="2" y="0"/>
                    <a:pt x="0" y="121"/>
                    <a:pt x="8" y="165"/>
                  </a:cubicBezTo>
                  <a:cubicBezTo>
                    <a:pt x="8" y="165"/>
                    <a:pt x="14" y="162"/>
                    <a:pt x="21" y="162"/>
                  </a:cubicBezTo>
                  <a:cubicBezTo>
                    <a:pt x="30" y="163"/>
                    <a:pt x="40" y="168"/>
                    <a:pt x="44" y="193"/>
                  </a:cubicBezTo>
                  <a:cubicBezTo>
                    <a:pt x="50" y="241"/>
                    <a:pt x="51" y="261"/>
                    <a:pt x="51" y="261"/>
                  </a:cubicBezTo>
                  <a:cubicBezTo>
                    <a:pt x="51" y="261"/>
                    <a:pt x="52" y="265"/>
                    <a:pt x="64" y="265"/>
                  </a:cubicBezTo>
                  <a:cubicBezTo>
                    <a:pt x="75" y="265"/>
                    <a:pt x="75" y="259"/>
                    <a:pt x="75" y="259"/>
                  </a:cubicBezTo>
                  <a:cubicBezTo>
                    <a:pt x="74" y="22"/>
                    <a:pt x="74" y="22"/>
                    <a:pt x="74" y="22"/>
                  </a:cubicBezTo>
                  <a:lnTo>
                    <a:pt x="2" y="0"/>
                  </a:ln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81"/>
            <p:cNvSpPr/>
            <p:nvPr/>
          </p:nvSpPr>
          <p:spPr bwMode="auto">
            <a:xfrm>
              <a:off x="10926763" y="2308225"/>
              <a:ext cx="142875" cy="192088"/>
            </a:xfrm>
            <a:custGeom>
              <a:avLst/>
              <a:gdLst>
                <a:gd name="T0" fmla="*/ 32 w 38"/>
                <a:gd name="T1" fmla="*/ 13 h 51"/>
                <a:gd name="T2" fmla="*/ 5 w 38"/>
                <a:gd name="T3" fmla="*/ 0 h 51"/>
                <a:gd name="T4" fmla="*/ 0 w 38"/>
                <a:gd name="T5" fmla="*/ 0 h 51"/>
                <a:gd name="T6" fmla="*/ 0 w 38"/>
                <a:gd name="T7" fmla="*/ 0 h 51"/>
                <a:gd name="T8" fmla="*/ 4 w 38"/>
                <a:gd name="T9" fmla="*/ 34 h 51"/>
                <a:gd name="T10" fmla="*/ 17 w 38"/>
                <a:gd name="T11" fmla="*/ 31 h 51"/>
                <a:gd name="T12" fmla="*/ 37 w 38"/>
                <a:gd name="T13" fmla="*/ 51 h 51"/>
                <a:gd name="T14" fmla="*/ 37 w 38"/>
                <a:gd name="T15" fmla="*/ 20 h 51"/>
                <a:gd name="T16" fmla="*/ 32 w 38"/>
                <a:gd name="T17"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51">
                  <a:moveTo>
                    <a:pt x="32" y="13"/>
                  </a:moveTo>
                  <a:cubicBezTo>
                    <a:pt x="23" y="9"/>
                    <a:pt x="14" y="4"/>
                    <a:pt x="5" y="0"/>
                  </a:cubicBezTo>
                  <a:cubicBezTo>
                    <a:pt x="3" y="0"/>
                    <a:pt x="2" y="0"/>
                    <a:pt x="0" y="0"/>
                  </a:cubicBezTo>
                  <a:cubicBezTo>
                    <a:pt x="0" y="0"/>
                    <a:pt x="0" y="0"/>
                    <a:pt x="0" y="0"/>
                  </a:cubicBezTo>
                  <a:cubicBezTo>
                    <a:pt x="1" y="13"/>
                    <a:pt x="2" y="25"/>
                    <a:pt x="4" y="34"/>
                  </a:cubicBezTo>
                  <a:cubicBezTo>
                    <a:pt x="4" y="34"/>
                    <a:pt x="10" y="31"/>
                    <a:pt x="17" y="31"/>
                  </a:cubicBezTo>
                  <a:cubicBezTo>
                    <a:pt x="25" y="32"/>
                    <a:pt x="32" y="35"/>
                    <a:pt x="37" y="51"/>
                  </a:cubicBezTo>
                  <a:cubicBezTo>
                    <a:pt x="38" y="41"/>
                    <a:pt x="38" y="31"/>
                    <a:pt x="37" y="20"/>
                  </a:cubicBezTo>
                  <a:cubicBezTo>
                    <a:pt x="35" y="18"/>
                    <a:pt x="33" y="16"/>
                    <a:pt x="32" y="13"/>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82"/>
            <p:cNvSpPr/>
            <p:nvPr/>
          </p:nvSpPr>
          <p:spPr bwMode="auto">
            <a:xfrm>
              <a:off x="10915651" y="1900238"/>
              <a:ext cx="274638" cy="239713"/>
            </a:xfrm>
            <a:custGeom>
              <a:avLst/>
              <a:gdLst>
                <a:gd name="T0" fmla="*/ 0 w 73"/>
                <a:gd name="T1" fmla="*/ 0 h 64"/>
                <a:gd name="T2" fmla="*/ 1 w 73"/>
                <a:gd name="T3" fmla="*/ 36 h 64"/>
                <a:gd name="T4" fmla="*/ 73 w 73"/>
                <a:gd name="T5" fmla="*/ 62 h 64"/>
                <a:gd name="T6" fmla="*/ 73 w 73"/>
                <a:gd name="T7" fmla="*/ 32 h 64"/>
                <a:gd name="T8" fmla="*/ 0 w 73"/>
                <a:gd name="T9" fmla="*/ 0 h 64"/>
              </a:gdLst>
              <a:ahLst/>
              <a:cxnLst>
                <a:cxn ang="0">
                  <a:pos x="T0" y="T1"/>
                </a:cxn>
                <a:cxn ang="0">
                  <a:pos x="T2" y="T3"/>
                </a:cxn>
                <a:cxn ang="0">
                  <a:pos x="T4" y="T5"/>
                </a:cxn>
                <a:cxn ang="0">
                  <a:pos x="T6" y="T7"/>
                </a:cxn>
                <a:cxn ang="0">
                  <a:pos x="T8" y="T9"/>
                </a:cxn>
              </a:cxnLst>
              <a:rect l="0" t="0" r="r" b="b"/>
              <a:pathLst>
                <a:path w="73" h="64">
                  <a:moveTo>
                    <a:pt x="0" y="0"/>
                  </a:moveTo>
                  <a:cubicBezTo>
                    <a:pt x="1" y="36"/>
                    <a:pt x="1" y="36"/>
                    <a:pt x="1" y="36"/>
                  </a:cubicBezTo>
                  <a:cubicBezTo>
                    <a:pt x="1" y="36"/>
                    <a:pt x="37" y="64"/>
                    <a:pt x="73" y="62"/>
                  </a:cubicBezTo>
                  <a:cubicBezTo>
                    <a:pt x="73" y="32"/>
                    <a:pt x="73" y="32"/>
                    <a:pt x="73" y="32"/>
                  </a:cubicBezTo>
                  <a:lnTo>
                    <a:pt x="0" y="0"/>
                  </a:ln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83"/>
            <p:cNvSpPr/>
            <p:nvPr/>
          </p:nvSpPr>
          <p:spPr bwMode="auto">
            <a:xfrm>
              <a:off x="10747376" y="1325563"/>
              <a:ext cx="1939925" cy="1414463"/>
            </a:xfrm>
            <a:custGeom>
              <a:avLst/>
              <a:gdLst>
                <a:gd name="T0" fmla="*/ 81 w 517"/>
                <a:gd name="T1" fmla="*/ 19 h 377"/>
                <a:gd name="T2" fmla="*/ 180 w 517"/>
                <a:gd name="T3" fmla="*/ 52 h 377"/>
                <a:gd name="T4" fmla="*/ 345 w 517"/>
                <a:gd name="T5" fmla="*/ 0 h 377"/>
                <a:gd name="T6" fmla="*/ 440 w 517"/>
                <a:gd name="T7" fmla="*/ 81 h 377"/>
                <a:gd name="T8" fmla="*/ 503 w 517"/>
                <a:gd name="T9" fmla="*/ 106 h 377"/>
                <a:gd name="T10" fmla="*/ 475 w 517"/>
                <a:gd name="T11" fmla="*/ 284 h 377"/>
                <a:gd name="T12" fmla="*/ 469 w 517"/>
                <a:gd name="T13" fmla="*/ 281 h 377"/>
                <a:gd name="T14" fmla="*/ 435 w 517"/>
                <a:gd name="T15" fmla="*/ 291 h 377"/>
                <a:gd name="T16" fmla="*/ 440 w 517"/>
                <a:gd name="T17" fmla="*/ 370 h 377"/>
                <a:gd name="T18" fmla="*/ 427 w 517"/>
                <a:gd name="T19" fmla="*/ 377 h 377"/>
                <a:gd name="T20" fmla="*/ 413 w 517"/>
                <a:gd name="T21" fmla="*/ 365 h 377"/>
                <a:gd name="T22" fmla="*/ 406 w 517"/>
                <a:gd name="T23" fmla="*/ 218 h 377"/>
                <a:gd name="T24" fmla="*/ 400 w 517"/>
                <a:gd name="T25" fmla="*/ 154 h 377"/>
                <a:gd name="T26" fmla="*/ 157 w 517"/>
                <a:gd name="T27" fmla="*/ 218 h 377"/>
                <a:gd name="T28" fmla="*/ 0 w 517"/>
                <a:gd name="T29" fmla="*/ 63 h 377"/>
                <a:gd name="T30" fmla="*/ 45 w 517"/>
                <a:gd name="T31" fmla="*/ 106 h 377"/>
                <a:gd name="T32" fmla="*/ 45 w 517"/>
                <a:gd name="T33" fmla="*/ 18 h 377"/>
                <a:gd name="T34" fmla="*/ 74 w 517"/>
                <a:gd name="T35" fmla="*/ 63 h 377"/>
                <a:gd name="T36" fmla="*/ 81 w 517"/>
                <a:gd name="T37" fmla="*/ 19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7" h="377">
                  <a:moveTo>
                    <a:pt x="81" y="19"/>
                  </a:moveTo>
                  <a:cubicBezTo>
                    <a:pt x="81" y="19"/>
                    <a:pt x="85" y="73"/>
                    <a:pt x="180" y="52"/>
                  </a:cubicBezTo>
                  <a:cubicBezTo>
                    <a:pt x="246" y="38"/>
                    <a:pt x="291" y="0"/>
                    <a:pt x="345" y="0"/>
                  </a:cubicBezTo>
                  <a:cubicBezTo>
                    <a:pt x="398" y="0"/>
                    <a:pt x="438" y="47"/>
                    <a:pt x="440" y="81"/>
                  </a:cubicBezTo>
                  <a:cubicBezTo>
                    <a:pt x="440" y="81"/>
                    <a:pt x="480" y="52"/>
                    <a:pt x="503" y="106"/>
                  </a:cubicBezTo>
                  <a:cubicBezTo>
                    <a:pt x="517" y="139"/>
                    <a:pt x="502" y="198"/>
                    <a:pt x="475" y="284"/>
                  </a:cubicBezTo>
                  <a:cubicBezTo>
                    <a:pt x="475" y="284"/>
                    <a:pt x="473" y="282"/>
                    <a:pt x="469" y="281"/>
                  </a:cubicBezTo>
                  <a:cubicBezTo>
                    <a:pt x="462" y="278"/>
                    <a:pt x="449" y="275"/>
                    <a:pt x="435" y="291"/>
                  </a:cubicBezTo>
                  <a:cubicBezTo>
                    <a:pt x="423" y="305"/>
                    <a:pt x="440" y="370"/>
                    <a:pt x="440" y="370"/>
                  </a:cubicBezTo>
                  <a:cubicBezTo>
                    <a:pt x="440" y="370"/>
                    <a:pt x="441" y="376"/>
                    <a:pt x="427" y="377"/>
                  </a:cubicBezTo>
                  <a:cubicBezTo>
                    <a:pt x="412" y="377"/>
                    <a:pt x="413" y="365"/>
                    <a:pt x="413" y="365"/>
                  </a:cubicBezTo>
                  <a:cubicBezTo>
                    <a:pt x="413" y="365"/>
                    <a:pt x="409" y="300"/>
                    <a:pt x="406" y="218"/>
                  </a:cubicBezTo>
                  <a:cubicBezTo>
                    <a:pt x="405" y="184"/>
                    <a:pt x="406" y="163"/>
                    <a:pt x="400" y="154"/>
                  </a:cubicBezTo>
                  <a:cubicBezTo>
                    <a:pt x="400" y="154"/>
                    <a:pt x="283" y="239"/>
                    <a:pt x="157" y="218"/>
                  </a:cubicBezTo>
                  <a:cubicBezTo>
                    <a:pt x="30" y="197"/>
                    <a:pt x="10" y="118"/>
                    <a:pt x="0" y="63"/>
                  </a:cubicBezTo>
                  <a:cubicBezTo>
                    <a:pt x="0" y="63"/>
                    <a:pt x="15" y="97"/>
                    <a:pt x="45" y="106"/>
                  </a:cubicBezTo>
                  <a:cubicBezTo>
                    <a:pt x="45" y="106"/>
                    <a:pt x="16" y="63"/>
                    <a:pt x="45" y="18"/>
                  </a:cubicBezTo>
                  <a:cubicBezTo>
                    <a:pt x="45" y="18"/>
                    <a:pt x="56" y="53"/>
                    <a:pt x="74" y="63"/>
                  </a:cubicBezTo>
                  <a:cubicBezTo>
                    <a:pt x="74" y="63"/>
                    <a:pt x="65" y="56"/>
                    <a:pt x="81" y="19"/>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84"/>
            <p:cNvSpPr/>
            <p:nvPr/>
          </p:nvSpPr>
          <p:spPr bwMode="auto">
            <a:xfrm>
              <a:off x="12360276" y="2289175"/>
              <a:ext cx="200025" cy="142875"/>
            </a:xfrm>
            <a:custGeom>
              <a:avLst/>
              <a:gdLst>
                <a:gd name="T0" fmla="*/ 53 w 53"/>
                <a:gd name="T1" fmla="*/ 0 h 38"/>
                <a:gd name="T2" fmla="*/ 5 w 53"/>
                <a:gd name="T3" fmla="*/ 11 h 38"/>
                <a:gd name="T4" fmla="*/ 4 w 53"/>
                <a:gd name="T5" fmla="*/ 12 h 38"/>
                <a:gd name="T6" fmla="*/ 3 w 53"/>
                <a:gd name="T7" fmla="*/ 38 h 38"/>
                <a:gd name="T8" fmla="*/ 3 w 53"/>
                <a:gd name="T9" fmla="*/ 38 h 38"/>
                <a:gd name="T10" fmla="*/ 5 w 53"/>
                <a:gd name="T11" fmla="*/ 34 h 38"/>
                <a:gd name="T12" fmla="*/ 39 w 53"/>
                <a:gd name="T13" fmla="*/ 24 h 38"/>
                <a:gd name="T14" fmla="*/ 45 w 53"/>
                <a:gd name="T15" fmla="*/ 27 h 38"/>
                <a:gd name="T16" fmla="*/ 53 w 53"/>
                <a:gd name="T17" fmla="*/ 0 h 38"/>
                <a:gd name="T18" fmla="*/ 53 w 53"/>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38">
                  <a:moveTo>
                    <a:pt x="53" y="0"/>
                  </a:moveTo>
                  <a:cubicBezTo>
                    <a:pt x="36" y="1"/>
                    <a:pt x="20" y="3"/>
                    <a:pt x="5" y="11"/>
                  </a:cubicBezTo>
                  <a:cubicBezTo>
                    <a:pt x="5" y="11"/>
                    <a:pt x="5" y="12"/>
                    <a:pt x="4" y="12"/>
                  </a:cubicBezTo>
                  <a:cubicBezTo>
                    <a:pt x="2" y="19"/>
                    <a:pt x="0" y="29"/>
                    <a:pt x="3" y="38"/>
                  </a:cubicBezTo>
                  <a:cubicBezTo>
                    <a:pt x="3" y="38"/>
                    <a:pt x="3" y="38"/>
                    <a:pt x="3" y="38"/>
                  </a:cubicBezTo>
                  <a:cubicBezTo>
                    <a:pt x="4" y="36"/>
                    <a:pt x="4" y="35"/>
                    <a:pt x="5" y="34"/>
                  </a:cubicBezTo>
                  <a:cubicBezTo>
                    <a:pt x="19" y="18"/>
                    <a:pt x="32" y="21"/>
                    <a:pt x="39" y="24"/>
                  </a:cubicBezTo>
                  <a:cubicBezTo>
                    <a:pt x="43" y="25"/>
                    <a:pt x="45" y="27"/>
                    <a:pt x="45" y="27"/>
                  </a:cubicBezTo>
                  <a:cubicBezTo>
                    <a:pt x="48" y="18"/>
                    <a:pt x="51" y="9"/>
                    <a:pt x="53" y="0"/>
                  </a:cubicBezTo>
                  <a:cubicBezTo>
                    <a:pt x="53" y="0"/>
                    <a:pt x="53" y="0"/>
                    <a:pt x="53" y="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185"/>
            <p:cNvSpPr/>
            <p:nvPr/>
          </p:nvSpPr>
          <p:spPr bwMode="auto">
            <a:xfrm>
              <a:off x="11166476" y="2214563"/>
              <a:ext cx="233363" cy="192088"/>
            </a:xfrm>
            <a:custGeom>
              <a:avLst/>
              <a:gdLst>
                <a:gd name="T0" fmla="*/ 62 w 62"/>
                <a:gd name="T1" fmla="*/ 12 h 51"/>
                <a:gd name="T2" fmla="*/ 21 w 62"/>
                <a:gd name="T3" fmla="*/ 3 h 51"/>
                <a:gd name="T4" fmla="*/ 0 w 62"/>
                <a:gd name="T5" fmla="*/ 32 h 51"/>
                <a:gd name="T6" fmla="*/ 0 w 62"/>
                <a:gd name="T7" fmla="*/ 51 h 51"/>
                <a:gd name="T8" fmla="*/ 62 w 62"/>
                <a:gd name="T9" fmla="*/ 12 h 51"/>
              </a:gdLst>
              <a:ahLst/>
              <a:cxnLst>
                <a:cxn ang="0">
                  <a:pos x="T0" y="T1"/>
                </a:cxn>
                <a:cxn ang="0">
                  <a:pos x="T2" y="T3"/>
                </a:cxn>
                <a:cxn ang="0">
                  <a:pos x="T4" y="T5"/>
                </a:cxn>
                <a:cxn ang="0">
                  <a:pos x="T6" y="T7"/>
                </a:cxn>
                <a:cxn ang="0">
                  <a:pos x="T8" y="T9"/>
                </a:cxn>
              </a:cxnLst>
              <a:rect l="0" t="0" r="r" b="b"/>
              <a:pathLst>
                <a:path w="62" h="51">
                  <a:moveTo>
                    <a:pt x="62" y="12"/>
                  </a:moveTo>
                  <a:cubicBezTo>
                    <a:pt x="62" y="12"/>
                    <a:pt x="37" y="0"/>
                    <a:pt x="21" y="3"/>
                  </a:cubicBezTo>
                  <a:cubicBezTo>
                    <a:pt x="5" y="6"/>
                    <a:pt x="0" y="32"/>
                    <a:pt x="0" y="32"/>
                  </a:cubicBezTo>
                  <a:cubicBezTo>
                    <a:pt x="0" y="51"/>
                    <a:pt x="0" y="51"/>
                    <a:pt x="0" y="51"/>
                  </a:cubicBezTo>
                  <a:cubicBezTo>
                    <a:pt x="0" y="51"/>
                    <a:pt x="34" y="11"/>
                    <a:pt x="62" y="12"/>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186"/>
            <p:cNvSpPr/>
            <p:nvPr/>
          </p:nvSpPr>
          <p:spPr bwMode="auto">
            <a:xfrm>
              <a:off x="11512551" y="2447925"/>
              <a:ext cx="468313" cy="487363"/>
            </a:xfrm>
            <a:custGeom>
              <a:avLst/>
              <a:gdLst>
                <a:gd name="T0" fmla="*/ 29 w 125"/>
                <a:gd name="T1" fmla="*/ 15 h 130"/>
                <a:gd name="T2" fmla="*/ 33 w 125"/>
                <a:gd name="T3" fmla="*/ 106 h 130"/>
                <a:gd name="T4" fmla="*/ 114 w 125"/>
                <a:gd name="T5" fmla="*/ 96 h 130"/>
                <a:gd name="T6" fmla="*/ 88 w 125"/>
                <a:gd name="T7" fmla="*/ 11 h 130"/>
                <a:gd name="T8" fmla="*/ 60 w 125"/>
                <a:gd name="T9" fmla="*/ 0 h 130"/>
                <a:gd name="T10" fmla="*/ 29 w 125"/>
                <a:gd name="T11" fmla="*/ 15 h 130"/>
              </a:gdLst>
              <a:ahLst/>
              <a:cxnLst>
                <a:cxn ang="0">
                  <a:pos x="T0" y="T1"/>
                </a:cxn>
                <a:cxn ang="0">
                  <a:pos x="T2" y="T3"/>
                </a:cxn>
                <a:cxn ang="0">
                  <a:pos x="T4" y="T5"/>
                </a:cxn>
                <a:cxn ang="0">
                  <a:pos x="T6" y="T7"/>
                </a:cxn>
                <a:cxn ang="0">
                  <a:pos x="T8" y="T9"/>
                </a:cxn>
                <a:cxn ang="0">
                  <a:pos x="T10" y="T11"/>
                </a:cxn>
              </a:cxnLst>
              <a:rect l="0" t="0" r="r" b="b"/>
              <a:pathLst>
                <a:path w="125" h="130">
                  <a:moveTo>
                    <a:pt x="29" y="15"/>
                  </a:moveTo>
                  <a:cubicBezTo>
                    <a:pt x="29" y="15"/>
                    <a:pt x="0" y="82"/>
                    <a:pt x="33" y="106"/>
                  </a:cubicBezTo>
                  <a:cubicBezTo>
                    <a:pt x="66" y="130"/>
                    <a:pt x="107" y="114"/>
                    <a:pt x="114" y="96"/>
                  </a:cubicBezTo>
                  <a:cubicBezTo>
                    <a:pt x="125" y="63"/>
                    <a:pt x="95" y="54"/>
                    <a:pt x="88" y="11"/>
                  </a:cubicBezTo>
                  <a:cubicBezTo>
                    <a:pt x="88" y="11"/>
                    <a:pt x="78" y="0"/>
                    <a:pt x="60" y="0"/>
                  </a:cubicBezTo>
                  <a:cubicBezTo>
                    <a:pt x="41" y="0"/>
                    <a:pt x="29" y="15"/>
                    <a:pt x="29" y="15"/>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87"/>
            <p:cNvSpPr/>
            <p:nvPr/>
          </p:nvSpPr>
          <p:spPr bwMode="auto">
            <a:xfrm>
              <a:off x="11531601" y="2439988"/>
              <a:ext cx="420688" cy="431800"/>
            </a:xfrm>
            <a:custGeom>
              <a:avLst/>
              <a:gdLst>
                <a:gd name="T0" fmla="*/ 27 w 112"/>
                <a:gd name="T1" fmla="*/ 14 h 115"/>
                <a:gd name="T2" fmla="*/ 30 w 112"/>
                <a:gd name="T3" fmla="*/ 93 h 115"/>
                <a:gd name="T4" fmla="*/ 102 w 112"/>
                <a:gd name="T5" fmla="*/ 84 h 115"/>
                <a:gd name="T6" fmla="*/ 79 w 112"/>
                <a:gd name="T7" fmla="*/ 8 h 115"/>
                <a:gd name="T8" fmla="*/ 54 w 112"/>
                <a:gd name="T9" fmla="*/ 0 h 115"/>
                <a:gd name="T10" fmla="*/ 27 w 112"/>
                <a:gd name="T11" fmla="*/ 14 h 115"/>
              </a:gdLst>
              <a:ahLst/>
              <a:cxnLst>
                <a:cxn ang="0">
                  <a:pos x="T0" y="T1"/>
                </a:cxn>
                <a:cxn ang="0">
                  <a:pos x="T2" y="T3"/>
                </a:cxn>
                <a:cxn ang="0">
                  <a:pos x="T4" y="T5"/>
                </a:cxn>
                <a:cxn ang="0">
                  <a:pos x="T6" y="T7"/>
                </a:cxn>
                <a:cxn ang="0">
                  <a:pos x="T8" y="T9"/>
                </a:cxn>
                <a:cxn ang="0">
                  <a:pos x="T10" y="T11"/>
                </a:cxn>
              </a:cxnLst>
              <a:rect l="0" t="0" r="r" b="b"/>
              <a:pathLst>
                <a:path w="112" h="115">
                  <a:moveTo>
                    <a:pt x="27" y="14"/>
                  </a:moveTo>
                  <a:cubicBezTo>
                    <a:pt x="27" y="14"/>
                    <a:pt x="0" y="71"/>
                    <a:pt x="30" y="93"/>
                  </a:cubicBezTo>
                  <a:cubicBezTo>
                    <a:pt x="59" y="115"/>
                    <a:pt x="96" y="100"/>
                    <a:pt x="102" y="84"/>
                  </a:cubicBezTo>
                  <a:cubicBezTo>
                    <a:pt x="112" y="54"/>
                    <a:pt x="86" y="48"/>
                    <a:pt x="79" y="8"/>
                  </a:cubicBezTo>
                  <a:cubicBezTo>
                    <a:pt x="79" y="8"/>
                    <a:pt x="71" y="0"/>
                    <a:pt x="54" y="0"/>
                  </a:cubicBezTo>
                  <a:cubicBezTo>
                    <a:pt x="38" y="1"/>
                    <a:pt x="27" y="14"/>
                    <a:pt x="27" y="14"/>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88"/>
            <p:cNvSpPr/>
            <p:nvPr/>
          </p:nvSpPr>
          <p:spPr bwMode="auto">
            <a:xfrm>
              <a:off x="12390438" y="2417763"/>
              <a:ext cx="153988" cy="195263"/>
            </a:xfrm>
            <a:custGeom>
              <a:avLst/>
              <a:gdLst>
                <a:gd name="T0" fmla="*/ 12 w 41"/>
                <a:gd name="T1" fmla="*/ 52 h 52"/>
                <a:gd name="T2" fmla="*/ 25 w 41"/>
                <a:gd name="T3" fmla="*/ 7 h 52"/>
                <a:gd name="T4" fmla="*/ 32 w 41"/>
                <a:gd name="T5" fmla="*/ 40 h 52"/>
                <a:gd name="T6" fmla="*/ 12 w 41"/>
                <a:gd name="T7" fmla="*/ 52 h 52"/>
              </a:gdLst>
              <a:ahLst/>
              <a:cxnLst>
                <a:cxn ang="0">
                  <a:pos x="T0" y="T1"/>
                </a:cxn>
                <a:cxn ang="0">
                  <a:pos x="T2" y="T3"/>
                </a:cxn>
                <a:cxn ang="0">
                  <a:pos x="T4" y="T5"/>
                </a:cxn>
                <a:cxn ang="0">
                  <a:pos x="T6" y="T7"/>
                </a:cxn>
              </a:cxnLst>
              <a:rect l="0" t="0" r="r" b="b"/>
              <a:pathLst>
                <a:path w="41" h="52">
                  <a:moveTo>
                    <a:pt x="12" y="52"/>
                  </a:moveTo>
                  <a:cubicBezTo>
                    <a:pt x="12" y="52"/>
                    <a:pt x="0" y="0"/>
                    <a:pt x="25" y="7"/>
                  </a:cubicBezTo>
                  <a:cubicBezTo>
                    <a:pt x="41" y="11"/>
                    <a:pt x="40" y="29"/>
                    <a:pt x="32" y="40"/>
                  </a:cubicBezTo>
                  <a:cubicBezTo>
                    <a:pt x="27" y="47"/>
                    <a:pt x="18" y="52"/>
                    <a:pt x="12" y="52"/>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89"/>
            <p:cNvSpPr/>
            <p:nvPr/>
          </p:nvSpPr>
          <p:spPr bwMode="auto">
            <a:xfrm>
              <a:off x="12428538" y="2447925"/>
              <a:ext cx="112713" cy="165100"/>
            </a:xfrm>
            <a:custGeom>
              <a:avLst/>
              <a:gdLst>
                <a:gd name="T0" fmla="*/ 2 w 30"/>
                <a:gd name="T1" fmla="*/ 44 h 44"/>
                <a:gd name="T2" fmla="*/ 0 w 30"/>
                <a:gd name="T3" fmla="*/ 30 h 44"/>
                <a:gd name="T4" fmla="*/ 27 w 30"/>
                <a:gd name="T5" fmla="*/ 21 h 44"/>
                <a:gd name="T6" fmla="*/ 2 w 30"/>
                <a:gd name="T7" fmla="*/ 44 h 44"/>
              </a:gdLst>
              <a:ahLst/>
              <a:cxnLst>
                <a:cxn ang="0">
                  <a:pos x="T0" y="T1"/>
                </a:cxn>
                <a:cxn ang="0">
                  <a:pos x="T2" y="T3"/>
                </a:cxn>
                <a:cxn ang="0">
                  <a:pos x="T4" y="T5"/>
                </a:cxn>
                <a:cxn ang="0">
                  <a:pos x="T6" y="T7"/>
                </a:cxn>
              </a:cxnLst>
              <a:rect l="0" t="0" r="r" b="b"/>
              <a:pathLst>
                <a:path w="30" h="44">
                  <a:moveTo>
                    <a:pt x="2" y="44"/>
                  </a:moveTo>
                  <a:cubicBezTo>
                    <a:pt x="0" y="30"/>
                    <a:pt x="0" y="30"/>
                    <a:pt x="0" y="30"/>
                  </a:cubicBezTo>
                  <a:cubicBezTo>
                    <a:pt x="0" y="30"/>
                    <a:pt x="30" y="0"/>
                    <a:pt x="27" y="21"/>
                  </a:cubicBezTo>
                  <a:cubicBezTo>
                    <a:pt x="24" y="43"/>
                    <a:pt x="2" y="44"/>
                    <a:pt x="2" y="44"/>
                  </a:cubicBezTo>
                  <a:close/>
                </a:path>
              </a:pathLst>
            </a:custGeom>
            <a:solidFill>
              <a:srgbClr val="E5BE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90"/>
            <p:cNvSpPr/>
            <p:nvPr/>
          </p:nvSpPr>
          <p:spPr bwMode="auto">
            <a:xfrm>
              <a:off x="10896601" y="2473325"/>
              <a:ext cx="180975" cy="225425"/>
            </a:xfrm>
            <a:custGeom>
              <a:avLst/>
              <a:gdLst>
                <a:gd name="T0" fmla="*/ 43 w 48"/>
                <a:gd name="T1" fmla="*/ 58 h 60"/>
                <a:gd name="T2" fmla="*/ 18 w 48"/>
                <a:gd name="T3" fmla="*/ 12 h 60"/>
                <a:gd name="T4" fmla="*/ 16 w 48"/>
                <a:gd name="T5" fmla="*/ 49 h 60"/>
                <a:gd name="T6" fmla="*/ 43 w 48"/>
                <a:gd name="T7" fmla="*/ 58 h 60"/>
              </a:gdLst>
              <a:ahLst/>
              <a:cxnLst>
                <a:cxn ang="0">
                  <a:pos x="T0" y="T1"/>
                </a:cxn>
                <a:cxn ang="0">
                  <a:pos x="T2" y="T3"/>
                </a:cxn>
                <a:cxn ang="0">
                  <a:pos x="T4" y="T5"/>
                </a:cxn>
                <a:cxn ang="0">
                  <a:pos x="T6" y="T7"/>
                </a:cxn>
              </a:cxnLst>
              <a:rect l="0" t="0" r="r" b="b"/>
              <a:pathLst>
                <a:path w="48" h="60">
                  <a:moveTo>
                    <a:pt x="43" y="58"/>
                  </a:moveTo>
                  <a:cubicBezTo>
                    <a:pt x="43" y="58"/>
                    <a:pt x="48" y="0"/>
                    <a:pt x="18" y="12"/>
                  </a:cubicBezTo>
                  <a:cubicBezTo>
                    <a:pt x="0" y="20"/>
                    <a:pt x="4" y="39"/>
                    <a:pt x="16" y="49"/>
                  </a:cubicBezTo>
                  <a:cubicBezTo>
                    <a:pt x="24" y="56"/>
                    <a:pt x="35" y="60"/>
                    <a:pt x="43" y="58"/>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91"/>
            <p:cNvSpPr/>
            <p:nvPr/>
          </p:nvSpPr>
          <p:spPr bwMode="auto">
            <a:xfrm>
              <a:off x="10899776" y="2538413"/>
              <a:ext cx="158750" cy="165100"/>
            </a:xfrm>
            <a:custGeom>
              <a:avLst/>
              <a:gdLst>
                <a:gd name="T0" fmla="*/ 42 w 42"/>
                <a:gd name="T1" fmla="*/ 41 h 44"/>
                <a:gd name="T2" fmla="*/ 42 w 42"/>
                <a:gd name="T3" fmla="*/ 26 h 44"/>
                <a:gd name="T4" fmla="*/ 7 w 42"/>
                <a:gd name="T5" fmla="*/ 22 h 44"/>
                <a:gd name="T6" fmla="*/ 42 w 42"/>
                <a:gd name="T7" fmla="*/ 41 h 44"/>
              </a:gdLst>
              <a:ahLst/>
              <a:cxnLst>
                <a:cxn ang="0">
                  <a:pos x="T0" y="T1"/>
                </a:cxn>
                <a:cxn ang="0">
                  <a:pos x="T2" y="T3"/>
                </a:cxn>
                <a:cxn ang="0">
                  <a:pos x="T4" y="T5"/>
                </a:cxn>
                <a:cxn ang="0">
                  <a:pos x="T6" y="T7"/>
                </a:cxn>
              </a:cxnLst>
              <a:rect l="0" t="0" r="r" b="b"/>
              <a:pathLst>
                <a:path w="42" h="44">
                  <a:moveTo>
                    <a:pt x="42" y="41"/>
                  </a:moveTo>
                  <a:cubicBezTo>
                    <a:pt x="42" y="26"/>
                    <a:pt x="42" y="26"/>
                    <a:pt x="42" y="26"/>
                  </a:cubicBezTo>
                  <a:cubicBezTo>
                    <a:pt x="42" y="26"/>
                    <a:pt x="0" y="0"/>
                    <a:pt x="7" y="22"/>
                  </a:cubicBezTo>
                  <a:cubicBezTo>
                    <a:pt x="15" y="44"/>
                    <a:pt x="42" y="41"/>
                    <a:pt x="42" y="41"/>
                  </a:cubicBezTo>
                  <a:close/>
                </a:path>
              </a:pathLst>
            </a:custGeom>
            <a:solidFill>
              <a:srgbClr val="E5BE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Oval 192"/>
            <p:cNvSpPr>
              <a:spLocks noChangeArrowheads="1"/>
            </p:cNvSpPr>
            <p:nvPr/>
          </p:nvSpPr>
          <p:spPr bwMode="auto">
            <a:xfrm>
              <a:off x="11749088" y="3221038"/>
              <a:ext cx="131763" cy="41275"/>
            </a:xfrm>
            <a:prstGeom prst="ellipse">
              <a:avLst/>
            </a:prstGeom>
            <a:solidFill>
              <a:srgbClr val="FFE9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93"/>
            <p:cNvSpPr/>
            <p:nvPr/>
          </p:nvSpPr>
          <p:spPr bwMode="auto">
            <a:xfrm>
              <a:off x="12395201" y="2519363"/>
              <a:ext cx="231775" cy="220663"/>
            </a:xfrm>
            <a:custGeom>
              <a:avLst/>
              <a:gdLst>
                <a:gd name="T0" fmla="*/ 6 w 62"/>
                <a:gd name="T1" fmla="*/ 59 h 59"/>
                <a:gd name="T2" fmla="*/ 0 w 62"/>
                <a:gd name="T3" fmla="*/ 57 h 59"/>
                <a:gd name="T4" fmla="*/ 48 w 62"/>
                <a:gd name="T5" fmla="*/ 0 h 59"/>
                <a:gd name="T6" fmla="*/ 6 w 62"/>
                <a:gd name="T7" fmla="*/ 59 h 59"/>
              </a:gdLst>
              <a:ahLst/>
              <a:cxnLst>
                <a:cxn ang="0">
                  <a:pos x="T0" y="T1"/>
                </a:cxn>
                <a:cxn ang="0">
                  <a:pos x="T2" y="T3"/>
                </a:cxn>
                <a:cxn ang="0">
                  <a:pos x="T4" y="T5"/>
                </a:cxn>
                <a:cxn ang="0">
                  <a:pos x="T6" y="T7"/>
                </a:cxn>
              </a:cxnLst>
              <a:rect l="0" t="0" r="r" b="b"/>
              <a:pathLst>
                <a:path w="62" h="59">
                  <a:moveTo>
                    <a:pt x="6" y="59"/>
                  </a:moveTo>
                  <a:cubicBezTo>
                    <a:pt x="0" y="57"/>
                    <a:pt x="0" y="57"/>
                    <a:pt x="0" y="57"/>
                  </a:cubicBezTo>
                  <a:cubicBezTo>
                    <a:pt x="0" y="57"/>
                    <a:pt x="49" y="35"/>
                    <a:pt x="48" y="0"/>
                  </a:cubicBezTo>
                  <a:cubicBezTo>
                    <a:pt x="48" y="0"/>
                    <a:pt x="62" y="38"/>
                    <a:pt x="6" y="59"/>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94"/>
            <p:cNvSpPr/>
            <p:nvPr/>
          </p:nvSpPr>
          <p:spPr bwMode="auto">
            <a:xfrm>
              <a:off x="10885488" y="1581150"/>
              <a:ext cx="228600" cy="225425"/>
            </a:xfrm>
            <a:custGeom>
              <a:avLst/>
              <a:gdLst>
                <a:gd name="T0" fmla="*/ 2 w 61"/>
                <a:gd name="T1" fmla="*/ 2 h 60"/>
                <a:gd name="T2" fmla="*/ 7 w 61"/>
                <a:gd name="T3" fmla="*/ 19 h 60"/>
                <a:gd name="T4" fmla="*/ 18 w 61"/>
                <a:gd name="T5" fmla="*/ 37 h 60"/>
                <a:gd name="T6" fmla="*/ 54 w 61"/>
                <a:gd name="T7" fmla="*/ 59 h 60"/>
                <a:gd name="T8" fmla="*/ 61 w 61"/>
                <a:gd name="T9" fmla="*/ 60 h 60"/>
                <a:gd name="T10" fmla="*/ 53 w 61"/>
                <a:gd name="T11" fmla="*/ 56 h 60"/>
                <a:gd name="T12" fmla="*/ 45 w 61"/>
                <a:gd name="T13" fmla="*/ 50 h 60"/>
                <a:gd name="T14" fmla="*/ 27 w 61"/>
                <a:gd name="T15" fmla="*/ 36 h 60"/>
                <a:gd name="T16" fmla="*/ 13 w 61"/>
                <a:gd name="T17" fmla="*/ 19 h 60"/>
                <a:gd name="T18" fmla="*/ 4 w 61"/>
                <a:gd name="T19" fmla="*/ 5 h 60"/>
                <a:gd name="T20" fmla="*/ 3 w 61"/>
                <a:gd name="T21" fmla="*/ 0 h 60"/>
                <a:gd name="T22" fmla="*/ 2 w 61"/>
                <a:gd name="T23"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0">
                  <a:moveTo>
                    <a:pt x="2" y="2"/>
                  </a:moveTo>
                  <a:cubicBezTo>
                    <a:pt x="0" y="7"/>
                    <a:pt x="5" y="16"/>
                    <a:pt x="7" y="19"/>
                  </a:cubicBezTo>
                  <a:cubicBezTo>
                    <a:pt x="10" y="26"/>
                    <a:pt x="14" y="32"/>
                    <a:pt x="18" y="37"/>
                  </a:cubicBezTo>
                  <a:cubicBezTo>
                    <a:pt x="27" y="48"/>
                    <a:pt x="40" y="56"/>
                    <a:pt x="54" y="59"/>
                  </a:cubicBezTo>
                  <a:cubicBezTo>
                    <a:pt x="56" y="59"/>
                    <a:pt x="58" y="60"/>
                    <a:pt x="61" y="60"/>
                  </a:cubicBezTo>
                  <a:cubicBezTo>
                    <a:pt x="59" y="58"/>
                    <a:pt x="56" y="57"/>
                    <a:pt x="53" y="56"/>
                  </a:cubicBezTo>
                  <a:cubicBezTo>
                    <a:pt x="50" y="54"/>
                    <a:pt x="48" y="52"/>
                    <a:pt x="45" y="50"/>
                  </a:cubicBezTo>
                  <a:cubicBezTo>
                    <a:pt x="39" y="46"/>
                    <a:pt x="32" y="42"/>
                    <a:pt x="27" y="36"/>
                  </a:cubicBezTo>
                  <a:cubicBezTo>
                    <a:pt x="22" y="31"/>
                    <a:pt x="17" y="25"/>
                    <a:pt x="13" y="19"/>
                  </a:cubicBezTo>
                  <a:cubicBezTo>
                    <a:pt x="10" y="14"/>
                    <a:pt x="7" y="10"/>
                    <a:pt x="4" y="5"/>
                  </a:cubicBezTo>
                  <a:cubicBezTo>
                    <a:pt x="4" y="3"/>
                    <a:pt x="3" y="2"/>
                    <a:pt x="3" y="0"/>
                  </a:cubicBezTo>
                  <a:cubicBezTo>
                    <a:pt x="2" y="1"/>
                    <a:pt x="2" y="2"/>
                    <a:pt x="2" y="2"/>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95"/>
            <p:cNvSpPr/>
            <p:nvPr/>
          </p:nvSpPr>
          <p:spPr bwMode="auto">
            <a:xfrm>
              <a:off x="11012488" y="1493838"/>
              <a:ext cx="139700" cy="176213"/>
            </a:xfrm>
            <a:custGeom>
              <a:avLst/>
              <a:gdLst>
                <a:gd name="T0" fmla="*/ 6 w 37"/>
                <a:gd name="T1" fmla="*/ 0 h 47"/>
                <a:gd name="T2" fmla="*/ 37 w 37"/>
                <a:gd name="T3" fmla="*/ 47 h 47"/>
                <a:gd name="T4" fmla="*/ 6 w 37"/>
                <a:gd name="T5" fmla="*/ 0 h 47"/>
              </a:gdLst>
              <a:ahLst/>
              <a:cxnLst>
                <a:cxn ang="0">
                  <a:pos x="T0" y="T1"/>
                </a:cxn>
                <a:cxn ang="0">
                  <a:pos x="T2" y="T3"/>
                </a:cxn>
                <a:cxn ang="0">
                  <a:pos x="T4" y="T5"/>
                </a:cxn>
              </a:cxnLst>
              <a:rect l="0" t="0" r="r" b="b"/>
              <a:pathLst>
                <a:path w="37" h="47">
                  <a:moveTo>
                    <a:pt x="6" y="0"/>
                  </a:moveTo>
                  <a:cubicBezTo>
                    <a:pt x="6" y="0"/>
                    <a:pt x="0" y="38"/>
                    <a:pt x="37" y="47"/>
                  </a:cubicBezTo>
                  <a:cubicBezTo>
                    <a:pt x="37" y="47"/>
                    <a:pt x="12" y="31"/>
                    <a:pt x="6" y="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96"/>
            <p:cNvSpPr/>
            <p:nvPr/>
          </p:nvSpPr>
          <p:spPr bwMode="auto">
            <a:xfrm>
              <a:off x="12241213" y="1641475"/>
              <a:ext cx="220663" cy="242888"/>
            </a:xfrm>
            <a:custGeom>
              <a:avLst/>
              <a:gdLst>
                <a:gd name="T0" fmla="*/ 40 w 59"/>
                <a:gd name="T1" fmla="*/ 0 h 65"/>
                <a:gd name="T2" fmla="*/ 0 w 59"/>
                <a:gd name="T3" fmla="*/ 65 h 65"/>
                <a:gd name="T4" fmla="*/ 40 w 59"/>
                <a:gd name="T5" fmla="*/ 0 h 65"/>
              </a:gdLst>
              <a:ahLst/>
              <a:cxnLst>
                <a:cxn ang="0">
                  <a:pos x="T0" y="T1"/>
                </a:cxn>
                <a:cxn ang="0">
                  <a:pos x="T2" y="T3"/>
                </a:cxn>
                <a:cxn ang="0">
                  <a:pos x="T4" y="T5"/>
                </a:cxn>
              </a:cxnLst>
              <a:rect l="0" t="0" r="r" b="b"/>
              <a:pathLst>
                <a:path w="59" h="65">
                  <a:moveTo>
                    <a:pt x="40" y="0"/>
                  </a:moveTo>
                  <a:cubicBezTo>
                    <a:pt x="40" y="0"/>
                    <a:pt x="59" y="52"/>
                    <a:pt x="0" y="65"/>
                  </a:cubicBezTo>
                  <a:cubicBezTo>
                    <a:pt x="0" y="65"/>
                    <a:pt x="31" y="40"/>
                    <a:pt x="40" y="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97"/>
            <p:cNvSpPr/>
            <p:nvPr/>
          </p:nvSpPr>
          <p:spPr bwMode="auto">
            <a:xfrm>
              <a:off x="11614151" y="1314450"/>
              <a:ext cx="657225" cy="198438"/>
            </a:xfrm>
            <a:custGeom>
              <a:avLst/>
              <a:gdLst>
                <a:gd name="T0" fmla="*/ 175 w 175"/>
                <a:gd name="T1" fmla="*/ 41 h 53"/>
                <a:gd name="T2" fmla="*/ 95 w 175"/>
                <a:gd name="T3" fmla="*/ 18 h 53"/>
                <a:gd name="T4" fmla="*/ 22 w 175"/>
                <a:gd name="T5" fmla="*/ 51 h 53"/>
                <a:gd name="T6" fmla="*/ 119 w 175"/>
                <a:gd name="T7" fmla="*/ 39 h 53"/>
                <a:gd name="T8" fmla="*/ 175 w 175"/>
                <a:gd name="T9" fmla="*/ 41 h 53"/>
              </a:gdLst>
              <a:ahLst/>
              <a:cxnLst>
                <a:cxn ang="0">
                  <a:pos x="T0" y="T1"/>
                </a:cxn>
                <a:cxn ang="0">
                  <a:pos x="T2" y="T3"/>
                </a:cxn>
                <a:cxn ang="0">
                  <a:pos x="T4" y="T5"/>
                </a:cxn>
                <a:cxn ang="0">
                  <a:pos x="T6" y="T7"/>
                </a:cxn>
                <a:cxn ang="0">
                  <a:pos x="T8" y="T9"/>
                </a:cxn>
              </a:cxnLst>
              <a:rect l="0" t="0" r="r" b="b"/>
              <a:pathLst>
                <a:path w="175" h="53">
                  <a:moveTo>
                    <a:pt x="175" y="41"/>
                  </a:moveTo>
                  <a:cubicBezTo>
                    <a:pt x="175" y="41"/>
                    <a:pt x="147" y="0"/>
                    <a:pt x="95" y="18"/>
                  </a:cubicBezTo>
                  <a:cubicBezTo>
                    <a:pt x="43" y="37"/>
                    <a:pt x="43" y="50"/>
                    <a:pt x="22" y="51"/>
                  </a:cubicBezTo>
                  <a:cubicBezTo>
                    <a:pt x="0" y="53"/>
                    <a:pt x="77" y="52"/>
                    <a:pt x="119" y="39"/>
                  </a:cubicBezTo>
                  <a:cubicBezTo>
                    <a:pt x="160" y="27"/>
                    <a:pt x="167" y="50"/>
                    <a:pt x="175" y="41"/>
                  </a:cubicBezTo>
                  <a:close/>
                </a:path>
              </a:pathLst>
            </a:custGeom>
            <a:solidFill>
              <a:srgbClr val="5139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98"/>
            <p:cNvSpPr/>
            <p:nvPr/>
          </p:nvSpPr>
          <p:spPr bwMode="auto">
            <a:xfrm>
              <a:off x="12365038" y="1724025"/>
              <a:ext cx="247650" cy="363538"/>
            </a:xfrm>
            <a:custGeom>
              <a:avLst/>
              <a:gdLst>
                <a:gd name="T0" fmla="*/ 0 w 66"/>
                <a:gd name="T1" fmla="*/ 58 h 97"/>
                <a:gd name="T2" fmla="*/ 38 w 66"/>
                <a:gd name="T3" fmla="*/ 0 h 97"/>
                <a:gd name="T4" fmla="*/ 60 w 66"/>
                <a:gd name="T5" fmla="*/ 38 h 97"/>
                <a:gd name="T6" fmla="*/ 0 w 66"/>
                <a:gd name="T7" fmla="*/ 97 h 97"/>
                <a:gd name="T8" fmla="*/ 0 w 66"/>
                <a:gd name="T9" fmla="*/ 58 h 97"/>
              </a:gdLst>
              <a:ahLst/>
              <a:cxnLst>
                <a:cxn ang="0">
                  <a:pos x="T0" y="T1"/>
                </a:cxn>
                <a:cxn ang="0">
                  <a:pos x="T2" y="T3"/>
                </a:cxn>
                <a:cxn ang="0">
                  <a:pos x="T4" y="T5"/>
                </a:cxn>
                <a:cxn ang="0">
                  <a:pos x="T6" y="T7"/>
                </a:cxn>
                <a:cxn ang="0">
                  <a:pos x="T8" y="T9"/>
                </a:cxn>
              </a:cxnLst>
              <a:rect l="0" t="0" r="r" b="b"/>
              <a:pathLst>
                <a:path w="66" h="97">
                  <a:moveTo>
                    <a:pt x="0" y="58"/>
                  </a:moveTo>
                  <a:cubicBezTo>
                    <a:pt x="0" y="58"/>
                    <a:pt x="43" y="33"/>
                    <a:pt x="38" y="0"/>
                  </a:cubicBezTo>
                  <a:cubicBezTo>
                    <a:pt x="38" y="0"/>
                    <a:pt x="66" y="6"/>
                    <a:pt x="60" y="38"/>
                  </a:cubicBezTo>
                  <a:cubicBezTo>
                    <a:pt x="54" y="69"/>
                    <a:pt x="0" y="97"/>
                    <a:pt x="0" y="97"/>
                  </a:cubicBezTo>
                  <a:lnTo>
                    <a:pt x="0" y="58"/>
                  </a:lnTo>
                  <a:close/>
                </a:path>
              </a:pathLst>
            </a:custGeom>
            <a:solidFill>
              <a:srgbClr val="5139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99"/>
            <p:cNvSpPr/>
            <p:nvPr/>
          </p:nvSpPr>
          <p:spPr bwMode="auto">
            <a:xfrm>
              <a:off x="11218863" y="2668588"/>
              <a:ext cx="49213" cy="19050"/>
            </a:xfrm>
            <a:custGeom>
              <a:avLst/>
              <a:gdLst>
                <a:gd name="T0" fmla="*/ 13 w 13"/>
                <a:gd name="T1" fmla="*/ 3 h 5"/>
                <a:gd name="T2" fmla="*/ 11 w 13"/>
                <a:gd name="T3" fmla="*/ 5 h 5"/>
                <a:gd name="T4" fmla="*/ 2 w 13"/>
                <a:gd name="T5" fmla="*/ 5 h 5"/>
                <a:gd name="T6" fmla="*/ 0 w 13"/>
                <a:gd name="T7" fmla="*/ 3 h 5"/>
                <a:gd name="T8" fmla="*/ 0 w 13"/>
                <a:gd name="T9" fmla="*/ 3 h 5"/>
                <a:gd name="T10" fmla="*/ 2 w 13"/>
                <a:gd name="T11" fmla="*/ 0 h 5"/>
                <a:gd name="T12" fmla="*/ 11 w 13"/>
                <a:gd name="T13" fmla="*/ 0 h 5"/>
                <a:gd name="T14" fmla="*/ 13 w 13"/>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5">
                  <a:moveTo>
                    <a:pt x="13" y="3"/>
                  </a:moveTo>
                  <a:cubicBezTo>
                    <a:pt x="13" y="4"/>
                    <a:pt x="12" y="5"/>
                    <a:pt x="11" y="5"/>
                  </a:cubicBezTo>
                  <a:cubicBezTo>
                    <a:pt x="2" y="5"/>
                    <a:pt x="2" y="5"/>
                    <a:pt x="2" y="5"/>
                  </a:cubicBezTo>
                  <a:cubicBezTo>
                    <a:pt x="1" y="5"/>
                    <a:pt x="0" y="4"/>
                    <a:pt x="0" y="3"/>
                  </a:cubicBezTo>
                  <a:cubicBezTo>
                    <a:pt x="0" y="3"/>
                    <a:pt x="0" y="3"/>
                    <a:pt x="0" y="3"/>
                  </a:cubicBezTo>
                  <a:cubicBezTo>
                    <a:pt x="0" y="1"/>
                    <a:pt x="1" y="0"/>
                    <a:pt x="2" y="0"/>
                  </a:cubicBezTo>
                  <a:cubicBezTo>
                    <a:pt x="11" y="0"/>
                    <a:pt x="11" y="0"/>
                    <a:pt x="11" y="0"/>
                  </a:cubicBezTo>
                  <a:cubicBezTo>
                    <a:pt x="12" y="0"/>
                    <a:pt x="13" y="1"/>
                    <a:pt x="13" y="3"/>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200"/>
            <p:cNvSpPr/>
            <p:nvPr/>
          </p:nvSpPr>
          <p:spPr bwMode="auto">
            <a:xfrm>
              <a:off x="12184063" y="2654300"/>
              <a:ext cx="74613" cy="25400"/>
            </a:xfrm>
            <a:custGeom>
              <a:avLst/>
              <a:gdLst>
                <a:gd name="T0" fmla="*/ 20 w 20"/>
                <a:gd name="T1" fmla="*/ 3 h 7"/>
                <a:gd name="T2" fmla="*/ 17 w 20"/>
                <a:gd name="T3" fmla="*/ 7 h 7"/>
                <a:gd name="T4" fmla="*/ 3 w 20"/>
                <a:gd name="T5" fmla="*/ 7 h 7"/>
                <a:gd name="T6" fmla="*/ 0 w 20"/>
                <a:gd name="T7" fmla="*/ 3 h 7"/>
                <a:gd name="T8" fmla="*/ 0 w 20"/>
                <a:gd name="T9" fmla="*/ 3 h 7"/>
                <a:gd name="T10" fmla="*/ 3 w 20"/>
                <a:gd name="T11" fmla="*/ 0 h 7"/>
                <a:gd name="T12" fmla="*/ 17 w 20"/>
                <a:gd name="T13" fmla="*/ 0 h 7"/>
                <a:gd name="T14" fmla="*/ 20 w 20"/>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7">
                  <a:moveTo>
                    <a:pt x="20" y="3"/>
                  </a:moveTo>
                  <a:cubicBezTo>
                    <a:pt x="20" y="5"/>
                    <a:pt x="19" y="7"/>
                    <a:pt x="17" y="7"/>
                  </a:cubicBezTo>
                  <a:cubicBezTo>
                    <a:pt x="3" y="7"/>
                    <a:pt x="3" y="7"/>
                    <a:pt x="3" y="7"/>
                  </a:cubicBezTo>
                  <a:cubicBezTo>
                    <a:pt x="2" y="7"/>
                    <a:pt x="0" y="5"/>
                    <a:pt x="0" y="3"/>
                  </a:cubicBezTo>
                  <a:cubicBezTo>
                    <a:pt x="0" y="3"/>
                    <a:pt x="0" y="3"/>
                    <a:pt x="0" y="3"/>
                  </a:cubicBezTo>
                  <a:cubicBezTo>
                    <a:pt x="0" y="1"/>
                    <a:pt x="2" y="0"/>
                    <a:pt x="3" y="0"/>
                  </a:cubicBezTo>
                  <a:cubicBezTo>
                    <a:pt x="17" y="0"/>
                    <a:pt x="17" y="0"/>
                    <a:pt x="17" y="0"/>
                  </a:cubicBezTo>
                  <a:cubicBezTo>
                    <a:pt x="19" y="0"/>
                    <a:pt x="20" y="1"/>
                    <a:pt x="20" y="3"/>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Oval 201"/>
            <p:cNvSpPr>
              <a:spLocks noChangeArrowheads="1"/>
            </p:cNvSpPr>
            <p:nvPr/>
          </p:nvSpPr>
          <p:spPr bwMode="auto">
            <a:xfrm>
              <a:off x="11760201" y="2725738"/>
              <a:ext cx="79375" cy="30163"/>
            </a:xfrm>
            <a:prstGeom prst="ellipse">
              <a:avLst/>
            </a:pr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02"/>
            <p:cNvSpPr/>
            <p:nvPr/>
          </p:nvSpPr>
          <p:spPr bwMode="auto">
            <a:xfrm>
              <a:off x="11955463" y="2159000"/>
              <a:ext cx="255588" cy="212725"/>
            </a:xfrm>
            <a:custGeom>
              <a:avLst/>
              <a:gdLst>
                <a:gd name="T0" fmla="*/ 4 w 68"/>
                <a:gd name="T1" fmla="*/ 45 h 57"/>
                <a:gd name="T2" fmla="*/ 11 w 68"/>
                <a:gd name="T3" fmla="*/ 56 h 57"/>
                <a:gd name="T4" fmla="*/ 63 w 68"/>
                <a:gd name="T5" fmla="*/ 9 h 57"/>
                <a:gd name="T6" fmla="*/ 61 w 68"/>
                <a:gd name="T7" fmla="*/ 3 h 57"/>
                <a:gd name="T8" fmla="*/ 4 w 68"/>
                <a:gd name="T9" fmla="*/ 45 h 57"/>
              </a:gdLst>
              <a:ahLst/>
              <a:cxnLst>
                <a:cxn ang="0">
                  <a:pos x="T0" y="T1"/>
                </a:cxn>
                <a:cxn ang="0">
                  <a:pos x="T2" y="T3"/>
                </a:cxn>
                <a:cxn ang="0">
                  <a:pos x="T4" y="T5"/>
                </a:cxn>
                <a:cxn ang="0">
                  <a:pos x="T6" y="T7"/>
                </a:cxn>
                <a:cxn ang="0">
                  <a:pos x="T8" y="T9"/>
                </a:cxn>
              </a:cxnLst>
              <a:rect l="0" t="0" r="r" b="b"/>
              <a:pathLst>
                <a:path w="68" h="57">
                  <a:moveTo>
                    <a:pt x="4" y="45"/>
                  </a:moveTo>
                  <a:cubicBezTo>
                    <a:pt x="4" y="45"/>
                    <a:pt x="0" y="55"/>
                    <a:pt x="11" y="56"/>
                  </a:cubicBezTo>
                  <a:cubicBezTo>
                    <a:pt x="23" y="57"/>
                    <a:pt x="63" y="9"/>
                    <a:pt x="63" y="9"/>
                  </a:cubicBezTo>
                  <a:cubicBezTo>
                    <a:pt x="63" y="9"/>
                    <a:pt x="68" y="6"/>
                    <a:pt x="61" y="3"/>
                  </a:cubicBezTo>
                  <a:cubicBezTo>
                    <a:pt x="54" y="0"/>
                    <a:pt x="4" y="45"/>
                    <a:pt x="4" y="45"/>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203"/>
            <p:cNvSpPr/>
            <p:nvPr/>
          </p:nvSpPr>
          <p:spPr bwMode="auto">
            <a:xfrm>
              <a:off x="11993563" y="2368550"/>
              <a:ext cx="277813" cy="274638"/>
            </a:xfrm>
            <a:custGeom>
              <a:avLst/>
              <a:gdLst>
                <a:gd name="T0" fmla="*/ 63 w 74"/>
                <a:gd name="T1" fmla="*/ 0 h 73"/>
                <a:gd name="T2" fmla="*/ 15 w 74"/>
                <a:gd name="T3" fmla="*/ 22 h 73"/>
                <a:gd name="T4" fmla="*/ 17 w 74"/>
                <a:gd name="T5" fmla="*/ 43 h 73"/>
                <a:gd name="T6" fmla="*/ 66 w 74"/>
                <a:gd name="T7" fmla="*/ 68 h 73"/>
                <a:gd name="T8" fmla="*/ 67 w 74"/>
                <a:gd name="T9" fmla="*/ 53 h 73"/>
                <a:gd name="T10" fmla="*/ 27 w 74"/>
                <a:gd name="T11" fmla="*/ 32 h 73"/>
                <a:gd name="T12" fmla="*/ 67 w 74"/>
                <a:gd name="T13" fmla="*/ 15 h 73"/>
                <a:gd name="T14" fmla="*/ 63 w 74"/>
                <a:gd name="T15" fmla="*/ 0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73">
                  <a:moveTo>
                    <a:pt x="63" y="0"/>
                  </a:moveTo>
                  <a:cubicBezTo>
                    <a:pt x="63" y="0"/>
                    <a:pt x="17" y="22"/>
                    <a:pt x="15" y="22"/>
                  </a:cubicBezTo>
                  <a:cubicBezTo>
                    <a:pt x="13" y="23"/>
                    <a:pt x="0" y="31"/>
                    <a:pt x="17" y="43"/>
                  </a:cubicBezTo>
                  <a:cubicBezTo>
                    <a:pt x="34" y="55"/>
                    <a:pt x="61" y="73"/>
                    <a:pt x="66" y="68"/>
                  </a:cubicBezTo>
                  <a:cubicBezTo>
                    <a:pt x="71" y="64"/>
                    <a:pt x="74" y="55"/>
                    <a:pt x="67" y="53"/>
                  </a:cubicBezTo>
                  <a:cubicBezTo>
                    <a:pt x="59" y="51"/>
                    <a:pt x="27" y="32"/>
                    <a:pt x="27" y="32"/>
                  </a:cubicBezTo>
                  <a:cubicBezTo>
                    <a:pt x="67" y="15"/>
                    <a:pt x="67" y="15"/>
                    <a:pt x="67" y="15"/>
                  </a:cubicBezTo>
                  <a:cubicBezTo>
                    <a:pt x="67" y="15"/>
                    <a:pt x="71" y="7"/>
                    <a:pt x="63" y="0"/>
                  </a:cubicBezTo>
                  <a:close/>
                </a:path>
              </a:pathLst>
            </a:custGeom>
            <a:solidFill>
              <a:srgbClr val="2827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204"/>
            <p:cNvSpPr/>
            <p:nvPr/>
          </p:nvSpPr>
          <p:spPr bwMode="auto">
            <a:xfrm>
              <a:off x="11215688" y="2390775"/>
              <a:ext cx="203200" cy="200025"/>
            </a:xfrm>
            <a:custGeom>
              <a:avLst/>
              <a:gdLst>
                <a:gd name="T0" fmla="*/ 54 w 54"/>
                <a:gd name="T1" fmla="*/ 28 h 53"/>
                <a:gd name="T2" fmla="*/ 26 w 54"/>
                <a:gd name="T3" fmla="*/ 52 h 53"/>
                <a:gd name="T4" fmla="*/ 1 w 54"/>
                <a:gd name="T5" fmla="*/ 25 h 53"/>
                <a:gd name="T6" fmla="*/ 29 w 54"/>
                <a:gd name="T7" fmla="*/ 1 h 53"/>
                <a:gd name="T8" fmla="*/ 54 w 54"/>
                <a:gd name="T9" fmla="*/ 28 h 53"/>
              </a:gdLst>
              <a:ahLst/>
              <a:cxnLst>
                <a:cxn ang="0">
                  <a:pos x="T0" y="T1"/>
                </a:cxn>
                <a:cxn ang="0">
                  <a:pos x="T2" y="T3"/>
                </a:cxn>
                <a:cxn ang="0">
                  <a:pos x="T4" y="T5"/>
                </a:cxn>
                <a:cxn ang="0">
                  <a:pos x="T6" y="T7"/>
                </a:cxn>
                <a:cxn ang="0">
                  <a:pos x="T8" y="T9"/>
                </a:cxn>
              </a:cxnLst>
              <a:rect l="0" t="0" r="r" b="b"/>
              <a:pathLst>
                <a:path w="54" h="53">
                  <a:moveTo>
                    <a:pt x="54" y="28"/>
                  </a:moveTo>
                  <a:cubicBezTo>
                    <a:pt x="53" y="42"/>
                    <a:pt x="40" y="53"/>
                    <a:pt x="26" y="52"/>
                  </a:cubicBezTo>
                  <a:cubicBezTo>
                    <a:pt x="11" y="52"/>
                    <a:pt x="0" y="39"/>
                    <a:pt x="1" y="25"/>
                  </a:cubicBezTo>
                  <a:cubicBezTo>
                    <a:pt x="1" y="11"/>
                    <a:pt x="14" y="0"/>
                    <a:pt x="29" y="1"/>
                  </a:cubicBezTo>
                  <a:cubicBezTo>
                    <a:pt x="43" y="1"/>
                    <a:pt x="54" y="14"/>
                    <a:pt x="54" y="28"/>
                  </a:cubicBezTo>
                  <a:close/>
                </a:path>
              </a:pathLst>
            </a:custGeom>
            <a:solidFill>
              <a:srgbClr val="4741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206"/>
            <p:cNvSpPr/>
            <p:nvPr/>
          </p:nvSpPr>
          <p:spPr bwMode="auto">
            <a:xfrm>
              <a:off x="11276013" y="2401888"/>
              <a:ext cx="109538" cy="87313"/>
            </a:xfrm>
            <a:custGeom>
              <a:avLst/>
              <a:gdLst>
                <a:gd name="T0" fmla="*/ 27 w 29"/>
                <a:gd name="T1" fmla="*/ 17 h 23"/>
                <a:gd name="T2" fmla="*/ 11 w 29"/>
                <a:gd name="T3" fmla="*/ 21 h 23"/>
                <a:gd name="T4" fmla="*/ 2 w 29"/>
                <a:gd name="T5" fmla="*/ 7 h 23"/>
                <a:gd name="T6" fmla="*/ 19 w 29"/>
                <a:gd name="T7" fmla="*/ 3 h 23"/>
                <a:gd name="T8" fmla="*/ 27 w 29"/>
                <a:gd name="T9" fmla="*/ 17 h 23"/>
              </a:gdLst>
              <a:ahLst/>
              <a:cxnLst>
                <a:cxn ang="0">
                  <a:pos x="T0" y="T1"/>
                </a:cxn>
                <a:cxn ang="0">
                  <a:pos x="T2" y="T3"/>
                </a:cxn>
                <a:cxn ang="0">
                  <a:pos x="T4" y="T5"/>
                </a:cxn>
                <a:cxn ang="0">
                  <a:pos x="T6" y="T7"/>
                </a:cxn>
                <a:cxn ang="0">
                  <a:pos x="T8" y="T9"/>
                </a:cxn>
              </a:cxnLst>
              <a:rect l="0" t="0" r="r" b="b"/>
              <a:pathLst>
                <a:path w="29" h="23">
                  <a:moveTo>
                    <a:pt x="27" y="17"/>
                  </a:moveTo>
                  <a:cubicBezTo>
                    <a:pt x="25" y="22"/>
                    <a:pt x="18" y="23"/>
                    <a:pt x="11" y="21"/>
                  </a:cubicBezTo>
                  <a:cubicBezTo>
                    <a:pt x="4" y="18"/>
                    <a:pt x="0" y="12"/>
                    <a:pt x="2" y="7"/>
                  </a:cubicBezTo>
                  <a:cubicBezTo>
                    <a:pt x="4" y="2"/>
                    <a:pt x="12" y="0"/>
                    <a:pt x="19" y="3"/>
                  </a:cubicBezTo>
                  <a:cubicBezTo>
                    <a:pt x="25" y="6"/>
                    <a:pt x="29" y="12"/>
                    <a:pt x="27" y="17"/>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207"/>
            <p:cNvSpPr/>
            <p:nvPr/>
          </p:nvSpPr>
          <p:spPr bwMode="auto">
            <a:xfrm>
              <a:off x="11545888" y="2860675"/>
              <a:ext cx="679450" cy="330200"/>
            </a:xfrm>
            <a:custGeom>
              <a:avLst/>
              <a:gdLst>
                <a:gd name="T0" fmla="*/ 0 w 181"/>
                <a:gd name="T1" fmla="*/ 56 h 88"/>
                <a:gd name="T2" fmla="*/ 175 w 181"/>
                <a:gd name="T3" fmla="*/ 1 h 88"/>
                <a:gd name="T4" fmla="*/ 179 w 181"/>
                <a:gd name="T5" fmla="*/ 2 h 88"/>
                <a:gd name="T6" fmla="*/ 180 w 181"/>
                <a:gd name="T7" fmla="*/ 4 h 88"/>
                <a:gd name="T8" fmla="*/ 0 w 181"/>
                <a:gd name="T9" fmla="*/ 56 h 88"/>
              </a:gdLst>
              <a:ahLst/>
              <a:cxnLst>
                <a:cxn ang="0">
                  <a:pos x="T0" y="T1"/>
                </a:cxn>
                <a:cxn ang="0">
                  <a:pos x="T2" y="T3"/>
                </a:cxn>
                <a:cxn ang="0">
                  <a:pos x="T4" y="T5"/>
                </a:cxn>
                <a:cxn ang="0">
                  <a:pos x="T6" y="T7"/>
                </a:cxn>
                <a:cxn ang="0">
                  <a:pos x="T8" y="T9"/>
                </a:cxn>
              </a:cxnLst>
              <a:rect l="0" t="0" r="r" b="b"/>
              <a:pathLst>
                <a:path w="181" h="88">
                  <a:moveTo>
                    <a:pt x="0" y="56"/>
                  </a:moveTo>
                  <a:cubicBezTo>
                    <a:pt x="0" y="56"/>
                    <a:pt x="97" y="76"/>
                    <a:pt x="175" y="1"/>
                  </a:cubicBezTo>
                  <a:cubicBezTo>
                    <a:pt x="175" y="1"/>
                    <a:pt x="177" y="0"/>
                    <a:pt x="179" y="2"/>
                  </a:cubicBezTo>
                  <a:cubicBezTo>
                    <a:pt x="181" y="3"/>
                    <a:pt x="180" y="4"/>
                    <a:pt x="180" y="4"/>
                  </a:cubicBezTo>
                  <a:cubicBezTo>
                    <a:pt x="180" y="4"/>
                    <a:pt x="115" y="88"/>
                    <a:pt x="0" y="56"/>
                  </a:cubicBezTo>
                  <a:close/>
                </a:path>
              </a:pathLst>
            </a:custGeom>
            <a:solidFill>
              <a:srgbClr val="4741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750"/>
                                        <p:tgtEl>
                                          <p:spTgt spid="46"/>
                                        </p:tgtEl>
                                      </p:cBhvr>
                                    </p:animEffect>
                                  </p:childTnLst>
                                </p:cTn>
                              </p:par>
                              <p:par>
                                <p:cTn id="12" presetID="10" presetClass="entr" presetSubtype="0" fill="hold" nodeType="withEffect">
                                  <p:stCondLst>
                                    <p:cond delay="75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childTnLst>
                                </p:cTn>
                              </p:par>
                              <p:par>
                                <p:cTn id="15" presetID="10" presetClass="entr" presetSubtype="0" fill="hold" nodeType="withEffect">
                                  <p:stCondLst>
                                    <p:cond delay="7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par>
                                <p:cTn id="18" presetID="10"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childTnLst>
                                </p:cTn>
                              </p:par>
                              <p:par>
                                <p:cTn id="21" presetID="10" presetClass="entr" presetSubtype="0" fill="hold" nodeType="withEffect">
                                  <p:stCondLst>
                                    <p:cond delay="75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childTnLst>
                                </p:cTn>
                              </p:par>
                              <p:par>
                                <p:cTn id="24" presetID="10" presetClass="entr" presetSubtype="0" fill="hold" nodeType="withEffect">
                                  <p:stCondLst>
                                    <p:cond delay="175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250"/>
                                        <p:tgtEl>
                                          <p:spTgt spid="7"/>
                                        </p:tgtEl>
                                      </p:cBhvr>
                                    </p:animEffect>
                                  </p:childTnLst>
                                </p:cTn>
                              </p:par>
                              <p:par>
                                <p:cTn id="27" presetID="10" presetClass="entr" presetSubtype="0" fill="hold" nodeType="withEffect">
                                  <p:stCondLst>
                                    <p:cond delay="175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250"/>
                                        <p:tgtEl>
                                          <p:spTgt spid="8"/>
                                        </p:tgtEl>
                                      </p:cBhvr>
                                    </p:animEffect>
                                  </p:childTnLst>
                                </p:cTn>
                              </p:par>
                              <p:par>
                                <p:cTn id="30" presetID="10" presetClass="entr" presetSubtype="0" fill="hold" nodeType="withEffect">
                                  <p:stCondLst>
                                    <p:cond delay="175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250"/>
                                        <p:tgtEl>
                                          <p:spTgt spid="6"/>
                                        </p:tgtEl>
                                      </p:cBhvr>
                                    </p:animEffect>
                                  </p:childTnLst>
                                </p:cTn>
                              </p:par>
                              <p:par>
                                <p:cTn id="33" presetID="10" presetClass="entr" presetSubtype="0" fill="hold" nodeType="withEffect">
                                  <p:stCondLst>
                                    <p:cond delay="175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6096000" y="10160"/>
            <a:ext cx="0" cy="6847840"/>
          </a:xfrm>
          <a:prstGeom prst="line">
            <a:avLst/>
          </a:prstGeom>
          <a:ln w="9525">
            <a:solidFill>
              <a:srgbClr val="ED922E"/>
            </a:solidFill>
            <a:prstDash val="solid"/>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5757853" y="485896"/>
            <a:ext cx="1971675" cy="1333500"/>
            <a:chOff x="5757853" y="801884"/>
            <a:chExt cx="1971675" cy="1333500"/>
          </a:xfrm>
        </p:grpSpPr>
        <p:sp>
          <p:nvSpPr>
            <p:cNvPr id="4" name="Freeform 5"/>
            <p:cNvSpPr/>
            <p:nvPr/>
          </p:nvSpPr>
          <p:spPr bwMode="auto">
            <a:xfrm>
              <a:off x="6413490" y="801884"/>
              <a:ext cx="1316038" cy="666750"/>
            </a:xfrm>
            <a:custGeom>
              <a:avLst/>
              <a:gdLst>
                <a:gd name="T0" fmla="*/ 22 w 309"/>
                <a:gd name="T1" fmla="*/ 156 h 156"/>
                <a:gd name="T2" fmla="*/ 309 w 309"/>
                <a:gd name="T3" fmla="*/ 156 h 156"/>
                <a:gd name="T4" fmla="*/ 309 w 309"/>
                <a:gd name="T5" fmla="*/ 93 h 156"/>
                <a:gd name="T6" fmla="*/ 296 w 309"/>
                <a:gd name="T7" fmla="*/ 80 h 156"/>
                <a:gd name="T8" fmla="*/ 110 w 309"/>
                <a:gd name="T9" fmla="*/ 80 h 156"/>
                <a:gd name="T10" fmla="*/ 138 w 309"/>
                <a:gd name="T11" fmla="*/ 52 h 156"/>
                <a:gd name="T12" fmla="*/ 138 w 309"/>
                <a:gd name="T13" fmla="*/ 34 h 156"/>
                <a:gd name="T14" fmla="*/ 109 w 309"/>
                <a:gd name="T15" fmla="*/ 5 h 156"/>
                <a:gd name="T16" fmla="*/ 91 w 309"/>
                <a:gd name="T17" fmla="*/ 5 h 156"/>
                <a:gd name="T18" fmla="*/ 0 w 309"/>
                <a:gd name="T19" fmla="*/ 95 h 156"/>
                <a:gd name="T20" fmla="*/ 22 w 309"/>
                <a:gd name="T21"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156">
                  <a:moveTo>
                    <a:pt x="22" y="156"/>
                  </a:moveTo>
                  <a:cubicBezTo>
                    <a:pt x="309" y="156"/>
                    <a:pt x="309" y="156"/>
                    <a:pt x="309" y="156"/>
                  </a:cubicBezTo>
                  <a:cubicBezTo>
                    <a:pt x="309" y="93"/>
                    <a:pt x="309" y="93"/>
                    <a:pt x="309" y="93"/>
                  </a:cubicBezTo>
                  <a:cubicBezTo>
                    <a:pt x="309" y="86"/>
                    <a:pt x="304" y="80"/>
                    <a:pt x="296" y="80"/>
                  </a:cubicBezTo>
                  <a:cubicBezTo>
                    <a:pt x="110" y="80"/>
                    <a:pt x="110" y="80"/>
                    <a:pt x="110" y="80"/>
                  </a:cubicBezTo>
                  <a:cubicBezTo>
                    <a:pt x="138" y="52"/>
                    <a:pt x="138" y="52"/>
                    <a:pt x="138" y="52"/>
                  </a:cubicBezTo>
                  <a:cubicBezTo>
                    <a:pt x="143" y="47"/>
                    <a:pt x="143" y="39"/>
                    <a:pt x="138" y="34"/>
                  </a:cubicBezTo>
                  <a:cubicBezTo>
                    <a:pt x="109" y="5"/>
                    <a:pt x="109" y="5"/>
                    <a:pt x="109" y="5"/>
                  </a:cubicBezTo>
                  <a:cubicBezTo>
                    <a:pt x="104" y="0"/>
                    <a:pt x="96" y="0"/>
                    <a:pt x="91" y="5"/>
                  </a:cubicBezTo>
                  <a:cubicBezTo>
                    <a:pt x="0" y="95"/>
                    <a:pt x="0" y="95"/>
                    <a:pt x="0" y="95"/>
                  </a:cubicBezTo>
                  <a:cubicBezTo>
                    <a:pt x="15" y="112"/>
                    <a:pt x="23" y="134"/>
                    <a:pt x="22" y="156"/>
                  </a:cubicBezTo>
                  <a:close/>
                </a:path>
              </a:pathLst>
            </a:custGeom>
            <a:solidFill>
              <a:srgbClr val="ED922E"/>
            </a:solidFill>
            <a:ln>
              <a:noFill/>
            </a:ln>
          </p:spPr>
          <p:txBody>
            <a:bodyPr vert="horz" wrap="square" lIns="91440" tIns="45720" rIns="91440" bIns="45720" numCol="1" anchor="t" anchorCtr="0" compatLnSpc="1"/>
            <a:lstStyle/>
            <a:p>
              <a:endParaRPr lang="zh-CN" altLang="en-US"/>
            </a:p>
          </p:txBody>
        </p:sp>
        <p:sp>
          <p:nvSpPr>
            <p:cNvPr id="5" name="Freeform 6"/>
            <p:cNvSpPr/>
            <p:nvPr/>
          </p:nvSpPr>
          <p:spPr bwMode="auto">
            <a:xfrm>
              <a:off x="6408728" y="1468634"/>
              <a:ext cx="1320800" cy="666750"/>
            </a:xfrm>
            <a:custGeom>
              <a:avLst/>
              <a:gdLst>
                <a:gd name="T0" fmla="*/ 0 w 310"/>
                <a:gd name="T1" fmla="*/ 59 h 156"/>
                <a:gd name="T2" fmla="*/ 92 w 310"/>
                <a:gd name="T3" fmla="*/ 151 h 156"/>
                <a:gd name="T4" fmla="*/ 110 w 310"/>
                <a:gd name="T5" fmla="*/ 151 h 156"/>
                <a:gd name="T6" fmla="*/ 139 w 310"/>
                <a:gd name="T7" fmla="*/ 121 h 156"/>
                <a:gd name="T8" fmla="*/ 139 w 310"/>
                <a:gd name="T9" fmla="*/ 103 h 156"/>
                <a:gd name="T10" fmla="*/ 111 w 310"/>
                <a:gd name="T11" fmla="*/ 75 h 156"/>
                <a:gd name="T12" fmla="*/ 297 w 310"/>
                <a:gd name="T13" fmla="*/ 75 h 156"/>
                <a:gd name="T14" fmla="*/ 310 w 310"/>
                <a:gd name="T15" fmla="*/ 62 h 156"/>
                <a:gd name="T16" fmla="*/ 310 w 310"/>
                <a:gd name="T17" fmla="*/ 0 h 156"/>
                <a:gd name="T18" fmla="*/ 23 w 310"/>
                <a:gd name="T19" fmla="*/ 0 h 156"/>
                <a:gd name="T20" fmla="*/ 0 w 310"/>
                <a:gd name="T21" fmla="*/ 5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0" h="156">
                  <a:moveTo>
                    <a:pt x="0" y="59"/>
                  </a:moveTo>
                  <a:cubicBezTo>
                    <a:pt x="92" y="151"/>
                    <a:pt x="92" y="151"/>
                    <a:pt x="92" y="151"/>
                  </a:cubicBezTo>
                  <a:cubicBezTo>
                    <a:pt x="97" y="156"/>
                    <a:pt x="105" y="156"/>
                    <a:pt x="110" y="151"/>
                  </a:cubicBezTo>
                  <a:cubicBezTo>
                    <a:pt x="139" y="121"/>
                    <a:pt x="139" y="121"/>
                    <a:pt x="139" y="121"/>
                  </a:cubicBezTo>
                  <a:cubicBezTo>
                    <a:pt x="144" y="116"/>
                    <a:pt x="144" y="108"/>
                    <a:pt x="139" y="103"/>
                  </a:cubicBezTo>
                  <a:cubicBezTo>
                    <a:pt x="111" y="75"/>
                    <a:pt x="111" y="75"/>
                    <a:pt x="111" y="75"/>
                  </a:cubicBezTo>
                  <a:cubicBezTo>
                    <a:pt x="297" y="75"/>
                    <a:pt x="297" y="75"/>
                    <a:pt x="297" y="75"/>
                  </a:cubicBezTo>
                  <a:cubicBezTo>
                    <a:pt x="305" y="75"/>
                    <a:pt x="310" y="69"/>
                    <a:pt x="310" y="62"/>
                  </a:cubicBezTo>
                  <a:cubicBezTo>
                    <a:pt x="310" y="0"/>
                    <a:pt x="310" y="0"/>
                    <a:pt x="310" y="0"/>
                  </a:cubicBezTo>
                  <a:cubicBezTo>
                    <a:pt x="23" y="0"/>
                    <a:pt x="23" y="0"/>
                    <a:pt x="23" y="0"/>
                  </a:cubicBezTo>
                  <a:cubicBezTo>
                    <a:pt x="23" y="21"/>
                    <a:pt x="15" y="42"/>
                    <a:pt x="0" y="59"/>
                  </a:cubicBezTo>
                  <a:close/>
                </a:path>
              </a:pathLst>
            </a:custGeom>
            <a:solidFill>
              <a:srgbClr val="ED922E"/>
            </a:solidFill>
            <a:ln>
              <a:noFill/>
            </a:ln>
          </p:spPr>
          <p:txBody>
            <a:bodyPr vert="horz" wrap="square" lIns="91440" tIns="45720" rIns="91440" bIns="45720" numCol="1" anchor="t" anchorCtr="0" compatLnSpc="1"/>
            <a:lstStyle/>
            <a:p>
              <a:endParaRPr lang="zh-CN" altLang="en-US"/>
            </a:p>
          </p:txBody>
        </p:sp>
        <p:sp>
          <p:nvSpPr>
            <p:cNvPr id="6" name="Freeform 7"/>
            <p:cNvSpPr/>
            <p:nvPr/>
          </p:nvSpPr>
          <p:spPr bwMode="auto">
            <a:xfrm>
              <a:off x="5757853" y="1084459"/>
              <a:ext cx="685800" cy="384175"/>
            </a:xfrm>
            <a:custGeom>
              <a:avLst/>
              <a:gdLst>
                <a:gd name="T0" fmla="*/ 137 w 161"/>
                <a:gd name="T1" fmla="*/ 31 h 90"/>
                <a:gd name="T2" fmla="*/ 24 w 161"/>
                <a:gd name="T3" fmla="*/ 31 h 90"/>
                <a:gd name="T4" fmla="*/ 0 w 161"/>
                <a:gd name="T5" fmla="*/ 90 h 90"/>
                <a:gd name="T6" fmla="*/ 161 w 161"/>
                <a:gd name="T7" fmla="*/ 90 h 90"/>
                <a:gd name="T8" fmla="*/ 137 w 161"/>
                <a:gd name="T9" fmla="*/ 31 h 90"/>
              </a:gdLst>
              <a:ahLst/>
              <a:cxnLst>
                <a:cxn ang="0">
                  <a:pos x="T0" y="T1"/>
                </a:cxn>
                <a:cxn ang="0">
                  <a:pos x="T2" y="T3"/>
                </a:cxn>
                <a:cxn ang="0">
                  <a:pos x="T4" y="T5"/>
                </a:cxn>
                <a:cxn ang="0">
                  <a:pos x="T6" y="T7"/>
                </a:cxn>
                <a:cxn ang="0">
                  <a:pos x="T8" y="T9"/>
                </a:cxn>
              </a:cxnLst>
              <a:rect l="0" t="0" r="r" b="b"/>
              <a:pathLst>
                <a:path w="161" h="90">
                  <a:moveTo>
                    <a:pt x="137" y="31"/>
                  </a:moveTo>
                  <a:cubicBezTo>
                    <a:pt x="106" y="0"/>
                    <a:pt x="55" y="0"/>
                    <a:pt x="24" y="31"/>
                  </a:cubicBezTo>
                  <a:cubicBezTo>
                    <a:pt x="8" y="47"/>
                    <a:pt x="0" y="68"/>
                    <a:pt x="0" y="90"/>
                  </a:cubicBezTo>
                  <a:cubicBezTo>
                    <a:pt x="161" y="90"/>
                    <a:pt x="161" y="90"/>
                    <a:pt x="161" y="90"/>
                  </a:cubicBezTo>
                  <a:cubicBezTo>
                    <a:pt x="161" y="68"/>
                    <a:pt x="153" y="47"/>
                    <a:pt x="137" y="31"/>
                  </a:cubicBezTo>
                  <a:close/>
                </a:path>
              </a:pathLst>
            </a:custGeom>
            <a:solidFill>
              <a:srgbClr val="ED922E"/>
            </a:solidFill>
            <a:ln>
              <a:noFill/>
            </a:ln>
          </p:spPr>
          <p:txBody>
            <a:bodyPr vert="horz" wrap="square" lIns="91440" tIns="45720" rIns="91440" bIns="45720" numCol="1" anchor="t" anchorCtr="0" compatLnSpc="1"/>
            <a:lstStyle/>
            <a:p>
              <a:endParaRPr lang="zh-CN" altLang="en-US"/>
            </a:p>
          </p:txBody>
        </p:sp>
        <p:sp>
          <p:nvSpPr>
            <p:cNvPr id="7" name="Freeform 8"/>
            <p:cNvSpPr/>
            <p:nvPr/>
          </p:nvSpPr>
          <p:spPr bwMode="auto">
            <a:xfrm>
              <a:off x="5757853" y="1468634"/>
              <a:ext cx="685800" cy="366713"/>
            </a:xfrm>
            <a:custGeom>
              <a:avLst/>
              <a:gdLst>
                <a:gd name="T0" fmla="*/ 161 w 161"/>
                <a:gd name="T1" fmla="*/ 0 h 86"/>
                <a:gd name="T2" fmla="*/ 0 w 161"/>
                <a:gd name="T3" fmla="*/ 0 h 86"/>
                <a:gd name="T4" fmla="*/ 24 w 161"/>
                <a:gd name="T5" fmla="*/ 54 h 86"/>
                <a:gd name="T6" fmla="*/ 137 w 161"/>
                <a:gd name="T7" fmla="*/ 54 h 86"/>
                <a:gd name="T8" fmla="*/ 161 w 161"/>
                <a:gd name="T9" fmla="*/ 0 h 86"/>
              </a:gdLst>
              <a:ahLst/>
              <a:cxnLst>
                <a:cxn ang="0">
                  <a:pos x="T0" y="T1"/>
                </a:cxn>
                <a:cxn ang="0">
                  <a:pos x="T2" y="T3"/>
                </a:cxn>
                <a:cxn ang="0">
                  <a:pos x="T4" y="T5"/>
                </a:cxn>
                <a:cxn ang="0">
                  <a:pos x="T6" y="T7"/>
                </a:cxn>
                <a:cxn ang="0">
                  <a:pos x="T8" y="T9"/>
                </a:cxn>
              </a:cxnLst>
              <a:rect l="0" t="0" r="r" b="b"/>
              <a:pathLst>
                <a:path w="161" h="86">
                  <a:moveTo>
                    <a:pt x="161" y="0"/>
                  </a:moveTo>
                  <a:cubicBezTo>
                    <a:pt x="0" y="0"/>
                    <a:pt x="0" y="0"/>
                    <a:pt x="0" y="0"/>
                  </a:cubicBezTo>
                  <a:cubicBezTo>
                    <a:pt x="1" y="19"/>
                    <a:pt x="9" y="39"/>
                    <a:pt x="24" y="54"/>
                  </a:cubicBezTo>
                  <a:cubicBezTo>
                    <a:pt x="55" y="86"/>
                    <a:pt x="106" y="86"/>
                    <a:pt x="137" y="54"/>
                  </a:cubicBezTo>
                  <a:cubicBezTo>
                    <a:pt x="152" y="39"/>
                    <a:pt x="160" y="19"/>
                    <a:pt x="161" y="0"/>
                  </a:cubicBezTo>
                  <a:close/>
                </a:path>
              </a:pathLst>
            </a:custGeom>
            <a:solidFill>
              <a:srgbClr val="ED922E"/>
            </a:solidFill>
            <a:ln>
              <a:noFill/>
            </a:ln>
          </p:spPr>
          <p:txBody>
            <a:bodyPr vert="horz" wrap="square" lIns="91440" tIns="45720" rIns="91440" bIns="45720" numCol="1" anchor="t" anchorCtr="0" compatLnSpc="1"/>
            <a:lstStyle/>
            <a:p>
              <a:endParaRPr lang="zh-CN" altLang="en-US"/>
            </a:p>
          </p:txBody>
        </p:sp>
        <p:sp>
          <p:nvSpPr>
            <p:cNvPr id="8" name="文本框 7"/>
            <p:cNvSpPr txBox="1"/>
            <p:nvPr/>
          </p:nvSpPr>
          <p:spPr>
            <a:xfrm>
              <a:off x="5805123" y="1227641"/>
              <a:ext cx="608050" cy="461665"/>
            </a:xfrm>
            <a:prstGeom prst="rect">
              <a:avLst/>
            </a:prstGeom>
            <a:noFill/>
          </p:spPr>
          <p:txBody>
            <a:bodyPr wrap="square" rtlCol="0">
              <a:spAutoFit/>
            </a:bodyPr>
            <a:lstStyle/>
            <a:p>
              <a:r>
                <a:rPr lang="en-US" altLang="zh-CN" sz="2400" spc="300" dirty="0">
                  <a:solidFill>
                    <a:schemeClr val="bg1"/>
                  </a:solidFill>
                </a:rPr>
                <a:t>01</a:t>
              </a:r>
              <a:endParaRPr lang="zh-CN" altLang="en-US" sz="2400" spc="300" dirty="0">
                <a:solidFill>
                  <a:schemeClr val="bg1"/>
                </a:solidFill>
              </a:endParaRPr>
            </a:p>
          </p:txBody>
        </p:sp>
        <p:sp>
          <p:nvSpPr>
            <p:cNvPr id="25" name="文本框 24"/>
            <p:cNvSpPr txBox="1"/>
            <p:nvPr/>
          </p:nvSpPr>
          <p:spPr>
            <a:xfrm>
              <a:off x="6690350" y="1275907"/>
              <a:ext cx="914400" cy="369332"/>
            </a:xfrm>
            <a:prstGeom prst="rect">
              <a:avLst/>
            </a:prstGeom>
            <a:noFill/>
          </p:spPr>
          <p:txBody>
            <a:bodyPr wrap="square" rtlCol="0">
              <a:spAutoFit/>
            </a:bodyPr>
            <a:lstStyle/>
            <a:p>
              <a:r>
                <a:rPr lang="zh-CN" altLang="en-US" dirty="0">
                  <a:solidFill>
                    <a:schemeClr val="bg1"/>
                  </a:solidFill>
                </a:rPr>
                <a:t>第一场</a:t>
              </a:r>
            </a:p>
          </p:txBody>
        </p:sp>
      </p:grpSp>
      <p:grpSp>
        <p:nvGrpSpPr>
          <p:cNvPr id="28" name="组合 27"/>
          <p:cNvGrpSpPr/>
          <p:nvPr/>
        </p:nvGrpSpPr>
        <p:grpSpPr>
          <a:xfrm>
            <a:off x="4484640" y="2003465"/>
            <a:ext cx="1971675" cy="1333500"/>
            <a:chOff x="4484640" y="2956832"/>
            <a:chExt cx="1971675" cy="1333500"/>
          </a:xfrm>
        </p:grpSpPr>
        <p:sp>
          <p:nvSpPr>
            <p:cNvPr id="9" name="Freeform 5"/>
            <p:cNvSpPr/>
            <p:nvPr/>
          </p:nvSpPr>
          <p:spPr bwMode="auto">
            <a:xfrm flipH="1">
              <a:off x="4484640" y="2956832"/>
              <a:ext cx="1316038" cy="666750"/>
            </a:xfrm>
            <a:custGeom>
              <a:avLst/>
              <a:gdLst>
                <a:gd name="T0" fmla="*/ 22 w 309"/>
                <a:gd name="T1" fmla="*/ 156 h 156"/>
                <a:gd name="T2" fmla="*/ 309 w 309"/>
                <a:gd name="T3" fmla="*/ 156 h 156"/>
                <a:gd name="T4" fmla="*/ 309 w 309"/>
                <a:gd name="T5" fmla="*/ 93 h 156"/>
                <a:gd name="T6" fmla="*/ 296 w 309"/>
                <a:gd name="T7" fmla="*/ 80 h 156"/>
                <a:gd name="T8" fmla="*/ 110 w 309"/>
                <a:gd name="T9" fmla="*/ 80 h 156"/>
                <a:gd name="T10" fmla="*/ 138 w 309"/>
                <a:gd name="T11" fmla="*/ 52 h 156"/>
                <a:gd name="T12" fmla="*/ 138 w 309"/>
                <a:gd name="T13" fmla="*/ 34 h 156"/>
                <a:gd name="T14" fmla="*/ 109 w 309"/>
                <a:gd name="T15" fmla="*/ 5 h 156"/>
                <a:gd name="T16" fmla="*/ 91 w 309"/>
                <a:gd name="T17" fmla="*/ 5 h 156"/>
                <a:gd name="T18" fmla="*/ 0 w 309"/>
                <a:gd name="T19" fmla="*/ 95 h 156"/>
                <a:gd name="T20" fmla="*/ 22 w 309"/>
                <a:gd name="T21"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156">
                  <a:moveTo>
                    <a:pt x="22" y="156"/>
                  </a:moveTo>
                  <a:cubicBezTo>
                    <a:pt x="309" y="156"/>
                    <a:pt x="309" y="156"/>
                    <a:pt x="309" y="156"/>
                  </a:cubicBezTo>
                  <a:cubicBezTo>
                    <a:pt x="309" y="93"/>
                    <a:pt x="309" y="93"/>
                    <a:pt x="309" y="93"/>
                  </a:cubicBezTo>
                  <a:cubicBezTo>
                    <a:pt x="309" y="86"/>
                    <a:pt x="304" y="80"/>
                    <a:pt x="296" y="80"/>
                  </a:cubicBezTo>
                  <a:cubicBezTo>
                    <a:pt x="110" y="80"/>
                    <a:pt x="110" y="80"/>
                    <a:pt x="110" y="80"/>
                  </a:cubicBezTo>
                  <a:cubicBezTo>
                    <a:pt x="138" y="52"/>
                    <a:pt x="138" y="52"/>
                    <a:pt x="138" y="52"/>
                  </a:cubicBezTo>
                  <a:cubicBezTo>
                    <a:pt x="143" y="47"/>
                    <a:pt x="143" y="39"/>
                    <a:pt x="138" y="34"/>
                  </a:cubicBezTo>
                  <a:cubicBezTo>
                    <a:pt x="109" y="5"/>
                    <a:pt x="109" y="5"/>
                    <a:pt x="109" y="5"/>
                  </a:cubicBezTo>
                  <a:cubicBezTo>
                    <a:pt x="104" y="0"/>
                    <a:pt x="96" y="0"/>
                    <a:pt x="91" y="5"/>
                  </a:cubicBezTo>
                  <a:cubicBezTo>
                    <a:pt x="0" y="95"/>
                    <a:pt x="0" y="95"/>
                    <a:pt x="0" y="95"/>
                  </a:cubicBezTo>
                  <a:cubicBezTo>
                    <a:pt x="15" y="112"/>
                    <a:pt x="23" y="134"/>
                    <a:pt x="22" y="156"/>
                  </a:cubicBezTo>
                  <a:close/>
                </a:path>
              </a:pathLst>
            </a:custGeom>
            <a:solidFill>
              <a:srgbClr val="F04D14"/>
            </a:solidFill>
            <a:ln>
              <a:noFill/>
            </a:ln>
          </p:spPr>
          <p:txBody>
            <a:bodyPr vert="horz" wrap="square" lIns="91440" tIns="45720" rIns="91440" bIns="45720" numCol="1" anchor="t" anchorCtr="0" compatLnSpc="1"/>
            <a:lstStyle/>
            <a:p>
              <a:endParaRPr lang="zh-CN" altLang="en-US"/>
            </a:p>
          </p:txBody>
        </p:sp>
        <p:sp>
          <p:nvSpPr>
            <p:cNvPr id="10" name="Freeform 6"/>
            <p:cNvSpPr/>
            <p:nvPr/>
          </p:nvSpPr>
          <p:spPr bwMode="auto">
            <a:xfrm flipH="1">
              <a:off x="4484640" y="3623582"/>
              <a:ext cx="1320800" cy="666750"/>
            </a:xfrm>
            <a:custGeom>
              <a:avLst/>
              <a:gdLst>
                <a:gd name="T0" fmla="*/ 0 w 310"/>
                <a:gd name="T1" fmla="*/ 59 h 156"/>
                <a:gd name="T2" fmla="*/ 92 w 310"/>
                <a:gd name="T3" fmla="*/ 151 h 156"/>
                <a:gd name="T4" fmla="*/ 110 w 310"/>
                <a:gd name="T5" fmla="*/ 151 h 156"/>
                <a:gd name="T6" fmla="*/ 139 w 310"/>
                <a:gd name="T7" fmla="*/ 121 h 156"/>
                <a:gd name="T8" fmla="*/ 139 w 310"/>
                <a:gd name="T9" fmla="*/ 103 h 156"/>
                <a:gd name="T10" fmla="*/ 111 w 310"/>
                <a:gd name="T11" fmla="*/ 75 h 156"/>
                <a:gd name="T12" fmla="*/ 297 w 310"/>
                <a:gd name="T13" fmla="*/ 75 h 156"/>
                <a:gd name="T14" fmla="*/ 310 w 310"/>
                <a:gd name="T15" fmla="*/ 62 h 156"/>
                <a:gd name="T16" fmla="*/ 310 w 310"/>
                <a:gd name="T17" fmla="*/ 0 h 156"/>
                <a:gd name="T18" fmla="*/ 23 w 310"/>
                <a:gd name="T19" fmla="*/ 0 h 156"/>
                <a:gd name="T20" fmla="*/ 0 w 310"/>
                <a:gd name="T21" fmla="*/ 5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0" h="156">
                  <a:moveTo>
                    <a:pt x="0" y="59"/>
                  </a:moveTo>
                  <a:cubicBezTo>
                    <a:pt x="92" y="151"/>
                    <a:pt x="92" y="151"/>
                    <a:pt x="92" y="151"/>
                  </a:cubicBezTo>
                  <a:cubicBezTo>
                    <a:pt x="97" y="156"/>
                    <a:pt x="105" y="156"/>
                    <a:pt x="110" y="151"/>
                  </a:cubicBezTo>
                  <a:cubicBezTo>
                    <a:pt x="139" y="121"/>
                    <a:pt x="139" y="121"/>
                    <a:pt x="139" y="121"/>
                  </a:cubicBezTo>
                  <a:cubicBezTo>
                    <a:pt x="144" y="116"/>
                    <a:pt x="144" y="108"/>
                    <a:pt x="139" y="103"/>
                  </a:cubicBezTo>
                  <a:cubicBezTo>
                    <a:pt x="111" y="75"/>
                    <a:pt x="111" y="75"/>
                    <a:pt x="111" y="75"/>
                  </a:cubicBezTo>
                  <a:cubicBezTo>
                    <a:pt x="297" y="75"/>
                    <a:pt x="297" y="75"/>
                    <a:pt x="297" y="75"/>
                  </a:cubicBezTo>
                  <a:cubicBezTo>
                    <a:pt x="305" y="75"/>
                    <a:pt x="310" y="69"/>
                    <a:pt x="310" y="62"/>
                  </a:cubicBezTo>
                  <a:cubicBezTo>
                    <a:pt x="310" y="0"/>
                    <a:pt x="310" y="0"/>
                    <a:pt x="310" y="0"/>
                  </a:cubicBezTo>
                  <a:cubicBezTo>
                    <a:pt x="23" y="0"/>
                    <a:pt x="23" y="0"/>
                    <a:pt x="23" y="0"/>
                  </a:cubicBezTo>
                  <a:cubicBezTo>
                    <a:pt x="23" y="21"/>
                    <a:pt x="15" y="42"/>
                    <a:pt x="0" y="59"/>
                  </a:cubicBezTo>
                  <a:close/>
                </a:path>
              </a:pathLst>
            </a:custGeom>
            <a:solidFill>
              <a:srgbClr val="F04D14"/>
            </a:solidFill>
            <a:ln>
              <a:noFill/>
            </a:ln>
          </p:spPr>
          <p:txBody>
            <a:bodyPr vert="horz" wrap="square" lIns="91440" tIns="45720" rIns="91440" bIns="45720" numCol="1" anchor="t" anchorCtr="0" compatLnSpc="1"/>
            <a:lstStyle/>
            <a:p>
              <a:endParaRPr lang="zh-CN" altLang="en-US"/>
            </a:p>
          </p:txBody>
        </p:sp>
        <p:sp>
          <p:nvSpPr>
            <p:cNvPr id="11" name="Freeform 7"/>
            <p:cNvSpPr/>
            <p:nvPr/>
          </p:nvSpPr>
          <p:spPr bwMode="auto">
            <a:xfrm flipH="1">
              <a:off x="5770515" y="3239407"/>
              <a:ext cx="685800" cy="384175"/>
            </a:xfrm>
            <a:custGeom>
              <a:avLst/>
              <a:gdLst>
                <a:gd name="T0" fmla="*/ 137 w 161"/>
                <a:gd name="T1" fmla="*/ 31 h 90"/>
                <a:gd name="T2" fmla="*/ 24 w 161"/>
                <a:gd name="T3" fmla="*/ 31 h 90"/>
                <a:gd name="T4" fmla="*/ 0 w 161"/>
                <a:gd name="T5" fmla="*/ 90 h 90"/>
                <a:gd name="T6" fmla="*/ 161 w 161"/>
                <a:gd name="T7" fmla="*/ 90 h 90"/>
                <a:gd name="T8" fmla="*/ 137 w 161"/>
                <a:gd name="T9" fmla="*/ 31 h 90"/>
              </a:gdLst>
              <a:ahLst/>
              <a:cxnLst>
                <a:cxn ang="0">
                  <a:pos x="T0" y="T1"/>
                </a:cxn>
                <a:cxn ang="0">
                  <a:pos x="T2" y="T3"/>
                </a:cxn>
                <a:cxn ang="0">
                  <a:pos x="T4" y="T5"/>
                </a:cxn>
                <a:cxn ang="0">
                  <a:pos x="T6" y="T7"/>
                </a:cxn>
                <a:cxn ang="0">
                  <a:pos x="T8" y="T9"/>
                </a:cxn>
              </a:cxnLst>
              <a:rect l="0" t="0" r="r" b="b"/>
              <a:pathLst>
                <a:path w="161" h="90">
                  <a:moveTo>
                    <a:pt x="137" y="31"/>
                  </a:moveTo>
                  <a:cubicBezTo>
                    <a:pt x="106" y="0"/>
                    <a:pt x="55" y="0"/>
                    <a:pt x="24" y="31"/>
                  </a:cubicBezTo>
                  <a:cubicBezTo>
                    <a:pt x="8" y="47"/>
                    <a:pt x="0" y="68"/>
                    <a:pt x="0" y="90"/>
                  </a:cubicBezTo>
                  <a:cubicBezTo>
                    <a:pt x="161" y="90"/>
                    <a:pt x="161" y="90"/>
                    <a:pt x="161" y="90"/>
                  </a:cubicBezTo>
                  <a:cubicBezTo>
                    <a:pt x="161" y="68"/>
                    <a:pt x="153" y="47"/>
                    <a:pt x="137" y="31"/>
                  </a:cubicBezTo>
                  <a:close/>
                </a:path>
              </a:pathLst>
            </a:custGeom>
            <a:solidFill>
              <a:srgbClr val="F04D14"/>
            </a:solidFill>
            <a:ln>
              <a:noFill/>
            </a:ln>
          </p:spPr>
          <p:txBody>
            <a:bodyPr vert="horz" wrap="square" lIns="91440" tIns="45720" rIns="91440" bIns="45720" numCol="1" anchor="t" anchorCtr="0" compatLnSpc="1"/>
            <a:lstStyle/>
            <a:p>
              <a:endParaRPr lang="zh-CN" altLang="en-US"/>
            </a:p>
          </p:txBody>
        </p:sp>
        <p:sp>
          <p:nvSpPr>
            <p:cNvPr id="12" name="Freeform 8"/>
            <p:cNvSpPr/>
            <p:nvPr/>
          </p:nvSpPr>
          <p:spPr bwMode="auto">
            <a:xfrm flipH="1">
              <a:off x="5770515" y="3623582"/>
              <a:ext cx="685800" cy="366713"/>
            </a:xfrm>
            <a:custGeom>
              <a:avLst/>
              <a:gdLst>
                <a:gd name="T0" fmla="*/ 161 w 161"/>
                <a:gd name="T1" fmla="*/ 0 h 86"/>
                <a:gd name="T2" fmla="*/ 0 w 161"/>
                <a:gd name="T3" fmla="*/ 0 h 86"/>
                <a:gd name="T4" fmla="*/ 24 w 161"/>
                <a:gd name="T5" fmla="*/ 54 h 86"/>
                <a:gd name="T6" fmla="*/ 137 w 161"/>
                <a:gd name="T7" fmla="*/ 54 h 86"/>
                <a:gd name="T8" fmla="*/ 161 w 161"/>
                <a:gd name="T9" fmla="*/ 0 h 86"/>
              </a:gdLst>
              <a:ahLst/>
              <a:cxnLst>
                <a:cxn ang="0">
                  <a:pos x="T0" y="T1"/>
                </a:cxn>
                <a:cxn ang="0">
                  <a:pos x="T2" y="T3"/>
                </a:cxn>
                <a:cxn ang="0">
                  <a:pos x="T4" y="T5"/>
                </a:cxn>
                <a:cxn ang="0">
                  <a:pos x="T6" y="T7"/>
                </a:cxn>
                <a:cxn ang="0">
                  <a:pos x="T8" y="T9"/>
                </a:cxn>
              </a:cxnLst>
              <a:rect l="0" t="0" r="r" b="b"/>
              <a:pathLst>
                <a:path w="161" h="86">
                  <a:moveTo>
                    <a:pt x="161" y="0"/>
                  </a:moveTo>
                  <a:cubicBezTo>
                    <a:pt x="0" y="0"/>
                    <a:pt x="0" y="0"/>
                    <a:pt x="0" y="0"/>
                  </a:cubicBezTo>
                  <a:cubicBezTo>
                    <a:pt x="1" y="19"/>
                    <a:pt x="9" y="39"/>
                    <a:pt x="24" y="54"/>
                  </a:cubicBezTo>
                  <a:cubicBezTo>
                    <a:pt x="55" y="86"/>
                    <a:pt x="106" y="86"/>
                    <a:pt x="137" y="54"/>
                  </a:cubicBezTo>
                  <a:cubicBezTo>
                    <a:pt x="152" y="39"/>
                    <a:pt x="160" y="19"/>
                    <a:pt x="161" y="0"/>
                  </a:cubicBezTo>
                  <a:close/>
                </a:path>
              </a:pathLst>
            </a:custGeom>
            <a:solidFill>
              <a:srgbClr val="F04D14"/>
            </a:solidFill>
            <a:ln>
              <a:noFill/>
            </a:ln>
          </p:spPr>
          <p:txBody>
            <a:bodyPr vert="horz" wrap="square" lIns="91440" tIns="45720" rIns="91440" bIns="45720" numCol="1" anchor="t" anchorCtr="0" compatLnSpc="1"/>
            <a:lstStyle/>
            <a:p>
              <a:endParaRPr lang="zh-CN" altLang="en-US"/>
            </a:p>
          </p:txBody>
        </p:sp>
        <p:sp>
          <p:nvSpPr>
            <p:cNvPr id="26" name="文本框 25"/>
            <p:cNvSpPr txBox="1"/>
            <p:nvPr/>
          </p:nvSpPr>
          <p:spPr>
            <a:xfrm>
              <a:off x="5805123" y="3361241"/>
              <a:ext cx="608050" cy="461665"/>
            </a:xfrm>
            <a:prstGeom prst="rect">
              <a:avLst/>
            </a:prstGeom>
            <a:noFill/>
          </p:spPr>
          <p:txBody>
            <a:bodyPr wrap="square" rtlCol="0">
              <a:spAutoFit/>
            </a:bodyPr>
            <a:lstStyle/>
            <a:p>
              <a:r>
                <a:rPr lang="en-US" altLang="zh-CN" sz="2400" spc="300" dirty="0">
                  <a:solidFill>
                    <a:schemeClr val="bg1"/>
                  </a:solidFill>
                </a:rPr>
                <a:t>02</a:t>
              </a:r>
              <a:endParaRPr lang="zh-CN" altLang="en-US" sz="2400" spc="300" dirty="0">
                <a:solidFill>
                  <a:schemeClr val="bg1"/>
                </a:solidFill>
              </a:endParaRPr>
            </a:p>
          </p:txBody>
        </p:sp>
        <p:sp>
          <p:nvSpPr>
            <p:cNvPr id="27" name="文本框 26"/>
            <p:cNvSpPr txBox="1"/>
            <p:nvPr/>
          </p:nvSpPr>
          <p:spPr>
            <a:xfrm>
              <a:off x="4639898" y="3429000"/>
              <a:ext cx="914400" cy="369332"/>
            </a:xfrm>
            <a:prstGeom prst="rect">
              <a:avLst/>
            </a:prstGeom>
            <a:noFill/>
          </p:spPr>
          <p:txBody>
            <a:bodyPr wrap="square" rtlCol="0">
              <a:spAutoFit/>
            </a:bodyPr>
            <a:lstStyle/>
            <a:p>
              <a:r>
                <a:rPr lang="zh-CN" altLang="en-US" dirty="0">
                  <a:solidFill>
                    <a:schemeClr val="bg1"/>
                  </a:solidFill>
                </a:rPr>
                <a:t>第二场</a:t>
              </a:r>
            </a:p>
          </p:txBody>
        </p:sp>
      </p:grpSp>
      <p:grpSp>
        <p:nvGrpSpPr>
          <p:cNvPr id="30" name="组合 29"/>
          <p:cNvGrpSpPr/>
          <p:nvPr/>
        </p:nvGrpSpPr>
        <p:grpSpPr>
          <a:xfrm>
            <a:off x="5757853" y="3521034"/>
            <a:ext cx="1971675" cy="1333500"/>
            <a:chOff x="5757853" y="801884"/>
            <a:chExt cx="1971675" cy="1333500"/>
          </a:xfrm>
        </p:grpSpPr>
        <p:sp>
          <p:nvSpPr>
            <p:cNvPr id="31" name="Freeform 5"/>
            <p:cNvSpPr/>
            <p:nvPr/>
          </p:nvSpPr>
          <p:spPr bwMode="auto">
            <a:xfrm>
              <a:off x="6413490" y="801884"/>
              <a:ext cx="1316038" cy="666750"/>
            </a:xfrm>
            <a:custGeom>
              <a:avLst/>
              <a:gdLst>
                <a:gd name="T0" fmla="*/ 22 w 309"/>
                <a:gd name="T1" fmla="*/ 156 h 156"/>
                <a:gd name="T2" fmla="*/ 309 w 309"/>
                <a:gd name="T3" fmla="*/ 156 h 156"/>
                <a:gd name="T4" fmla="*/ 309 w 309"/>
                <a:gd name="T5" fmla="*/ 93 h 156"/>
                <a:gd name="T6" fmla="*/ 296 w 309"/>
                <a:gd name="T7" fmla="*/ 80 h 156"/>
                <a:gd name="T8" fmla="*/ 110 w 309"/>
                <a:gd name="T9" fmla="*/ 80 h 156"/>
                <a:gd name="T10" fmla="*/ 138 w 309"/>
                <a:gd name="T11" fmla="*/ 52 h 156"/>
                <a:gd name="T12" fmla="*/ 138 w 309"/>
                <a:gd name="T13" fmla="*/ 34 h 156"/>
                <a:gd name="T14" fmla="*/ 109 w 309"/>
                <a:gd name="T15" fmla="*/ 5 h 156"/>
                <a:gd name="T16" fmla="*/ 91 w 309"/>
                <a:gd name="T17" fmla="*/ 5 h 156"/>
                <a:gd name="T18" fmla="*/ 0 w 309"/>
                <a:gd name="T19" fmla="*/ 95 h 156"/>
                <a:gd name="T20" fmla="*/ 22 w 309"/>
                <a:gd name="T21"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156">
                  <a:moveTo>
                    <a:pt x="22" y="156"/>
                  </a:moveTo>
                  <a:cubicBezTo>
                    <a:pt x="309" y="156"/>
                    <a:pt x="309" y="156"/>
                    <a:pt x="309" y="156"/>
                  </a:cubicBezTo>
                  <a:cubicBezTo>
                    <a:pt x="309" y="93"/>
                    <a:pt x="309" y="93"/>
                    <a:pt x="309" y="93"/>
                  </a:cubicBezTo>
                  <a:cubicBezTo>
                    <a:pt x="309" y="86"/>
                    <a:pt x="304" y="80"/>
                    <a:pt x="296" y="80"/>
                  </a:cubicBezTo>
                  <a:cubicBezTo>
                    <a:pt x="110" y="80"/>
                    <a:pt x="110" y="80"/>
                    <a:pt x="110" y="80"/>
                  </a:cubicBezTo>
                  <a:cubicBezTo>
                    <a:pt x="138" y="52"/>
                    <a:pt x="138" y="52"/>
                    <a:pt x="138" y="52"/>
                  </a:cubicBezTo>
                  <a:cubicBezTo>
                    <a:pt x="143" y="47"/>
                    <a:pt x="143" y="39"/>
                    <a:pt x="138" y="34"/>
                  </a:cubicBezTo>
                  <a:cubicBezTo>
                    <a:pt x="109" y="5"/>
                    <a:pt x="109" y="5"/>
                    <a:pt x="109" y="5"/>
                  </a:cubicBezTo>
                  <a:cubicBezTo>
                    <a:pt x="104" y="0"/>
                    <a:pt x="96" y="0"/>
                    <a:pt x="91" y="5"/>
                  </a:cubicBezTo>
                  <a:cubicBezTo>
                    <a:pt x="0" y="95"/>
                    <a:pt x="0" y="95"/>
                    <a:pt x="0" y="95"/>
                  </a:cubicBezTo>
                  <a:cubicBezTo>
                    <a:pt x="15" y="112"/>
                    <a:pt x="23" y="134"/>
                    <a:pt x="22" y="156"/>
                  </a:cubicBezTo>
                  <a:close/>
                </a:path>
              </a:pathLst>
            </a:custGeom>
            <a:solidFill>
              <a:srgbClr val="ED922E"/>
            </a:solidFill>
            <a:ln>
              <a:noFill/>
            </a:ln>
          </p:spPr>
          <p:txBody>
            <a:bodyPr vert="horz" wrap="square" lIns="91440" tIns="45720" rIns="91440" bIns="45720" numCol="1" anchor="t" anchorCtr="0" compatLnSpc="1"/>
            <a:lstStyle/>
            <a:p>
              <a:endParaRPr lang="zh-CN" altLang="en-US"/>
            </a:p>
          </p:txBody>
        </p:sp>
        <p:sp>
          <p:nvSpPr>
            <p:cNvPr id="32" name="Freeform 6"/>
            <p:cNvSpPr/>
            <p:nvPr/>
          </p:nvSpPr>
          <p:spPr bwMode="auto">
            <a:xfrm>
              <a:off x="6408728" y="1468634"/>
              <a:ext cx="1320800" cy="666750"/>
            </a:xfrm>
            <a:custGeom>
              <a:avLst/>
              <a:gdLst>
                <a:gd name="T0" fmla="*/ 0 w 310"/>
                <a:gd name="T1" fmla="*/ 59 h 156"/>
                <a:gd name="T2" fmla="*/ 92 w 310"/>
                <a:gd name="T3" fmla="*/ 151 h 156"/>
                <a:gd name="T4" fmla="*/ 110 w 310"/>
                <a:gd name="T5" fmla="*/ 151 h 156"/>
                <a:gd name="T6" fmla="*/ 139 w 310"/>
                <a:gd name="T7" fmla="*/ 121 h 156"/>
                <a:gd name="T8" fmla="*/ 139 w 310"/>
                <a:gd name="T9" fmla="*/ 103 h 156"/>
                <a:gd name="T10" fmla="*/ 111 w 310"/>
                <a:gd name="T11" fmla="*/ 75 h 156"/>
                <a:gd name="T12" fmla="*/ 297 w 310"/>
                <a:gd name="T13" fmla="*/ 75 h 156"/>
                <a:gd name="T14" fmla="*/ 310 w 310"/>
                <a:gd name="T15" fmla="*/ 62 h 156"/>
                <a:gd name="T16" fmla="*/ 310 w 310"/>
                <a:gd name="T17" fmla="*/ 0 h 156"/>
                <a:gd name="T18" fmla="*/ 23 w 310"/>
                <a:gd name="T19" fmla="*/ 0 h 156"/>
                <a:gd name="T20" fmla="*/ 0 w 310"/>
                <a:gd name="T21" fmla="*/ 5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0" h="156">
                  <a:moveTo>
                    <a:pt x="0" y="59"/>
                  </a:moveTo>
                  <a:cubicBezTo>
                    <a:pt x="92" y="151"/>
                    <a:pt x="92" y="151"/>
                    <a:pt x="92" y="151"/>
                  </a:cubicBezTo>
                  <a:cubicBezTo>
                    <a:pt x="97" y="156"/>
                    <a:pt x="105" y="156"/>
                    <a:pt x="110" y="151"/>
                  </a:cubicBezTo>
                  <a:cubicBezTo>
                    <a:pt x="139" y="121"/>
                    <a:pt x="139" y="121"/>
                    <a:pt x="139" y="121"/>
                  </a:cubicBezTo>
                  <a:cubicBezTo>
                    <a:pt x="144" y="116"/>
                    <a:pt x="144" y="108"/>
                    <a:pt x="139" y="103"/>
                  </a:cubicBezTo>
                  <a:cubicBezTo>
                    <a:pt x="111" y="75"/>
                    <a:pt x="111" y="75"/>
                    <a:pt x="111" y="75"/>
                  </a:cubicBezTo>
                  <a:cubicBezTo>
                    <a:pt x="297" y="75"/>
                    <a:pt x="297" y="75"/>
                    <a:pt x="297" y="75"/>
                  </a:cubicBezTo>
                  <a:cubicBezTo>
                    <a:pt x="305" y="75"/>
                    <a:pt x="310" y="69"/>
                    <a:pt x="310" y="62"/>
                  </a:cubicBezTo>
                  <a:cubicBezTo>
                    <a:pt x="310" y="0"/>
                    <a:pt x="310" y="0"/>
                    <a:pt x="310" y="0"/>
                  </a:cubicBezTo>
                  <a:cubicBezTo>
                    <a:pt x="23" y="0"/>
                    <a:pt x="23" y="0"/>
                    <a:pt x="23" y="0"/>
                  </a:cubicBezTo>
                  <a:cubicBezTo>
                    <a:pt x="23" y="21"/>
                    <a:pt x="15" y="42"/>
                    <a:pt x="0" y="59"/>
                  </a:cubicBezTo>
                  <a:close/>
                </a:path>
              </a:pathLst>
            </a:custGeom>
            <a:solidFill>
              <a:srgbClr val="ED922E"/>
            </a:solidFill>
            <a:ln>
              <a:noFill/>
            </a:ln>
          </p:spPr>
          <p:txBody>
            <a:bodyPr vert="horz" wrap="square" lIns="91440" tIns="45720" rIns="91440" bIns="45720" numCol="1" anchor="t" anchorCtr="0" compatLnSpc="1"/>
            <a:lstStyle/>
            <a:p>
              <a:endParaRPr lang="zh-CN" altLang="en-US"/>
            </a:p>
          </p:txBody>
        </p:sp>
        <p:sp>
          <p:nvSpPr>
            <p:cNvPr id="33" name="Freeform 7"/>
            <p:cNvSpPr/>
            <p:nvPr/>
          </p:nvSpPr>
          <p:spPr bwMode="auto">
            <a:xfrm>
              <a:off x="5757853" y="1084459"/>
              <a:ext cx="685800" cy="384175"/>
            </a:xfrm>
            <a:custGeom>
              <a:avLst/>
              <a:gdLst>
                <a:gd name="T0" fmla="*/ 137 w 161"/>
                <a:gd name="T1" fmla="*/ 31 h 90"/>
                <a:gd name="T2" fmla="*/ 24 w 161"/>
                <a:gd name="T3" fmla="*/ 31 h 90"/>
                <a:gd name="T4" fmla="*/ 0 w 161"/>
                <a:gd name="T5" fmla="*/ 90 h 90"/>
                <a:gd name="T6" fmla="*/ 161 w 161"/>
                <a:gd name="T7" fmla="*/ 90 h 90"/>
                <a:gd name="T8" fmla="*/ 137 w 161"/>
                <a:gd name="T9" fmla="*/ 31 h 90"/>
              </a:gdLst>
              <a:ahLst/>
              <a:cxnLst>
                <a:cxn ang="0">
                  <a:pos x="T0" y="T1"/>
                </a:cxn>
                <a:cxn ang="0">
                  <a:pos x="T2" y="T3"/>
                </a:cxn>
                <a:cxn ang="0">
                  <a:pos x="T4" y="T5"/>
                </a:cxn>
                <a:cxn ang="0">
                  <a:pos x="T6" y="T7"/>
                </a:cxn>
                <a:cxn ang="0">
                  <a:pos x="T8" y="T9"/>
                </a:cxn>
              </a:cxnLst>
              <a:rect l="0" t="0" r="r" b="b"/>
              <a:pathLst>
                <a:path w="161" h="90">
                  <a:moveTo>
                    <a:pt x="137" y="31"/>
                  </a:moveTo>
                  <a:cubicBezTo>
                    <a:pt x="106" y="0"/>
                    <a:pt x="55" y="0"/>
                    <a:pt x="24" y="31"/>
                  </a:cubicBezTo>
                  <a:cubicBezTo>
                    <a:pt x="8" y="47"/>
                    <a:pt x="0" y="68"/>
                    <a:pt x="0" y="90"/>
                  </a:cubicBezTo>
                  <a:cubicBezTo>
                    <a:pt x="161" y="90"/>
                    <a:pt x="161" y="90"/>
                    <a:pt x="161" y="90"/>
                  </a:cubicBezTo>
                  <a:cubicBezTo>
                    <a:pt x="161" y="68"/>
                    <a:pt x="153" y="47"/>
                    <a:pt x="137" y="31"/>
                  </a:cubicBezTo>
                  <a:close/>
                </a:path>
              </a:pathLst>
            </a:custGeom>
            <a:solidFill>
              <a:srgbClr val="ED922E"/>
            </a:solidFill>
            <a:ln>
              <a:noFill/>
            </a:ln>
          </p:spPr>
          <p:txBody>
            <a:bodyPr vert="horz" wrap="square" lIns="91440" tIns="45720" rIns="91440" bIns="45720" numCol="1" anchor="t" anchorCtr="0" compatLnSpc="1"/>
            <a:lstStyle/>
            <a:p>
              <a:endParaRPr lang="zh-CN" altLang="en-US"/>
            </a:p>
          </p:txBody>
        </p:sp>
        <p:sp>
          <p:nvSpPr>
            <p:cNvPr id="34" name="Freeform 8"/>
            <p:cNvSpPr/>
            <p:nvPr/>
          </p:nvSpPr>
          <p:spPr bwMode="auto">
            <a:xfrm>
              <a:off x="5757853" y="1468634"/>
              <a:ext cx="685800" cy="366713"/>
            </a:xfrm>
            <a:custGeom>
              <a:avLst/>
              <a:gdLst>
                <a:gd name="T0" fmla="*/ 161 w 161"/>
                <a:gd name="T1" fmla="*/ 0 h 86"/>
                <a:gd name="T2" fmla="*/ 0 w 161"/>
                <a:gd name="T3" fmla="*/ 0 h 86"/>
                <a:gd name="T4" fmla="*/ 24 w 161"/>
                <a:gd name="T5" fmla="*/ 54 h 86"/>
                <a:gd name="T6" fmla="*/ 137 w 161"/>
                <a:gd name="T7" fmla="*/ 54 h 86"/>
                <a:gd name="T8" fmla="*/ 161 w 161"/>
                <a:gd name="T9" fmla="*/ 0 h 86"/>
              </a:gdLst>
              <a:ahLst/>
              <a:cxnLst>
                <a:cxn ang="0">
                  <a:pos x="T0" y="T1"/>
                </a:cxn>
                <a:cxn ang="0">
                  <a:pos x="T2" y="T3"/>
                </a:cxn>
                <a:cxn ang="0">
                  <a:pos x="T4" y="T5"/>
                </a:cxn>
                <a:cxn ang="0">
                  <a:pos x="T6" y="T7"/>
                </a:cxn>
                <a:cxn ang="0">
                  <a:pos x="T8" y="T9"/>
                </a:cxn>
              </a:cxnLst>
              <a:rect l="0" t="0" r="r" b="b"/>
              <a:pathLst>
                <a:path w="161" h="86">
                  <a:moveTo>
                    <a:pt x="161" y="0"/>
                  </a:moveTo>
                  <a:cubicBezTo>
                    <a:pt x="0" y="0"/>
                    <a:pt x="0" y="0"/>
                    <a:pt x="0" y="0"/>
                  </a:cubicBezTo>
                  <a:cubicBezTo>
                    <a:pt x="1" y="19"/>
                    <a:pt x="9" y="39"/>
                    <a:pt x="24" y="54"/>
                  </a:cubicBezTo>
                  <a:cubicBezTo>
                    <a:pt x="55" y="86"/>
                    <a:pt x="106" y="86"/>
                    <a:pt x="137" y="54"/>
                  </a:cubicBezTo>
                  <a:cubicBezTo>
                    <a:pt x="152" y="39"/>
                    <a:pt x="160" y="19"/>
                    <a:pt x="161" y="0"/>
                  </a:cubicBezTo>
                  <a:close/>
                </a:path>
              </a:pathLst>
            </a:custGeom>
            <a:solidFill>
              <a:srgbClr val="ED922E"/>
            </a:solidFill>
            <a:ln>
              <a:noFill/>
            </a:ln>
          </p:spPr>
          <p:txBody>
            <a:bodyPr vert="horz" wrap="square" lIns="91440" tIns="45720" rIns="91440" bIns="45720" numCol="1" anchor="t" anchorCtr="0" compatLnSpc="1"/>
            <a:lstStyle/>
            <a:p>
              <a:endParaRPr lang="zh-CN" altLang="en-US"/>
            </a:p>
          </p:txBody>
        </p:sp>
        <p:sp>
          <p:nvSpPr>
            <p:cNvPr id="35" name="文本框 34"/>
            <p:cNvSpPr txBox="1"/>
            <p:nvPr/>
          </p:nvSpPr>
          <p:spPr>
            <a:xfrm>
              <a:off x="5805123" y="1227641"/>
              <a:ext cx="608050" cy="461665"/>
            </a:xfrm>
            <a:prstGeom prst="rect">
              <a:avLst/>
            </a:prstGeom>
            <a:noFill/>
          </p:spPr>
          <p:txBody>
            <a:bodyPr wrap="square" rtlCol="0">
              <a:spAutoFit/>
            </a:bodyPr>
            <a:lstStyle/>
            <a:p>
              <a:r>
                <a:rPr lang="en-US" altLang="zh-CN" sz="2400" spc="300" dirty="0">
                  <a:solidFill>
                    <a:schemeClr val="bg1"/>
                  </a:solidFill>
                </a:rPr>
                <a:t>03</a:t>
              </a:r>
              <a:endParaRPr lang="zh-CN" altLang="en-US" sz="2400" spc="300" dirty="0">
                <a:solidFill>
                  <a:schemeClr val="bg1"/>
                </a:solidFill>
              </a:endParaRPr>
            </a:p>
          </p:txBody>
        </p:sp>
        <p:sp>
          <p:nvSpPr>
            <p:cNvPr id="36" name="文本框 35"/>
            <p:cNvSpPr txBox="1"/>
            <p:nvPr/>
          </p:nvSpPr>
          <p:spPr>
            <a:xfrm>
              <a:off x="6690350" y="1275907"/>
              <a:ext cx="914400" cy="369332"/>
            </a:xfrm>
            <a:prstGeom prst="rect">
              <a:avLst/>
            </a:prstGeom>
            <a:noFill/>
          </p:spPr>
          <p:txBody>
            <a:bodyPr wrap="square" rtlCol="0">
              <a:spAutoFit/>
            </a:bodyPr>
            <a:lstStyle/>
            <a:p>
              <a:r>
                <a:rPr lang="zh-CN" altLang="en-US" dirty="0">
                  <a:solidFill>
                    <a:schemeClr val="bg1"/>
                  </a:solidFill>
                </a:rPr>
                <a:t>第三场</a:t>
              </a:r>
            </a:p>
          </p:txBody>
        </p:sp>
      </p:grpSp>
      <p:grpSp>
        <p:nvGrpSpPr>
          <p:cNvPr id="37" name="组合 36"/>
          <p:cNvGrpSpPr/>
          <p:nvPr/>
        </p:nvGrpSpPr>
        <p:grpSpPr>
          <a:xfrm>
            <a:off x="4484640" y="5038604"/>
            <a:ext cx="1971675" cy="1333500"/>
            <a:chOff x="4484640" y="2956832"/>
            <a:chExt cx="1971675" cy="1333500"/>
          </a:xfrm>
        </p:grpSpPr>
        <p:sp>
          <p:nvSpPr>
            <p:cNvPr id="38" name="Freeform 5"/>
            <p:cNvSpPr/>
            <p:nvPr/>
          </p:nvSpPr>
          <p:spPr bwMode="auto">
            <a:xfrm flipH="1">
              <a:off x="4484640" y="2956832"/>
              <a:ext cx="1316038" cy="666750"/>
            </a:xfrm>
            <a:custGeom>
              <a:avLst/>
              <a:gdLst>
                <a:gd name="T0" fmla="*/ 22 w 309"/>
                <a:gd name="T1" fmla="*/ 156 h 156"/>
                <a:gd name="T2" fmla="*/ 309 w 309"/>
                <a:gd name="T3" fmla="*/ 156 h 156"/>
                <a:gd name="T4" fmla="*/ 309 w 309"/>
                <a:gd name="T5" fmla="*/ 93 h 156"/>
                <a:gd name="T6" fmla="*/ 296 w 309"/>
                <a:gd name="T7" fmla="*/ 80 h 156"/>
                <a:gd name="T8" fmla="*/ 110 w 309"/>
                <a:gd name="T9" fmla="*/ 80 h 156"/>
                <a:gd name="T10" fmla="*/ 138 w 309"/>
                <a:gd name="T11" fmla="*/ 52 h 156"/>
                <a:gd name="T12" fmla="*/ 138 w 309"/>
                <a:gd name="T13" fmla="*/ 34 h 156"/>
                <a:gd name="T14" fmla="*/ 109 w 309"/>
                <a:gd name="T15" fmla="*/ 5 h 156"/>
                <a:gd name="T16" fmla="*/ 91 w 309"/>
                <a:gd name="T17" fmla="*/ 5 h 156"/>
                <a:gd name="T18" fmla="*/ 0 w 309"/>
                <a:gd name="T19" fmla="*/ 95 h 156"/>
                <a:gd name="T20" fmla="*/ 22 w 309"/>
                <a:gd name="T21"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156">
                  <a:moveTo>
                    <a:pt x="22" y="156"/>
                  </a:moveTo>
                  <a:cubicBezTo>
                    <a:pt x="309" y="156"/>
                    <a:pt x="309" y="156"/>
                    <a:pt x="309" y="156"/>
                  </a:cubicBezTo>
                  <a:cubicBezTo>
                    <a:pt x="309" y="93"/>
                    <a:pt x="309" y="93"/>
                    <a:pt x="309" y="93"/>
                  </a:cubicBezTo>
                  <a:cubicBezTo>
                    <a:pt x="309" y="86"/>
                    <a:pt x="304" y="80"/>
                    <a:pt x="296" y="80"/>
                  </a:cubicBezTo>
                  <a:cubicBezTo>
                    <a:pt x="110" y="80"/>
                    <a:pt x="110" y="80"/>
                    <a:pt x="110" y="80"/>
                  </a:cubicBezTo>
                  <a:cubicBezTo>
                    <a:pt x="138" y="52"/>
                    <a:pt x="138" y="52"/>
                    <a:pt x="138" y="52"/>
                  </a:cubicBezTo>
                  <a:cubicBezTo>
                    <a:pt x="143" y="47"/>
                    <a:pt x="143" y="39"/>
                    <a:pt x="138" y="34"/>
                  </a:cubicBezTo>
                  <a:cubicBezTo>
                    <a:pt x="109" y="5"/>
                    <a:pt x="109" y="5"/>
                    <a:pt x="109" y="5"/>
                  </a:cubicBezTo>
                  <a:cubicBezTo>
                    <a:pt x="104" y="0"/>
                    <a:pt x="96" y="0"/>
                    <a:pt x="91" y="5"/>
                  </a:cubicBezTo>
                  <a:cubicBezTo>
                    <a:pt x="0" y="95"/>
                    <a:pt x="0" y="95"/>
                    <a:pt x="0" y="95"/>
                  </a:cubicBezTo>
                  <a:cubicBezTo>
                    <a:pt x="15" y="112"/>
                    <a:pt x="23" y="134"/>
                    <a:pt x="22" y="156"/>
                  </a:cubicBezTo>
                  <a:close/>
                </a:path>
              </a:pathLst>
            </a:custGeom>
            <a:solidFill>
              <a:srgbClr val="F04D14"/>
            </a:solidFill>
            <a:ln>
              <a:noFill/>
            </a:ln>
          </p:spPr>
          <p:txBody>
            <a:bodyPr vert="horz" wrap="square" lIns="91440" tIns="45720" rIns="91440" bIns="45720" numCol="1" anchor="t" anchorCtr="0" compatLnSpc="1"/>
            <a:lstStyle/>
            <a:p>
              <a:endParaRPr lang="zh-CN" altLang="en-US"/>
            </a:p>
          </p:txBody>
        </p:sp>
        <p:sp>
          <p:nvSpPr>
            <p:cNvPr id="39" name="Freeform 6"/>
            <p:cNvSpPr/>
            <p:nvPr/>
          </p:nvSpPr>
          <p:spPr bwMode="auto">
            <a:xfrm flipH="1">
              <a:off x="4484640" y="3623582"/>
              <a:ext cx="1320800" cy="666750"/>
            </a:xfrm>
            <a:custGeom>
              <a:avLst/>
              <a:gdLst>
                <a:gd name="T0" fmla="*/ 0 w 310"/>
                <a:gd name="T1" fmla="*/ 59 h 156"/>
                <a:gd name="T2" fmla="*/ 92 w 310"/>
                <a:gd name="T3" fmla="*/ 151 h 156"/>
                <a:gd name="T4" fmla="*/ 110 w 310"/>
                <a:gd name="T5" fmla="*/ 151 h 156"/>
                <a:gd name="T6" fmla="*/ 139 w 310"/>
                <a:gd name="T7" fmla="*/ 121 h 156"/>
                <a:gd name="T8" fmla="*/ 139 w 310"/>
                <a:gd name="T9" fmla="*/ 103 h 156"/>
                <a:gd name="T10" fmla="*/ 111 w 310"/>
                <a:gd name="T11" fmla="*/ 75 h 156"/>
                <a:gd name="T12" fmla="*/ 297 w 310"/>
                <a:gd name="T13" fmla="*/ 75 h 156"/>
                <a:gd name="T14" fmla="*/ 310 w 310"/>
                <a:gd name="T15" fmla="*/ 62 h 156"/>
                <a:gd name="T16" fmla="*/ 310 w 310"/>
                <a:gd name="T17" fmla="*/ 0 h 156"/>
                <a:gd name="T18" fmla="*/ 23 w 310"/>
                <a:gd name="T19" fmla="*/ 0 h 156"/>
                <a:gd name="T20" fmla="*/ 0 w 310"/>
                <a:gd name="T21" fmla="*/ 5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0" h="156">
                  <a:moveTo>
                    <a:pt x="0" y="59"/>
                  </a:moveTo>
                  <a:cubicBezTo>
                    <a:pt x="92" y="151"/>
                    <a:pt x="92" y="151"/>
                    <a:pt x="92" y="151"/>
                  </a:cubicBezTo>
                  <a:cubicBezTo>
                    <a:pt x="97" y="156"/>
                    <a:pt x="105" y="156"/>
                    <a:pt x="110" y="151"/>
                  </a:cubicBezTo>
                  <a:cubicBezTo>
                    <a:pt x="139" y="121"/>
                    <a:pt x="139" y="121"/>
                    <a:pt x="139" y="121"/>
                  </a:cubicBezTo>
                  <a:cubicBezTo>
                    <a:pt x="144" y="116"/>
                    <a:pt x="144" y="108"/>
                    <a:pt x="139" y="103"/>
                  </a:cubicBezTo>
                  <a:cubicBezTo>
                    <a:pt x="111" y="75"/>
                    <a:pt x="111" y="75"/>
                    <a:pt x="111" y="75"/>
                  </a:cubicBezTo>
                  <a:cubicBezTo>
                    <a:pt x="297" y="75"/>
                    <a:pt x="297" y="75"/>
                    <a:pt x="297" y="75"/>
                  </a:cubicBezTo>
                  <a:cubicBezTo>
                    <a:pt x="305" y="75"/>
                    <a:pt x="310" y="69"/>
                    <a:pt x="310" y="62"/>
                  </a:cubicBezTo>
                  <a:cubicBezTo>
                    <a:pt x="310" y="0"/>
                    <a:pt x="310" y="0"/>
                    <a:pt x="310" y="0"/>
                  </a:cubicBezTo>
                  <a:cubicBezTo>
                    <a:pt x="23" y="0"/>
                    <a:pt x="23" y="0"/>
                    <a:pt x="23" y="0"/>
                  </a:cubicBezTo>
                  <a:cubicBezTo>
                    <a:pt x="23" y="21"/>
                    <a:pt x="15" y="42"/>
                    <a:pt x="0" y="59"/>
                  </a:cubicBezTo>
                  <a:close/>
                </a:path>
              </a:pathLst>
            </a:custGeom>
            <a:solidFill>
              <a:srgbClr val="F04D14"/>
            </a:solidFill>
            <a:ln>
              <a:noFill/>
            </a:ln>
          </p:spPr>
          <p:txBody>
            <a:bodyPr vert="horz" wrap="square" lIns="91440" tIns="45720" rIns="91440" bIns="45720" numCol="1" anchor="t" anchorCtr="0" compatLnSpc="1"/>
            <a:lstStyle/>
            <a:p>
              <a:endParaRPr lang="zh-CN" altLang="en-US"/>
            </a:p>
          </p:txBody>
        </p:sp>
        <p:sp>
          <p:nvSpPr>
            <p:cNvPr id="40" name="Freeform 7"/>
            <p:cNvSpPr/>
            <p:nvPr/>
          </p:nvSpPr>
          <p:spPr bwMode="auto">
            <a:xfrm flipH="1">
              <a:off x="5770515" y="3239407"/>
              <a:ext cx="685800" cy="384175"/>
            </a:xfrm>
            <a:custGeom>
              <a:avLst/>
              <a:gdLst>
                <a:gd name="T0" fmla="*/ 137 w 161"/>
                <a:gd name="T1" fmla="*/ 31 h 90"/>
                <a:gd name="T2" fmla="*/ 24 w 161"/>
                <a:gd name="T3" fmla="*/ 31 h 90"/>
                <a:gd name="T4" fmla="*/ 0 w 161"/>
                <a:gd name="T5" fmla="*/ 90 h 90"/>
                <a:gd name="T6" fmla="*/ 161 w 161"/>
                <a:gd name="T7" fmla="*/ 90 h 90"/>
                <a:gd name="T8" fmla="*/ 137 w 161"/>
                <a:gd name="T9" fmla="*/ 31 h 90"/>
              </a:gdLst>
              <a:ahLst/>
              <a:cxnLst>
                <a:cxn ang="0">
                  <a:pos x="T0" y="T1"/>
                </a:cxn>
                <a:cxn ang="0">
                  <a:pos x="T2" y="T3"/>
                </a:cxn>
                <a:cxn ang="0">
                  <a:pos x="T4" y="T5"/>
                </a:cxn>
                <a:cxn ang="0">
                  <a:pos x="T6" y="T7"/>
                </a:cxn>
                <a:cxn ang="0">
                  <a:pos x="T8" y="T9"/>
                </a:cxn>
              </a:cxnLst>
              <a:rect l="0" t="0" r="r" b="b"/>
              <a:pathLst>
                <a:path w="161" h="90">
                  <a:moveTo>
                    <a:pt x="137" y="31"/>
                  </a:moveTo>
                  <a:cubicBezTo>
                    <a:pt x="106" y="0"/>
                    <a:pt x="55" y="0"/>
                    <a:pt x="24" y="31"/>
                  </a:cubicBezTo>
                  <a:cubicBezTo>
                    <a:pt x="8" y="47"/>
                    <a:pt x="0" y="68"/>
                    <a:pt x="0" y="90"/>
                  </a:cubicBezTo>
                  <a:cubicBezTo>
                    <a:pt x="161" y="90"/>
                    <a:pt x="161" y="90"/>
                    <a:pt x="161" y="90"/>
                  </a:cubicBezTo>
                  <a:cubicBezTo>
                    <a:pt x="161" y="68"/>
                    <a:pt x="153" y="47"/>
                    <a:pt x="137" y="31"/>
                  </a:cubicBezTo>
                  <a:close/>
                </a:path>
              </a:pathLst>
            </a:custGeom>
            <a:solidFill>
              <a:srgbClr val="F04D14"/>
            </a:solidFill>
            <a:ln>
              <a:noFill/>
            </a:ln>
          </p:spPr>
          <p:txBody>
            <a:bodyPr vert="horz" wrap="square" lIns="91440" tIns="45720" rIns="91440" bIns="45720" numCol="1" anchor="t" anchorCtr="0" compatLnSpc="1"/>
            <a:lstStyle/>
            <a:p>
              <a:endParaRPr lang="zh-CN" altLang="en-US"/>
            </a:p>
          </p:txBody>
        </p:sp>
        <p:sp>
          <p:nvSpPr>
            <p:cNvPr id="41" name="Freeform 8"/>
            <p:cNvSpPr/>
            <p:nvPr/>
          </p:nvSpPr>
          <p:spPr bwMode="auto">
            <a:xfrm flipH="1">
              <a:off x="5770515" y="3623582"/>
              <a:ext cx="685800" cy="366713"/>
            </a:xfrm>
            <a:custGeom>
              <a:avLst/>
              <a:gdLst>
                <a:gd name="T0" fmla="*/ 161 w 161"/>
                <a:gd name="T1" fmla="*/ 0 h 86"/>
                <a:gd name="T2" fmla="*/ 0 w 161"/>
                <a:gd name="T3" fmla="*/ 0 h 86"/>
                <a:gd name="T4" fmla="*/ 24 w 161"/>
                <a:gd name="T5" fmla="*/ 54 h 86"/>
                <a:gd name="T6" fmla="*/ 137 w 161"/>
                <a:gd name="T7" fmla="*/ 54 h 86"/>
                <a:gd name="T8" fmla="*/ 161 w 161"/>
                <a:gd name="T9" fmla="*/ 0 h 86"/>
              </a:gdLst>
              <a:ahLst/>
              <a:cxnLst>
                <a:cxn ang="0">
                  <a:pos x="T0" y="T1"/>
                </a:cxn>
                <a:cxn ang="0">
                  <a:pos x="T2" y="T3"/>
                </a:cxn>
                <a:cxn ang="0">
                  <a:pos x="T4" y="T5"/>
                </a:cxn>
                <a:cxn ang="0">
                  <a:pos x="T6" y="T7"/>
                </a:cxn>
                <a:cxn ang="0">
                  <a:pos x="T8" y="T9"/>
                </a:cxn>
              </a:cxnLst>
              <a:rect l="0" t="0" r="r" b="b"/>
              <a:pathLst>
                <a:path w="161" h="86">
                  <a:moveTo>
                    <a:pt x="161" y="0"/>
                  </a:moveTo>
                  <a:cubicBezTo>
                    <a:pt x="0" y="0"/>
                    <a:pt x="0" y="0"/>
                    <a:pt x="0" y="0"/>
                  </a:cubicBezTo>
                  <a:cubicBezTo>
                    <a:pt x="1" y="19"/>
                    <a:pt x="9" y="39"/>
                    <a:pt x="24" y="54"/>
                  </a:cubicBezTo>
                  <a:cubicBezTo>
                    <a:pt x="55" y="86"/>
                    <a:pt x="106" y="86"/>
                    <a:pt x="137" y="54"/>
                  </a:cubicBezTo>
                  <a:cubicBezTo>
                    <a:pt x="152" y="39"/>
                    <a:pt x="160" y="19"/>
                    <a:pt x="161" y="0"/>
                  </a:cubicBezTo>
                  <a:close/>
                </a:path>
              </a:pathLst>
            </a:custGeom>
            <a:solidFill>
              <a:srgbClr val="F04D14"/>
            </a:solidFill>
            <a:ln>
              <a:noFill/>
            </a:ln>
          </p:spPr>
          <p:txBody>
            <a:bodyPr vert="horz" wrap="square" lIns="91440" tIns="45720" rIns="91440" bIns="45720" numCol="1" anchor="t" anchorCtr="0" compatLnSpc="1"/>
            <a:lstStyle/>
            <a:p>
              <a:endParaRPr lang="zh-CN" altLang="en-US"/>
            </a:p>
          </p:txBody>
        </p:sp>
        <p:sp>
          <p:nvSpPr>
            <p:cNvPr id="42" name="文本框 41"/>
            <p:cNvSpPr txBox="1"/>
            <p:nvPr/>
          </p:nvSpPr>
          <p:spPr>
            <a:xfrm>
              <a:off x="5805123" y="3361241"/>
              <a:ext cx="608050" cy="461665"/>
            </a:xfrm>
            <a:prstGeom prst="rect">
              <a:avLst/>
            </a:prstGeom>
            <a:noFill/>
          </p:spPr>
          <p:txBody>
            <a:bodyPr wrap="square" rtlCol="0">
              <a:spAutoFit/>
            </a:bodyPr>
            <a:lstStyle/>
            <a:p>
              <a:r>
                <a:rPr lang="en-US" altLang="zh-CN" sz="2400" spc="300" dirty="0">
                  <a:solidFill>
                    <a:schemeClr val="bg1"/>
                  </a:solidFill>
                </a:rPr>
                <a:t>04</a:t>
              </a:r>
              <a:endParaRPr lang="zh-CN" altLang="en-US" sz="2400" spc="300" dirty="0">
                <a:solidFill>
                  <a:schemeClr val="bg1"/>
                </a:solidFill>
              </a:endParaRPr>
            </a:p>
          </p:txBody>
        </p:sp>
        <p:sp>
          <p:nvSpPr>
            <p:cNvPr id="43" name="文本框 42"/>
            <p:cNvSpPr txBox="1"/>
            <p:nvPr/>
          </p:nvSpPr>
          <p:spPr>
            <a:xfrm>
              <a:off x="4639898" y="3429000"/>
              <a:ext cx="914400" cy="369332"/>
            </a:xfrm>
            <a:prstGeom prst="rect">
              <a:avLst/>
            </a:prstGeom>
            <a:noFill/>
          </p:spPr>
          <p:txBody>
            <a:bodyPr wrap="square" rtlCol="0">
              <a:spAutoFit/>
            </a:bodyPr>
            <a:lstStyle/>
            <a:p>
              <a:r>
                <a:rPr lang="zh-CN" altLang="en-US" dirty="0">
                  <a:solidFill>
                    <a:schemeClr val="bg1"/>
                  </a:solidFill>
                </a:rPr>
                <a:t>第四场</a:t>
              </a:r>
            </a:p>
          </p:txBody>
        </p:sp>
      </p:grpSp>
      <p:grpSp>
        <p:nvGrpSpPr>
          <p:cNvPr id="45" name="组合 44"/>
          <p:cNvGrpSpPr/>
          <p:nvPr/>
        </p:nvGrpSpPr>
        <p:grpSpPr>
          <a:xfrm>
            <a:off x="10251440" y="3017519"/>
            <a:ext cx="1548488" cy="3869056"/>
            <a:chOff x="7339012" y="-3511550"/>
            <a:chExt cx="1703388" cy="4256087"/>
          </a:xfrm>
        </p:grpSpPr>
        <p:sp>
          <p:nvSpPr>
            <p:cNvPr id="46" name="Freeform 469"/>
            <p:cNvSpPr/>
            <p:nvPr/>
          </p:nvSpPr>
          <p:spPr bwMode="auto">
            <a:xfrm>
              <a:off x="8235950" y="211137"/>
              <a:ext cx="355600" cy="533400"/>
            </a:xfrm>
            <a:custGeom>
              <a:avLst/>
              <a:gdLst>
                <a:gd name="T0" fmla="*/ 84 w 95"/>
                <a:gd name="T1" fmla="*/ 61 h 142"/>
                <a:gd name="T2" fmla="*/ 66 w 95"/>
                <a:gd name="T3" fmla="*/ 136 h 142"/>
                <a:gd name="T4" fmla="*/ 11 w 95"/>
                <a:gd name="T5" fmla="*/ 82 h 142"/>
                <a:gd name="T6" fmla="*/ 29 w 95"/>
                <a:gd name="T7" fmla="*/ 6 h 142"/>
                <a:gd name="T8" fmla="*/ 84 w 95"/>
                <a:gd name="T9" fmla="*/ 61 h 142"/>
              </a:gdLst>
              <a:ahLst/>
              <a:cxnLst>
                <a:cxn ang="0">
                  <a:pos x="T0" y="T1"/>
                </a:cxn>
                <a:cxn ang="0">
                  <a:pos x="T2" y="T3"/>
                </a:cxn>
                <a:cxn ang="0">
                  <a:pos x="T4" y="T5"/>
                </a:cxn>
                <a:cxn ang="0">
                  <a:pos x="T6" y="T7"/>
                </a:cxn>
                <a:cxn ang="0">
                  <a:pos x="T8" y="T9"/>
                </a:cxn>
              </a:cxnLst>
              <a:rect l="0" t="0" r="r" b="b"/>
              <a:pathLst>
                <a:path w="95" h="142">
                  <a:moveTo>
                    <a:pt x="84" y="61"/>
                  </a:moveTo>
                  <a:cubicBezTo>
                    <a:pt x="95" y="97"/>
                    <a:pt x="86" y="130"/>
                    <a:pt x="66" y="136"/>
                  </a:cubicBezTo>
                  <a:cubicBezTo>
                    <a:pt x="46" y="142"/>
                    <a:pt x="21" y="118"/>
                    <a:pt x="11" y="82"/>
                  </a:cubicBezTo>
                  <a:cubicBezTo>
                    <a:pt x="0" y="46"/>
                    <a:pt x="8" y="12"/>
                    <a:pt x="29" y="6"/>
                  </a:cubicBezTo>
                  <a:cubicBezTo>
                    <a:pt x="49" y="0"/>
                    <a:pt x="74" y="25"/>
                    <a:pt x="84" y="61"/>
                  </a:cubicBezTo>
                  <a:close/>
                </a:path>
              </a:pathLst>
            </a:custGeom>
            <a:solidFill>
              <a:srgbClr val="2A28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70"/>
            <p:cNvSpPr/>
            <p:nvPr/>
          </p:nvSpPr>
          <p:spPr bwMode="auto">
            <a:xfrm>
              <a:off x="8255000" y="274637"/>
              <a:ext cx="314325" cy="446088"/>
            </a:xfrm>
            <a:custGeom>
              <a:avLst/>
              <a:gdLst>
                <a:gd name="T0" fmla="*/ 32 w 84"/>
                <a:gd name="T1" fmla="*/ 110 h 119"/>
                <a:gd name="T2" fmla="*/ 66 w 84"/>
                <a:gd name="T3" fmla="*/ 113 h 119"/>
                <a:gd name="T4" fmla="*/ 84 w 84"/>
                <a:gd name="T5" fmla="*/ 79 h 119"/>
                <a:gd name="T6" fmla="*/ 79 w 84"/>
                <a:gd name="T7" fmla="*/ 44 h 119"/>
                <a:gd name="T8" fmla="*/ 55 w 84"/>
                <a:gd name="T9" fmla="*/ 0 h 119"/>
                <a:gd name="T10" fmla="*/ 55 w 84"/>
                <a:gd name="T11" fmla="*/ 22 h 119"/>
                <a:gd name="T12" fmla="*/ 46 w 84"/>
                <a:gd name="T13" fmla="*/ 45 h 119"/>
                <a:gd name="T14" fmla="*/ 18 w 84"/>
                <a:gd name="T15" fmla="*/ 43 h 119"/>
                <a:gd name="T16" fmla="*/ 9 w 84"/>
                <a:gd name="T17" fmla="*/ 29 h 119"/>
                <a:gd name="T18" fmla="*/ 4 w 84"/>
                <a:gd name="T19" fmla="*/ 14 h 119"/>
                <a:gd name="T20" fmla="*/ 6 w 84"/>
                <a:gd name="T21" fmla="*/ 65 h 119"/>
                <a:gd name="T22" fmla="*/ 32 w 84"/>
                <a:gd name="T23" fmla="*/ 11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19">
                  <a:moveTo>
                    <a:pt x="32" y="110"/>
                  </a:moveTo>
                  <a:cubicBezTo>
                    <a:pt x="43" y="115"/>
                    <a:pt x="56" y="119"/>
                    <a:pt x="66" y="113"/>
                  </a:cubicBezTo>
                  <a:cubicBezTo>
                    <a:pt x="78" y="106"/>
                    <a:pt x="80" y="92"/>
                    <a:pt x="84" y="79"/>
                  </a:cubicBezTo>
                  <a:cubicBezTo>
                    <a:pt x="84" y="68"/>
                    <a:pt x="83" y="56"/>
                    <a:pt x="79" y="44"/>
                  </a:cubicBezTo>
                  <a:cubicBezTo>
                    <a:pt x="74" y="25"/>
                    <a:pt x="65" y="10"/>
                    <a:pt x="55" y="0"/>
                  </a:cubicBezTo>
                  <a:cubicBezTo>
                    <a:pt x="55" y="8"/>
                    <a:pt x="56" y="15"/>
                    <a:pt x="55" y="22"/>
                  </a:cubicBezTo>
                  <a:cubicBezTo>
                    <a:pt x="55" y="30"/>
                    <a:pt x="54" y="41"/>
                    <a:pt x="46" y="45"/>
                  </a:cubicBezTo>
                  <a:cubicBezTo>
                    <a:pt x="38" y="51"/>
                    <a:pt x="26" y="48"/>
                    <a:pt x="18" y="43"/>
                  </a:cubicBezTo>
                  <a:cubicBezTo>
                    <a:pt x="13" y="39"/>
                    <a:pt x="11" y="34"/>
                    <a:pt x="9" y="29"/>
                  </a:cubicBezTo>
                  <a:cubicBezTo>
                    <a:pt x="7" y="24"/>
                    <a:pt x="5" y="19"/>
                    <a:pt x="4" y="14"/>
                  </a:cubicBezTo>
                  <a:cubicBezTo>
                    <a:pt x="0" y="28"/>
                    <a:pt x="0" y="46"/>
                    <a:pt x="6" y="65"/>
                  </a:cubicBezTo>
                  <a:cubicBezTo>
                    <a:pt x="11" y="84"/>
                    <a:pt x="21" y="100"/>
                    <a:pt x="32" y="110"/>
                  </a:cubicBezTo>
                  <a:close/>
                </a:path>
              </a:pathLst>
            </a:custGeom>
            <a:solidFill>
              <a:srgbClr val="353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71"/>
            <p:cNvSpPr/>
            <p:nvPr/>
          </p:nvSpPr>
          <p:spPr bwMode="auto">
            <a:xfrm>
              <a:off x="8420100" y="615950"/>
              <a:ext cx="74613" cy="49213"/>
            </a:xfrm>
            <a:custGeom>
              <a:avLst/>
              <a:gdLst>
                <a:gd name="T0" fmla="*/ 19 w 20"/>
                <a:gd name="T1" fmla="*/ 4 h 13"/>
                <a:gd name="T2" fmla="*/ 11 w 20"/>
                <a:gd name="T3" fmla="*/ 11 h 13"/>
                <a:gd name="T4" fmla="*/ 0 w 20"/>
                <a:gd name="T5" fmla="*/ 9 h 13"/>
                <a:gd name="T6" fmla="*/ 9 w 20"/>
                <a:gd name="T7" fmla="*/ 2 h 13"/>
                <a:gd name="T8" fmla="*/ 19 w 20"/>
                <a:gd name="T9" fmla="*/ 4 h 13"/>
              </a:gdLst>
              <a:ahLst/>
              <a:cxnLst>
                <a:cxn ang="0">
                  <a:pos x="T0" y="T1"/>
                </a:cxn>
                <a:cxn ang="0">
                  <a:pos x="T2" y="T3"/>
                </a:cxn>
                <a:cxn ang="0">
                  <a:pos x="T4" y="T5"/>
                </a:cxn>
                <a:cxn ang="0">
                  <a:pos x="T6" y="T7"/>
                </a:cxn>
                <a:cxn ang="0">
                  <a:pos x="T8" y="T9"/>
                </a:cxn>
              </a:cxnLst>
              <a:rect l="0" t="0" r="r" b="b"/>
              <a:pathLst>
                <a:path w="20" h="13">
                  <a:moveTo>
                    <a:pt x="19" y="4"/>
                  </a:moveTo>
                  <a:cubicBezTo>
                    <a:pt x="20" y="7"/>
                    <a:pt x="16" y="10"/>
                    <a:pt x="11" y="11"/>
                  </a:cubicBezTo>
                  <a:cubicBezTo>
                    <a:pt x="6" y="13"/>
                    <a:pt x="1" y="12"/>
                    <a:pt x="0" y="9"/>
                  </a:cubicBezTo>
                  <a:cubicBezTo>
                    <a:pt x="0" y="6"/>
                    <a:pt x="3" y="3"/>
                    <a:pt x="9" y="2"/>
                  </a:cubicBezTo>
                  <a:cubicBezTo>
                    <a:pt x="14" y="0"/>
                    <a:pt x="18" y="1"/>
                    <a:pt x="19" y="4"/>
                  </a:cubicBezTo>
                  <a:close/>
                </a:path>
              </a:pathLst>
            </a:custGeom>
            <a:solidFill>
              <a:srgbClr val="4848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72"/>
            <p:cNvSpPr/>
            <p:nvPr/>
          </p:nvSpPr>
          <p:spPr bwMode="auto">
            <a:xfrm>
              <a:off x="8524875" y="-1147763"/>
              <a:ext cx="236538" cy="203200"/>
            </a:xfrm>
            <a:custGeom>
              <a:avLst/>
              <a:gdLst>
                <a:gd name="T0" fmla="*/ 24 w 63"/>
                <a:gd name="T1" fmla="*/ 0 h 54"/>
                <a:gd name="T2" fmla="*/ 37 w 63"/>
                <a:gd name="T3" fmla="*/ 8 h 54"/>
                <a:gd name="T4" fmla="*/ 49 w 63"/>
                <a:gd name="T5" fmla="*/ 48 h 54"/>
                <a:gd name="T6" fmla="*/ 31 w 63"/>
                <a:gd name="T7" fmla="*/ 41 h 54"/>
                <a:gd name="T8" fmla="*/ 21 w 63"/>
                <a:gd name="T9" fmla="*/ 41 h 54"/>
                <a:gd name="T10" fmla="*/ 0 w 63"/>
                <a:gd name="T11" fmla="*/ 0 h 54"/>
                <a:gd name="T12" fmla="*/ 24 w 63"/>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63" h="54">
                  <a:moveTo>
                    <a:pt x="24" y="0"/>
                  </a:moveTo>
                  <a:cubicBezTo>
                    <a:pt x="24" y="0"/>
                    <a:pt x="28" y="7"/>
                    <a:pt x="37" y="8"/>
                  </a:cubicBezTo>
                  <a:cubicBezTo>
                    <a:pt x="47" y="10"/>
                    <a:pt x="63" y="41"/>
                    <a:pt x="49" y="48"/>
                  </a:cubicBezTo>
                  <a:cubicBezTo>
                    <a:pt x="35" y="54"/>
                    <a:pt x="31" y="41"/>
                    <a:pt x="31" y="41"/>
                  </a:cubicBezTo>
                  <a:cubicBezTo>
                    <a:pt x="31" y="41"/>
                    <a:pt x="23" y="46"/>
                    <a:pt x="21" y="41"/>
                  </a:cubicBezTo>
                  <a:cubicBezTo>
                    <a:pt x="18" y="36"/>
                    <a:pt x="0" y="0"/>
                    <a:pt x="0" y="0"/>
                  </a:cubicBezTo>
                  <a:lnTo>
                    <a:pt x="24" y="0"/>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73"/>
            <p:cNvSpPr/>
            <p:nvPr/>
          </p:nvSpPr>
          <p:spPr bwMode="auto">
            <a:xfrm>
              <a:off x="8524875" y="-1147763"/>
              <a:ext cx="220663" cy="203200"/>
            </a:xfrm>
            <a:custGeom>
              <a:avLst/>
              <a:gdLst>
                <a:gd name="T0" fmla="*/ 45 w 59"/>
                <a:gd name="T1" fmla="*/ 15 h 54"/>
                <a:gd name="T2" fmla="*/ 48 w 59"/>
                <a:gd name="T3" fmla="*/ 25 h 54"/>
                <a:gd name="T4" fmla="*/ 48 w 59"/>
                <a:gd name="T5" fmla="*/ 39 h 54"/>
                <a:gd name="T6" fmla="*/ 38 w 59"/>
                <a:gd name="T7" fmla="*/ 41 h 54"/>
                <a:gd name="T8" fmla="*/ 25 w 59"/>
                <a:gd name="T9" fmla="*/ 28 h 54"/>
                <a:gd name="T10" fmla="*/ 25 w 59"/>
                <a:gd name="T11" fmla="*/ 38 h 54"/>
                <a:gd name="T12" fmla="*/ 15 w 59"/>
                <a:gd name="T13" fmla="*/ 29 h 54"/>
                <a:gd name="T14" fmla="*/ 15 w 59"/>
                <a:gd name="T15" fmla="*/ 15 h 54"/>
                <a:gd name="T16" fmla="*/ 31 w 59"/>
                <a:gd name="T17" fmla="*/ 10 h 54"/>
                <a:gd name="T18" fmla="*/ 32 w 59"/>
                <a:gd name="T19" fmla="*/ 8 h 54"/>
                <a:gd name="T20" fmla="*/ 34 w 59"/>
                <a:gd name="T21" fmla="*/ 8 h 54"/>
                <a:gd name="T22" fmla="*/ 24 w 59"/>
                <a:gd name="T23" fmla="*/ 0 h 54"/>
                <a:gd name="T24" fmla="*/ 0 w 59"/>
                <a:gd name="T25" fmla="*/ 0 h 54"/>
                <a:gd name="T26" fmla="*/ 21 w 59"/>
                <a:gd name="T27" fmla="*/ 41 h 54"/>
                <a:gd name="T28" fmla="*/ 31 w 59"/>
                <a:gd name="T29" fmla="*/ 41 h 54"/>
                <a:gd name="T30" fmla="*/ 49 w 59"/>
                <a:gd name="T31" fmla="*/ 48 h 54"/>
                <a:gd name="T32" fmla="*/ 45 w 59"/>
                <a:gd name="T33" fmla="*/ 1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54">
                  <a:moveTo>
                    <a:pt x="45" y="15"/>
                  </a:moveTo>
                  <a:cubicBezTo>
                    <a:pt x="47" y="18"/>
                    <a:pt x="48" y="22"/>
                    <a:pt x="48" y="25"/>
                  </a:cubicBezTo>
                  <a:cubicBezTo>
                    <a:pt x="50" y="30"/>
                    <a:pt x="51" y="35"/>
                    <a:pt x="48" y="39"/>
                  </a:cubicBezTo>
                  <a:cubicBezTo>
                    <a:pt x="46" y="43"/>
                    <a:pt x="41" y="43"/>
                    <a:pt x="38" y="41"/>
                  </a:cubicBezTo>
                  <a:cubicBezTo>
                    <a:pt x="34" y="38"/>
                    <a:pt x="31" y="30"/>
                    <a:pt x="25" y="28"/>
                  </a:cubicBezTo>
                  <a:cubicBezTo>
                    <a:pt x="26" y="32"/>
                    <a:pt x="28" y="36"/>
                    <a:pt x="25" y="38"/>
                  </a:cubicBezTo>
                  <a:cubicBezTo>
                    <a:pt x="21" y="40"/>
                    <a:pt x="16" y="31"/>
                    <a:pt x="15" y="29"/>
                  </a:cubicBezTo>
                  <a:cubicBezTo>
                    <a:pt x="13" y="25"/>
                    <a:pt x="9" y="18"/>
                    <a:pt x="15" y="15"/>
                  </a:cubicBezTo>
                  <a:cubicBezTo>
                    <a:pt x="20" y="12"/>
                    <a:pt x="26" y="12"/>
                    <a:pt x="31" y="10"/>
                  </a:cubicBezTo>
                  <a:cubicBezTo>
                    <a:pt x="31" y="9"/>
                    <a:pt x="32" y="8"/>
                    <a:pt x="32" y="8"/>
                  </a:cubicBezTo>
                  <a:cubicBezTo>
                    <a:pt x="33" y="8"/>
                    <a:pt x="34" y="8"/>
                    <a:pt x="34" y="8"/>
                  </a:cubicBezTo>
                  <a:cubicBezTo>
                    <a:pt x="27" y="5"/>
                    <a:pt x="24" y="0"/>
                    <a:pt x="24" y="0"/>
                  </a:cubicBezTo>
                  <a:cubicBezTo>
                    <a:pt x="0" y="0"/>
                    <a:pt x="0" y="0"/>
                    <a:pt x="0" y="0"/>
                  </a:cubicBezTo>
                  <a:cubicBezTo>
                    <a:pt x="0" y="0"/>
                    <a:pt x="18" y="36"/>
                    <a:pt x="21" y="41"/>
                  </a:cubicBezTo>
                  <a:cubicBezTo>
                    <a:pt x="23" y="46"/>
                    <a:pt x="31" y="41"/>
                    <a:pt x="31" y="41"/>
                  </a:cubicBezTo>
                  <a:cubicBezTo>
                    <a:pt x="31" y="41"/>
                    <a:pt x="35" y="54"/>
                    <a:pt x="49" y="48"/>
                  </a:cubicBezTo>
                  <a:cubicBezTo>
                    <a:pt x="59" y="43"/>
                    <a:pt x="53" y="25"/>
                    <a:pt x="45" y="15"/>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74"/>
            <p:cNvSpPr/>
            <p:nvPr/>
          </p:nvSpPr>
          <p:spPr bwMode="auto">
            <a:xfrm>
              <a:off x="8509000" y="-1211263"/>
              <a:ext cx="131763" cy="107950"/>
            </a:xfrm>
            <a:custGeom>
              <a:avLst/>
              <a:gdLst>
                <a:gd name="T0" fmla="*/ 20 w 35"/>
                <a:gd name="T1" fmla="*/ 0 h 29"/>
                <a:gd name="T2" fmla="*/ 28 w 35"/>
                <a:gd name="T3" fmla="*/ 4 h 29"/>
                <a:gd name="T4" fmla="*/ 35 w 35"/>
                <a:gd name="T5" fmla="*/ 21 h 29"/>
                <a:gd name="T6" fmla="*/ 7 w 35"/>
                <a:gd name="T7" fmla="*/ 29 h 29"/>
                <a:gd name="T8" fmla="*/ 0 w 35"/>
                <a:gd name="T9" fmla="*/ 21 h 29"/>
                <a:gd name="T10" fmla="*/ 20 w 35"/>
                <a:gd name="T11" fmla="*/ 0 h 29"/>
              </a:gdLst>
              <a:ahLst/>
              <a:cxnLst>
                <a:cxn ang="0">
                  <a:pos x="T0" y="T1"/>
                </a:cxn>
                <a:cxn ang="0">
                  <a:pos x="T2" y="T3"/>
                </a:cxn>
                <a:cxn ang="0">
                  <a:pos x="T4" y="T5"/>
                </a:cxn>
                <a:cxn ang="0">
                  <a:pos x="T6" y="T7"/>
                </a:cxn>
                <a:cxn ang="0">
                  <a:pos x="T8" y="T9"/>
                </a:cxn>
                <a:cxn ang="0">
                  <a:pos x="T10" y="T11"/>
                </a:cxn>
              </a:cxnLst>
              <a:rect l="0" t="0" r="r" b="b"/>
              <a:pathLst>
                <a:path w="35" h="29">
                  <a:moveTo>
                    <a:pt x="20" y="0"/>
                  </a:moveTo>
                  <a:cubicBezTo>
                    <a:pt x="28" y="4"/>
                    <a:pt x="28" y="4"/>
                    <a:pt x="28" y="4"/>
                  </a:cubicBezTo>
                  <a:cubicBezTo>
                    <a:pt x="28" y="4"/>
                    <a:pt x="35" y="11"/>
                    <a:pt x="35" y="21"/>
                  </a:cubicBezTo>
                  <a:cubicBezTo>
                    <a:pt x="7" y="29"/>
                    <a:pt x="7" y="29"/>
                    <a:pt x="7" y="29"/>
                  </a:cubicBezTo>
                  <a:cubicBezTo>
                    <a:pt x="0" y="21"/>
                    <a:pt x="0" y="21"/>
                    <a:pt x="0" y="21"/>
                  </a:cubicBezTo>
                  <a:lnTo>
                    <a:pt x="20" y="0"/>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475"/>
            <p:cNvSpPr/>
            <p:nvPr/>
          </p:nvSpPr>
          <p:spPr bwMode="auto">
            <a:xfrm>
              <a:off x="8258175" y="-1752600"/>
              <a:ext cx="357188" cy="635000"/>
            </a:xfrm>
            <a:custGeom>
              <a:avLst/>
              <a:gdLst>
                <a:gd name="T0" fmla="*/ 0 w 225"/>
                <a:gd name="T1" fmla="*/ 0 h 400"/>
                <a:gd name="T2" fmla="*/ 225 w 225"/>
                <a:gd name="T3" fmla="*/ 350 h 400"/>
                <a:gd name="T4" fmla="*/ 168 w 225"/>
                <a:gd name="T5" fmla="*/ 400 h 400"/>
                <a:gd name="T6" fmla="*/ 2 w 225"/>
                <a:gd name="T7" fmla="*/ 220 h 400"/>
                <a:gd name="T8" fmla="*/ 0 w 225"/>
                <a:gd name="T9" fmla="*/ 0 h 400"/>
              </a:gdLst>
              <a:ahLst/>
              <a:cxnLst>
                <a:cxn ang="0">
                  <a:pos x="T0" y="T1"/>
                </a:cxn>
                <a:cxn ang="0">
                  <a:pos x="T2" y="T3"/>
                </a:cxn>
                <a:cxn ang="0">
                  <a:pos x="T4" y="T5"/>
                </a:cxn>
                <a:cxn ang="0">
                  <a:pos x="T6" y="T7"/>
                </a:cxn>
                <a:cxn ang="0">
                  <a:pos x="T8" y="T9"/>
                </a:cxn>
              </a:cxnLst>
              <a:rect l="0" t="0" r="r" b="b"/>
              <a:pathLst>
                <a:path w="225" h="400">
                  <a:moveTo>
                    <a:pt x="0" y="0"/>
                  </a:moveTo>
                  <a:lnTo>
                    <a:pt x="225" y="350"/>
                  </a:lnTo>
                  <a:lnTo>
                    <a:pt x="168" y="400"/>
                  </a:lnTo>
                  <a:lnTo>
                    <a:pt x="2" y="220"/>
                  </a:lnTo>
                  <a:lnTo>
                    <a:pt x="0" y="0"/>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476"/>
            <p:cNvSpPr/>
            <p:nvPr/>
          </p:nvSpPr>
          <p:spPr bwMode="auto">
            <a:xfrm>
              <a:off x="8258175" y="-1752600"/>
              <a:ext cx="357188" cy="635000"/>
            </a:xfrm>
            <a:custGeom>
              <a:avLst/>
              <a:gdLst>
                <a:gd name="T0" fmla="*/ 75 w 95"/>
                <a:gd name="T1" fmla="*/ 142 h 169"/>
                <a:gd name="T2" fmla="*/ 45 w 95"/>
                <a:gd name="T3" fmla="*/ 119 h 169"/>
                <a:gd name="T4" fmla="*/ 31 w 95"/>
                <a:gd name="T5" fmla="*/ 86 h 169"/>
                <a:gd name="T6" fmla="*/ 35 w 95"/>
                <a:gd name="T7" fmla="*/ 54 h 169"/>
                <a:gd name="T8" fmla="*/ 0 w 95"/>
                <a:gd name="T9" fmla="*/ 0 h 169"/>
                <a:gd name="T10" fmla="*/ 1 w 95"/>
                <a:gd name="T11" fmla="*/ 93 h 169"/>
                <a:gd name="T12" fmla="*/ 71 w 95"/>
                <a:gd name="T13" fmla="*/ 169 h 169"/>
                <a:gd name="T14" fmla="*/ 95 w 95"/>
                <a:gd name="T15" fmla="*/ 148 h 169"/>
                <a:gd name="T16" fmla="*/ 90 w 95"/>
                <a:gd name="T17" fmla="*/ 140 h 169"/>
                <a:gd name="T18" fmla="*/ 75 w 95"/>
                <a:gd name="T19" fmla="*/ 14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69">
                  <a:moveTo>
                    <a:pt x="75" y="142"/>
                  </a:moveTo>
                  <a:cubicBezTo>
                    <a:pt x="62" y="141"/>
                    <a:pt x="52" y="129"/>
                    <a:pt x="45" y="119"/>
                  </a:cubicBezTo>
                  <a:cubicBezTo>
                    <a:pt x="37" y="109"/>
                    <a:pt x="30" y="99"/>
                    <a:pt x="31" y="86"/>
                  </a:cubicBezTo>
                  <a:cubicBezTo>
                    <a:pt x="31" y="75"/>
                    <a:pt x="34" y="64"/>
                    <a:pt x="35" y="54"/>
                  </a:cubicBezTo>
                  <a:cubicBezTo>
                    <a:pt x="0" y="0"/>
                    <a:pt x="0" y="0"/>
                    <a:pt x="0" y="0"/>
                  </a:cubicBezTo>
                  <a:cubicBezTo>
                    <a:pt x="1" y="93"/>
                    <a:pt x="1" y="93"/>
                    <a:pt x="1" y="93"/>
                  </a:cubicBezTo>
                  <a:cubicBezTo>
                    <a:pt x="71" y="169"/>
                    <a:pt x="71" y="169"/>
                    <a:pt x="71" y="169"/>
                  </a:cubicBezTo>
                  <a:cubicBezTo>
                    <a:pt x="95" y="148"/>
                    <a:pt x="95" y="148"/>
                    <a:pt x="95" y="148"/>
                  </a:cubicBezTo>
                  <a:cubicBezTo>
                    <a:pt x="90" y="140"/>
                    <a:pt x="90" y="140"/>
                    <a:pt x="90" y="140"/>
                  </a:cubicBezTo>
                  <a:cubicBezTo>
                    <a:pt x="85" y="141"/>
                    <a:pt x="80" y="142"/>
                    <a:pt x="75" y="142"/>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77"/>
            <p:cNvSpPr/>
            <p:nvPr/>
          </p:nvSpPr>
          <p:spPr bwMode="auto">
            <a:xfrm>
              <a:off x="7664450" y="-1008063"/>
              <a:ext cx="781050" cy="1436688"/>
            </a:xfrm>
            <a:custGeom>
              <a:avLst/>
              <a:gdLst>
                <a:gd name="T0" fmla="*/ 150 w 208"/>
                <a:gd name="T1" fmla="*/ 5 h 383"/>
                <a:gd name="T2" fmla="*/ 123 w 208"/>
                <a:gd name="T3" fmla="*/ 89 h 383"/>
                <a:gd name="T4" fmla="*/ 169 w 208"/>
                <a:gd name="T5" fmla="*/ 214 h 383"/>
                <a:gd name="T6" fmla="*/ 205 w 208"/>
                <a:gd name="T7" fmla="*/ 361 h 383"/>
                <a:gd name="T8" fmla="*/ 194 w 208"/>
                <a:gd name="T9" fmla="*/ 378 h 383"/>
                <a:gd name="T10" fmla="*/ 173 w 208"/>
                <a:gd name="T11" fmla="*/ 372 h 383"/>
                <a:gd name="T12" fmla="*/ 141 w 208"/>
                <a:gd name="T13" fmla="*/ 221 h 383"/>
                <a:gd name="T14" fmla="*/ 94 w 208"/>
                <a:gd name="T15" fmla="*/ 91 h 383"/>
                <a:gd name="T16" fmla="*/ 63 w 208"/>
                <a:gd name="T17" fmla="*/ 90 h 383"/>
                <a:gd name="T18" fmla="*/ 102 w 208"/>
                <a:gd name="T19" fmla="*/ 324 h 383"/>
                <a:gd name="T20" fmla="*/ 80 w 208"/>
                <a:gd name="T21" fmla="*/ 306 h 383"/>
                <a:gd name="T22" fmla="*/ 65 w 208"/>
                <a:gd name="T23" fmla="*/ 291 h 383"/>
                <a:gd name="T24" fmla="*/ 35 w 208"/>
                <a:gd name="T25" fmla="*/ 86 h 383"/>
                <a:gd name="T26" fmla="*/ 14 w 208"/>
                <a:gd name="T27" fmla="*/ 0 h 383"/>
                <a:gd name="T28" fmla="*/ 150 w 208"/>
                <a:gd name="T29" fmla="*/ 5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 h="383">
                  <a:moveTo>
                    <a:pt x="150" y="5"/>
                  </a:moveTo>
                  <a:cubicBezTo>
                    <a:pt x="150" y="5"/>
                    <a:pt x="165" y="82"/>
                    <a:pt x="123" y="89"/>
                  </a:cubicBezTo>
                  <a:cubicBezTo>
                    <a:pt x="123" y="89"/>
                    <a:pt x="156" y="161"/>
                    <a:pt x="169" y="214"/>
                  </a:cubicBezTo>
                  <a:cubicBezTo>
                    <a:pt x="182" y="267"/>
                    <a:pt x="205" y="361"/>
                    <a:pt x="205" y="361"/>
                  </a:cubicBezTo>
                  <a:cubicBezTo>
                    <a:pt x="205" y="361"/>
                    <a:pt x="208" y="374"/>
                    <a:pt x="194" y="378"/>
                  </a:cubicBezTo>
                  <a:cubicBezTo>
                    <a:pt x="179" y="383"/>
                    <a:pt x="173" y="372"/>
                    <a:pt x="173" y="372"/>
                  </a:cubicBezTo>
                  <a:cubicBezTo>
                    <a:pt x="173" y="372"/>
                    <a:pt x="152" y="266"/>
                    <a:pt x="141" y="221"/>
                  </a:cubicBezTo>
                  <a:cubicBezTo>
                    <a:pt x="131" y="186"/>
                    <a:pt x="94" y="91"/>
                    <a:pt x="94" y="91"/>
                  </a:cubicBezTo>
                  <a:cubicBezTo>
                    <a:pt x="94" y="91"/>
                    <a:pt x="69" y="94"/>
                    <a:pt x="63" y="90"/>
                  </a:cubicBezTo>
                  <a:cubicBezTo>
                    <a:pt x="102" y="324"/>
                    <a:pt x="102" y="324"/>
                    <a:pt x="102" y="324"/>
                  </a:cubicBezTo>
                  <a:cubicBezTo>
                    <a:pt x="80" y="306"/>
                    <a:pt x="80" y="306"/>
                    <a:pt x="80" y="306"/>
                  </a:cubicBezTo>
                  <a:cubicBezTo>
                    <a:pt x="65" y="291"/>
                    <a:pt x="65" y="291"/>
                    <a:pt x="65" y="291"/>
                  </a:cubicBezTo>
                  <a:cubicBezTo>
                    <a:pt x="35" y="86"/>
                    <a:pt x="35" y="86"/>
                    <a:pt x="35" y="86"/>
                  </a:cubicBezTo>
                  <a:cubicBezTo>
                    <a:pt x="35" y="86"/>
                    <a:pt x="0" y="63"/>
                    <a:pt x="14" y="0"/>
                  </a:cubicBezTo>
                  <a:lnTo>
                    <a:pt x="150" y="5"/>
                  </a:lnTo>
                  <a:close/>
                </a:path>
              </a:pathLst>
            </a:custGeom>
            <a:solidFill>
              <a:srgbClr val="1F46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78"/>
            <p:cNvSpPr/>
            <p:nvPr/>
          </p:nvSpPr>
          <p:spPr bwMode="auto">
            <a:xfrm>
              <a:off x="7664450" y="-1008063"/>
              <a:ext cx="781050" cy="1425575"/>
            </a:xfrm>
            <a:custGeom>
              <a:avLst/>
              <a:gdLst>
                <a:gd name="T0" fmla="*/ 205 w 208"/>
                <a:gd name="T1" fmla="*/ 361 h 380"/>
                <a:gd name="T2" fmla="*/ 169 w 208"/>
                <a:gd name="T3" fmla="*/ 214 h 380"/>
                <a:gd name="T4" fmla="*/ 123 w 208"/>
                <a:gd name="T5" fmla="*/ 89 h 380"/>
                <a:gd name="T6" fmla="*/ 150 w 208"/>
                <a:gd name="T7" fmla="*/ 5 h 380"/>
                <a:gd name="T8" fmla="*/ 142 w 208"/>
                <a:gd name="T9" fmla="*/ 5 h 380"/>
                <a:gd name="T10" fmla="*/ 138 w 208"/>
                <a:gd name="T11" fmla="*/ 40 h 380"/>
                <a:gd name="T12" fmla="*/ 101 w 208"/>
                <a:gd name="T13" fmla="*/ 55 h 380"/>
                <a:gd name="T14" fmla="*/ 66 w 208"/>
                <a:gd name="T15" fmla="*/ 23 h 380"/>
                <a:gd name="T16" fmla="*/ 65 w 208"/>
                <a:gd name="T17" fmla="*/ 2 h 380"/>
                <a:gd name="T18" fmla="*/ 14 w 208"/>
                <a:gd name="T19" fmla="*/ 0 h 380"/>
                <a:gd name="T20" fmla="*/ 35 w 208"/>
                <a:gd name="T21" fmla="*/ 86 h 380"/>
                <a:gd name="T22" fmla="*/ 38 w 208"/>
                <a:gd name="T23" fmla="*/ 105 h 380"/>
                <a:gd name="T24" fmla="*/ 45 w 208"/>
                <a:gd name="T25" fmla="*/ 103 h 380"/>
                <a:gd name="T26" fmla="*/ 47 w 208"/>
                <a:gd name="T27" fmla="*/ 104 h 380"/>
                <a:gd name="T28" fmla="*/ 65 w 208"/>
                <a:gd name="T29" fmla="*/ 199 h 380"/>
                <a:gd name="T30" fmla="*/ 78 w 208"/>
                <a:gd name="T31" fmla="*/ 269 h 380"/>
                <a:gd name="T32" fmla="*/ 76 w 208"/>
                <a:gd name="T33" fmla="*/ 270 h 380"/>
                <a:gd name="T34" fmla="*/ 62 w 208"/>
                <a:gd name="T35" fmla="*/ 266 h 380"/>
                <a:gd name="T36" fmla="*/ 65 w 208"/>
                <a:gd name="T37" fmla="*/ 291 h 380"/>
                <a:gd name="T38" fmla="*/ 80 w 208"/>
                <a:gd name="T39" fmla="*/ 306 h 380"/>
                <a:gd name="T40" fmla="*/ 102 w 208"/>
                <a:gd name="T41" fmla="*/ 324 h 380"/>
                <a:gd name="T42" fmla="*/ 63 w 208"/>
                <a:gd name="T43" fmla="*/ 90 h 380"/>
                <a:gd name="T44" fmla="*/ 90 w 208"/>
                <a:gd name="T45" fmla="*/ 92 h 380"/>
                <a:gd name="T46" fmla="*/ 91 w 208"/>
                <a:gd name="T47" fmla="*/ 91 h 380"/>
                <a:gd name="T48" fmla="*/ 127 w 208"/>
                <a:gd name="T49" fmla="*/ 123 h 380"/>
                <a:gd name="T50" fmla="*/ 147 w 208"/>
                <a:gd name="T51" fmla="*/ 189 h 380"/>
                <a:gd name="T52" fmla="*/ 175 w 208"/>
                <a:gd name="T53" fmla="*/ 284 h 380"/>
                <a:gd name="T54" fmla="*/ 184 w 208"/>
                <a:gd name="T55" fmla="*/ 341 h 380"/>
                <a:gd name="T56" fmla="*/ 187 w 208"/>
                <a:gd name="T57" fmla="*/ 380 h 380"/>
                <a:gd name="T58" fmla="*/ 194 w 208"/>
                <a:gd name="T59" fmla="*/ 378 h 380"/>
                <a:gd name="T60" fmla="*/ 205 w 208"/>
                <a:gd name="T61" fmla="*/ 361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8" h="380">
                  <a:moveTo>
                    <a:pt x="205" y="361"/>
                  </a:moveTo>
                  <a:cubicBezTo>
                    <a:pt x="205" y="361"/>
                    <a:pt x="182" y="267"/>
                    <a:pt x="169" y="214"/>
                  </a:cubicBezTo>
                  <a:cubicBezTo>
                    <a:pt x="156" y="161"/>
                    <a:pt x="123" y="89"/>
                    <a:pt x="123" y="89"/>
                  </a:cubicBezTo>
                  <a:cubicBezTo>
                    <a:pt x="165" y="82"/>
                    <a:pt x="150" y="5"/>
                    <a:pt x="150" y="5"/>
                  </a:cubicBezTo>
                  <a:cubicBezTo>
                    <a:pt x="142" y="5"/>
                    <a:pt x="142" y="5"/>
                    <a:pt x="142" y="5"/>
                  </a:cubicBezTo>
                  <a:cubicBezTo>
                    <a:pt x="143" y="17"/>
                    <a:pt x="142" y="29"/>
                    <a:pt x="138" y="40"/>
                  </a:cubicBezTo>
                  <a:cubicBezTo>
                    <a:pt x="131" y="54"/>
                    <a:pt x="116" y="58"/>
                    <a:pt x="101" y="55"/>
                  </a:cubicBezTo>
                  <a:cubicBezTo>
                    <a:pt x="84" y="51"/>
                    <a:pt x="71" y="41"/>
                    <a:pt x="66" y="23"/>
                  </a:cubicBezTo>
                  <a:cubicBezTo>
                    <a:pt x="65" y="16"/>
                    <a:pt x="64" y="9"/>
                    <a:pt x="65" y="2"/>
                  </a:cubicBezTo>
                  <a:cubicBezTo>
                    <a:pt x="14" y="0"/>
                    <a:pt x="14" y="0"/>
                    <a:pt x="14" y="0"/>
                  </a:cubicBezTo>
                  <a:cubicBezTo>
                    <a:pt x="0" y="63"/>
                    <a:pt x="35" y="86"/>
                    <a:pt x="35" y="86"/>
                  </a:cubicBezTo>
                  <a:cubicBezTo>
                    <a:pt x="38" y="105"/>
                    <a:pt x="38" y="105"/>
                    <a:pt x="38" y="105"/>
                  </a:cubicBezTo>
                  <a:cubicBezTo>
                    <a:pt x="41" y="105"/>
                    <a:pt x="43" y="104"/>
                    <a:pt x="45" y="103"/>
                  </a:cubicBezTo>
                  <a:cubicBezTo>
                    <a:pt x="46" y="103"/>
                    <a:pt x="47" y="103"/>
                    <a:pt x="47" y="104"/>
                  </a:cubicBezTo>
                  <a:cubicBezTo>
                    <a:pt x="56" y="135"/>
                    <a:pt x="58" y="167"/>
                    <a:pt x="65" y="199"/>
                  </a:cubicBezTo>
                  <a:cubicBezTo>
                    <a:pt x="70" y="221"/>
                    <a:pt x="81" y="245"/>
                    <a:pt x="78" y="269"/>
                  </a:cubicBezTo>
                  <a:cubicBezTo>
                    <a:pt x="78" y="270"/>
                    <a:pt x="77" y="270"/>
                    <a:pt x="76" y="270"/>
                  </a:cubicBezTo>
                  <a:cubicBezTo>
                    <a:pt x="71" y="269"/>
                    <a:pt x="66" y="267"/>
                    <a:pt x="62" y="266"/>
                  </a:cubicBezTo>
                  <a:cubicBezTo>
                    <a:pt x="65" y="291"/>
                    <a:pt x="65" y="291"/>
                    <a:pt x="65" y="291"/>
                  </a:cubicBezTo>
                  <a:cubicBezTo>
                    <a:pt x="80" y="306"/>
                    <a:pt x="80" y="306"/>
                    <a:pt x="80" y="306"/>
                  </a:cubicBezTo>
                  <a:cubicBezTo>
                    <a:pt x="102" y="324"/>
                    <a:pt x="102" y="324"/>
                    <a:pt x="102" y="324"/>
                  </a:cubicBezTo>
                  <a:cubicBezTo>
                    <a:pt x="63" y="90"/>
                    <a:pt x="63" y="90"/>
                    <a:pt x="63" y="90"/>
                  </a:cubicBezTo>
                  <a:cubicBezTo>
                    <a:pt x="68" y="93"/>
                    <a:pt x="83" y="92"/>
                    <a:pt x="90" y="92"/>
                  </a:cubicBezTo>
                  <a:cubicBezTo>
                    <a:pt x="90" y="91"/>
                    <a:pt x="91" y="91"/>
                    <a:pt x="91" y="91"/>
                  </a:cubicBezTo>
                  <a:cubicBezTo>
                    <a:pt x="109" y="89"/>
                    <a:pt x="120" y="109"/>
                    <a:pt x="127" y="123"/>
                  </a:cubicBezTo>
                  <a:cubicBezTo>
                    <a:pt x="136" y="144"/>
                    <a:pt x="142" y="167"/>
                    <a:pt x="147" y="189"/>
                  </a:cubicBezTo>
                  <a:cubicBezTo>
                    <a:pt x="155" y="221"/>
                    <a:pt x="167" y="252"/>
                    <a:pt x="175" y="284"/>
                  </a:cubicBezTo>
                  <a:cubicBezTo>
                    <a:pt x="179" y="303"/>
                    <a:pt x="182" y="322"/>
                    <a:pt x="184" y="341"/>
                  </a:cubicBezTo>
                  <a:cubicBezTo>
                    <a:pt x="185" y="354"/>
                    <a:pt x="186" y="367"/>
                    <a:pt x="187" y="380"/>
                  </a:cubicBezTo>
                  <a:cubicBezTo>
                    <a:pt x="189" y="380"/>
                    <a:pt x="191" y="379"/>
                    <a:pt x="194" y="378"/>
                  </a:cubicBezTo>
                  <a:cubicBezTo>
                    <a:pt x="208" y="374"/>
                    <a:pt x="205" y="361"/>
                    <a:pt x="205" y="361"/>
                  </a:cubicBezTo>
                  <a:close/>
                </a:path>
              </a:pathLst>
            </a:custGeom>
            <a:solidFill>
              <a:srgbClr val="1B32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79"/>
            <p:cNvSpPr/>
            <p:nvPr/>
          </p:nvSpPr>
          <p:spPr bwMode="auto">
            <a:xfrm>
              <a:off x="7713662" y="-1057275"/>
              <a:ext cx="514350" cy="363538"/>
            </a:xfrm>
            <a:custGeom>
              <a:avLst/>
              <a:gdLst>
                <a:gd name="T0" fmla="*/ 137 w 137"/>
                <a:gd name="T1" fmla="*/ 15 h 97"/>
                <a:gd name="T2" fmla="*/ 137 w 137"/>
                <a:gd name="T3" fmla="*/ 23 h 97"/>
                <a:gd name="T4" fmla="*/ 62 w 137"/>
                <a:gd name="T5" fmla="*/ 22 h 97"/>
                <a:gd name="T6" fmla="*/ 60 w 137"/>
                <a:gd name="T7" fmla="*/ 92 h 97"/>
                <a:gd name="T8" fmla="*/ 37 w 137"/>
                <a:gd name="T9" fmla="*/ 93 h 97"/>
                <a:gd name="T10" fmla="*/ 0 w 137"/>
                <a:gd name="T11" fmla="*/ 16 h 97"/>
                <a:gd name="T12" fmla="*/ 2 w 137"/>
                <a:gd name="T13" fmla="*/ 9 h 97"/>
                <a:gd name="T14" fmla="*/ 137 w 137"/>
                <a:gd name="T15" fmla="*/ 15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97">
                  <a:moveTo>
                    <a:pt x="137" y="15"/>
                  </a:moveTo>
                  <a:cubicBezTo>
                    <a:pt x="137" y="23"/>
                    <a:pt x="137" y="23"/>
                    <a:pt x="137" y="23"/>
                  </a:cubicBezTo>
                  <a:cubicBezTo>
                    <a:pt x="137" y="23"/>
                    <a:pt x="86" y="22"/>
                    <a:pt x="62" y="22"/>
                  </a:cubicBezTo>
                  <a:cubicBezTo>
                    <a:pt x="53" y="22"/>
                    <a:pt x="70" y="92"/>
                    <a:pt x="60" y="92"/>
                  </a:cubicBezTo>
                  <a:cubicBezTo>
                    <a:pt x="58" y="92"/>
                    <a:pt x="40" y="97"/>
                    <a:pt x="37" y="93"/>
                  </a:cubicBezTo>
                  <a:cubicBezTo>
                    <a:pt x="21" y="76"/>
                    <a:pt x="7" y="19"/>
                    <a:pt x="0" y="16"/>
                  </a:cubicBezTo>
                  <a:cubicBezTo>
                    <a:pt x="2" y="9"/>
                    <a:pt x="2" y="9"/>
                    <a:pt x="2" y="9"/>
                  </a:cubicBezTo>
                  <a:cubicBezTo>
                    <a:pt x="2" y="9"/>
                    <a:pt x="79" y="0"/>
                    <a:pt x="137" y="15"/>
                  </a:cubicBezTo>
                  <a:close/>
                </a:path>
              </a:pathLst>
            </a:custGeom>
            <a:solidFill>
              <a:srgbClr val="1B32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80"/>
            <p:cNvSpPr/>
            <p:nvPr/>
          </p:nvSpPr>
          <p:spPr bwMode="auto">
            <a:xfrm>
              <a:off x="7496175" y="-17463"/>
              <a:ext cx="574675" cy="385763"/>
            </a:xfrm>
            <a:custGeom>
              <a:avLst/>
              <a:gdLst>
                <a:gd name="T0" fmla="*/ 35 w 153"/>
                <a:gd name="T1" fmla="*/ 103 h 103"/>
                <a:gd name="T2" fmla="*/ 153 w 153"/>
                <a:gd name="T3" fmla="*/ 61 h 103"/>
                <a:gd name="T4" fmla="*/ 72 w 153"/>
                <a:gd name="T5" fmla="*/ 18 h 103"/>
                <a:gd name="T6" fmla="*/ 35 w 153"/>
                <a:gd name="T7" fmla="*/ 103 h 103"/>
              </a:gdLst>
              <a:ahLst/>
              <a:cxnLst>
                <a:cxn ang="0">
                  <a:pos x="T0" y="T1"/>
                </a:cxn>
                <a:cxn ang="0">
                  <a:pos x="T2" y="T3"/>
                </a:cxn>
                <a:cxn ang="0">
                  <a:pos x="T4" y="T5"/>
                </a:cxn>
                <a:cxn ang="0">
                  <a:pos x="T6" y="T7"/>
                </a:cxn>
              </a:cxnLst>
              <a:rect l="0" t="0" r="r" b="b"/>
              <a:pathLst>
                <a:path w="153" h="103">
                  <a:moveTo>
                    <a:pt x="35" y="103"/>
                  </a:moveTo>
                  <a:cubicBezTo>
                    <a:pt x="35" y="103"/>
                    <a:pt x="127" y="79"/>
                    <a:pt x="153" y="61"/>
                  </a:cubicBezTo>
                  <a:cubicBezTo>
                    <a:pt x="153" y="61"/>
                    <a:pt x="143" y="0"/>
                    <a:pt x="72" y="18"/>
                  </a:cubicBezTo>
                  <a:cubicBezTo>
                    <a:pt x="0" y="36"/>
                    <a:pt x="21" y="102"/>
                    <a:pt x="35" y="103"/>
                  </a:cubicBezTo>
                  <a:close/>
                </a:path>
              </a:pathLst>
            </a:custGeom>
            <a:solidFill>
              <a:srgbClr val="2A28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81"/>
            <p:cNvSpPr/>
            <p:nvPr/>
          </p:nvSpPr>
          <p:spPr bwMode="auto">
            <a:xfrm>
              <a:off x="7575550" y="23812"/>
              <a:ext cx="407988" cy="295275"/>
            </a:xfrm>
            <a:custGeom>
              <a:avLst/>
              <a:gdLst>
                <a:gd name="T0" fmla="*/ 109 w 109"/>
                <a:gd name="T1" fmla="*/ 14 h 79"/>
                <a:gd name="T2" fmla="*/ 51 w 109"/>
                <a:gd name="T3" fmla="*/ 7 h 79"/>
                <a:gd name="T4" fmla="*/ 0 w 109"/>
                <a:gd name="T5" fmla="*/ 58 h 79"/>
                <a:gd name="T6" fmla="*/ 109 w 109"/>
                <a:gd name="T7" fmla="*/ 14 h 79"/>
              </a:gdLst>
              <a:ahLst/>
              <a:cxnLst>
                <a:cxn ang="0">
                  <a:pos x="T0" y="T1"/>
                </a:cxn>
                <a:cxn ang="0">
                  <a:pos x="T2" y="T3"/>
                </a:cxn>
                <a:cxn ang="0">
                  <a:pos x="T4" y="T5"/>
                </a:cxn>
                <a:cxn ang="0">
                  <a:pos x="T6" y="T7"/>
                </a:cxn>
              </a:cxnLst>
              <a:rect l="0" t="0" r="r" b="b"/>
              <a:pathLst>
                <a:path w="109" h="79">
                  <a:moveTo>
                    <a:pt x="109" y="14"/>
                  </a:moveTo>
                  <a:cubicBezTo>
                    <a:pt x="96" y="5"/>
                    <a:pt x="78" y="0"/>
                    <a:pt x="51" y="7"/>
                  </a:cubicBezTo>
                  <a:cubicBezTo>
                    <a:pt x="14" y="16"/>
                    <a:pt x="1" y="38"/>
                    <a:pt x="0" y="58"/>
                  </a:cubicBezTo>
                  <a:cubicBezTo>
                    <a:pt x="27" y="79"/>
                    <a:pt x="109" y="52"/>
                    <a:pt x="109" y="14"/>
                  </a:cubicBezTo>
                  <a:close/>
                </a:path>
              </a:pathLst>
            </a:custGeom>
            <a:solidFill>
              <a:srgbClr val="353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82"/>
            <p:cNvSpPr/>
            <p:nvPr/>
          </p:nvSpPr>
          <p:spPr bwMode="auto">
            <a:xfrm>
              <a:off x="7650162" y="117475"/>
              <a:ext cx="74613" cy="47625"/>
            </a:xfrm>
            <a:custGeom>
              <a:avLst/>
              <a:gdLst>
                <a:gd name="T0" fmla="*/ 19 w 20"/>
                <a:gd name="T1" fmla="*/ 4 h 13"/>
                <a:gd name="T2" fmla="*/ 11 w 20"/>
                <a:gd name="T3" fmla="*/ 12 h 13"/>
                <a:gd name="T4" fmla="*/ 0 w 20"/>
                <a:gd name="T5" fmla="*/ 9 h 13"/>
                <a:gd name="T6" fmla="*/ 8 w 20"/>
                <a:gd name="T7" fmla="*/ 2 h 13"/>
                <a:gd name="T8" fmla="*/ 19 w 20"/>
                <a:gd name="T9" fmla="*/ 4 h 13"/>
              </a:gdLst>
              <a:ahLst/>
              <a:cxnLst>
                <a:cxn ang="0">
                  <a:pos x="T0" y="T1"/>
                </a:cxn>
                <a:cxn ang="0">
                  <a:pos x="T2" y="T3"/>
                </a:cxn>
                <a:cxn ang="0">
                  <a:pos x="T4" y="T5"/>
                </a:cxn>
                <a:cxn ang="0">
                  <a:pos x="T6" y="T7"/>
                </a:cxn>
                <a:cxn ang="0">
                  <a:pos x="T8" y="T9"/>
                </a:cxn>
              </a:cxnLst>
              <a:rect l="0" t="0" r="r" b="b"/>
              <a:pathLst>
                <a:path w="20" h="13">
                  <a:moveTo>
                    <a:pt x="19" y="4"/>
                  </a:moveTo>
                  <a:cubicBezTo>
                    <a:pt x="20" y="7"/>
                    <a:pt x="16" y="10"/>
                    <a:pt x="11" y="12"/>
                  </a:cubicBezTo>
                  <a:cubicBezTo>
                    <a:pt x="6" y="13"/>
                    <a:pt x="1" y="12"/>
                    <a:pt x="0" y="9"/>
                  </a:cubicBezTo>
                  <a:cubicBezTo>
                    <a:pt x="0" y="6"/>
                    <a:pt x="3" y="3"/>
                    <a:pt x="8" y="2"/>
                  </a:cubicBezTo>
                  <a:cubicBezTo>
                    <a:pt x="14" y="0"/>
                    <a:pt x="18" y="1"/>
                    <a:pt x="19" y="4"/>
                  </a:cubicBezTo>
                  <a:close/>
                </a:path>
              </a:pathLst>
            </a:custGeom>
            <a:solidFill>
              <a:srgbClr val="4848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483"/>
            <p:cNvSpPr/>
            <p:nvPr/>
          </p:nvSpPr>
          <p:spPr bwMode="auto">
            <a:xfrm>
              <a:off x="7653337" y="-1819275"/>
              <a:ext cx="676275" cy="828675"/>
            </a:xfrm>
            <a:custGeom>
              <a:avLst/>
              <a:gdLst>
                <a:gd name="T0" fmla="*/ 162 w 180"/>
                <a:gd name="T1" fmla="*/ 17 h 221"/>
                <a:gd name="T2" fmla="*/ 36 w 180"/>
                <a:gd name="T3" fmla="*/ 0 h 221"/>
                <a:gd name="T4" fmla="*/ 9 w 180"/>
                <a:gd name="T5" fmla="*/ 13 h 221"/>
                <a:gd name="T6" fmla="*/ 5 w 180"/>
                <a:gd name="T7" fmla="*/ 131 h 221"/>
                <a:gd name="T8" fmla="*/ 15 w 180"/>
                <a:gd name="T9" fmla="*/ 216 h 221"/>
                <a:gd name="T10" fmla="*/ 156 w 180"/>
                <a:gd name="T11" fmla="*/ 221 h 221"/>
                <a:gd name="T12" fmla="*/ 162 w 180"/>
                <a:gd name="T13" fmla="*/ 17 h 221"/>
              </a:gdLst>
              <a:ahLst/>
              <a:cxnLst>
                <a:cxn ang="0">
                  <a:pos x="T0" y="T1"/>
                </a:cxn>
                <a:cxn ang="0">
                  <a:pos x="T2" y="T3"/>
                </a:cxn>
                <a:cxn ang="0">
                  <a:pos x="T4" y="T5"/>
                </a:cxn>
                <a:cxn ang="0">
                  <a:pos x="T6" y="T7"/>
                </a:cxn>
                <a:cxn ang="0">
                  <a:pos x="T8" y="T9"/>
                </a:cxn>
                <a:cxn ang="0">
                  <a:pos x="T10" y="T11"/>
                </a:cxn>
                <a:cxn ang="0">
                  <a:pos x="T12" y="T13"/>
                </a:cxn>
              </a:cxnLst>
              <a:rect l="0" t="0" r="r" b="b"/>
              <a:pathLst>
                <a:path w="180" h="221">
                  <a:moveTo>
                    <a:pt x="162" y="17"/>
                  </a:moveTo>
                  <a:cubicBezTo>
                    <a:pt x="162" y="17"/>
                    <a:pt x="121" y="1"/>
                    <a:pt x="36" y="0"/>
                  </a:cubicBezTo>
                  <a:cubicBezTo>
                    <a:pt x="36" y="0"/>
                    <a:pt x="13" y="1"/>
                    <a:pt x="9" y="13"/>
                  </a:cubicBezTo>
                  <a:cubicBezTo>
                    <a:pt x="7" y="20"/>
                    <a:pt x="20" y="24"/>
                    <a:pt x="5" y="131"/>
                  </a:cubicBezTo>
                  <a:cubicBezTo>
                    <a:pt x="0" y="170"/>
                    <a:pt x="15" y="216"/>
                    <a:pt x="15" y="216"/>
                  </a:cubicBezTo>
                  <a:cubicBezTo>
                    <a:pt x="156" y="221"/>
                    <a:pt x="156" y="221"/>
                    <a:pt x="156" y="221"/>
                  </a:cubicBezTo>
                  <a:cubicBezTo>
                    <a:pt x="156" y="221"/>
                    <a:pt x="180" y="39"/>
                    <a:pt x="162" y="17"/>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484"/>
            <p:cNvSpPr/>
            <p:nvPr/>
          </p:nvSpPr>
          <p:spPr bwMode="auto">
            <a:xfrm>
              <a:off x="7653337" y="-1819275"/>
              <a:ext cx="676275" cy="828675"/>
            </a:xfrm>
            <a:custGeom>
              <a:avLst/>
              <a:gdLst>
                <a:gd name="T0" fmla="*/ 162 w 180"/>
                <a:gd name="T1" fmla="*/ 17 h 221"/>
                <a:gd name="T2" fmla="*/ 121 w 180"/>
                <a:gd name="T3" fmla="*/ 7 h 221"/>
                <a:gd name="T4" fmla="*/ 146 w 180"/>
                <a:gd name="T5" fmla="*/ 129 h 221"/>
                <a:gd name="T6" fmla="*/ 112 w 180"/>
                <a:gd name="T7" fmla="*/ 194 h 221"/>
                <a:gd name="T8" fmla="*/ 75 w 180"/>
                <a:gd name="T9" fmla="*/ 204 h 221"/>
                <a:gd name="T10" fmla="*/ 41 w 180"/>
                <a:gd name="T11" fmla="*/ 181 h 221"/>
                <a:gd name="T12" fmla="*/ 25 w 180"/>
                <a:gd name="T13" fmla="*/ 93 h 221"/>
                <a:gd name="T14" fmla="*/ 43 w 180"/>
                <a:gd name="T15" fmla="*/ 0 h 221"/>
                <a:gd name="T16" fmla="*/ 36 w 180"/>
                <a:gd name="T17" fmla="*/ 0 h 221"/>
                <a:gd name="T18" fmla="*/ 9 w 180"/>
                <a:gd name="T19" fmla="*/ 13 h 221"/>
                <a:gd name="T20" fmla="*/ 5 w 180"/>
                <a:gd name="T21" fmla="*/ 131 h 221"/>
                <a:gd name="T22" fmla="*/ 15 w 180"/>
                <a:gd name="T23" fmla="*/ 216 h 221"/>
                <a:gd name="T24" fmla="*/ 156 w 180"/>
                <a:gd name="T25" fmla="*/ 221 h 221"/>
                <a:gd name="T26" fmla="*/ 162 w 180"/>
                <a:gd name="T27" fmla="*/ 1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221">
                  <a:moveTo>
                    <a:pt x="162" y="17"/>
                  </a:moveTo>
                  <a:cubicBezTo>
                    <a:pt x="162" y="17"/>
                    <a:pt x="149" y="12"/>
                    <a:pt x="121" y="7"/>
                  </a:cubicBezTo>
                  <a:cubicBezTo>
                    <a:pt x="150" y="37"/>
                    <a:pt x="153" y="91"/>
                    <a:pt x="146" y="129"/>
                  </a:cubicBezTo>
                  <a:cubicBezTo>
                    <a:pt x="142" y="154"/>
                    <a:pt x="134" y="180"/>
                    <a:pt x="112" y="194"/>
                  </a:cubicBezTo>
                  <a:cubicBezTo>
                    <a:pt x="102" y="202"/>
                    <a:pt x="88" y="207"/>
                    <a:pt x="75" y="204"/>
                  </a:cubicBezTo>
                  <a:cubicBezTo>
                    <a:pt x="61" y="202"/>
                    <a:pt x="49" y="193"/>
                    <a:pt x="41" y="181"/>
                  </a:cubicBezTo>
                  <a:cubicBezTo>
                    <a:pt x="23" y="156"/>
                    <a:pt x="24" y="122"/>
                    <a:pt x="25" y="93"/>
                  </a:cubicBezTo>
                  <a:cubicBezTo>
                    <a:pt x="27" y="61"/>
                    <a:pt x="35" y="31"/>
                    <a:pt x="43" y="0"/>
                  </a:cubicBezTo>
                  <a:cubicBezTo>
                    <a:pt x="41" y="0"/>
                    <a:pt x="39" y="0"/>
                    <a:pt x="36" y="0"/>
                  </a:cubicBezTo>
                  <a:cubicBezTo>
                    <a:pt x="36" y="0"/>
                    <a:pt x="13" y="1"/>
                    <a:pt x="9" y="13"/>
                  </a:cubicBezTo>
                  <a:cubicBezTo>
                    <a:pt x="7" y="20"/>
                    <a:pt x="20" y="24"/>
                    <a:pt x="5" y="131"/>
                  </a:cubicBezTo>
                  <a:cubicBezTo>
                    <a:pt x="0" y="170"/>
                    <a:pt x="15" y="216"/>
                    <a:pt x="15" y="216"/>
                  </a:cubicBezTo>
                  <a:cubicBezTo>
                    <a:pt x="156" y="221"/>
                    <a:pt x="156" y="221"/>
                    <a:pt x="156" y="221"/>
                  </a:cubicBezTo>
                  <a:cubicBezTo>
                    <a:pt x="156" y="221"/>
                    <a:pt x="180" y="39"/>
                    <a:pt x="162" y="17"/>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485"/>
            <p:cNvSpPr/>
            <p:nvPr/>
          </p:nvSpPr>
          <p:spPr bwMode="auto">
            <a:xfrm>
              <a:off x="7694612" y="-1819275"/>
              <a:ext cx="585788" cy="817563"/>
            </a:xfrm>
            <a:custGeom>
              <a:avLst/>
              <a:gdLst>
                <a:gd name="T0" fmla="*/ 50 w 156"/>
                <a:gd name="T1" fmla="*/ 113 h 218"/>
                <a:gd name="T2" fmla="*/ 83 w 156"/>
                <a:gd name="T3" fmla="*/ 26 h 218"/>
                <a:gd name="T4" fmla="*/ 77 w 156"/>
                <a:gd name="T5" fmla="*/ 21 h 218"/>
                <a:gd name="T6" fmla="*/ 11 w 156"/>
                <a:gd name="T7" fmla="*/ 15 h 218"/>
                <a:gd name="T8" fmla="*/ 25 w 156"/>
                <a:gd name="T9" fmla="*/ 0 h 218"/>
                <a:gd name="T10" fmla="*/ 151 w 156"/>
                <a:gd name="T11" fmla="*/ 17 h 218"/>
                <a:gd name="T12" fmla="*/ 156 w 156"/>
                <a:gd name="T13" fmla="*/ 29 h 218"/>
                <a:gd name="T14" fmla="*/ 140 w 156"/>
                <a:gd name="T15" fmla="*/ 27 h 218"/>
                <a:gd name="T16" fmla="*/ 120 w 156"/>
                <a:gd name="T17" fmla="*/ 28 h 218"/>
                <a:gd name="T18" fmla="*/ 114 w 156"/>
                <a:gd name="T19" fmla="*/ 42 h 218"/>
                <a:gd name="T20" fmla="*/ 114 w 156"/>
                <a:gd name="T21" fmla="*/ 85 h 218"/>
                <a:gd name="T22" fmla="*/ 67 w 156"/>
                <a:gd name="T23" fmla="*/ 218 h 218"/>
                <a:gd name="T24" fmla="*/ 4 w 156"/>
                <a:gd name="T25" fmla="*/ 216 h 218"/>
                <a:gd name="T26" fmla="*/ 0 w 156"/>
                <a:gd name="T27" fmla="*/ 184 h 218"/>
                <a:gd name="T28" fmla="*/ 50 w 156"/>
                <a:gd name="T29" fmla="*/ 11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6" h="218">
                  <a:moveTo>
                    <a:pt x="50" y="113"/>
                  </a:moveTo>
                  <a:cubicBezTo>
                    <a:pt x="70" y="87"/>
                    <a:pt x="85" y="60"/>
                    <a:pt x="83" y="26"/>
                  </a:cubicBezTo>
                  <a:cubicBezTo>
                    <a:pt x="83" y="23"/>
                    <a:pt x="80" y="19"/>
                    <a:pt x="77" y="21"/>
                  </a:cubicBezTo>
                  <a:cubicBezTo>
                    <a:pt x="56" y="29"/>
                    <a:pt x="28" y="30"/>
                    <a:pt x="11" y="15"/>
                  </a:cubicBezTo>
                  <a:cubicBezTo>
                    <a:pt x="15" y="3"/>
                    <a:pt x="25" y="0"/>
                    <a:pt x="25" y="0"/>
                  </a:cubicBezTo>
                  <a:cubicBezTo>
                    <a:pt x="110" y="1"/>
                    <a:pt x="151" y="17"/>
                    <a:pt x="151" y="17"/>
                  </a:cubicBezTo>
                  <a:cubicBezTo>
                    <a:pt x="153" y="19"/>
                    <a:pt x="155" y="23"/>
                    <a:pt x="156" y="29"/>
                  </a:cubicBezTo>
                  <a:cubicBezTo>
                    <a:pt x="151" y="29"/>
                    <a:pt x="145" y="27"/>
                    <a:pt x="140" y="27"/>
                  </a:cubicBezTo>
                  <a:cubicBezTo>
                    <a:pt x="133" y="27"/>
                    <a:pt x="126" y="26"/>
                    <a:pt x="120" y="28"/>
                  </a:cubicBezTo>
                  <a:cubicBezTo>
                    <a:pt x="115" y="31"/>
                    <a:pt x="114" y="38"/>
                    <a:pt x="114" y="42"/>
                  </a:cubicBezTo>
                  <a:cubicBezTo>
                    <a:pt x="113" y="56"/>
                    <a:pt x="115" y="71"/>
                    <a:pt x="114" y="85"/>
                  </a:cubicBezTo>
                  <a:cubicBezTo>
                    <a:pt x="110" y="133"/>
                    <a:pt x="74" y="171"/>
                    <a:pt x="67" y="218"/>
                  </a:cubicBezTo>
                  <a:cubicBezTo>
                    <a:pt x="4" y="216"/>
                    <a:pt x="4" y="216"/>
                    <a:pt x="4" y="216"/>
                  </a:cubicBezTo>
                  <a:cubicBezTo>
                    <a:pt x="4" y="216"/>
                    <a:pt x="0" y="204"/>
                    <a:pt x="0" y="184"/>
                  </a:cubicBezTo>
                  <a:cubicBezTo>
                    <a:pt x="15" y="159"/>
                    <a:pt x="32" y="136"/>
                    <a:pt x="50" y="113"/>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486"/>
            <p:cNvSpPr/>
            <p:nvPr/>
          </p:nvSpPr>
          <p:spPr bwMode="auto">
            <a:xfrm>
              <a:off x="8077200" y="-1912938"/>
              <a:ext cx="207963" cy="220663"/>
            </a:xfrm>
            <a:custGeom>
              <a:avLst/>
              <a:gdLst>
                <a:gd name="T0" fmla="*/ 52 w 55"/>
                <a:gd name="T1" fmla="*/ 0 h 59"/>
                <a:gd name="T2" fmla="*/ 53 w 55"/>
                <a:gd name="T3" fmla="*/ 43 h 59"/>
                <a:gd name="T4" fmla="*/ 33 w 55"/>
                <a:gd name="T5" fmla="*/ 57 h 59"/>
                <a:gd name="T6" fmla="*/ 1 w 55"/>
                <a:gd name="T7" fmla="*/ 49 h 59"/>
                <a:gd name="T8" fmla="*/ 0 w 55"/>
                <a:gd name="T9" fmla="*/ 36 h 59"/>
                <a:gd name="T10" fmla="*/ 52 w 55"/>
                <a:gd name="T11" fmla="*/ 0 h 59"/>
              </a:gdLst>
              <a:ahLst/>
              <a:cxnLst>
                <a:cxn ang="0">
                  <a:pos x="T0" y="T1"/>
                </a:cxn>
                <a:cxn ang="0">
                  <a:pos x="T2" y="T3"/>
                </a:cxn>
                <a:cxn ang="0">
                  <a:pos x="T4" y="T5"/>
                </a:cxn>
                <a:cxn ang="0">
                  <a:pos x="T6" y="T7"/>
                </a:cxn>
                <a:cxn ang="0">
                  <a:pos x="T8" y="T9"/>
                </a:cxn>
                <a:cxn ang="0">
                  <a:pos x="T10" y="T11"/>
                </a:cxn>
              </a:cxnLst>
              <a:rect l="0" t="0" r="r" b="b"/>
              <a:pathLst>
                <a:path w="55" h="59">
                  <a:moveTo>
                    <a:pt x="52" y="0"/>
                  </a:moveTo>
                  <a:cubicBezTo>
                    <a:pt x="52" y="0"/>
                    <a:pt x="55" y="36"/>
                    <a:pt x="53" y="43"/>
                  </a:cubicBezTo>
                  <a:cubicBezTo>
                    <a:pt x="50" y="50"/>
                    <a:pt x="43" y="56"/>
                    <a:pt x="33" y="57"/>
                  </a:cubicBezTo>
                  <a:cubicBezTo>
                    <a:pt x="9" y="59"/>
                    <a:pt x="1" y="49"/>
                    <a:pt x="1" y="49"/>
                  </a:cubicBezTo>
                  <a:cubicBezTo>
                    <a:pt x="0" y="36"/>
                    <a:pt x="0" y="36"/>
                    <a:pt x="0" y="36"/>
                  </a:cubicBezTo>
                  <a:lnTo>
                    <a:pt x="52" y="0"/>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487"/>
            <p:cNvSpPr/>
            <p:nvPr/>
          </p:nvSpPr>
          <p:spPr bwMode="auto">
            <a:xfrm>
              <a:off x="8085137" y="-1943100"/>
              <a:ext cx="214313" cy="220663"/>
            </a:xfrm>
            <a:custGeom>
              <a:avLst/>
              <a:gdLst>
                <a:gd name="T0" fmla="*/ 53 w 57"/>
                <a:gd name="T1" fmla="*/ 0 h 59"/>
                <a:gd name="T2" fmla="*/ 54 w 57"/>
                <a:gd name="T3" fmla="*/ 43 h 59"/>
                <a:gd name="T4" fmla="*/ 34 w 57"/>
                <a:gd name="T5" fmla="*/ 57 h 59"/>
                <a:gd name="T6" fmla="*/ 4 w 57"/>
                <a:gd name="T7" fmla="*/ 56 h 59"/>
                <a:gd name="T8" fmla="*/ 0 w 57"/>
                <a:gd name="T9" fmla="*/ 32 h 59"/>
                <a:gd name="T10" fmla="*/ 53 w 57"/>
                <a:gd name="T11" fmla="*/ 0 h 59"/>
              </a:gdLst>
              <a:ahLst/>
              <a:cxnLst>
                <a:cxn ang="0">
                  <a:pos x="T0" y="T1"/>
                </a:cxn>
                <a:cxn ang="0">
                  <a:pos x="T2" y="T3"/>
                </a:cxn>
                <a:cxn ang="0">
                  <a:pos x="T4" y="T5"/>
                </a:cxn>
                <a:cxn ang="0">
                  <a:pos x="T6" y="T7"/>
                </a:cxn>
                <a:cxn ang="0">
                  <a:pos x="T8" y="T9"/>
                </a:cxn>
                <a:cxn ang="0">
                  <a:pos x="T10" y="T11"/>
                </a:cxn>
              </a:cxnLst>
              <a:rect l="0" t="0" r="r" b="b"/>
              <a:pathLst>
                <a:path w="57" h="59">
                  <a:moveTo>
                    <a:pt x="53" y="0"/>
                  </a:moveTo>
                  <a:cubicBezTo>
                    <a:pt x="53" y="0"/>
                    <a:pt x="57" y="36"/>
                    <a:pt x="54" y="43"/>
                  </a:cubicBezTo>
                  <a:cubicBezTo>
                    <a:pt x="51" y="49"/>
                    <a:pt x="44" y="56"/>
                    <a:pt x="34" y="57"/>
                  </a:cubicBezTo>
                  <a:cubicBezTo>
                    <a:pt x="11" y="59"/>
                    <a:pt x="4" y="56"/>
                    <a:pt x="4" y="56"/>
                  </a:cubicBezTo>
                  <a:cubicBezTo>
                    <a:pt x="0" y="32"/>
                    <a:pt x="0" y="32"/>
                    <a:pt x="0" y="32"/>
                  </a:cubicBezTo>
                  <a:lnTo>
                    <a:pt x="53" y="0"/>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488"/>
            <p:cNvSpPr/>
            <p:nvPr/>
          </p:nvSpPr>
          <p:spPr bwMode="auto">
            <a:xfrm>
              <a:off x="8085137" y="-1943100"/>
              <a:ext cx="206375" cy="157163"/>
            </a:xfrm>
            <a:custGeom>
              <a:avLst/>
              <a:gdLst>
                <a:gd name="T0" fmla="*/ 1 w 55"/>
                <a:gd name="T1" fmla="*/ 42 h 42"/>
                <a:gd name="T2" fmla="*/ 0 w 55"/>
                <a:gd name="T3" fmla="*/ 32 h 42"/>
                <a:gd name="T4" fmla="*/ 53 w 55"/>
                <a:gd name="T5" fmla="*/ 0 h 42"/>
                <a:gd name="T6" fmla="*/ 55 w 55"/>
                <a:gd name="T7" fmla="*/ 29 h 42"/>
                <a:gd name="T8" fmla="*/ 1 w 55"/>
                <a:gd name="T9" fmla="*/ 42 h 42"/>
              </a:gdLst>
              <a:ahLst/>
              <a:cxnLst>
                <a:cxn ang="0">
                  <a:pos x="T0" y="T1"/>
                </a:cxn>
                <a:cxn ang="0">
                  <a:pos x="T2" y="T3"/>
                </a:cxn>
                <a:cxn ang="0">
                  <a:pos x="T4" y="T5"/>
                </a:cxn>
                <a:cxn ang="0">
                  <a:pos x="T6" y="T7"/>
                </a:cxn>
                <a:cxn ang="0">
                  <a:pos x="T8" y="T9"/>
                </a:cxn>
              </a:cxnLst>
              <a:rect l="0" t="0" r="r" b="b"/>
              <a:pathLst>
                <a:path w="55" h="42">
                  <a:moveTo>
                    <a:pt x="1" y="42"/>
                  </a:moveTo>
                  <a:cubicBezTo>
                    <a:pt x="0" y="32"/>
                    <a:pt x="0" y="32"/>
                    <a:pt x="0" y="32"/>
                  </a:cubicBezTo>
                  <a:cubicBezTo>
                    <a:pt x="53" y="0"/>
                    <a:pt x="53" y="0"/>
                    <a:pt x="53" y="0"/>
                  </a:cubicBezTo>
                  <a:cubicBezTo>
                    <a:pt x="53" y="0"/>
                    <a:pt x="55" y="16"/>
                    <a:pt x="55" y="29"/>
                  </a:cubicBezTo>
                  <a:cubicBezTo>
                    <a:pt x="36" y="30"/>
                    <a:pt x="19" y="33"/>
                    <a:pt x="1" y="42"/>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489"/>
            <p:cNvSpPr/>
            <p:nvPr/>
          </p:nvSpPr>
          <p:spPr bwMode="auto">
            <a:xfrm>
              <a:off x="7818437" y="-1920875"/>
              <a:ext cx="225425" cy="187325"/>
            </a:xfrm>
            <a:custGeom>
              <a:avLst/>
              <a:gdLst>
                <a:gd name="T0" fmla="*/ 0 w 60"/>
                <a:gd name="T1" fmla="*/ 0 h 50"/>
                <a:gd name="T2" fmla="*/ 3 w 60"/>
                <a:gd name="T3" fmla="*/ 33 h 50"/>
                <a:gd name="T4" fmla="*/ 60 w 60"/>
                <a:gd name="T5" fmla="*/ 50 h 50"/>
                <a:gd name="T6" fmla="*/ 48 w 60"/>
                <a:gd name="T7" fmla="*/ 13 h 50"/>
                <a:gd name="T8" fmla="*/ 0 w 60"/>
                <a:gd name="T9" fmla="*/ 0 h 50"/>
              </a:gdLst>
              <a:ahLst/>
              <a:cxnLst>
                <a:cxn ang="0">
                  <a:pos x="T0" y="T1"/>
                </a:cxn>
                <a:cxn ang="0">
                  <a:pos x="T2" y="T3"/>
                </a:cxn>
                <a:cxn ang="0">
                  <a:pos x="T4" y="T5"/>
                </a:cxn>
                <a:cxn ang="0">
                  <a:pos x="T6" y="T7"/>
                </a:cxn>
                <a:cxn ang="0">
                  <a:pos x="T8" y="T9"/>
                </a:cxn>
              </a:cxnLst>
              <a:rect l="0" t="0" r="r" b="b"/>
              <a:pathLst>
                <a:path w="60" h="50">
                  <a:moveTo>
                    <a:pt x="0" y="0"/>
                  </a:moveTo>
                  <a:cubicBezTo>
                    <a:pt x="0" y="0"/>
                    <a:pt x="1" y="30"/>
                    <a:pt x="3" y="33"/>
                  </a:cubicBezTo>
                  <a:cubicBezTo>
                    <a:pt x="5" y="37"/>
                    <a:pt x="13" y="47"/>
                    <a:pt x="60" y="50"/>
                  </a:cubicBezTo>
                  <a:cubicBezTo>
                    <a:pt x="48" y="13"/>
                    <a:pt x="48" y="13"/>
                    <a:pt x="48" y="13"/>
                  </a:cubicBezTo>
                  <a:lnTo>
                    <a:pt x="0" y="0"/>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490"/>
            <p:cNvSpPr/>
            <p:nvPr/>
          </p:nvSpPr>
          <p:spPr bwMode="auto">
            <a:xfrm>
              <a:off x="7804150" y="-1943100"/>
              <a:ext cx="203200" cy="195263"/>
            </a:xfrm>
            <a:custGeom>
              <a:avLst/>
              <a:gdLst>
                <a:gd name="T0" fmla="*/ 0 w 54"/>
                <a:gd name="T1" fmla="*/ 0 h 52"/>
                <a:gd name="T2" fmla="*/ 4 w 54"/>
                <a:gd name="T3" fmla="*/ 33 h 52"/>
                <a:gd name="T4" fmla="*/ 54 w 54"/>
                <a:gd name="T5" fmla="*/ 52 h 52"/>
                <a:gd name="T6" fmla="*/ 46 w 54"/>
                <a:gd name="T7" fmla="*/ 12 h 52"/>
                <a:gd name="T8" fmla="*/ 0 w 54"/>
                <a:gd name="T9" fmla="*/ 0 h 52"/>
              </a:gdLst>
              <a:ahLst/>
              <a:cxnLst>
                <a:cxn ang="0">
                  <a:pos x="T0" y="T1"/>
                </a:cxn>
                <a:cxn ang="0">
                  <a:pos x="T2" y="T3"/>
                </a:cxn>
                <a:cxn ang="0">
                  <a:pos x="T4" y="T5"/>
                </a:cxn>
                <a:cxn ang="0">
                  <a:pos x="T6" y="T7"/>
                </a:cxn>
                <a:cxn ang="0">
                  <a:pos x="T8" y="T9"/>
                </a:cxn>
              </a:cxnLst>
              <a:rect l="0" t="0" r="r" b="b"/>
              <a:pathLst>
                <a:path w="54" h="52">
                  <a:moveTo>
                    <a:pt x="0" y="0"/>
                  </a:moveTo>
                  <a:cubicBezTo>
                    <a:pt x="0" y="0"/>
                    <a:pt x="2" y="30"/>
                    <a:pt x="4" y="33"/>
                  </a:cubicBezTo>
                  <a:cubicBezTo>
                    <a:pt x="5" y="36"/>
                    <a:pt x="7" y="49"/>
                    <a:pt x="54" y="52"/>
                  </a:cubicBezTo>
                  <a:cubicBezTo>
                    <a:pt x="46" y="12"/>
                    <a:pt x="46" y="12"/>
                    <a:pt x="46" y="12"/>
                  </a:cubicBezTo>
                  <a:lnTo>
                    <a:pt x="0" y="0"/>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491"/>
            <p:cNvSpPr/>
            <p:nvPr/>
          </p:nvSpPr>
          <p:spPr bwMode="auto">
            <a:xfrm>
              <a:off x="7804150" y="-1943100"/>
              <a:ext cx="190500" cy="146050"/>
            </a:xfrm>
            <a:custGeom>
              <a:avLst/>
              <a:gdLst>
                <a:gd name="T0" fmla="*/ 24 w 51"/>
                <a:gd name="T1" fmla="*/ 15 h 39"/>
                <a:gd name="T2" fmla="*/ 1 w 51"/>
                <a:gd name="T3" fmla="*/ 7 h 39"/>
                <a:gd name="T4" fmla="*/ 0 w 51"/>
                <a:gd name="T5" fmla="*/ 0 h 39"/>
                <a:gd name="T6" fmla="*/ 46 w 51"/>
                <a:gd name="T7" fmla="*/ 12 h 39"/>
                <a:gd name="T8" fmla="*/ 51 w 51"/>
                <a:gd name="T9" fmla="*/ 39 h 39"/>
                <a:gd name="T10" fmla="*/ 50 w 51"/>
                <a:gd name="T11" fmla="*/ 39 h 39"/>
                <a:gd name="T12" fmla="*/ 24 w 51"/>
                <a:gd name="T13" fmla="*/ 15 h 39"/>
              </a:gdLst>
              <a:ahLst/>
              <a:cxnLst>
                <a:cxn ang="0">
                  <a:pos x="T0" y="T1"/>
                </a:cxn>
                <a:cxn ang="0">
                  <a:pos x="T2" y="T3"/>
                </a:cxn>
                <a:cxn ang="0">
                  <a:pos x="T4" y="T5"/>
                </a:cxn>
                <a:cxn ang="0">
                  <a:pos x="T6" y="T7"/>
                </a:cxn>
                <a:cxn ang="0">
                  <a:pos x="T8" y="T9"/>
                </a:cxn>
                <a:cxn ang="0">
                  <a:pos x="T10" y="T11"/>
                </a:cxn>
                <a:cxn ang="0">
                  <a:pos x="T12" y="T13"/>
                </a:cxn>
              </a:cxnLst>
              <a:rect l="0" t="0" r="r" b="b"/>
              <a:pathLst>
                <a:path w="51" h="39">
                  <a:moveTo>
                    <a:pt x="24" y="15"/>
                  </a:moveTo>
                  <a:cubicBezTo>
                    <a:pt x="17" y="11"/>
                    <a:pt x="9" y="8"/>
                    <a:pt x="1" y="7"/>
                  </a:cubicBezTo>
                  <a:cubicBezTo>
                    <a:pt x="1" y="3"/>
                    <a:pt x="0" y="0"/>
                    <a:pt x="0" y="0"/>
                  </a:cubicBezTo>
                  <a:cubicBezTo>
                    <a:pt x="46" y="12"/>
                    <a:pt x="46" y="12"/>
                    <a:pt x="46" y="12"/>
                  </a:cubicBezTo>
                  <a:cubicBezTo>
                    <a:pt x="51" y="39"/>
                    <a:pt x="51" y="39"/>
                    <a:pt x="51" y="39"/>
                  </a:cubicBezTo>
                  <a:cubicBezTo>
                    <a:pt x="51" y="39"/>
                    <a:pt x="50" y="39"/>
                    <a:pt x="50" y="39"/>
                  </a:cubicBezTo>
                  <a:cubicBezTo>
                    <a:pt x="40" y="34"/>
                    <a:pt x="33" y="21"/>
                    <a:pt x="24" y="15"/>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492"/>
            <p:cNvSpPr/>
            <p:nvPr/>
          </p:nvSpPr>
          <p:spPr bwMode="auto">
            <a:xfrm>
              <a:off x="7620000" y="-1763713"/>
              <a:ext cx="514350" cy="1127125"/>
            </a:xfrm>
            <a:custGeom>
              <a:avLst/>
              <a:gdLst>
                <a:gd name="T0" fmla="*/ 109 w 137"/>
                <a:gd name="T1" fmla="*/ 0 h 300"/>
                <a:gd name="T2" fmla="*/ 97 w 137"/>
                <a:gd name="T3" fmla="*/ 69 h 300"/>
                <a:gd name="T4" fmla="*/ 0 w 137"/>
                <a:gd name="T5" fmla="*/ 252 h 300"/>
                <a:gd name="T6" fmla="*/ 42 w 137"/>
                <a:gd name="T7" fmla="*/ 300 h 300"/>
                <a:gd name="T8" fmla="*/ 82 w 137"/>
                <a:gd name="T9" fmla="*/ 262 h 300"/>
                <a:gd name="T10" fmla="*/ 96 w 137"/>
                <a:gd name="T11" fmla="*/ 147 h 300"/>
                <a:gd name="T12" fmla="*/ 123 w 137"/>
                <a:gd name="T13" fmla="*/ 1 h 300"/>
                <a:gd name="T14" fmla="*/ 109 w 137"/>
                <a:gd name="T15" fmla="*/ 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00">
                  <a:moveTo>
                    <a:pt x="109" y="0"/>
                  </a:moveTo>
                  <a:cubicBezTo>
                    <a:pt x="109" y="0"/>
                    <a:pt x="113" y="41"/>
                    <a:pt x="97" y="69"/>
                  </a:cubicBezTo>
                  <a:cubicBezTo>
                    <a:pt x="82" y="96"/>
                    <a:pt x="5" y="168"/>
                    <a:pt x="0" y="252"/>
                  </a:cubicBezTo>
                  <a:cubicBezTo>
                    <a:pt x="42" y="300"/>
                    <a:pt x="42" y="300"/>
                    <a:pt x="42" y="300"/>
                  </a:cubicBezTo>
                  <a:cubicBezTo>
                    <a:pt x="82" y="262"/>
                    <a:pt x="82" y="262"/>
                    <a:pt x="82" y="262"/>
                  </a:cubicBezTo>
                  <a:cubicBezTo>
                    <a:pt x="82" y="262"/>
                    <a:pt x="70" y="192"/>
                    <a:pt x="96" y="147"/>
                  </a:cubicBezTo>
                  <a:cubicBezTo>
                    <a:pt x="122" y="103"/>
                    <a:pt x="137" y="52"/>
                    <a:pt x="123" y="1"/>
                  </a:cubicBezTo>
                  <a:lnTo>
                    <a:pt x="109" y="0"/>
                  </a:lnTo>
                  <a:close/>
                </a:path>
              </a:pathLst>
            </a:custGeom>
            <a:solidFill>
              <a:srgbClr val="9D9D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493"/>
            <p:cNvSpPr/>
            <p:nvPr/>
          </p:nvSpPr>
          <p:spPr bwMode="auto">
            <a:xfrm>
              <a:off x="7740650" y="-1763713"/>
              <a:ext cx="393700" cy="1127125"/>
            </a:xfrm>
            <a:custGeom>
              <a:avLst/>
              <a:gdLst>
                <a:gd name="T0" fmla="*/ 91 w 105"/>
                <a:gd name="T1" fmla="*/ 1 h 300"/>
                <a:gd name="T2" fmla="*/ 83 w 105"/>
                <a:gd name="T3" fmla="*/ 0 h 300"/>
                <a:gd name="T4" fmla="*/ 84 w 105"/>
                <a:gd name="T5" fmla="*/ 2 h 300"/>
                <a:gd name="T6" fmla="*/ 59 w 105"/>
                <a:gd name="T7" fmla="*/ 109 h 300"/>
                <a:gd name="T8" fmla="*/ 43 w 105"/>
                <a:gd name="T9" fmla="*/ 138 h 300"/>
                <a:gd name="T10" fmla="*/ 17 w 105"/>
                <a:gd name="T11" fmla="*/ 185 h 300"/>
                <a:gd name="T12" fmla="*/ 11 w 105"/>
                <a:gd name="T13" fmla="*/ 300 h 300"/>
                <a:gd name="T14" fmla="*/ 50 w 105"/>
                <a:gd name="T15" fmla="*/ 262 h 300"/>
                <a:gd name="T16" fmla="*/ 64 w 105"/>
                <a:gd name="T17" fmla="*/ 147 h 300"/>
                <a:gd name="T18" fmla="*/ 91 w 105"/>
                <a:gd name="T19" fmla="*/ 1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300">
                  <a:moveTo>
                    <a:pt x="91" y="1"/>
                  </a:moveTo>
                  <a:cubicBezTo>
                    <a:pt x="83" y="0"/>
                    <a:pt x="83" y="0"/>
                    <a:pt x="83" y="0"/>
                  </a:cubicBezTo>
                  <a:cubicBezTo>
                    <a:pt x="83" y="1"/>
                    <a:pt x="83" y="1"/>
                    <a:pt x="84" y="2"/>
                  </a:cubicBezTo>
                  <a:cubicBezTo>
                    <a:pt x="93" y="44"/>
                    <a:pt x="80" y="77"/>
                    <a:pt x="59" y="109"/>
                  </a:cubicBezTo>
                  <a:cubicBezTo>
                    <a:pt x="55" y="119"/>
                    <a:pt x="49" y="129"/>
                    <a:pt x="43" y="138"/>
                  </a:cubicBezTo>
                  <a:cubicBezTo>
                    <a:pt x="32" y="153"/>
                    <a:pt x="23" y="167"/>
                    <a:pt x="17" y="185"/>
                  </a:cubicBezTo>
                  <a:cubicBezTo>
                    <a:pt x="4" y="223"/>
                    <a:pt x="0" y="262"/>
                    <a:pt x="11" y="300"/>
                  </a:cubicBezTo>
                  <a:cubicBezTo>
                    <a:pt x="50" y="262"/>
                    <a:pt x="50" y="262"/>
                    <a:pt x="50" y="262"/>
                  </a:cubicBezTo>
                  <a:cubicBezTo>
                    <a:pt x="50" y="262"/>
                    <a:pt x="38" y="192"/>
                    <a:pt x="64" y="147"/>
                  </a:cubicBezTo>
                  <a:cubicBezTo>
                    <a:pt x="90" y="103"/>
                    <a:pt x="105" y="52"/>
                    <a:pt x="91" y="1"/>
                  </a:cubicBez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494"/>
            <p:cNvSpPr/>
            <p:nvPr/>
          </p:nvSpPr>
          <p:spPr bwMode="auto">
            <a:xfrm>
              <a:off x="8002587" y="-1657350"/>
              <a:ext cx="98425" cy="119063"/>
            </a:xfrm>
            <a:custGeom>
              <a:avLst/>
              <a:gdLst>
                <a:gd name="T0" fmla="*/ 26 w 26"/>
                <a:gd name="T1" fmla="*/ 18 h 32"/>
                <a:gd name="T2" fmla="*/ 26 w 26"/>
                <a:gd name="T3" fmla="*/ 0 h 32"/>
                <a:gd name="T4" fmla="*/ 5 w 26"/>
                <a:gd name="T5" fmla="*/ 12 h 32"/>
                <a:gd name="T6" fmla="*/ 0 w 26"/>
                <a:gd name="T7" fmla="*/ 32 h 32"/>
                <a:gd name="T8" fmla="*/ 26 w 26"/>
                <a:gd name="T9" fmla="*/ 18 h 32"/>
              </a:gdLst>
              <a:ahLst/>
              <a:cxnLst>
                <a:cxn ang="0">
                  <a:pos x="T0" y="T1"/>
                </a:cxn>
                <a:cxn ang="0">
                  <a:pos x="T2" y="T3"/>
                </a:cxn>
                <a:cxn ang="0">
                  <a:pos x="T4" y="T5"/>
                </a:cxn>
                <a:cxn ang="0">
                  <a:pos x="T6" y="T7"/>
                </a:cxn>
                <a:cxn ang="0">
                  <a:pos x="T8" y="T9"/>
                </a:cxn>
              </a:cxnLst>
              <a:rect l="0" t="0" r="r" b="b"/>
              <a:pathLst>
                <a:path w="26" h="32">
                  <a:moveTo>
                    <a:pt x="26" y="18"/>
                  </a:moveTo>
                  <a:cubicBezTo>
                    <a:pt x="26" y="12"/>
                    <a:pt x="26" y="6"/>
                    <a:pt x="26" y="0"/>
                  </a:cubicBezTo>
                  <a:cubicBezTo>
                    <a:pt x="19" y="4"/>
                    <a:pt x="12" y="8"/>
                    <a:pt x="5" y="12"/>
                  </a:cubicBezTo>
                  <a:cubicBezTo>
                    <a:pt x="4" y="18"/>
                    <a:pt x="2" y="25"/>
                    <a:pt x="0" y="32"/>
                  </a:cubicBezTo>
                  <a:cubicBezTo>
                    <a:pt x="8" y="27"/>
                    <a:pt x="17" y="23"/>
                    <a:pt x="26" y="18"/>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495"/>
            <p:cNvSpPr/>
            <p:nvPr/>
          </p:nvSpPr>
          <p:spPr bwMode="auto">
            <a:xfrm>
              <a:off x="7788275" y="-1417638"/>
              <a:ext cx="285750" cy="179388"/>
            </a:xfrm>
            <a:custGeom>
              <a:avLst/>
              <a:gdLst>
                <a:gd name="T0" fmla="*/ 67 w 76"/>
                <a:gd name="T1" fmla="*/ 24 h 48"/>
                <a:gd name="T2" fmla="*/ 76 w 76"/>
                <a:gd name="T3" fmla="*/ 0 h 48"/>
                <a:gd name="T4" fmla="*/ 26 w 76"/>
                <a:gd name="T5" fmla="*/ 13 h 48"/>
                <a:gd name="T6" fmla="*/ 25 w 76"/>
                <a:gd name="T7" fmla="*/ 13 h 48"/>
                <a:gd name="T8" fmla="*/ 0 w 76"/>
                <a:gd name="T9" fmla="*/ 48 h 48"/>
                <a:gd name="T10" fmla="*/ 67 w 76"/>
                <a:gd name="T11" fmla="*/ 24 h 48"/>
              </a:gdLst>
              <a:ahLst/>
              <a:cxnLst>
                <a:cxn ang="0">
                  <a:pos x="T0" y="T1"/>
                </a:cxn>
                <a:cxn ang="0">
                  <a:pos x="T2" y="T3"/>
                </a:cxn>
                <a:cxn ang="0">
                  <a:pos x="T4" y="T5"/>
                </a:cxn>
                <a:cxn ang="0">
                  <a:pos x="T6" y="T7"/>
                </a:cxn>
                <a:cxn ang="0">
                  <a:pos x="T8" y="T9"/>
                </a:cxn>
                <a:cxn ang="0">
                  <a:pos x="T10" y="T11"/>
                </a:cxn>
              </a:cxnLst>
              <a:rect l="0" t="0" r="r" b="b"/>
              <a:pathLst>
                <a:path w="76" h="48">
                  <a:moveTo>
                    <a:pt x="67" y="24"/>
                  </a:moveTo>
                  <a:cubicBezTo>
                    <a:pt x="70" y="16"/>
                    <a:pt x="73" y="8"/>
                    <a:pt x="76" y="0"/>
                  </a:cubicBezTo>
                  <a:cubicBezTo>
                    <a:pt x="59" y="5"/>
                    <a:pt x="43" y="11"/>
                    <a:pt x="26" y="13"/>
                  </a:cubicBezTo>
                  <a:cubicBezTo>
                    <a:pt x="26" y="13"/>
                    <a:pt x="26" y="13"/>
                    <a:pt x="25" y="13"/>
                  </a:cubicBezTo>
                  <a:cubicBezTo>
                    <a:pt x="17" y="24"/>
                    <a:pt x="8" y="35"/>
                    <a:pt x="0" y="48"/>
                  </a:cubicBezTo>
                  <a:cubicBezTo>
                    <a:pt x="23" y="44"/>
                    <a:pt x="45" y="33"/>
                    <a:pt x="67" y="24"/>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496"/>
            <p:cNvSpPr/>
            <p:nvPr/>
          </p:nvSpPr>
          <p:spPr bwMode="auto">
            <a:xfrm>
              <a:off x="7675562" y="-1189038"/>
              <a:ext cx="293688" cy="153988"/>
            </a:xfrm>
            <a:custGeom>
              <a:avLst/>
              <a:gdLst>
                <a:gd name="T0" fmla="*/ 38 w 78"/>
                <a:gd name="T1" fmla="*/ 28 h 41"/>
                <a:gd name="T2" fmla="*/ 72 w 78"/>
                <a:gd name="T3" fmla="*/ 16 h 41"/>
                <a:gd name="T4" fmla="*/ 78 w 78"/>
                <a:gd name="T5" fmla="*/ 0 h 41"/>
                <a:gd name="T6" fmla="*/ 12 w 78"/>
                <a:gd name="T7" fmla="*/ 15 h 41"/>
                <a:gd name="T8" fmla="*/ 0 w 78"/>
                <a:gd name="T9" fmla="*/ 41 h 41"/>
                <a:gd name="T10" fmla="*/ 38 w 78"/>
                <a:gd name="T11" fmla="*/ 28 h 41"/>
              </a:gdLst>
              <a:ahLst/>
              <a:cxnLst>
                <a:cxn ang="0">
                  <a:pos x="T0" y="T1"/>
                </a:cxn>
                <a:cxn ang="0">
                  <a:pos x="T2" y="T3"/>
                </a:cxn>
                <a:cxn ang="0">
                  <a:pos x="T4" y="T5"/>
                </a:cxn>
                <a:cxn ang="0">
                  <a:pos x="T6" y="T7"/>
                </a:cxn>
                <a:cxn ang="0">
                  <a:pos x="T8" y="T9"/>
                </a:cxn>
                <a:cxn ang="0">
                  <a:pos x="T10" y="T11"/>
                </a:cxn>
              </a:cxnLst>
              <a:rect l="0" t="0" r="r" b="b"/>
              <a:pathLst>
                <a:path w="78" h="41">
                  <a:moveTo>
                    <a:pt x="38" y="28"/>
                  </a:moveTo>
                  <a:cubicBezTo>
                    <a:pt x="49" y="24"/>
                    <a:pt x="61" y="20"/>
                    <a:pt x="72" y="16"/>
                  </a:cubicBezTo>
                  <a:cubicBezTo>
                    <a:pt x="74" y="10"/>
                    <a:pt x="76" y="5"/>
                    <a:pt x="78" y="0"/>
                  </a:cubicBezTo>
                  <a:cubicBezTo>
                    <a:pt x="59" y="8"/>
                    <a:pt x="14" y="15"/>
                    <a:pt x="12" y="15"/>
                  </a:cubicBezTo>
                  <a:cubicBezTo>
                    <a:pt x="8" y="23"/>
                    <a:pt x="3" y="32"/>
                    <a:pt x="0" y="41"/>
                  </a:cubicBezTo>
                  <a:cubicBezTo>
                    <a:pt x="12" y="36"/>
                    <a:pt x="25" y="33"/>
                    <a:pt x="38" y="28"/>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497"/>
            <p:cNvSpPr/>
            <p:nvPr/>
          </p:nvSpPr>
          <p:spPr bwMode="auto">
            <a:xfrm>
              <a:off x="7620000" y="-1012825"/>
              <a:ext cx="304800" cy="236538"/>
            </a:xfrm>
            <a:custGeom>
              <a:avLst/>
              <a:gdLst>
                <a:gd name="T0" fmla="*/ 79 w 81"/>
                <a:gd name="T1" fmla="*/ 24 h 63"/>
                <a:gd name="T2" fmla="*/ 81 w 81"/>
                <a:gd name="T3" fmla="*/ 0 h 63"/>
                <a:gd name="T4" fmla="*/ 65 w 81"/>
                <a:gd name="T5" fmla="*/ 6 h 63"/>
                <a:gd name="T6" fmla="*/ 11 w 81"/>
                <a:gd name="T7" fmla="*/ 26 h 63"/>
                <a:gd name="T8" fmla="*/ 4 w 81"/>
                <a:gd name="T9" fmla="*/ 27 h 63"/>
                <a:gd name="T10" fmla="*/ 0 w 81"/>
                <a:gd name="T11" fmla="*/ 52 h 63"/>
                <a:gd name="T12" fmla="*/ 10 w 81"/>
                <a:gd name="T13" fmla="*/ 63 h 63"/>
                <a:gd name="T14" fmla="*/ 79 w 81"/>
                <a:gd name="T15" fmla="*/ 24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3">
                  <a:moveTo>
                    <a:pt x="79" y="24"/>
                  </a:moveTo>
                  <a:cubicBezTo>
                    <a:pt x="79" y="17"/>
                    <a:pt x="80" y="8"/>
                    <a:pt x="81" y="0"/>
                  </a:cubicBezTo>
                  <a:cubicBezTo>
                    <a:pt x="75" y="2"/>
                    <a:pt x="70" y="4"/>
                    <a:pt x="65" y="6"/>
                  </a:cubicBezTo>
                  <a:cubicBezTo>
                    <a:pt x="47" y="12"/>
                    <a:pt x="28" y="16"/>
                    <a:pt x="11" y="26"/>
                  </a:cubicBezTo>
                  <a:cubicBezTo>
                    <a:pt x="9" y="27"/>
                    <a:pt x="6" y="28"/>
                    <a:pt x="4" y="27"/>
                  </a:cubicBezTo>
                  <a:cubicBezTo>
                    <a:pt x="2" y="35"/>
                    <a:pt x="1" y="44"/>
                    <a:pt x="0" y="52"/>
                  </a:cubicBezTo>
                  <a:cubicBezTo>
                    <a:pt x="10" y="63"/>
                    <a:pt x="10" y="63"/>
                    <a:pt x="10" y="63"/>
                  </a:cubicBezTo>
                  <a:cubicBezTo>
                    <a:pt x="32" y="49"/>
                    <a:pt x="55" y="36"/>
                    <a:pt x="79" y="24"/>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498"/>
            <p:cNvSpPr/>
            <p:nvPr/>
          </p:nvSpPr>
          <p:spPr bwMode="auto">
            <a:xfrm>
              <a:off x="7994650" y="-1811338"/>
              <a:ext cx="120650" cy="66675"/>
            </a:xfrm>
            <a:custGeom>
              <a:avLst/>
              <a:gdLst>
                <a:gd name="T0" fmla="*/ 4 w 32"/>
                <a:gd name="T1" fmla="*/ 0 h 18"/>
                <a:gd name="T2" fmla="*/ 5 w 32"/>
                <a:gd name="T3" fmla="*/ 17 h 18"/>
                <a:gd name="T4" fmla="*/ 21 w 32"/>
                <a:gd name="T5" fmla="*/ 17 h 18"/>
                <a:gd name="T6" fmla="*/ 26 w 32"/>
                <a:gd name="T7" fmla="*/ 0 h 18"/>
                <a:gd name="T8" fmla="*/ 4 w 32"/>
                <a:gd name="T9" fmla="*/ 0 h 18"/>
              </a:gdLst>
              <a:ahLst/>
              <a:cxnLst>
                <a:cxn ang="0">
                  <a:pos x="T0" y="T1"/>
                </a:cxn>
                <a:cxn ang="0">
                  <a:pos x="T2" y="T3"/>
                </a:cxn>
                <a:cxn ang="0">
                  <a:pos x="T4" y="T5"/>
                </a:cxn>
                <a:cxn ang="0">
                  <a:pos x="T6" y="T7"/>
                </a:cxn>
                <a:cxn ang="0">
                  <a:pos x="T8" y="T9"/>
                </a:cxn>
              </a:cxnLst>
              <a:rect l="0" t="0" r="r" b="b"/>
              <a:pathLst>
                <a:path w="32" h="18">
                  <a:moveTo>
                    <a:pt x="4" y="0"/>
                  </a:moveTo>
                  <a:cubicBezTo>
                    <a:pt x="3" y="4"/>
                    <a:pt x="0" y="14"/>
                    <a:pt x="5" y="17"/>
                  </a:cubicBezTo>
                  <a:cubicBezTo>
                    <a:pt x="8" y="18"/>
                    <a:pt x="14" y="18"/>
                    <a:pt x="21" y="17"/>
                  </a:cubicBezTo>
                  <a:cubicBezTo>
                    <a:pt x="32" y="17"/>
                    <a:pt x="26" y="0"/>
                    <a:pt x="26" y="0"/>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499"/>
            <p:cNvSpPr/>
            <p:nvPr/>
          </p:nvSpPr>
          <p:spPr bwMode="auto">
            <a:xfrm>
              <a:off x="7586662" y="-3467100"/>
              <a:ext cx="1166813" cy="1697038"/>
            </a:xfrm>
            <a:custGeom>
              <a:avLst/>
              <a:gdLst>
                <a:gd name="T0" fmla="*/ 20 w 311"/>
                <a:gd name="T1" fmla="*/ 203 h 452"/>
                <a:gd name="T2" fmla="*/ 1 w 311"/>
                <a:gd name="T3" fmla="*/ 349 h 452"/>
                <a:gd name="T4" fmla="*/ 26 w 311"/>
                <a:gd name="T5" fmla="*/ 397 h 452"/>
                <a:gd name="T6" fmla="*/ 101 w 311"/>
                <a:gd name="T7" fmla="*/ 423 h 452"/>
                <a:gd name="T8" fmla="*/ 124 w 311"/>
                <a:gd name="T9" fmla="*/ 449 h 452"/>
                <a:gd name="T10" fmla="*/ 140 w 311"/>
                <a:gd name="T11" fmla="*/ 449 h 452"/>
                <a:gd name="T12" fmla="*/ 170 w 311"/>
                <a:gd name="T13" fmla="*/ 441 h 452"/>
                <a:gd name="T14" fmla="*/ 254 w 311"/>
                <a:gd name="T15" fmla="*/ 439 h 452"/>
                <a:gd name="T16" fmla="*/ 280 w 311"/>
                <a:gd name="T17" fmla="*/ 405 h 452"/>
                <a:gd name="T18" fmla="*/ 309 w 311"/>
                <a:gd name="T19" fmla="*/ 233 h 452"/>
                <a:gd name="T20" fmla="*/ 281 w 311"/>
                <a:gd name="T21" fmla="*/ 118 h 452"/>
                <a:gd name="T22" fmla="*/ 20 w 311"/>
                <a:gd name="T23" fmla="*/ 20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1" h="452">
                  <a:moveTo>
                    <a:pt x="20" y="203"/>
                  </a:moveTo>
                  <a:cubicBezTo>
                    <a:pt x="20" y="203"/>
                    <a:pt x="0" y="313"/>
                    <a:pt x="1" y="349"/>
                  </a:cubicBezTo>
                  <a:cubicBezTo>
                    <a:pt x="1" y="384"/>
                    <a:pt x="7" y="389"/>
                    <a:pt x="26" y="397"/>
                  </a:cubicBezTo>
                  <a:cubicBezTo>
                    <a:pt x="45" y="405"/>
                    <a:pt x="93" y="416"/>
                    <a:pt x="101" y="423"/>
                  </a:cubicBezTo>
                  <a:cubicBezTo>
                    <a:pt x="109" y="431"/>
                    <a:pt x="110" y="449"/>
                    <a:pt x="124" y="449"/>
                  </a:cubicBezTo>
                  <a:cubicBezTo>
                    <a:pt x="129" y="450"/>
                    <a:pt x="135" y="452"/>
                    <a:pt x="140" y="449"/>
                  </a:cubicBezTo>
                  <a:cubicBezTo>
                    <a:pt x="146" y="446"/>
                    <a:pt x="165" y="441"/>
                    <a:pt x="170" y="441"/>
                  </a:cubicBezTo>
                  <a:cubicBezTo>
                    <a:pt x="178" y="440"/>
                    <a:pt x="243" y="441"/>
                    <a:pt x="254" y="439"/>
                  </a:cubicBezTo>
                  <a:cubicBezTo>
                    <a:pt x="265" y="438"/>
                    <a:pt x="274" y="430"/>
                    <a:pt x="280" y="405"/>
                  </a:cubicBezTo>
                  <a:cubicBezTo>
                    <a:pt x="285" y="381"/>
                    <a:pt x="311" y="282"/>
                    <a:pt x="309" y="233"/>
                  </a:cubicBezTo>
                  <a:cubicBezTo>
                    <a:pt x="307" y="183"/>
                    <a:pt x="308" y="142"/>
                    <a:pt x="281" y="118"/>
                  </a:cubicBezTo>
                  <a:cubicBezTo>
                    <a:pt x="274" y="107"/>
                    <a:pt x="57" y="0"/>
                    <a:pt x="20" y="203"/>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500"/>
            <p:cNvSpPr/>
            <p:nvPr/>
          </p:nvSpPr>
          <p:spPr bwMode="auto">
            <a:xfrm>
              <a:off x="8651875" y="-2484438"/>
              <a:ext cx="241300" cy="357188"/>
            </a:xfrm>
            <a:custGeom>
              <a:avLst/>
              <a:gdLst>
                <a:gd name="T0" fmla="*/ 0 w 64"/>
                <a:gd name="T1" fmla="*/ 86 h 95"/>
                <a:gd name="T2" fmla="*/ 44 w 64"/>
                <a:gd name="T3" fmla="*/ 18 h 95"/>
                <a:gd name="T4" fmla="*/ 2 w 64"/>
                <a:gd name="T5" fmla="*/ 27 h 95"/>
                <a:gd name="T6" fmla="*/ 0 w 64"/>
                <a:gd name="T7" fmla="*/ 86 h 95"/>
              </a:gdLst>
              <a:ahLst/>
              <a:cxnLst>
                <a:cxn ang="0">
                  <a:pos x="T0" y="T1"/>
                </a:cxn>
                <a:cxn ang="0">
                  <a:pos x="T2" y="T3"/>
                </a:cxn>
                <a:cxn ang="0">
                  <a:pos x="T4" y="T5"/>
                </a:cxn>
                <a:cxn ang="0">
                  <a:pos x="T6" y="T7"/>
                </a:cxn>
              </a:cxnLst>
              <a:rect l="0" t="0" r="r" b="b"/>
              <a:pathLst>
                <a:path w="64" h="95">
                  <a:moveTo>
                    <a:pt x="0" y="86"/>
                  </a:moveTo>
                  <a:cubicBezTo>
                    <a:pt x="51" y="95"/>
                    <a:pt x="64" y="37"/>
                    <a:pt x="44" y="18"/>
                  </a:cubicBezTo>
                  <a:cubicBezTo>
                    <a:pt x="24" y="0"/>
                    <a:pt x="2" y="27"/>
                    <a:pt x="2" y="27"/>
                  </a:cubicBezTo>
                  <a:lnTo>
                    <a:pt x="0" y="86"/>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501"/>
            <p:cNvSpPr/>
            <p:nvPr/>
          </p:nvSpPr>
          <p:spPr bwMode="auto">
            <a:xfrm>
              <a:off x="7440612" y="-2660650"/>
              <a:ext cx="258763" cy="304800"/>
            </a:xfrm>
            <a:custGeom>
              <a:avLst/>
              <a:gdLst>
                <a:gd name="T0" fmla="*/ 49 w 69"/>
                <a:gd name="T1" fmla="*/ 81 h 81"/>
                <a:gd name="T2" fmla="*/ 14 w 69"/>
                <a:gd name="T3" fmla="*/ 61 h 81"/>
                <a:gd name="T4" fmla="*/ 40 w 69"/>
                <a:gd name="T5" fmla="*/ 4 h 81"/>
                <a:gd name="T6" fmla="*/ 62 w 69"/>
                <a:gd name="T7" fmla="*/ 39 h 81"/>
                <a:gd name="T8" fmla="*/ 49 w 69"/>
                <a:gd name="T9" fmla="*/ 81 h 81"/>
              </a:gdLst>
              <a:ahLst/>
              <a:cxnLst>
                <a:cxn ang="0">
                  <a:pos x="T0" y="T1"/>
                </a:cxn>
                <a:cxn ang="0">
                  <a:pos x="T2" y="T3"/>
                </a:cxn>
                <a:cxn ang="0">
                  <a:pos x="T4" y="T5"/>
                </a:cxn>
                <a:cxn ang="0">
                  <a:pos x="T6" y="T7"/>
                </a:cxn>
                <a:cxn ang="0">
                  <a:pos x="T8" y="T9"/>
                </a:cxn>
              </a:cxnLst>
              <a:rect l="0" t="0" r="r" b="b"/>
              <a:pathLst>
                <a:path w="69" h="81">
                  <a:moveTo>
                    <a:pt x="49" y="81"/>
                  </a:moveTo>
                  <a:cubicBezTo>
                    <a:pt x="49" y="81"/>
                    <a:pt x="28" y="80"/>
                    <a:pt x="14" y="61"/>
                  </a:cubicBezTo>
                  <a:cubicBezTo>
                    <a:pt x="0" y="42"/>
                    <a:pt x="11" y="0"/>
                    <a:pt x="40" y="4"/>
                  </a:cubicBezTo>
                  <a:cubicBezTo>
                    <a:pt x="69" y="8"/>
                    <a:pt x="62" y="39"/>
                    <a:pt x="62" y="39"/>
                  </a:cubicBezTo>
                  <a:lnTo>
                    <a:pt x="49" y="81"/>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502"/>
            <p:cNvSpPr/>
            <p:nvPr/>
          </p:nvSpPr>
          <p:spPr bwMode="auto">
            <a:xfrm>
              <a:off x="7620000" y="-3511550"/>
              <a:ext cx="1114425" cy="1700213"/>
            </a:xfrm>
            <a:custGeom>
              <a:avLst/>
              <a:gdLst>
                <a:gd name="T0" fmla="*/ 20 w 297"/>
                <a:gd name="T1" fmla="*/ 202 h 453"/>
                <a:gd name="T2" fmla="*/ 8 w 297"/>
                <a:gd name="T3" fmla="*/ 257 h 453"/>
                <a:gd name="T4" fmla="*/ 0 w 297"/>
                <a:gd name="T5" fmla="*/ 294 h 453"/>
                <a:gd name="T6" fmla="*/ 3 w 297"/>
                <a:gd name="T7" fmla="*/ 323 h 453"/>
                <a:gd name="T8" fmla="*/ 10 w 297"/>
                <a:gd name="T9" fmla="*/ 357 h 453"/>
                <a:gd name="T10" fmla="*/ 22 w 297"/>
                <a:gd name="T11" fmla="*/ 388 h 453"/>
                <a:gd name="T12" fmla="*/ 81 w 297"/>
                <a:gd name="T13" fmla="*/ 425 h 453"/>
                <a:gd name="T14" fmla="*/ 122 w 297"/>
                <a:gd name="T15" fmla="*/ 450 h 453"/>
                <a:gd name="T16" fmla="*/ 175 w 297"/>
                <a:gd name="T17" fmla="*/ 445 h 453"/>
                <a:gd name="T18" fmla="*/ 243 w 297"/>
                <a:gd name="T19" fmla="*/ 436 h 453"/>
                <a:gd name="T20" fmla="*/ 268 w 297"/>
                <a:gd name="T21" fmla="*/ 402 h 453"/>
                <a:gd name="T22" fmla="*/ 293 w 297"/>
                <a:gd name="T23" fmla="*/ 228 h 453"/>
                <a:gd name="T24" fmla="*/ 272 w 297"/>
                <a:gd name="T25" fmla="*/ 115 h 453"/>
                <a:gd name="T26" fmla="*/ 20 w 297"/>
                <a:gd name="T27" fmla="*/ 20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 h="453">
                  <a:moveTo>
                    <a:pt x="20" y="202"/>
                  </a:moveTo>
                  <a:cubicBezTo>
                    <a:pt x="16" y="220"/>
                    <a:pt x="11" y="238"/>
                    <a:pt x="8" y="257"/>
                  </a:cubicBezTo>
                  <a:cubicBezTo>
                    <a:pt x="5" y="268"/>
                    <a:pt x="0" y="282"/>
                    <a:pt x="0" y="294"/>
                  </a:cubicBezTo>
                  <a:cubicBezTo>
                    <a:pt x="0" y="305"/>
                    <a:pt x="5" y="311"/>
                    <a:pt x="3" y="323"/>
                  </a:cubicBezTo>
                  <a:cubicBezTo>
                    <a:pt x="2" y="334"/>
                    <a:pt x="7" y="346"/>
                    <a:pt x="10" y="357"/>
                  </a:cubicBezTo>
                  <a:cubicBezTo>
                    <a:pt x="13" y="367"/>
                    <a:pt x="15" y="379"/>
                    <a:pt x="22" y="388"/>
                  </a:cubicBezTo>
                  <a:cubicBezTo>
                    <a:pt x="36" y="406"/>
                    <a:pt x="62" y="414"/>
                    <a:pt x="81" y="425"/>
                  </a:cubicBezTo>
                  <a:cubicBezTo>
                    <a:pt x="98" y="434"/>
                    <a:pt x="102" y="447"/>
                    <a:pt x="122" y="450"/>
                  </a:cubicBezTo>
                  <a:cubicBezTo>
                    <a:pt x="137" y="453"/>
                    <a:pt x="161" y="447"/>
                    <a:pt x="175" y="445"/>
                  </a:cubicBezTo>
                  <a:cubicBezTo>
                    <a:pt x="210" y="442"/>
                    <a:pt x="239" y="437"/>
                    <a:pt x="243" y="436"/>
                  </a:cubicBezTo>
                  <a:cubicBezTo>
                    <a:pt x="254" y="434"/>
                    <a:pt x="263" y="426"/>
                    <a:pt x="268" y="402"/>
                  </a:cubicBezTo>
                  <a:cubicBezTo>
                    <a:pt x="273" y="377"/>
                    <a:pt x="294" y="278"/>
                    <a:pt x="293" y="228"/>
                  </a:cubicBezTo>
                  <a:cubicBezTo>
                    <a:pt x="292" y="178"/>
                    <a:pt x="297" y="138"/>
                    <a:pt x="272" y="115"/>
                  </a:cubicBezTo>
                  <a:cubicBezTo>
                    <a:pt x="265" y="104"/>
                    <a:pt x="57" y="0"/>
                    <a:pt x="20" y="202"/>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503"/>
            <p:cNvSpPr/>
            <p:nvPr/>
          </p:nvSpPr>
          <p:spPr bwMode="auto">
            <a:xfrm>
              <a:off x="7713662" y="-3486150"/>
              <a:ext cx="1006475" cy="803275"/>
            </a:xfrm>
            <a:custGeom>
              <a:avLst/>
              <a:gdLst>
                <a:gd name="T0" fmla="*/ 138 w 268"/>
                <a:gd name="T1" fmla="*/ 214 h 214"/>
                <a:gd name="T2" fmla="*/ 268 w 268"/>
                <a:gd name="T3" fmla="*/ 183 h 214"/>
                <a:gd name="T4" fmla="*/ 247 w 268"/>
                <a:gd name="T5" fmla="*/ 108 h 214"/>
                <a:gd name="T6" fmla="*/ 0 w 268"/>
                <a:gd name="T7" fmla="*/ 175 h 214"/>
                <a:gd name="T8" fmla="*/ 98 w 268"/>
                <a:gd name="T9" fmla="*/ 212 h 214"/>
                <a:gd name="T10" fmla="*/ 138 w 268"/>
                <a:gd name="T11" fmla="*/ 214 h 214"/>
              </a:gdLst>
              <a:ahLst/>
              <a:cxnLst>
                <a:cxn ang="0">
                  <a:pos x="T0" y="T1"/>
                </a:cxn>
                <a:cxn ang="0">
                  <a:pos x="T2" y="T3"/>
                </a:cxn>
                <a:cxn ang="0">
                  <a:pos x="T4" y="T5"/>
                </a:cxn>
                <a:cxn ang="0">
                  <a:pos x="T6" y="T7"/>
                </a:cxn>
                <a:cxn ang="0">
                  <a:pos x="T8" y="T9"/>
                </a:cxn>
                <a:cxn ang="0">
                  <a:pos x="T10" y="T11"/>
                </a:cxn>
              </a:cxnLst>
              <a:rect l="0" t="0" r="r" b="b"/>
              <a:pathLst>
                <a:path w="268" h="214">
                  <a:moveTo>
                    <a:pt x="138" y="214"/>
                  </a:moveTo>
                  <a:cubicBezTo>
                    <a:pt x="182" y="210"/>
                    <a:pt x="227" y="198"/>
                    <a:pt x="268" y="183"/>
                  </a:cubicBezTo>
                  <a:cubicBezTo>
                    <a:pt x="267" y="151"/>
                    <a:pt x="265" y="125"/>
                    <a:pt x="247" y="108"/>
                  </a:cubicBezTo>
                  <a:cubicBezTo>
                    <a:pt x="240" y="97"/>
                    <a:pt x="46" y="0"/>
                    <a:pt x="0" y="175"/>
                  </a:cubicBezTo>
                  <a:cubicBezTo>
                    <a:pt x="32" y="189"/>
                    <a:pt x="64" y="202"/>
                    <a:pt x="98" y="212"/>
                  </a:cubicBezTo>
                  <a:cubicBezTo>
                    <a:pt x="111" y="213"/>
                    <a:pt x="125" y="213"/>
                    <a:pt x="138" y="214"/>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504"/>
            <p:cNvSpPr/>
            <p:nvPr/>
          </p:nvSpPr>
          <p:spPr bwMode="auto">
            <a:xfrm>
              <a:off x="7556500" y="-3140075"/>
              <a:ext cx="288925" cy="833438"/>
            </a:xfrm>
            <a:custGeom>
              <a:avLst/>
              <a:gdLst>
                <a:gd name="T0" fmla="*/ 24 w 77"/>
                <a:gd name="T1" fmla="*/ 0 h 222"/>
                <a:gd name="T2" fmla="*/ 0 w 77"/>
                <a:gd name="T3" fmla="*/ 132 h 222"/>
                <a:gd name="T4" fmla="*/ 14 w 77"/>
                <a:gd name="T5" fmla="*/ 133 h 222"/>
                <a:gd name="T6" fmla="*/ 32 w 77"/>
                <a:gd name="T7" fmla="*/ 162 h 222"/>
                <a:gd name="T8" fmla="*/ 18 w 77"/>
                <a:gd name="T9" fmla="*/ 215 h 222"/>
                <a:gd name="T10" fmla="*/ 27 w 77"/>
                <a:gd name="T11" fmla="*/ 221 h 222"/>
                <a:gd name="T12" fmla="*/ 38 w 77"/>
                <a:gd name="T13" fmla="*/ 218 h 222"/>
                <a:gd name="T14" fmla="*/ 77 w 77"/>
                <a:gd name="T15" fmla="*/ 30 h 222"/>
                <a:gd name="T16" fmla="*/ 24 w 77"/>
                <a:gd name="T1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222">
                  <a:moveTo>
                    <a:pt x="24" y="0"/>
                  </a:moveTo>
                  <a:cubicBezTo>
                    <a:pt x="24" y="0"/>
                    <a:pt x="2" y="96"/>
                    <a:pt x="0" y="132"/>
                  </a:cubicBezTo>
                  <a:cubicBezTo>
                    <a:pt x="0" y="132"/>
                    <a:pt x="7" y="131"/>
                    <a:pt x="14" y="133"/>
                  </a:cubicBezTo>
                  <a:cubicBezTo>
                    <a:pt x="21" y="135"/>
                    <a:pt x="33" y="141"/>
                    <a:pt x="32" y="162"/>
                  </a:cubicBezTo>
                  <a:cubicBezTo>
                    <a:pt x="29" y="201"/>
                    <a:pt x="18" y="215"/>
                    <a:pt x="18" y="215"/>
                  </a:cubicBezTo>
                  <a:cubicBezTo>
                    <a:pt x="18" y="215"/>
                    <a:pt x="18" y="219"/>
                    <a:pt x="27" y="221"/>
                  </a:cubicBezTo>
                  <a:cubicBezTo>
                    <a:pt x="37" y="222"/>
                    <a:pt x="38" y="218"/>
                    <a:pt x="38" y="218"/>
                  </a:cubicBezTo>
                  <a:cubicBezTo>
                    <a:pt x="77" y="30"/>
                    <a:pt x="77" y="30"/>
                    <a:pt x="77" y="30"/>
                  </a:cubicBezTo>
                  <a:lnTo>
                    <a:pt x="24" y="0"/>
                  </a:ln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505"/>
            <p:cNvSpPr/>
            <p:nvPr/>
          </p:nvSpPr>
          <p:spPr bwMode="auto">
            <a:xfrm>
              <a:off x="7556500" y="-2749550"/>
              <a:ext cx="107950" cy="146050"/>
            </a:xfrm>
            <a:custGeom>
              <a:avLst/>
              <a:gdLst>
                <a:gd name="T0" fmla="*/ 28 w 29"/>
                <a:gd name="T1" fmla="*/ 39 h 39"/>
                <a:gd name="T2" fmla="*/ 29 w 29"/>
                <a:gd name="T3" fmla="*/ 23 h 39"/>
                <a:gd name="T4" fmla="*/ 26 w 29"/>
                <a:gd name="T5" fmla="*/ 16 h 39"/>
                <a:gd name="T6" fmla="*/ 7 w 29"/>
                <a:gd name="T7" fmla="*/ 1 h 39"/>
                <a:gd name="T8" fmla="*/ 4 w 29"/>
                <a:gd name="T9" fmla="*/ 0 h 39"/>
                <a:gd name="T10" fmla="*/ 0 w 29"/>
                <a:gd name="T11" fmla="*/ 28 h 39"/>
                <a:gd name="T12" fmla="*/ 14 w 29"/>
                <a:gd name="T13" fmla="*/ 29 h 39"/>
                <a:gd name="T14" fmla="*/ 28 w 29"/>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9">
                  <a:moveTo>
                    <a:pt x="28" y="39"/>
                  </a:moveTo>
                  <a:cubicBezTo>
                    <a:pt x="28" y="34"/>
                    <a:pt x="28" y="29"/>
                    <a:pt x="29" y="23"/>
                  </a:cubicBezTo>
                  <a:cubicBezTo>
                    <a:pt x="28" y="21"/>
                    <a:pt x="27" y="19"/>
                    <a:pt x="26" y="16"/>
                  </a:cubicBezTo>
                  <a:cubicBezTo>
                    <a:pt x="20" y="12"/>
                    <a:pt x="14" y="6"/>
                    <a:pt x="7" y="1"/>
                  </a:cubicBezTo>
                  <a:cubicBezTo>
                    <a:pt x="6" y="1"/>
                    <a:pt x="5" y="0"/>
                    <a:pt x="4" y="0"/>
                  </a:cubicBezTo>
                  <a:cubicBezTo>
                    <a:pt x="2" y="11"/>
                    <a:pt x="1" y="21"/>
                    <a:pt x="0" y="28"/>
                  </a:cubicBezTo>
                  <a:cubicBezTo>
                    <a:pt x="0" y="28"/>
                    <a:pt x="7" y="27"/>
                    <a:pt x="14" y="29"/>
                  </a:cubicBezTo>
                  <a:cubicBezTo>
                    <a:pt x="18" y="30"/>
                    <a:pt x="24" y="33"/>
                    <a:pt x="28" y="39"/>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506"/>
            <p:cNvSpPr/>
            <p:nvPr/>
          </p:nvSpPr>
          <p:spPr bwMode="auto">
            <a:xfrm>
              <a:off x="7608887" y="-3073400"/>
              <a:ext cx="217488" cy="230188"/>
            </a:xfrm>
            <a:custGeom>
              <a:avLst/>
              <a:gdLst>
                <a:gd name="T0" fmla="*/ 6 w 58"/>
                <a:gd name="T1" fmla="*/ 0 h 61"/>
                <a:gd name="T2" fmla="*/ 0 w 58"/>
                <a:gd name="T3" fmla="*/ 28 h 61"/>
                <a:gd name="T4" fmla="*/ 53 w 58"/>
                <a:gd name="T5" fmla="*/ 61 h 61"/>
                <a:gd name="T6" fmla="*/ 58 w 58"/>
                <a:gd name="T7" fmla="*/ 37 h 61"/>
                <a:gd name="T8" fmla="*/ 6 w 58"/>
                <a:gd name="T9" fmla="*/ 0 h 61"/>
              </a:gdLst>
              <a:ahLst/>
              <a:cxnLst>
                <a:cxn ang="0">
                  <a:pos x="T0" y="T1"/>
                </a:cxn>
                <a:cxn ang="0">
                  <a:pos x="T2" y="T3"/>
                </a:cxn>
                <a:cxn ang="0">
                  <a:pos x="T4" y="T5"/>
                </a:cxn>
                <a:cxn ang="0">
                  <a:pos x="T6" y="T7"/>
                </a:cxn>
                <a:cxn ang="0">
                  <a:pos x="T8" y="T9"/>
                </a:cxn>
              </a:cxnLst>
              <a:rect l="0" t="0" r="r" b="b"/>
              <a:pathLst>
                <a:path w="58" h="61">
                  <a:moveTo>
                    <a:pt x="6" y="0"/>
                  </a:moveTo>
                  <a:cubicBezTo>
                    <a:pt x="0" y="28"/>
                    <a:pt x="0" y="28"/>
                    <a:pt x="0" y="28"/>
                  </a:cubicBezTo>
                  <a:cubicBezTo>
                    <a:pt x="0" y="28"/>
                    <a:pt x="24" y="57"/>
                    <a:pt x="53" y="61"/>
                  </a:cubicBezTo>
                  <a:cubicBezTo>
                    <a:pt x="58" y="37"/>
                    <a:pt x="58" y="37"/>
                    <a:pt x="58" y="37"/>
                  </a:cubicBezTo>
                  <a:lnTo>
                    <a:pt x="6" y="0"/>
                  </a:ln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507"/>
            <p:cNvSpPr/>
            <p:nvPr/>
          </p:nvSpPr>
          <p:spPr bwMode="auto">
            <a:xfrm>
              <a:off x="7548562" y="-3478213"/>
              <a:ext cx="1493838" cy="1320800"/>
            </a:xfrm>
            <a:custGeom>
              <a:avLst/>
              <a:gdLst>
                <a:gd name="T0" fmla="*/ 73 w 398"/>
                <a:gd name="T1" fmla="*/ 7 h 352"/>
                <a:gd name="T2" fmla="*/ 146 w 398"/>
                <a:gd name="T3" fmla="*/ 51 h 352"/>
                <a:gd name="T4" fmla="*/ 285 w 398"/>
                <a:gd name="T5" fmla="*/ 38 h 352"/>
                <a:gd name="T6" fmla="*/ 347 w 398"/>
                <a:gd name="T7" fmla="*/ 118 h 352"/>
                <a:gd name="T8" fmla="*/ 392 w 398"/>
                <a:gd name="T9" fmla="*/ 149 h 352"/>
                <a:gd name="T10" fmla="*/ 340 w 398"/>
                <a:gd name="T11" fmla="*/ 285 h 352"/>
                <a:gd name="T12" fmla="*/ 337 w 398"/>
                <a:gd name="T13" fmla="*/ 282 h 352"/>
                <a:gd name="T14" fmla="*/ 307 w 398"/>
                <a:gd name="T15" fmla="*/ 284 h 352"/>
                <a:gd name="T16" fmla="*/ 297 w 398"/>
                <a:gd name="T17" fmla="*/ 347 h 352"/>
                <a:gd name="T18" fmla="*/ 286 w 398"/>
                <a:gd name="T19" fmla="*/ 350 h 352"/>
                <a:gd name="T20" fmla="*/ 277 w 398"/>
                <a:gd name="T21" fmla="*/ 339 h 352"/>
                <a:gd name="T22" fmla="*/ 297 w 398"/>
                <a:gd name="T23" fmla="*/ 221 h 352"/>
                <a:gd name="T24" fmla="*/ 303 w 398"/>
                <a:gd name="T25" fmla="*/ 169 h 352"/>
                <a:gd name="T26" fmla="*/ 99 w 398"/>
                <a:gd name="T27" fmla="*/ 178 h 352"/>
                <a:gd name="T28" fmla="*/ 2 w 398"/>
                <a:gd name="T29" fmla="*/ 28 h 352"/>
                <a:gd name="T30" fmla="*/ 30 w 398"/>
                <a:gd name="T31" fmla="*/ 70 h 352"/>
                <a:gd name="T32" fmla="*/ 45 w 398"/>
                <a:gd name="T33" fmla="*/ 0 h 352"/>
                <a:gd name="T34" fmla="*/ 60 w 398"/>
                <a:gd name="T35" fmla="*/ 41 h 352"/>
                <a:gd name="T36" fmla="*/ 73 w 398"/>
                <a:gd name="T37" fmla="*/ 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8" h="352">
                  <a:moveTo>
                    <a:pt x="73" y="7"/>
                  </a:moveTo>
                  <a:cubicBezTo>
                    <a:pt x="73" y="7"/>
                    <a:pt x="67" y="51"/>
                    <a:pt x="146" y="51"/>
                  </a:cubicBezTo>
                  <a:cubicBezTo>
                    <a:pt x="200" y="51"/>
                    <a:pt x="243" y="29"/>
                    <a:pt x="285" y="38"/>
                  </a:cubicBezTo>
                  <a:cubicBezTo>
                    <a:pt x="328" y="47"/>
                    <a:pt x="351" y="91"/>
                    <a:pt x="347" y="118"/>
                  </a:cubicBezTo>
                  <a:cubicBezTo>
                    <a:pt x="347" y="118"/>
                    <a:pt x="384" y="102"/>
                    <a:pt x="392" y="149"/>
                  </a:cubicBezTo>
                  <a:cubicBezTo>
                    <a:pt x="398" y="178"/>
                    <a:pt x="376" y="221"/>
                    <a:pt x="340" y="285"/>
                  </a:cubicBezTo>
                  <a:cubicBezTo>
                    <a:pt x="340" y="285"/>
                    <a:pt x="338" y="284"/>
                    <a:pt x="337" y="282"/>
                  </a:cubicBezTo>
                  <a:cubicBezTo>
                    <a:pt x="332" y="278"/>
                    <a:pt x="321" y="274"/>
                    <a:pt x="307" y="284"/>
                  </a:cubicBezTo>
                  <a:cubicBezTo>
                    <a:pt x="295" y="293"/>
                    <a:pt x="297" y="347"/>
                    <a:pt x="297" y="347"/>
                  </a:cubicBezTo>
                  <a:cubicBezTo>
                    <a:pt x="297" y="347"/>
                    <a:pt x="297" y="352"/>
                    <a:pt x="286" y="350"/>
                  </a:cubicBezTo>
                  <a:cubicBezTo>
                    <a:pt x="274" y="348"/>
                    <a:pt x="277" y="339"/>
                    <a:pt x="277" y="339"/>
                  </a:cubicBezTo>
                  <a:cubicBezTo>
                    <a:pt x="277" y="339"/>
                    <a:pt x="285" y="286"/>
                    <a:pt x="297" y="221"/>
                  </a:cubicBezTo>
                  <a:cubicBezTo>
                    <a:pt x="302" y="194"/>
                    <a:pt x="306" y="178"/>
                    <a:pt x="303" y="169"/>
                  </a:cubicBezTo>
                  <a:cubicBezTo>
                    <a:pt x="303" y="169"/>
                    <a:pt x="196" y="217"/>
                    <a:pt x="99" y="178"/>
                  </a:cubicBezTo>
                  <a:cubicBezTo>
                    <a:pt x="3" y="140"/>
                    <a:pt x="0" y="74"/>
                    <a:pt x="2" y="28"/>
                  </a:cubicBezTo>
                  <a:cubicBezTo>
                    <a:pt x="2" y="28"/>
                    <a:pt x="7" y="58"/>
                    <a:pt x="30" y="70"/>
                  </a:cubicBezTo>
                  <a:cubicBezTo>
                    <a:pt x="30" y="70"/>
                    <a:pt x="15" y="31"/>
                    <a:pt x="45" y="0"/>
                  </a:cubicBezTo>
                  <a:cubicBezTo>
                    <a:pt x="45" y="0"/>
                    <a:pt x="48" y="30"/>
                    <a:pt x="60" y="41"/>
                  </a:cubicBezTo>
                  <a:cubicBezTo>
                    <a:pt x="60" y="41"/>
                    <a:pt x="54" y="34"/>
                    <a:pt x="73" y="7"/>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508"/>
            <p:cNvSpPr/>
            <p:nvPr/>
          </p:nvSpPr>
          <p:spPr bwMode="auto">
            <a:xfrm>
              <a:off x="8689975" y="-2495550"/>
              <a:ext cx="176213" cy="90488"/>
            </a:xfrm>
            <a:custGeom>
              <a:avLst/>
              <a:gdLst>
                <a:gd name="T0" fmla="*/ 47 w 47"/>
                <a:gd name="T1" fmla="*/ 3 h 24"/>
                <a:gd name="T2" fmla="*/ 7 w 47"/>
                <a:gd name="T3" fmla="*/ 3 h 24"/>
                <a:gd name="T4" fmla="*/ 6 w 47"/>
                <a:gd name="T5" fmla="*/ 4 h 24"/>
                <a:gd name="T6" fmla="*/ 1 w 47"/>
                <a:gd name="T7" fmla="*/ 24 h 24"/>
                <a:gd name="T8" fmla="*/ 1 w 47"/>
                <a:gd name="T9" fmla="*/ 24 h 24"/>
                <a:gd name="T10" fmla="*/ 3 w 47"/>
                <a:gd name="T11" fmla="*/ 22 h 24"/>
                <a:gd name="T12" fmla="*/ 33 w 47"/>
                <a:gd name="T13" fmla="*/ 20 h 24"/>
                <a:gd name="T14" fmla="*/ 36 w 47"/>
                <a:gd name="T15" fmla="*/ 23 h 24"/>
                <a:gd name="T16" fmla="*/ 47 w 47"/>
                <a:gd name="T17" fmla="*/ 3 h 24"/>
                <a:gd name="T18" fmla="*/ 47 w 47"/>
                <a:gd name="T19"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24">
                  <a:moveTo>
                    <a:pt x="47" y="3"/>
                  </a:moveTo>
                  <a:cubicBezTo>
                    <a:pt x="33" y="1"/>
                    <a:pt x="20" y="0"/>
                    <a:pt x="7" y="3"/>
                  </a:cubicBezTo>
                  <a:cubicBezTo>
                    <a:pt x="7" y="4"/>
                    <a:pt x="6" y="4"/>
                    <a:pt x="6" y="4"/>
                  </a:cubicBezTo>
                  <a:cubicBezTo>
                    <a:pt x="3" y="10"/>
                    <a:pt x="0" y="17"/>
                    <a:pt x="1" y="24"/>
                  </a:cubicBezTo>
                  <a:cubicBezTo>
                    <a:pt x="1" y="24"/>
                    <a:pt x="1" y="24"/>
                    <a:pt x="1" y="24"/>
                  </a:cubicBezTo>
                  <a:cubicBezTo>
                    <a:pt x="2" y="23"/>
                    <a:pt x="2" y="23"/>
                    <a:pt x="3" y="22"/>
                  </a:cubicBezTo>
                  <a:cubicBezTo>
                    <a:pt x="17" y="12"/>
                    <a:pt x="28" y="16"/>
                    <a:pt x="33" y="20"/>
                  </a:cubicBezTo>
                  <a:cubicBezTo>
                    <a:pt x="34" y="22"/>
                    <a:pt x="36" y="23"/>
                    <a:pt x="36" y="23"/>
                  </a:cubicBezTo>
                  <a:cubicBezTo>
                    <a:pt x="40" y="16"/>
                    <a:pt x="43" y="10"/>
                    <a:pt x="47" y="3"/>
                  </a:cubicBezTo>
                  <a:cubicBezTo>
                    <a:pt x="47" y="3"/>
                    <a:pt x="47" y="3"/>
                    <a:pt x="47" y="3"/>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509"/>
            <p:cNvSpPr/>
            <p:nvPr/>
          </p:nvSpPr>
          <p:spPr bwMode="auto">
            <a:xfrm>
              <a:off x="7793037" y="-2746375"/>
              <a:ext cx="217488" cy="120650"/>
            </a:xfrm>
            <a:custGeom>
              <a:avLst/>
              <a:gdLst>
                <a:gd name="T0" fmla="*/ 58 w 58"/>
                <a:gd name="T1" fmla="*/ 21 h 32"/>
                <a:gd name="T2" fmla="*/ 30 w 58"/>
                <a:gd name="T3" fmla="*/ 2 h 32"/>
                <a:gd name="T4" fmla="*/ 5 w 58"/>
                <a:gd name="T5" fmla="*/ 18 h 32"/>
                <a:gd name="T6" fmla="*/ 0 w 58"/>
                <a:gd name="T7" fmla="*/ 32 h 32"/>
                <a:gd name="T8" fmla="*/ 58 w 58"/>
                <a:gd name="T9" fmla="*/ 21 h 32"/>
              </a:gdLst>
              <a:ahLst/>
              <a:cxnLst>
                <a:cxn ang="0">
                  <a:pos x="T0" y="T1"/>
                </a:cxn>
                <a:cxn ang="0">
                  <a:pos x="T2" y="T3"/>
                </a:cxn>
                <a:cxn ang="0">
                  <a:pos x="T4" y="T5"/>
                </a:cxn>
                <a:cxn ang="0">
                  <a:pos x="T6" y="T7"/>
                </a:cxn>
                <a:cxn ang="0">
                  <a:pos x="T8" y="T9"/>
                </a:cxn>
              </a:cxnLst>
              <a:rect l="0" t="0" r="r" b="b"/>
              <a:pathLst>
                <a:path w="58" h="32">
                  <a:moveTo>
                    <a:pt x="58" y="21"/>
                  </a:moveTo>
                  <a:cubicBezTo>
                    <a:pt x="58" y="21"/>
                    <a:pt x="43" y="5"/>
                    <a:pt x="30" y="2"/>
                  </a:cubicBezTo>
                  <a:cubicBezTo>
                    <a:pt x="17" y="0"/>
                    <a:pt x="5" y="18"/>
                    <a:pt x="5" y="18"/>
                  </a:cubicBezTo>
                  <a:cubicBezTo>
                    <a:pt x="0" y="32"/>
                    <a:pt x="0" y="32"/>
                    <a:pt x="0" y="32"/>
                  </a:cubicBezTo>
                  <a:cubicBezTo>
                    <a:pt x="0" y="32"/>
                    <a:pt x="37" y="13"/>
                    <a:pt x="58" y="21"/>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510"/>
            <p:cNvSpPr/>
            <p:nvPr/>
          </p:nvSpPr>
          <p:spPr bwMode="auto">
            <a:xfrm>
              <a:off x="8461375" y="-2644775"/>
              <a:ext cx="134938" cy="160338"/>
            </a:xfrm>
            <a:custGeom>
              <a:avLst/>
              <a:gdLst>
                <a:gd name="T0" fmla="*/ 12 w 36"/>
                <a:gd name="T1" fmla="*/ 2 h 43"/>
                <a:gd name="T2" fmla="*/ 0 w 36"/>
                <a:gd name="T3" fmla="*/ 10 h 43"/>
                <a:gd name="T4" fmla="*/ 31 w 36"/>
                <a:gd name="T5" fmla="*/ 43 h 43"/>
                <a:gd name="T6" fmla="*/ 35 w 36"/>
                <a:gd name="T7" fmla="*/ 23 h 43"/>
                <a:gd name="T8" fmla="*/ 12 w 36"/>
                <a:gd name="T9" fmla="*/ 2 h 43"/>
              </a:gdLst>
              <a:ahLst/>
              <a:cxnLst>
                <a:cxn ang="0">
                  <a:pos x="T0" y="T1"/>
                </a:cxn>
                <a:cxn ang="0">
                  <a:pos x="T2" y="T3"/>
                </a:cxn>
                <a:cxn ang="0">
                  <a:pos x="T4" y="T5"/>
                </a:cxn>
                <a:cxn ang="0">
                  <a:pos x="T6" y="T7"/>
                </a:cxn>
                <a:cxn ang="0">
                  <a:pos x="T8" y="T9"/>
                </a:cxn>
              </a:cxnLst>
              <a:rect l="0" t="0" r="r" b="b"/>
              <a:pathLst>
                <a:path w="36" h="43">
                  <a:moveTo>
                    <a:pt x="12" y="2"/>
                  </a:moveTo>
                  <a:cubicBezTo>
                    <a:pt x="12" y="2"/>
                    <a:pt x="1" y="0"/>
                    <a:pt x="0" y="10"/>
                  </a:cubicBezTo>
                  <a:cubicBezTo>
                    <a:pt x="0" y="10"/>
                    <a:pt x="25" y="21"/>
                    <a:pt x="31" y="43"/>
                  </a:cubicBezTo>
                  <a:cubicBezTo>
                    <a:pt x="31" y="43"/>
                    <a:pt x="36" y="31"/>
                    <a:pt x="35" y="23"/>
                  </a:cubicBezTo>
                  <a:cubicBezTo>
                    <a:pt x="35" y="15"/>
                    <a:pt x="27" y="5"/>
                    <a:pt x="12" y="2"/>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511"/>
            <p:cNvSpPr/>
            <p:nvPr/>
          </p:nvSpPr>
          <p:spPr bwMode="auto">
            <a:xfrm>
              <a:off x="8709025" y="-2413000"/>
              <a:ext cx="115888" cy="169863"/>
            </a:xfrm>
            <a:custGeom>
              <a:avLst/>
              <a:gdLst>
                <a:gd name="T0" fmla="*/ 1 w 31"/>
                <a:gd name="T1" fmla="*/ 44 h 45"/>
                <a:gd name="T2" fmla="*/ 19 w 31"/>
                <a:gd name="T3" fmla="*/ 10 h 45"/>
                <a:gd name="T4" fmla="*/ 18 w 31"/>
                <a:gd name="T5" fmla="*/ 38 h 45"/>
                <a:gd name="T6" fmla="*/ 1 w 31"/>
                <a:gd name="T7" fmla="*/ 44 h 45"/>
              </a:gdLst>
              <a:ahLst/>
              <a:cxnLst>
                <a:cxn ang="0">
                  <a:pos x="T0" y="T1"/>
                </a:cxn>
                <a:cxn ang="0">
                  <a:pos x="T2" y="T3"/>
                </a:cxn>
                <a:cxn ang="0">
                  <a:pos x="T4" y="T5"/>
                </a:cxn>
                <a:cxn ang="0">
                  <a:pos x="T6" y="T7"/>
                </a:cxn>
              </a:cxnLst>
              <a:rect l="0" t="0" r="r" b="b"/>
              <a:pathLst>
                <a:path w="31" h="45">
                  <a:moveTo>
                    <a:pt x="1" y="44"/>
                  </a:moveTo>
                  <a:cubicBezTo>
                    <a:pt x="1" y="44"/>
                    <a:pt x="0" y="0"/>
                    <a:pt x="19" y="10"/>
                  </a:cubicBezTo>
                  <a:cubicBezTo>
                    <a:pt x="31" y="16"/>
                    <a:pt x="27" y="30"/>
                    <a:pt x="18" y="38"/>
                  </a:cubicBezTo>
                  <a:cubicBezTo>
                    <a:pt x="13" y="43"/>
                    <a:pt x="6" y="45"/>
                    <a:pt x="1" y="44"/>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512"/>
            <p:cNvSpPr/>
            <p:nvPr/>
          </p:nvSpPr>
          <p:spPr bwMode="auto">
            <a:xfrm>
              <a:off x="8712200" y="-2360613"/>
              <a:ext cx="112713" cy="120650"/>
            </a:xfrm>
            <a:custGeom>
              <a:avLst/>
              <a:gdLst>
                <a:gd name="T0" fmla="*/ 0 w 30"/>
                <a:gd name="T1" fmla="*/ 29 h 32"/>
                <a:gd name="T2" fmla="*/ 0 w 30"/>
                <a:gd name="T3" fmla="*/ 18 h 32"/>
                <a:gd name="T4" fmla="*/ 23 w 30"/>
                <a:gd name="T5" fmla="*/ 16 h 32"/>
                <a:gd name="T6" fmla="*/ 0 w 30"/>
                <a:gd name="T7" fmla="*/ 29 h 32"/>
              </a:gdLst>
              <a:ahLst/>
              <a:cxnLst>
                <a:cxn ang="0">
                  <a:pos x="T0" y="T1"/>
                </a:cxn>
                <a:cxn ang="0">
                  <a:pos x="T2" y="T3"/>
                </a:cxn>
                <a:cxn ang="0">
                  <a:pos x="T4" y="T5"/>
                </a:cxn>
                <a:cxn ang="0">
                  <a:pos x="T6" y="T7"/>
                </a:cxn>
              </a:cxnLst>
              <a:rect l="0" t="0" r="r" b="b"/>
              <a:pathLst>
                <a:path w="30" h="32">
                  <a:moveTo>
                    <a:pt x="0" y="29"/>
                  </a:moveTo>
                  <a:cubicBezTo>
                    <a:pt x="0" y="18"/>
                    <a:pt x="0" y="18"/>
                    <a:pt x="0" y="18"/>
                  </a:cubicBezTo>
                  <a:cubicBezTo>
                    <a:pt x="0" y="18"/>
                    <a:pt x="30" y="0"/>
                    <a:pt x="23" y="16"/>
                  </a:cubicBezTo>
                  <a:cubicBezTo>
                    <a:pt x="17" y="32"/>
                    <a:pt x="0" y="29"/>
                    <a:pt x="0" y="29"/>
                  </a:cubicBezTo>
                  <a:close/>
                </a:path>
              </a:pathLst>
            </a:custGeom>
            <a:solidFill>
              <a:srgbClr val="E5BE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513"/>
            <p:cNvSpPr/>
            <p:nvPr/>
          </p:nvSpPr>
          <p:spPr bwMode="auto">
            <a:xfrm>
              <a:off x="7504112" y="-2592388"/>
              <a:ext cx="153988" cy="168275"/>
            </a:xfrm>
            <a:custGeom>
              <a:avLst/>
              <a:gdLst>
                <a:gd name="T0" fmla="*/ 27 w 41"/>
                <a:gd name="T1" fmla="*/ 45 h 45"/>
                <a:gd name="T2" fmla="*/ 16 w 41"/>
                <a:gd name="T3" fmla="*/ 5 h 45"/>
                <a:gd name="T4" fmla="*/ 8 w 41"/>
                <a:gd name="T5" fmla="*/ 34 h 45"/>
                <a:gd name="T6" fmla="*/ 27 w 41"/>
                <a:gd name="T7" fmla="*/ 45 h 45"/>
              </a:gdLst>
              <a:ahLst/>
              <a:cxnLst>
                <a:cxn ang="0">
                  <a:pos x="T0" y="T1"/>
                </a:cxn>
                <a:cxn ang="0">
                  <a:pos x="T2" y="T3"/>
                </a:cxn>
                <a:cxn ang="0">
                  <a:pos x="T4" y="T5"/>
                </a:cxn>
                <a:cxn ang="0">
                  <a:pos x="T6" y="T7"/>
                </a:cxn>
              </a:cxnLst>
              <a:rect l="0" t="0" r="r" b="b"/>
              <a:pathLst>
                <a:path w="41" h="45">
                  <a:moveTo>
                    <a:pt x="27" y="45"/>
                  </a:moveTo>
                  <a:cubicBezTo>
                    <a:pt x="27" y="45"/>
                    <a:pt x="41" y="0"/>
                    <a:pt x="16" y="5"/>
                  </a:cubicBezTo>
                  <a:cubicBezTo>
                    <a:pt x="0" y="8"/>
                    <a:pt x="0" y="23"/>
                    <a:pt x="8" y="34"/>
                  </a:cubicBezTo>
                  <a:cubicBezTo>
                    <a:pt x="13" y="40"/>
                    <a:pt x="21" y="45"/>
                    <a:pt x="27" y="45"/>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514"/>
            <p:cNvSpPr/>
            <p:nvPr/>
          </p:nvSpPr>
          <p:spPr bwMode="auto">
            <a:xfrm>
              <a:off x="7507287" y="-2573338"/>
              <a:ext cx="109538" cy="149225"/>
            </a:xfrm>
            <a:custGeom>
              <a:avLst/>
              <a:gdLst>
                <a:gd name="T0" fmla="*/ 26 w 29"/>
                <a:gd name="T1" fmla="*/ 40 h 40"/>
                <a:gd name="T2" fmla="*/ 29 w 29"/>
                <a:gd name="T3" fmla="*/ 28 h 40"/>
                <a:gd name="T4" fmla="*/ 2 w 29"/>
                <a:gd name="T5" fmla="*/ 19 h 40"/>
                <a:gd name="T6" fmla="*/ 26 w 29"/>
                <a:gd name="T7" fmla="*/ 40 h 40"/>
              </a:gdLst>
              <a:ahLst/>
              <a:cxnLst>
                <a:cxn ang="0">
                  <a:pos x="T0" y="T1"/>
                </a:cxn>
                <a:cxn ang="0">
                  <a:pos x="T2" y="T3"/>
                </a:cxn>
                <a:cxn ang="0">
                  <a:pos x="T4" y="T5"/>
                </a:cxn>
                <a:cxn ang="0">
                  <a:pos x="T6" y="T7"/>
                </a:cxn>
              </a:cxnLst>
              <a:rect l="0" t="0" r="r" b="b"/>
              <a:pathLst>
                <a:path w="29" h="40">
                  <a:moveTo>
                    <a:pt x="26" y="40"/>
                  </a:moveTo>
                  <a:cubicBezTo>
                    <a:pt x="29" y="28"/>
                    <a:pt x="29" y="28"/>
                    <a:pt x="29" y="28"/>
                  </a:cubicBezTo>
                  <a:cubicBezTo>
                    <a:pt x="29" y="28"/>
                    <a:pt x="0" y="0"/>
                    <a:pt x="2" y="19"/>
                  </a:cubicBezTo>
                  <a:cubicBezTo>
                    <a:pt x="5" y="38"/>
                    <a:pt x="26" y="40"/>
                    <a:pt x="26" y="40"/>
                  </a:cubicBezTo>
                  <a:close/>
                </a:path>
              </a:pathLst>
            </a:custGeom>
            <a:solidFill>
              <a:srgbClr val="E5BE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515"/>
            <p:cNvSpPr/>
            <p:nvPr/>
          </p:nvSpPr>
          <p:spPr bwMode="auto">
            <a:xfrm>
              <a:off x="8054975" y="-1879600"/>
              <a:ext cx="109538" cy="44450"/>
            </a:xfrm>
            <a:custGeom>
              <a:avLst/>
              <a:gdLst>
                <a:gd name="T0" fmla="*/ 28 w 29"/>
                <a:gd name="T1" fmla="*/ 9 h 12"/>
                <a:gd name="T2" fmla="*/ 14 w 29"/>
                <a:gd name="T3" fmla="*/ 10 h 12"/>
                <a:gd name="T4" fmla="*/ 1 w 29"/>
                <a:gd name="T5" fmla="*/ 3 h 12"/>
                <a:gd name="T6" fmla="*/ 16 w 29"/>
                <a:gd name="T7" fmla="*/ 2 h 12"/>
                <a:gd name="T8" fmla="*/ 28 w 29"/>
                <a:gd name="T9" fmla="*/ 9 h 12"/>
              </a:gdLst>
              <a:ahLst/>
              <a:cxnLst>
                <a:cxn ang="0">
                  <a:pos x="T0" y="T1"/>
                </a:cxn>
                <a:cxn ang="0">
                  <a:pos x="T2" y="T3"/>
                </a:cxn>
                <a:cxn ang="0">
                  <a:pos x="T4" y="T5"/>
                </a:cxn>
                <a:cxn ang="0">
                  <a:pos x="T6" y="T7"/>
                </a:cxn>
                <a:cxn ang="0">
                  <a:pos x="T8" y="T9"/>
                </a:cxn>
              </a:cxnLst>
              <a:rect l="0" t="0" r="r" b="b"/>
              <a:pathLst>
                <a:path w="29" h="12">
                  <a:moveTo>
                    <a:pt x="28" y="9"/>
                  </a:moveTo>
                  <a:cubicBezTo>
                    <a:pt x="28" y="11"/>
                    <a:pt x="21" y="12"/>
                    <a:pt x="14" y="10"/>
                  </a:cubicBezTo>
                  <a:cubicBezTo>
                    <a:pt x="6" y="9"/>
                    <a:pt x="0" y="5"/>
                    <a:pt x="1" y="3"/>
                  </a:cubicBezTo>
                  <a:cubicBezTo>
                    <a:pt x="1" y="1"/>
                    <a:pt x="8" y="0"/>
                    <a:pt x="16" y="2"/>
                  </a:cubicBezTo>
                  <a:cubicBezTo>
                    <a:pt x="23" y="3"/>
                    <a:pt x="29" y="7"/>
                    <a:pt x="28" y="9"/>
                  </a:cubicBezTo>
                  <a:close/>
                </a:path>
              </a:pathLst>
            </a:custGeom>
            <a:solidFill>
              <a:srgbClr val="FFE9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516"/>
            <p:cNvSpPr/>
            <p:nvPr/>
          </p:nvSpPr>
          <p:spPr bwMode="auto">
            <a:xfrm>
              <a:off x="8656637" y="-2300288"/>
              <a:ext cx="198438" cy="150813"/>
            </a:xfrm>
            <a:custGeom>
              <a:avLst/>
              <a:gdLst>
                <a:gd name="T0" fmla="*/ 5 w 53"/>
                <a:gd name="T1" fmla="*/ 40 h 40"/>
                <a:gd name="T2" fmla="*/ 0 w 53"/>
                <a:gd name="T3" fmla="*/ 36 h 40"/>
                <a:gd name="T4" fmla="*/ 48 w 53"/>
                <a:gd name="T5" fmla="*/ 0 h 40"/>
                <a:gd name="T6" fmla="*/ 5 w 53"/>
                <a:gd name="T7" fmla="*/ 40 h 40"/>
              </a:gdLst>
              <a:ahLst/>
              <a:cxnLst>
                <a:cxn ang="0">
                  <a:pos x="T0" y="T1"/>
                </a:cxn>
                <a:cxn ang="0">
                  <a:pos x="T2" y="T3"/>
                </a:cxn>
                <a:cxn ang="0">
                  <a:pos x="T4" y="T5"/>
                </a:cxn>
                <a:cxn ang="0">
                  <a:pos x="T6" y="T7"/>
                </a:cxn>
              </a:cxnLst>
              <a:rect l="0" t="0" r="r" b="b"/>
              <a:pathLst>
                <a:path w="53" h="40">
                  <a:moveTo>
                    <a:pt x="5" y="40"/>
                  </a:moveTo>
                  <a:cubicBezTo>
                    <a:pt x="0" y="36"/>
                    <a:pt x="0" y="36"/>
                    <a:pt x="0" y="36"/>
                  </a:cubicBezTo>
                  <a:cubicBezTo>
                    <a:pt x="0" y="36"/>
                    <a:pt x="43" y="29"/>
                    <a:pt x="48" y="0"/>
                  </a:cubicBezTo>
                  <a:cubicBezTo>
                    <a:pt x="48" y="0"/>
                    <a:pt x="53" y="33"/>
                    <a:pt x="5" y="40"/>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517"/>
            <p:cNvSpPr/>
            <p:nvPr/>
          </p:nvSpPr>
          <p:spPr bwMode="auto">
            <a:xfrm>
              <a:off x="7658100" y="-3327400"/>
              <a:ext cx="146050" cy="209550"/>
            </a:xfrm>
            <a:custGeom>
              <a:avLst/>
              <a:gdLst>
                <a:gd name="T0" fmla="*/ 2 w 39"/>
                <a:gd name="T1" fmla="*/ 1 h 56"/>
                <a:gd name="T2" fmla="*/ 3 w 39"/>
                <a:gd name="T3" fmla="*/ 15 h 56"/>
                <a:gd name="T4" fmla="*/ 9 w 39"/>
                <a:gd name="T5" fmla="*/ 32 h 56"/>
                <a:gd name="T6" fmla="*/ 33 w 39"/>
                <a:gd name="T7" fmla="*/ 55 h 56"/>
                <a:gd name="T8" fmla="*/ 39 w 39"/>
                <a:gd name="T9" fmla="*/ 56 h 56"/>
                <a:gd name="T10" fmla="*/ 34 w 39"/>
                <a:gd name="T11" fmla="*/ 52 h 56"/>
                <a:gd name="T12" fmla="*/ 28 w 39"/>
                <a:gd name="T13" fmla="*/ 46 h 56"/>
                <a:gd name="T14" fmla="*/ 16 w 39"/>
                <a:gd name="T15" fmla="*/ 32 h 56"/>
                <a:gd name="T16" fmla="*/ 8 w 39"/>
                <a:gd name="T17" fmla="*/ 16 h 56"/>
                <a:gd name="T18" fmla="*/ 4 w 39"/>
                <a:gd name="T19" fmla="*/ 3 h 56"/>
                <a:gd name="T20" fmla="*/ 3 w 39"/>
                <a:gd name="T21" fmla="*/ 0 h 56"/>
                <a:gd name="T22" fmla="*/ 2 w 39"/>
                <a:gd name="T23" fmla="*/ 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56">
                  <a:moveTo>
                    <a:pt x="2" y="1"/>
                  </a:moveTo>
                  <a:cubicBezTo>
                    <a:pt x="0" y="4"/>
                    <a:pt x="3" y="12"/>
                    <a:pt x="3" y="15"/>
                  </a:cubicBezTo>
                  <a:cubicBezTo>
                    <a:pt x="4" y="21"/>
                    <a:pt x="6" y="26"/>
                    <a:pt x="9" y="32"/>
                  </a:cubicBezTo>
                  <a:cubicBezTo>
                    <a:pt x="14" y="42"/>
                    <a:pt x="23" y="50"/>
                    <a:pt x="33" y="55"/>
                  </a:cubicBezTo>
                  <a:cubicBezTo>
                    <a:pt x="35" y="55"/>
                    <a:pt x="37" y="56"/>
                    <a:pt x="39" y="56"/>
                  </a:cubicBezTo>
                  <a:cubicBezTo>
                    <a:pt x="38" y="55"/>
                    <a:pt x="35" y="53"/>
                    <a:pt x="34" y="52"/>
                  </a:cubicBezTo>
                  <a:cubicBezTo>
                    <a:pt x="32" y="50"/>
                    <a:pt x="30" y="48"/>
                    <a:pt x="28" y="46"/>
                  </a:cubicBezTo>
                  <a:cubicBezTo>
                    <a:pt x="24" y="42"/>
                    <a:pt x="19" y="37"/>
                    <a:pt x="16" y="32"/>
                  </a:cubicBezTo>
                  <a:cubicBezTo>
                    <a:pt x="13" y="27"/>
                    <a:pt x="10" y="21"/>
                    <a:pt x="8" y="16"/>
                  </a:cubicBezTo>
                  <a:cubicBezTo>
                    <a:pt x="7" y="12"/>
                    <a:pt x="5" y="8"/>
                    <a:pt x="4" y="3"/>
                  </a:cubicBezTo>
                  <a:cubicBezTo>
                    <a:pt x="3" y="2"/>
                    <a:pt x="3" y="1"/>
                    <a:pt x="3" y="0"/>
                  </a:cubicBezTo>
                  <a:cubicBezTo>
                    <a:pt x="3" y="0"/>
                    <a:pt x="2" y="0"/>
                    <a:pt x="2" y="1"/>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518"/>
            <p:cNvSpPr/>
            <p:nvPr/>
          </p:nvSpPr>
          <p:spPr bwMode="auto">
            <a:xfrm>
              <a:off x="7754937" y="-3376613"/>
              <a:ext cx="101600" cy="160338"/>
            </a:xfrm>
            <a:custGeom>
              <a:avLst/>
              <a:gdLst>
                <a:gd name="T0" fmla="*/ 10 w 27"/>
                <a:gd name="T1" fmla="*/ 0 h 43"/>
                <a:gd name="T2" fmla="*/ 27 w 27"/>
                <a:gd name="T3" fmla="*/ 43 h 43"/>
                <a:gd name="T4" fmla="*/ 10 w 27"/>
                <a:gd name="T5" fmla="*/ 0 h 43"/>
              </a:gdLst>
              <a:ahLst/>
              <a:cxnLst>
                <a:cxn ang="0">
                  <a:pos x="T0" y="T1"/>
                </a:cxn>
                <a:cxn ang="0">
                  <a:pos x="T2" y="T3"/>
                </a:cxn>
                <a:cxn ang="0">
                  <a:pos x="T4" y="T5"/>
                </a:cxn>
              </a:cxnLst>
              <a:rect l="0" t="0" r="r" b="b"/>
              <a:pathLst>
                <a:path w="27" h="43">
                  <a:moveTo>
                    <a:pt x="10" y="0"/>
                  </a:moveTo>
                  <a:cubicBezTo>
                    <a:pt x="10" y="0"/>
                    <a:pt x="0" y="30"/>
                    <a:pt x="27" y="43"/>
                  </a:cubicBezTo>
                  <a:cubicBezTo>
                    <a:pt x="27" y="43"/>
                    <a:pt x="10" y="26"/>
                    <a:pt x="10" y="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519"/>
            <p:cNvSpPr/>
            <p:nvPr/>
          </p:nvSpPr>
          <p:spPr bwMode="auto">
            <a:xfrm>
              <a:off x="8682037" y="-3024188"/>
              <a:ext cx="184150" cy="165100"/>
            </a:xfrm>
            <a:custGeom>
              <a:avLst/>
              <a:gdLst>
                <a:gd name="T0" fmla="*/ 43 w 49"/>
                <a:gd name="T1" fmla="*/ 0 h 44"/>
                <a:gd name="T2" fmla="*/ 0 w 49"/>
                <a:gd name="T3" fmla="*/ 44 h 44"/>
                <a:gd name="T4" fmla="*/ 43 w 49"/>
                <a:gd name="T5" fmla="*/ 0 h 44"/>
              </a:gdLst>
              <a:ahLst/>
              <a:cxnLst>
                <a:cxn ang="0">
                  <a:pos x="T0" y="T1"/>
                </a:cxn>
                <a:cxn ang="0">
                  <a:pos x="T2" y="T3"/>
                </a:cxn>
                <a:cxn ang="0">
                  <a:pos x="T4" y="T5"/>
                </a:cxn>
              </a:cxnLst>
              <a:rect l="0" t="0" r="r" b="b"/>
              <a:pathLst>
                <a:path w="49" h="44">
                  <a:moveTo>
                    <a:pt x="43" y="0"/>
                  </a:moveTo>
                  <a:cubicBezTo>
                    <a:pt x="43" y="0"/>
                    <a:pt x="49" y="44"/>
                    <a:pt x="0" y="44"/>
                  </a:cubicBezTo>
                  <a:cubicBezTo>
                    <a:pt x="0" y="44"/>
                    <a:pt x="29" y="29"/>
                    <a:pt x="43" y="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520"/>
            <p:cNvSpPr/>
            <p:nvPr/>
          </p:nvSpPr>
          <p:spPr bwMode="auto">
            <a:xfrm>
              <a:off x="8250237" y="-3324225"/>
              <a:ext cx="525463" cy="161925"/>
            </a:xfrm>
            <a:custGeom>
              <a:avLst/>
              <a:gdLst>
                <a:gd name="T0" fmla="*/ 140 w 140"/>
                <a:gd name="T1" fmla="*/ 37 h 43"/>
                <a:gd name="T2" fmla="*/ 81 w 140"/>
                <a:gd name="T3" fmla="*/ 6 h 43"/>
                <a:gd name="T4" fmla="*/ 17 w 140"/>
                <a:gd name="T5" fmla="*/ 19 h 43"/>
                <a:gd name="T6" fmla="*/ 96 w 140"/>
                <a:gd name="T7" fmla="*/ 26 h 43"/>
                <a:gd name="T8" fmla="*/ 140 w 140"/>
                <a:gd name="T9" fmla="*/ 37 h 43"/>
              </a:gdLst>
              <a:ahLst/>
              <a:cxnLst>
                <a:cxn ang="0">
                  <a:pos x="T0" y="T1"/>
                </a:cxn>
                <a:cxn ang="0">
                  <a:pos x="T2" y="T3"/>
                </a:cxn>
                <a:cxn ang="0">
                  <a:pos x="T4" y="T5"/>
                </a:cxn>
                <a:cxn ang="0">
                  <a:pos x="T6" y="T7"/>
                </a:cxn>
                <a:cxn ang="0">
                  <a:pos x="T8" y="T9"/>
                </a:cxn>
              </a:cxnLst>
              <a:rect l="0" t="0" r="r" b="b"/>
              <a:pathLst>
                <a:path w="140" h="43">
                  <a:moveTo>
                    <a:pt x="140" y="37"/>
                  </a:moveTo>
                  <a:cubicBezTo>
                    <a:pt x="140" y="37"/>
                    <a:pt x="125" y="0"/>
                    <a:pt x="81" y="6"/>
                  </a:cubicBezTo>
                  <a:cubicBezTo>
                    <a:pt x="36" y="12"/>
                    <a:pt x="35" y="22"/>
                    <a:pt x="17" y="19"/>
                  </a:cubicBezTo>
                  <a:cubicBezTo>
                    <a:pt x="0" y="17"/>
                    <a:pt x="61" y="29"/>
                    <a:pt x="96" y="26"/>
                  </a:cubicBezTo>
                  <a:cubicBezTo>
                    <a:pt x="131" y="24"/>
                    <a:pt x="133" y="43"/>
                    <a:pt x="140" y="37"/>
                  </a:cubicBezTo>
                  <a:close/>
                </a:path>
              </a:pathLst>
            </a:custGeom>
            <a:solidFill>
              <a:srgbClr val="5139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521"/>
            <p:cNvSpPr/>
            <p:nvPr/>
          </p:nvSpPr>
          <p:spPr bwMode="auto">
            <a:xfrm>
              <a:off x="8745537" y="-2941638"/>
              <a:ext cx="255588" cy="266700"/>
            </a:xfrm>
            <a:custGeom>
              <a:avLst/>
              <a:gdLst>
                <a:gd name="T0" fmla="*/ 7 w 68"/>
                <a:gd name="T1" fmla="*/ 39 h 71"/>
                <a:gd name="T2" fmla="*/ 47 w 68"/>
                <a:gd name="T3" fmla="*/ 0 h 71"/>
                <a:gd name="T4" fmla="*/ 58 w 68"/>
                <a:gd name="T5" fmla="*/ 34 h 71"/>
                <a:gd name="T6" fmla="*/ 0 w 68"/>
                <a:gd name="T7" fmla="*/ 71 h 71"/>
                <a:gd name="T8" fmla="*/ 7 w 68"/>
                <a:gd name="T9" fmla="*/ 39 h 71"/>
              </a:gdLst>
              <a:ahLst/>
              <a:cxnLst>
                <a:cxn ang="0">
                  <a:pos x="T0" y="T1"/>
                </a:cxn>
                <a:cxn ang="0">
                  <a:pos x="T2" y="T3"/>
                </a:cxn>
                <a:cxn ang="0">
                  <a:pos x="T4" y="T5"/>
                </a:cxn>
                <a:cxn ang="0">
                  <a:pos x="T6" y="T7"/>
                </a:cxn>
                <a:cxn ang="0">
                  <a:pos x="T8" y="T9"/>
                </a:cxn>
              </a:cxnLst>
              <a:rect l="0" t="0" r="r" b="b"/>
              <a:pathLst>
                <a:path w="68" h="71">
                  <a:moveTo>
                    <a:pt x="7" y="39"/>
                  </a:moveTo>
                  <a:cubicBezTo>
                    <a:pt x="7" y="39"/>
                    <a:pt x="45" y="27"/>
                    <a:pt x="47" y="0"/>
                  </a:cubicBezTo>
                  <a:cubicBezTo>
                    <a:pt x="47" y="0"/>
                    <a:pt x="68" y="10"/>
                    <a:pt x="58" y="34"/>
                  </a:cubicBezTo>
                  <a:cubicBezTo>
                    <a:pt x="47" y="58"/>
                    <a:pt x="0" y="71"/>
                    <a:pt x="0" y="71"/>
                  </a:cubicBezTo>
                  <a:lnTo>
                    <a:pt x="7" y="39"/>
                  </a:lnTo>
                  <a:close/>
                </a:path>
              </a:pathLst>
            </a:custGeom>
            <a:solidFill>
              <a:srgbClr val="5139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522"/>
            <p:cNvSpPr/>
            <p:nvPr/>
          </p:nvSpPr>
          <p:spPr bwMode="auto">
            <a:xfrm>
              <a:off x="7770812" y="-2424113"/>
              <a:ext cx="41275" cy="22225"/>
            </a:xfrm>
            <a:custGeom>
              <a:avLst/>
              <a:gdLst>
                <a:gd name="T0" fmla="*/ 11 w 11"/>
                <a:gd name="T1" fmla="*/ 4 h 6"/>
                <a:gd name="T2" fmla="*/ 8 w 11"/>
                <a:gd name="T3" fmla="*/ 6 h 6"/>
                <a:gd name="T4" fmla="*/ 2 w 11"/>
                <a:gd name="T5" fmla="*/ 4 h 6"/>
                <a:gd name="T6" fmla="*/ 0 w 11"/>
                <a:gd name="T7" fmla="*/ 2 h 6"/>
                <a:gd name="T8" fmla="*/ 0 w 11"/>
                <a:gd name="T9" fmla="*/ 2 h 6"/>
                <a:gd name="T10" fmla="*/ 3 w 11"/>
                <a:gd name="T11" fmla="*/ 0 h 6"/>
                <a:gd name="T12" fmla="*/ 9 w 11"/>
                <a:gd name="T13" fmla="*/ 2 h 6"/>
                <a:gd name="T14" fmla="*/ 11 w 11"/>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6">
                  <a:moveTo>
                    <a:pt x="11" y="4"/>
                  </a:moveTo>
                  <a:cubicBezTo>
                    <a:pt x="11" y="5"/>
                    <a:pt x="10" y="6"/>
                    <a:pt x="8" y="6"/>
                  </a:cubicBezTo>
                  <a:cubicBezTo>
                    <a:pt x="2" y="4"/>
                    <a:pt x="2" y="4"/>
                    <a:pt x="2" y="4"/>
                  </a:cubicBezTo>
                  <a:cubicBezTo>
                    <a:pt x="1" y="4"/>
                    <a:pt x="0" y="3"/>
                    <a:pt x="0" y="2"/>
                  </a:cubicBezTo>
                  <a:cubicBezTo>
                    <a:pt x="0" y="2"/>
                    <a:pt x="0" y="2"/>
                    <a:pt x="0" y="2"/>
                  </a:cubicBezTo>
                  <a:cubicBezTo>
                    <a:pt x="0" y="1"/>
                    <a:pt x="1" y="0"/>
                    <a:pt x="3" y="0"/>
                  </a:cubicBezTo>
                  <a:cubicBezTo>
                    <a:pt x="9" y="2"/>
                    <a:pt x="9" y="2"/>
                    <a:pt x="9" y="2"/>
                  </a:cubicBezTo>
                  <a:cubicBezTo>
                    <a:pt x="10" y="2"/>
                    <a:pt x="11" y="3"/>
                    <a:pt x="11" y="4"/>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523"/>
            <p:cNvSpPr/>
            <p:nvPr/>
          </p:nvSpPr>
          <p:spPr bwMode="auto">
            <a:xfrm>
              <a:off x="8491537" y="-2289175"/>
              <a:ext cx="33338" cy="19050"/>
            </a:xfrm>
            <a:custGeom>
              <a:avLst/>
              <a:gdLst>
                <a:gd name="T0" fmla="*/ 9 w 9"/>
                <a:gd name="T1" fmla="*/ 3 h 5"/>
                <a:gd name="T2" fmla="*/ 8 w 9"/>
                <a:gd name="T3" fmla="*/ 4 h 5"/>
                <a:gd name="T4" fmla="*/ 1 w 9"/>
                <a:gd name="T5" fmla="*/ 3 h 5"/>
                <a:gd name="T6" fmla="*/ 0 w 9"/>
                <a:gd name="T7" fmla="*/ 1 h 5"/>
                <a:gd name="T8" fmla="*/ 0 w 9"/>
                <a:gd name="T9" fmla="*/ 1 h 5"/>
                <a:gd name="T10" fmla="*/ 2 w 9"/>
                <a:gd name="T11" fmla="*/ 0 h 5"/>
                <a:gd name="T12" fmla="*/ 8 w 9"/>
                <a:gd name="T13" fmla="*/ 1 h 5"/>
                <a:gd name="T14" fmla="*/ 9 w 9"/>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5">
                  <a:moveTo>
                    <a:pt x="9" y="3"/>
                  </a:moveTo>
                  <a:cubicBezTo>
                    <a:pt x="9" y="4"/>
                    <a:pt x="8" y="5"/>
                    <a:pt x="8" y="4"/>
                  </a:cubicBezTo>
                  <a:cubicBezTo>
                    <a:pt x="1" y="3"/>
                    <a:pt x="1" y="3"/>
                    <a:pt x="1" y="3"/>
                  </a:cubicBezTo>
                  <a:cubicBezTo>
                    <a:pt x="0" y="3"/>
                    <a:pt x="0" y="2"/>
                    <a:pt x="0" y="1"/>
                  </a:cubicBezTo>
                  <a:cubicBezTo>
                    <a:pt x="0" y="1"/>
                    <a:pt x="0" y="1"/>
                    <a:pt x="0" y="1"/>
                  </a:cubicBezTo>
                  <a:cubicBezTo>
                    <a:pt x="0" y="0"/>
                    <a:pt x="1" y="0"/>
                    <a:pt x="2" y="0"/>
                  </a:cubicBezTo>
                  <a:cubicBezTo>
                    <a:pt x="8" y="1"/>
                    <a:pt x="8" y="1"/>
                    <a:pt x="8" y="1"/>
                  </a:cubicBezTo>
                  <a:cubicBezTo>
                    <a:pt x="9" y="1"/>
                    <a:pt x="9" y="2"/>
                    <a:pt x="9" y="3"/>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524"/>
            <p:cNvSpPr/>
            <p:nvPr/>
          </p:nvSpPr>
          <p:spPr bwMode="auto">
            <a:xfrm>
              <a:off x="7961312" y="-2528888"/>
              <a:ext cx="382588" cy="431800"/>
            </a:xfrm>
            <a:custGeom>
              <a:avLst/>
              <a:gdLst>
                <a:gd name="T0" fmla="*/ 36 w 102"/>
                <a:gd name="T1" fmla="*/ 11 h 115"/>
                <a:gd name="T2" fmla="*/ 22 w 102"/>
                <a:gd name="T3" fmla="*/ 88 h 115"/>
                <a:gd name="T4" fmla="*/ 87 w 102"/>
                <a:gd name="T5" fmla="*/ 94 h 115"/>
                <a:gd name="T6" fmla="*/ 82 w 102"/>
                <a:gd name="T7" fmla="*/ 17 h 115"/>
                <a:gd name="T8" fmla="*/ 62 w 102"/>
                <a:gd name="T9" fmla="*/ 3 h 115"/>
                <a:gd name="T10" fmla="*/ 36 w 102"/>
                <a:gd name="T11" fmla="*/ 11 h 115"/>
              </a:gdLst>
              <a:ahLst/>
              <a:cxnLst>
                <a:cxn ang="0">
                  <a:pos x="T0" y="T1"/>
                </a:cxn>
                <a:cxn ang="0">
                  <a:pos x="T2" y="T3"/>
                </a:cxn>
                <a:cxn ang="0">
                  <a:pos x="T4" y="T5"/>
                </a:cxn>
                <a:cxn ang="0">
                  <a:pos x="T6" y="T7"/>
                </a:cxn>
                <a:cxn ang="0">
                  <a:pos x="T8" y="T9"/>
                </a:cxn>
                <a:cxn ang="0">
                  <a:pos x="T10" y="T11"/>
                </a:cxn>
              </a:cxnLst>
              <a:rect l="0" t="0" r="r" b="b"/>
              <a:pathLst>
                <a:path w="102" h="115">
                  <a:moveTo>
                    <a:pt x="36" y="11"/>
                  </a:moveTo>
                  <a:cubicBezTo>
                    <a:pt x="36" y="11"/>
                    <a:pt x="0" y="62"/>
                    <a:pt x="22" y="88"/>
                  </a:cubicBezTo>
                  <a:cubicBezTo>
                    <a:pt x="43" y="115"/>
                    <a:pt x="79" y="108"/>
                    <a:pt x="87" y="94"/>
                  </a:cubicBezTo>
                  <a:cubicBezTo>
                    <a:pt x="102" y="68"/>
                    <a:pt x="80" y="55"/>
                    <a:pt x="82" y="17"/>
                  </a:cubicBezTo>
                  <a:cubicBezTo>
                    <a:pt x="82" y="17"/>
                    <a:pt x="77" y="6"/>
                    <a:pt x="62" y="3"/>
                  </a:cubicBezTo>
                  <a:cubicBezTo>
                    <a:pt x="48" y="0"/>
                    <a:pt x="36" y="11"/>
                    <a:pt x="36" y="11"/>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525"/>
            <p:cNvSpPr/>
            <p:nvPr/>
          </p:nvSpPr>
          <p:spPr bwMode="auto">
            <a:xfrm>
              <a:off x="7988300" y="-2532063"/>
              <a:ext cx="341313" cy="377825"/>
            </a:xfrm>
            <a:custGeom>
              <a:avLst/>
              <a:gdLst>
                <a:gd name="T0" fmla="*/ 31 w 91"/>
                <a:gd name="T1" fmla="*/ 10 h 101"/>
                <a:gd name="T2" fmla="*/ 19 w 91"/>
                <a:gd name="T3" fmla="*/ 77 h 101"/>
                <a:gd name="T4" fmla="*/ 78 w 91"/>
                <a:gd name="T5" fmla="*/ 82 h 101"/>
                <a:gd name="T6" fmla="*/ 74 w 91"/>
                <a:gd name="T7" fmla="*/ 14 h 101"/>
                <a:gd name="T8" fmla="*/ 55 w 91"/>
                <a:gd name="T9" fmla="*/ 3 h 101"/>
                <a:gd name="T10" fmla="*/ 31 w 91"/>
                <a:gd name="T11" fmla="*/ 10 h 101"/>
              </a:gdLst>
              <a:ahLst/>
              <a:cxnLst>
                <a:cxn ang="0">
                  <a:pos x="T0" y="T1"/>
                </a:cxn>
                <a:cxn ang="0">
                  <a:pos x="T2" y="T3"/>
                </a:cxn>
                <a:cxn ang="0">
                  <a:pos x="T4" y="T5"/>
                </a:cxn>
                <a:cxn ang="0">
                  <a:pos x="T6" y="T7"/>
                </a:cxn>
                <a:cxn ang="0">
                  <a:pos x="T8" y="T9"/>
                </a:cxn>
                <a:cxn ang="0">
                  <a:pos x="T10" y="T11"/>
                </a:cxn>
              </a:cxnLst>
              <a:rect l="0" t="0" r="r" b="b"/>
              <a:pathLst>
                <a:path w="91" h="101">
                  <a:moveTo>
                    <a:pt x="31" y="10"/>
                  </a:moveTo>
                  <a:cubicBezTo>
                    <a:pt x="31" y="10"/>
                    <a:pt x="0" y="53"/>
                    <a:pt x="19" y="77"/>
                  </a:cubicBezTo>
                  <a:cubicBezTo>
                    <a:pt x="38" y="101"/>
                    <a:pt x="70" y="95"/>
                    <a:pt x="78" y="82"/>
                  </a:cubicBezTo>
                  <a:cubicBezTo>
                    <a:pt x="91" y="58"/>
                    <a:pt x="71" y="49"/>
                    <a:pt x="74" y="14"/>
                  </a:cubicBezTo>
                  <a:cubicBezTo>
                    <a:pt x="74" y="14"/>
                    <a:pt x="68" y="5"/>
                    <a:pt x="55" y="3"/>
                  </a:cubicBezTo>
                  <a:cubicBezTo>
                    <a:pt x="42" y="0"/>
                    <a:pt x="31" y="10"/>
                    <a:pt x="31" y="10"/>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526"/>
            <p:cNvSpPr/>
            <p:nvPr/>
          </p:nvSpPr>
          <p:spPr bwMode="auto">
            <a:xfrm>
              <a:off x="8159750" y="-2273300"/>
              <a:ext cx="65088" cy="33338"/>
            </a:xfrm>
            <a:custGeom>
              <a:avLst/>
              <a:gdLst>
                <a:gd name="T0" fmla="*/ 17 w 17"/>
                <a:gd name="T1" fmla="*/ 6 h 9"/>
                <a:gd name="T2" fmla="*/ 8 w 17"/>
                <a:gd name="T3" fmla="*/ 8 h 9"/>
                <a:gd name="T4" fmla="*/ 0 w 17"/>
                <a:gd name="T5" fmla="*/ 3 h 9"/>
                <a:gd name="T6" fmla="*/ 9 w 17"/>
                <a:gd name="T7" fmla="*/ 1 h 9"/>
                <a:gd name="T8" fmla="*/ 17 w 17"/>
                <a:gd name="T9" fmla="*/ 6 h 9"/>
              </a:gdLst>
              <a:ahLst/>
              <a:cxnLst>
                <a:cxn ang="0">
                  <a:pos x="T0" y="T1"/>
                </a:cxn>
                <a:cxn ang="0">
                  <a:pos x="T2" y="T3"/>
                </a:cxn>
                <a:cxn ang="0">
                  <a:pos x="T4" y="T5"/>
                </a:cxn>
                <a:cxn ang="0">
                  <a:pos x="T6" y="T7"/>
                </a:cxn>
                <a:cxn ang="0">
                  <a:pos x="T8" y="T9"/>
                </a:cxn>
              </a:cxnLst>
              <a:rect l="0" t="0" r="r" b="b"/>
              <a:pathLst>
                <a:path w="17" h="9">
                  <a:moveTo>
                    <a:pt x="17" y="6"/>
                  </a:moveTo>
                  <a:cubicBezTo>
                    <a:pt x="16" y="8"/>
                    <a:pt x="12" y="9"/>
                    <a:pt x="8" y="8"/>
                  </a:cubicBezTo>
                  <a:cubicBezTo>
                    <a:pt x="3" y="7"/>
                    <a:pt x="0" y="5"/>
                    <a:pt x="0" y="3"/>
                  </a:cubicBezTo>
                  <a:cubicBezTo>
                    <a:pt x="1" y="1"/>
                    <a:pt x="5" y="0"/>
                    <a:pt x="9" y="1"/>
                  </a:cubicBezTo>
                  <a:cubicBezTo>
                    <a:pt x="14" y="2"/>
                    <a:pt x="17" y="5"/>
                    <a:pt x="17" y="6"/>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527"/>
            <p:cNvSpPr/>
            <p:nvPr/>
          </p:nvSpPr>
          <p:spPr bwMode="auto">
            <a:xfrm>
              <a:off x="7845425" y="-2589213"/>
              <a:ext cx="161925" cy="161925"/>
            </a:xfrm>
            <a:custGeom>
              <a:avLst/>
              <a:gdLst>
                <a:gd name="T0" fmla="*/ 41 w 43"/>
                <a:gd name="T1" fmla="*/ 25 h 43"/>
                <a:gd name="T2" fmla="*/ 17 w 43"/>
                <a:gd name="T3" fmla="*/ 40 h 43"/>
                <a:gd name="T4" fmla="*/ 2 w 43"/>
                <a:gd name="T5" fmla="*/ 17 h 43"/>
                <a:gd name="T6" fmla="*/ 26 w 43"/>
                <a:gd name="T7" fmla="*/ 2 h 43"/>
                <a:gd name="T8" fmla="*/ 41 w 43"/>
                <a:gd name="T9" fmla="*/ 25 h 43"/>
              </a:gdLst>
              <a:ahLst/>
              <a:cxnLst>
                <a:cxn ang="0">
                  <a:pos x="T0" y="T1"/>
                </a:cxn>
                <a:cxn ang="0">
                  <a:pos x="T2" y="T3"/>
                </a:cxn>
                <a:cxn ang="0">
                  <a:pos x="T4" y="T5"/>
                </a:cxn>
                <a:cxn ang="0">
                  <a:pos x="T6" y="T7"/>
                </a:cxn>
                <a:cxn ang="0">
                  <a:pos x="T8" y="T9"/>
                </a:cxn>
              </a:cxnLst>
              <a:rect l="0" t="0" r="r" b="b"/>
              <a:pathLst>
                <a:path w="43" h="43">
                  <a:moveTo>
                    <a:pt x="41" y="25"/>
                  </a:moveTo>
                  <a:cubicBezTo>
                    <a:pt x="39" y="36"/>
                    <a:pt x="28" y="43"/>
                    <a:pt x="17" y="40"/>
                  </a:cubicBezTo>
                  <a:cubicBezTo>
                    <a:pt x="7" y="38"/>
                    <a:pt x="0" y="28"/>
                    <a:pt x="2" y="17"/>
                  </a:cubicBezTo>
                  <a:cubicBezTo>
                    <a:pt x="5" y="6"/>
                    <a:pt x="15" y="0"/>
                    <a:pt x="26" y="2"/>
                  </a:cubicBezTo>
                  <a:cubicBezTo>
                    <a:pt x="37" y="4"/>
                    <a:pt x="43" y="15"/>
                    <a:pt x="41" y="25"/>
                  </a:cubicBezTo>
                  <a:close/>
                </a:path>
              </a:pathLst>
            </a:custGeom>
            <a:solidFill>
              <a:srgbClr val="4741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528"/>
            <p:cNvSpPr/>
            <p:nvPr/>
          </p:nvSpPr>
          <p:spPr bwMode="auto">
            <a:xfrm>
              <a:off x="7908925" y="-2554288"/>
              <a:ext cx="71438" cy="66675"/>
            </a:xfrm>
            <a:custGeom>
              <a:avLst/>
              <a:gdLst>
                <a:gd name="T0" fmla="*/ 17 w 19"/>
                <a:gd name="T1" fmla="*/ 14 h 18"/>
                <a:gd name="T2" fmla="*/ 6 w 19"/>
                <a:gd name="T3" fmla="*/ 15 h 18"/>
                <a:gd name="T4" fmla="*/ 2 w 19"/>
                <a:gd name="T5" fmla="*/ 4 h 18"/>
                <a:gd name="T6" fmla="*/ 13 w 19"/>
                <a:gd name="T7" fmla="*/ 3 h 18"/>
                <a:gd name="T8" fmla="*/ 17 w 19"/>
                <a:gd name="T9" fmla="*/ 14 h 18"/>
              </a:gdLst>
              <a:ahLst/>
              <a:cxnLst>
                <a:cxn ang="0">
                  <a:pos x="T0" y="T1"/>
                </a:cxn>
                <a:cxn ang="0">
                  <a:pos x="T2" y="T3"/>
                </a:cxn>
                <a:cxn ang="0">
                  <a:pos x="T4" y="T5"/>
                </a:cxn>
                <a:cxn ang="0">
                  <a:pos x="T6" y="T7"/>
                </a:cxn>
                <a:cxn ang="0">
                  <a:pos x="T8" y="T9"/>
                </a:cxn>
              </a:cxnLst>
              <a:rect l="0" t="0" r="r" b="b"/>
              <a:pathLst>
                <a:path w="19" h="18">
                  <a:moveTo>
                    <a:pt x="17" y="14"/>
                  </a:moveTo>
                  <a:cubicBezTo>
                    <a:pt x="15" y="17"/>
                    <a:pt x="10" y="18"/>
                    <a:pt x="6" y="15"/>
                  </a:cubicBezTo>
                  <a:cubicBezTo>
                    <a:pt x="2" y="13"/>
                    <a:pt x="0" y="8"/>
                    <a:pt x="2" y="4"/>
                  </a:cubicBezTo>
                  <a:cubicBezTo>
                    <a:pt x="4" y="1"/>
                    <a:pt x="9" y="0"/>
                    <a:pt x="13" y="3"/>
                  </a:cubicBezTo>
                  <a:cubicBezTo>
                    <a:pt x="17" y="5"/>
                    <a:pt x="19" y="10"/>
                    <a:pt x="17" y="14"/>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529"/>
            <p:cNvSpPr/>
            <p:nvPr/>
          </p:nvSpPr>
          <p:spPr bwMode="auto">
            <a:xfrm>
              <a:off x="8337550" y="-2513013"/>
              <a:ext cx="160338" cy="165100"/>
            </a:xfrm>
            <a:custGeom>
              <a:avLst/>
              <a:gdLst>
                <a:gd name="T0" fmla="*/ 41 w 43"/>
                <a:gd name="T1" fmla="*/ 26 h 44"/>
                <a:gd name="T2" fmla="*/ 17 w 43"/>
                <a:gd name="T3" fmla="*/ 41 h 44"/>
                <a:gd name="T4" fmla="*/ 2 w 43"/>
                <a:gd name="T5" fmla="*/ 18 h 44"/>
                <a:gd name="T6" fmla="*/ 26 w 43"/>
                <a:gd name="T7" fmla="*/ 3 h 44"/>
                <a:gd name="T8" fmla="*/ 41 w 43"/>
                <a:gd name="T9" fmla="*/ 26 h 44"/>
              </a:gdLst>
              <a:ahLst/>
              <a:cxnLst>
                <a:cxn ang="0">
                  <a:pos x="T0" y="T1"/>
                </a:cxn>
                <a:cxn ang="0">
                  <a:pos x="T2" y="T3"/>
                </a:cxn>
                <a:cxn ang="0">
                  <a:pos x="T4" y="T5"/>
                </a:cxn>
                <a:cxn ang="0">
                  <a:pos x="T6" y="T7"/>
                </a:cxn>
                <a:cxn ang="0">
                  <a:pos x="T8" y="T9"/>
                </a:cxn>
              </a:cxnLst>
              <a:rect l="0" t="0" r="r" b="b"/>
              <a:pathLst>
                <a:path w="43" h="44">
                  <a:moveTo>
                    <a:pt x="41" y="26"/>
                  </a:moveTo>
                  <a:cubicBezTo>
                    <a:pt x="38" y="37"/>
                    <a:pt x="28" y="44"/>
                    <a:pt x="17" y="41"/>
                  </a:cubicBezTo>
                  <a:cubicBezTo>
                    <a:pt x="7" y="39"/>
                    <a:pt x="0" y="28"/>
                    <a:pt x="2" y="18"/>
                  </a:cubicBezTo>
                  <a:cubicBezTo>
                    <a:pt x="5" y="7"/>
                    <a:pt x="15" y="0"/>
                    <a:pt x="26" y="3"/>
                  </a:cubicBezTo>
                  <a:cubicBezTo>
                    <a:pt x="36" y="5"/>
                    <a:pt x="43" y="16"/>
                    <a:pt x="41" y="26"/>
                  </a:cubicBezTo>
                  <a:close/>
                </a:path>
              </a:pathLst>
            </a:custGeom>
            <a:solidFill>
              <a:srgbClr val="4741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530"/>
            <p:cNvSpPr/>
            <p:nvPr/>
          </p:nvSpPr>
          <p:spPr bwMode="auto">
            <a:xfrm>
              <a:off x="8401050" y="-2476500"/>
              <a:ext cx="71438" cy="63500"/>
            </a:xfrm>
            <a:custGeom>
              <a:avLst/>
              <a:gdLst>
                <a:gd name="T0" fmla="*/ 17 w 19"/>
                <a:gd name="T1" fmla="*/ 13 h 17"/>
                <a:gd name="T2" fmla="*/ 6 w 19"/>
                <a:gd name="T3" fmla="*/ 15 h 17"/>
                <a:gd name="T4" fmla="*/ 2 w 19"/>
                <a:gd name="T5" fmla="*/ 4 h 17"/>
                <a:gd name="T6" fmla="*/ 13 w 19"/>
                <a:gd name="T7" fmla="*/ 3 h 17"/>
                <a:gd name="T8" fmla="*/ 17 w 19"/>
                <a:gd name="T9" fmla="*/ 13 h 17"/>
              </a:gdLst>
              <a:ahLst/>
              <a:cxnLst>
                <a:cxn ang="0">
                  <a:pos x="T0" y="T1"/>
                </a:cxn>
                <a:cxn ang="0">
                  <a:pos x="T2" y="T3"/>
                </a:cxn>
                <a:cxn ang="0">
                  <a:pos x="T4" y="T5"/>
                </a:cxn>
                <a:cxn ang="0">
                  <a:pos x="T6" y="T7"/>
                </a:cxn>
                <a:cxn ang="0">
                  <a:pos x="T8" y="T9"/>
                </a:cxn>
              </a:cxnLst>
              <a:rect l="0" t="0" r="r" b="b"/>
              <a:pathLst>
                <a:path w="19" h="17">
                  <a:moveTo>
                    <a:pt x="17" y="13"/>
                  </a:moveTo>
                  <a:cubicBezTo>
                    <a:pt x="15" y="17"/>
                    <a:pt x="10" y="17"/>
                    <a:pt x="6" y="15"/>
                  </a:cubicBezTo>
                  <a:cubicBezTo>
                    <a:pt x="1" y="12"/>
                    <a:pt x="0" y="8"/>
                    <a:pt x="2" y="4"/>
                  </a:cubicBezTo>
                  <a:cubicBezTo>
                    <a:pt x="4" y="1"/>
                    <a:pt x="9" y="0"/>
                    <a:pt x="13" y="3"/>
                  </a:cubicBezTo>
                  <a:cubicBezTo>
                    <a:pt x="17" y="5"/>
                    <a:pt x="19" y="10"/>
                    <a:pt x="17" y="13"/>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531"/>
            <p:cNvSpPr/>
            <p:nvPr/>
          </p:nvSpPr>
          <p:spPr bwMode="auto">
            <a:xfrm>
              <a:off x="7834312" y="-2165350"/>
              <a:ext cx="506413" cy="263525"/>
            </a:xfrm>
            <a:custGeom>
              <a:avLst/>
              <a:gdLst>
                <a:gd name="T0" fmla="*/ 31 w 135"/>
                <a:gd name="T1" fmla="*/ 0 h 70"/>
                <a:gd name="T2" fmla="*/ 21 w 135"/>
                <a:gd name="T3" fmla="*/ 43 h 70"/>
                <a:gd name="T4" fmla="*/ 104 w 135"/>
                <a:gd name="T5" fmla="*/ 63 h 70"/>
                <a:gd name="T6" fmla="*/ 120 w 135"/>
                <a:gd name="T7" fmla="*/ 38 h 70"/>
                <a:gd name="T8" fmla="*/ 31 w 135"/>
                <a:gd name="T9" fmla="*/ 0 h 70"/>
              </a:gdLst>
              <a:ahLst/>
              <a:cxnLst>
                <a:cxn ang="0">
                  <a:pos x="T0" y="T1"/>
                </a:cxn>
                <a:cxn ang="0">
                  <a:pos x="T2" y="T3"/>
                </a:cxn>
                <a:cxn ang="0">
                  <a:pos x="T4" y="T5"/>
                </a:cxn>
                <a:cxn ang="0">
                  <a:pos x="T6" y="T7"/>
                </a:cxn>
                <a:cxn ang="0">
                  <a:pos x="T8" y="T9"/>
                </a:cxn>
              </a:cxnLst>
              <a:rect l="0" t="0" r="r" b="b"/>
              <a:pathLst>
                <a:path w="135" h="70">
                  <a:moveTo>
                    <a:pt x="31" y="0"/>
                  </a:moveTo>
                  <a:cubicBezTo>
                    <a:pt x="31" y="0"/>
                    <a:pt x="0" y="30"/>
                    <a:pt x="21" y="43"/>
                  </a:cubicBezTo>
                  <a:cubicBezTo>
                    <a:pt x="21" y="43"/>
                    <a:pt x="73" y="70"/>
                    <a:pt x="104" y="63"/>
                  </a:cubicBezTo>
                  <a:cubicBezTo>
                    <a:pt x="135" y="56"/>
                    <a:pt x="120" y="38"/>
                    <a:pt x="120" y="38"/>
                  </a:cubicBezTo>
                  <a:cubicBezTo>
                    <a:pt x="120" y="38"/>
                    <a:pt x="49" y="21"/>
                    <a:pt x="31" y="0"/>
                  </a:cubicBezTo>
                  <a:close/>
                </a:path>
              </a:pathLst>
            </a:custGeom>
            <a:solidFill>
              <a:srgbClr val="331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532"/>
            <p:cNvSpPr/>
            <p:nvPr/>
          </p:nvSpPr>
          <p:spPr bwMode="auto">
            <a:xfrm>
              <a:off x="8007350" y="-2047875"/>
              <a:ext cx="333375" cy="134938"/>
            </a:xfrm>
            <a:custGeom>
              <a:avLst/>
              <a:gdLst>
                <a:gd name="T0" fmla="*/ 74 w 89"/>
                <a:gd name="T1" fmla="*/ 7 h 36"/>
                <a:gd name="T2" fmla="*/ 50 w 89"/>
                <a:gd name="T3" fmla="*/ 0 h 36"/>
                <a:gd name="T4" fmla="*/ 0 w 89"/>
                <a:gd name="T5" fmla="*/ 23 h 36"/>
                <a:gd name="T6" fmla="*/ 58 w 89"/>
                <a:gd name="T7" fmla="*/ 32 h 36"/>
                <a:gd name="T8" fmla="*/ 74 w 89"/>
                <a:gd name="T9" fmla="*/ 7 h 36"/>
              </a:gdLst>
              <a:ahLst/>
              <a:cxnLst>
                <a:cxn ang="0">
                  <a:pos x="T0" y="T1"/>
                </a:cxn>
                <a:cxn ang="0">
                  <a:pos x="T2" y="T3"/>
                </a:cxn>
                <a:cxn ang="0">
                  <a:pos x="T4" y="T5"/>
                </a:cxn>
                <a:cxn ang="0">
                  <a:pos x="T6" y="T7"/>
                </a:cxn>
                <a:cxn ang="0">
                  <a:pos x="T8" y="T9"/>
                </a:cxn>
              </a:cxnLst>
              <a:rect l="0" t="0" r="r" b="b"/>
              <a:pathLst>
                <a:path w="89" h="36">
                  <a:moveTo>
                    <a:pt x="74" y="7"/>
                  </a:moveTo>
                  <a:cubicBezTo>
                    <a:pt x="74" y="7"/>
                    <a:pt x="64" y="4"/>
                    <a:pt x="50" y="0"/>
                  </a:cubicBezTo>
                  <a:cubicBezTo>
                    <a:pt x="32" y="3"/>
                    <a:pt x="14" y="11"/>
                    <a:pt x="0" y="23"/>
                  </a:cubicBezTo>
                  <a:cubicBezTo>
                    <a:pt x="18" y="29"/>
                    <a:pt x="41" y="36"/>
                    <a:pt x="58" y="32"/>
                  </a:cubicBezTo>
                  <a:cubicBezTo>
                    <a:pt x="89" y="25"/>
                    <a:pt x="74" y="7"/>
                    <a:pt x="74" y="7"/>
                  </a:cubicBezTo>
                  <a:close/>
                </a:path>
              </a:pathLst>
            </a:custGeom>
            <a:solidFill>
              <a:srgbClr val="4F1D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533"/>
            <p:cNvSpPr/>
            <p:nvPr/>
          </p:nvSpPr>
          <p:spPr bwMode="auto">
            <a:xfrm>
              <a:off x="8318500" y="-2078038"/>
              <a:ext cx="41275" cy="85725"/>
            </a:xfrm>
            <a:custGeom>
              <a:avLst/>
              <a:gdLst>
                <a:gd name="T0" fmla="*/ 7 w 11"/>
                <a:gd name="T1" fmla="*/ 22 h 23"/>
                <a:gd name="T2" fmla="*/ 6 w 11"/>
                <a:gd name="T3" fmla="*/ 11 h 23"/>
                <a:gd name="T4" fmla="*/ 1 w 11"/>
                <a:gd name="T5" fmla="*/ 4 h 23"/>
                <a:gd name="T6" fmla="*/ 7 w 11"/>
                <a:gd name="T7" fmla="*/ 5 h 23"/>
                <a:gd name="T8" fmla="*/ 11 w 11"/>
                <a:gd name="T9" fmla="*/ 14 h 23"/>
                <a:gd name="T10" fmla="*/ 7 w 11"/>
                <a:gd name="T11" fmla="*/ 22 h 23"/>
              </a:gdLst>
              <a:ahLst/>
              <a:cxnLst>
                <a:cxn ang="0">
                  <a:pos x="T0" y="T1"/>
                </a:cxn>
                <a:cxn ang="0">
                  <a:pos x="T2" y="T3"/>
                </a:cxn>
                <a:cxn ang="0">
                  <a:pos x="T4" y="T5"/>
                </a:cxn>
                <a:cxn ang="0">
                  <a:pos x="T6" y="T7"/>
                </a:cxn>
                <a:cxn ang="0">
                  <a:pos x="T8" y="T9"/>
                </a:cxn>
                <a:cxn ang="0">
                  <a:pos x="T10" y="T11"/>
                </a:cxn>
              </a:cxnLst>
              <a:rect l="0" t="0" r="r" b="b"/>
              <a:pathLst>
                <a:path w="11" h="23">
                  <a:moveTo>
                    <a:pt x="7" y="22"/>
                  </a:moveTo>
                  <a:cubicBezTo>
                    <a:pt x="4" y="21"/>
                    <a:pt x="7" y="14"/>
                    <a:pt x="6" y="11"/>
                  </a:cubicBezTo>
                  <a:cubicBezTo>
                    <a:pt x="5" y="9"/>
                    <a:pt x="0" y="6"/>
                    <a:pt x="1" y="4"/>
                  </a:cubicBezTo>
                  <a:cubicBezTo>
                    <a:pt x="2" y="0"/>
                    <a:pt x="6" y="4"/>
                    <a:pt x="7" y="5"/>
                  </a:cubicBezTo>
                  <a:cubicBezTo>
                    <a:pt x="9" y="8"/>
                    <a:pt x="10" y="11"/>
                    <a:pt x="11" y="14"/>
                  </a:cubicBezTo>
                  <a:cubicBezTo>
                    <a:pt x="11" y="14"/>
                    <a:pt x="11" y="23"/>
                    <a:pt x="7" y="22"/>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534"/>
            <p:cNvSpPr/>
            <p:nvPr/>
          </p:nvSpPr>
          <p:spPr bwMode="auto">
            <a:xfrm>
              <a:off x="7466012" y="-2941638"/>
              <a:ext cx="247650" cy="352425"/>
            </a:xfrm>
            <a:custGeom>
              <a:avLst/>
              <a:gdLst>
                <a:gd name="T0" fmla="*/ 17 w 66"/>
                <a:gd name="T1" fmla="*/ 19 h 94"/>
                <a:gd name="T2" fmla="*/ 21 w 66"/>
                <a:gd name="T3" fmla="*/ 7 h 94"/>
                <a:gd name="T4" fmla="*/ 39 w 66"/>
                <a:gd name="T5" fmla="*/ 7 h 94"/>
                <a:gd name="T6" fmla="*/ 51 w 66"/>
                <a:gd name="T7" fmla="*/ 5 h 94"/>
                <a:gd name="T8" fmla="*/ 60 w 66"/>
                <a:gd name="T9" fmla="*/ 43 h 94"/>
                <a:gd name="T10" fmla="*/ 54 w 66"/>
                <a:gd name="T11" fmla="*/ 64 h 94"/>
                <a:gd name="T12" fmla="*/ 21 w 66"/>
                <a:gd name="T13" fmla="*/ 85 h 94"/>
                <a:gd name="T14" fmla="*/ 17 w 66"/>
                <a:gd name="T15" fmla="*/ 94 h 94"/>
                <a:gd name="T16" fmla="*/ 0 w 66"/>
                <a:gd name="T17" fmla="*/ 86 h 94"/>
                <a:gd name="T18" fmla="*/ 17 w 66"/>
                <a:gd name="T19" fmla="*/ 1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4">
                  <a:moveTo>
                    <a:pt x="17" y="19"/>
                  </a:moveTo>
                  <a:cubicBezTo>
                    <a:pt x="17" y="19"/>
                    <a:pt x="17" y="8"/>
                    <a:pt x="21" y="7"/>
                  </a:cubicBezTo>
                  <a:cubicBezTo>
                    <a:pt x="25" y="6"/>
                    <a:pt x="36" y="4"/>
                    <a:pt x="39" y="7"/>
                  </a:cubicBezTo>
                  <a:cubicBezTo>
                    <a:pt x="39" y="7"/>
                    <a:pt x="45" y="0"/>
                    <a:pt x="51" y="5"/>
                  </a:cubicBezTo>
                  <a:cubicBezTo>
                    <a:pt x="51" y="5"/>
                    <a:pt x="66" y="28"/>
                    <a:pt x="60" y="43"/>
                  </a:cubicBezTo>
                  <a:cubicBezTo>
                    <a:pt x="55" y="59"/>
                    <a:pt x="58" y="60"/>
                    <a:pt x="54" y="64"/>
                  </a:cubicBezTo>
                  <a:cubicBezTo>
                    <a:pt x="51" y="69"/>
                    <a:pt x="36" y="84"/>
                    <a:pt x="21" y="85"/>
                  </a:cubicBezTo>
                  <a:cubicBezTo>
                    <a:pt x="17" y="94"/>
                    <a:pt x="17" y="94"/>
                    <a:pt x="17" y="94"/>
                  </a:cubicBezTo>
                  <a:cubicBezTo>
                    <a:pt x="0" y="86"/>
                    <a:pt x="0" y="86"/>
                    <a:pt x="0" y="86"/>
                  </a:cubicBezTo>
                  <a:lnTo>
                    <a:pt x="17" y="19"/>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535"/>
            <p:cNvSpPr/>
            <p:nvPr/>
          </p:nvSpPr>
          <p:spPr bwMode="auto">
            <a:xfrm>
              <a:off x="7466012" y="-2922588"/>
              <a:ext cx="233363" cy="333375"/>
            </a:xfrm>
            <a:custGeom>
              <a:avLst/>
              <a:gdLst>
                <a:gd name="T0" fmla="*/ 60 w 62"/>
                <a:gd name="T1" fmla="*/ 25 h 89"/>
                <a:gd name="T2" fmla="*/ 51 w 62"/>
                <a:gd name="T3" fmla="*/ 21 h 89"/>
                <a:gd name="T4" fmla="*/ 47 w 62"/>
                <a:gd name="T5" fmla="*/ 8 h 89"/>
                <a:gd name="T6" fmla="*/ 41 w 62"/>
                <a:gd name="T7" fmla="*/ 0 h 89"/>
                <a:gd name="T8" fmla="*/ 39 w 62"/>
                <a:gd name="T9" fmla="*/ 2 h 89"/>
                <a:gd name="T10" fmla="*/ 35 w 62"/>
                <a:gd name="T11" fmla="*/ 0 h 89"/>
                <a:gd name="T12" fmla="*/ 36 w 62"/>
                <a:gd name="T13" fmla="*/ 1 h 89"/>
                <a:gd name="T14" fmla="*/ 42 w 62"/>
                <a:gd name="T15" fmla="*/ 15 h 89"/>
                <a:gd name="T16" fmla="*/ 45 w 62"/>
                <a:gd name="T17" fmla="*/ 29 h 89"/>
                <a:gd name="T18" fmla="*/ 37 w 62"/>
                <a:gd name="T19" fmla="*/ 26 h 89"/>
                <a:gd name="T20" fmla="*/ 30 w 62"/>
                <a:gd name="T21" fmla="*/ 7 h 89"/>
                <a:gd name="T22" fmla="*/ 20 w 62"/>
                <a:gd name="T23" fmla="*/ 3 h 89"/>
                <a:gd name="T24" fmla="*/ 17 w 62"/>
                <a:gd name="T25" fmla="*/ 14 h 89"/>
                <a:gd name="T26" fmla="*/ 0 w 62"/>
                <a:gd name="T27" fmla="*/ 81 h 89"/>
                <a:gd name="T28" fmla="*/ 17 w 62"/>
                <a:gd name="T29" fmla="*/ 89 h 89"/>
                <a:gd name="T30" fmla="*/ 21 w 62"/>
                <a:gd name="T31" fmla="*/ 80 h 89"/>
                <a:gd name="T32" fmla="*/ 54 w 62"/>
                <a:gd name="T33" fmla="*/ 59 h 89"/>
                <a:gd name="T34" fmla="*/ 60 w 62"/>
                <a:gd name="T35" fmla="*/ 38 h 89"/>
                <a:gd name="T36" fmla="*/ 61 w 62"/>
                <a:gd name="T37" fmla="*/ 24 h 89"/>
                <a:gd name="T38" fmla="*/ 60 w 62"/>
                <a:gd name="T39" fmla="*/ 2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 h="89">
                  <a:moveTo>
                    <a:pt x="60" y="25"/>
                  </a:moveTo>
                  <a:cubicBezTo>
                    <a:pt x="56" y="28"/>
                    <a:pt x="52" y="26"/>
                    <a:pt x="51" y="21"/>
                  </a:cubicBezTo>
                  <a:cubicBezTo>
                    <a:pt x="50" y="17"/>
                    <a:pt x="50" y="12"/>
                    <a:pt x="47" y="8"/>
                  </a:cubicBezTo>
                  <a:cubicBezTo>
                    <a:pt x="45" y="5"/>
                    <a:pt x="43" y="3"/>
                    <a:pt x="41" y="0"/>
                  </a:cubicBezTo>
                  <a:cubicBezTo>
                    <a:pt x="39" y="1"/>
                    <a:pt x="39" y="2"/>
                    <a:pt x="39" y="2"/>
                  </a:cubicBezTo>
                  <a:cubicBezTo>
                    <a:pt x="38" y="1"/>
                    <a:pt x="37" y="0"/>
                    <a:pt x="35" y="0"/>
                  </a:cubicBezTo>
                  <a:cubicBezTo>
                    <a:pt x="35" y="1"/>
                    <a:pt x="35" y="1"/>
                    <a:pt x="36" y="1"/>
                  </a:cubicBezTo>
                  <a:cubicBezTo>
                    <a:pt x="39" y="5"/>
                    <a:pt x="40" y="10"/>
                    <a:pt x="42" y="15"/>
                  </a:cubicBezTo>
                  <a:cubicBezTo>
                    <a:pt x="43" y="19"/>
                    <a:pt x="47" y="25"/>
                    <a:pt x="45" y="29"/>
                  </a:cubicBezTo>
                  <a:cubicBezTo>
                    <a:pt x="42" y="36"/>
                    <a:pt x="37" y="33"/>
                    <a:pt x="37" y="26"/>
                  </a:cubicBezTo>
                  <a:cubicBezTo>
                    <a:pt x="36" y="19"/>
                    <a:pt x="37" y="11"/>
                    <a:pt x="30" y="7"/>
                  </a:cubicBezTo>
                  <a:cubicBezTo>
                    <a:pt x="27" y="5"/>
                    <a:pt x="23" y="4"/>
                    <a:pt x="20" y="3"/>
                  </a:cubicBezTo>
                  <a:cubicBezTo>
                    <a:pt x="17" y="6"/>
                    <a:pt x="17" y="14"/>
                    <a:pt x="17" y="14"/>
                  </a:cubicBezTo>
                  <a:cubicBezTo>
                    <a:pt x="0" y="81"/>
                    <a:pt x="0" y="81"/>
                    <a:pt x="0" y="81"/>
                  </a:cubicBezTo>
                  <a:cubicBezTo>
                    <a:pt x="17" y="89"/>
                    <a:pt x="17" y="89"/>
                    <a:pt x="17" y="89"/>
                  </a:cubicBezTo>
                  <a:cubicBezTo>
                    <a:pt x="21" y="80"/>
                    <a:pt x="21" y="80"/>
                    <a:pt x="21" y="80"/>
                  </a:cubicBezTo>
                  <a:cubicBezTo>
                    <a:pt x="36" y="79"/>
                    <a:pt x="51" y="64"/>
                    <a:pt x="54" y="59"/>
                  </a:cubicBezTo>
                  <a:cubicBezTo>
                    <a:pt x="58" y="55"/>
                    <a:pt x="55" y="54"/>
                    <a:pt x="60" y="38"/>
                  </a:cubicBezTo>
                  <a:cubicBezTo>
                    <a:pt x="62" y="34"/>
                    <a:pt x="62" y="29"/>
                    <a:pt x="61" y="24"/>
                  </a:cubicBezTo>
                  <a:cubicBezTo>
                    <a:pt x="61" y="24"/>
                    <a:pt x="61" y="24"/>
                    <a:pt x="60" y="25"/>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536"/>
            <p:cNvSpPr/>
            <p:nvPr/>
          </p:nvSpPr>
          <p:spPr bwMode="auto">
            <a:xfrm>
              <a:off x="7421562" y="-2919413"/>
              <a:ext cx="187325" cy="304800"/>
            </a:xfrm>
            <a:custGeom>
              <a:avLst/>
              <a:gdLst>
                <a:gd name="T0" fmla="*/ 5 w 50"/>
                <a:gd name="T1" fmla="*/ 79 h 81"/>
                <a:gd name="T2" fmla="*/ 1 w 50"/>
                <a:gd name="T3" fmla="*/ 70 h 81"/>
                <a:gd name="T4" fmla="*/ 3 w 50"/>
                <a:gd name="T5" fmla="*/ 22 h 81"/>
                <a:gd name="T6" fmla="*/ 23 w 50"/>
                <a:gd name="T7" fmla="*/ 1 h 81"/>
                <a:gd name="T8" fmla="*/ 33 w 50"/>
                <a:gd name="T9" fmla="*/ 6 h 81"/>
                <a:gd name="T10" fmla="*/ 47 w 50"/>
                <a:gd name="T11" fmla="*/ 16 h 81"/>
                <a:gd name="T12" fmla="*/ 47 w 50"/>
                <a:gd name="T13" fmla="*/ 48 h 81"/>
                <a:gd name="T14" fmla="*/ 33 w 50"/>
                <a:gd name="T15" fmla="*/ 49 h 81"/>
                <a:gd name="T16" fmla="*/ 30 w 50"/>
                <a:gd name="T17" fmla="*/ 81 h 81"/>
                <a:gd name="T18" fmla="*/ 5 w 50"/>
                <a:gd name="T19" fmla="*/ 7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81">
                  <a:moveTo>
                    <a:pt x="5" y="79"/>
                  </a:moveTo>
                  <a:cubicBezTo>
                    <a:pt x="1" y="70"/>
                    <a:pt x="1" y="70"/>
                    <a:pt x="1" y="70"/>
                  </a:cubicBezTo>
                  <a:cubicBezTo>
                    <a:pt x="1" y="70"/>
                    <a:pt x="0" y="29"/>
                    <a:pt x="3" y="22"/>
                  </a:cubicBezTo>
                  <a:cubicBezTo>
                    <a:pt x="5" y="15"/>
                    <a:pt x="17" y="0"/>
                    <a:pt x="23" y="1"/>
                  </a:cubicBezTo>
                  <a:cubicBezTo>
                    <a:pt x="30" y="1"/>
                    <a:pt x="33" y="6"/>
                    <a:pt x="33" y="6"/>
                  </a:cubicBezTo>
                  <a:cubicBezTo>
                    <a:pt x="33" y="6"/>
                    <a:pt x="45" y="11"/>
                    <a:pt x="47" y="16"/>
                  </a:cubicBezTo>
                  <a:cubicBezTo>
                    <a:pt x="49" y="22"/>
                    <a:pt x="50" y="48"/>
                    <a:pt x="47" y="48"/>
                  </a:cubicBezTo>
                  <a:cubicBezTo>
                    <a:pt x="45" y="49"/>
                    <a:pt x="33" y="49"/>
                    <a:pt x="33" y="49"/>
                  </a:cubicBezTo>
                  <a:cubicBezTo>
                    <a:pt x="30" y="81"/>
                    <a:pt x="30" y="81"/>
                    <a:pt x="30" y="81"/>
                  </a:cubicBezTo>
                  <a:lnTo>
                    <a:pt x="5" y="79"/>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537"/>
            <p:cNvSpPr/>
            <p:nvPr/>
          </p:nvSpPr>
          <p:spPr bwMode="auto">
            <a:xfrm>
              <a:off x="7424737" y="-2914650"/>
              <a:ext cx="184150" cy="300038"/>
            </a:xfrm>
            <a:custGeom>
              <a:avLst/>
              <a:gdLst>
                <a:gd name="T0" fmla="*/ 46 w 49"/>
                <a:gd name="T1" fmla="*/ 15 h 80"/>
                <a:gd name="T2" fmla="*/ 32 w 49"/>
                <a:gd name="T3" fmla="*/ 5 h 80"/>
                <a:gd name="T4" fmla="*/ 22 w 49"/>
                <a:gd name="T5" fmla="*/ 0 h 80"/>
                <a:gd name="T6" fmla="*/ 18 w 49"/>
                <a:gd name="T7" fmla="*/ 1 h 80"/>
                <a:gd name="T8" fmla="*/ 30 w 49"/>
                <a:gd name="T9" fmla="*/ 7 h 80"/>
                <a:gd name="T10" fmla="*/ 43 w 49"/>
                <a:gd name="T11" fmla="*/ 22 h 80"/>
                <a:gd name="T12" fmla="*/ 32 w 49"/>
                <a:gd name="T13" fmla="*/ 42 h 80"/>
                <a:gd name="T14" fmla="*/ 30 w 49"/>
                <a:gd name="T15" fmla="*/ 37 h 80"/>
                <a:gd name="T16" fmla="*/ 29 w 49"/>
                <a:gd name="T17" fmla="*/ 32 h 80"/>
                <a:gd name="T18" fmla="*/ 23 w 49"/>
                <a:gd name="T19" fmla="*/ 34 h 80"/>
                <a:gd name="T20" fmla="*/ 23 w 49"/>
                <a:gd name="T21" fmla="*/ 36 h 80"/>
                <a:gd name="T22" fmla="*/ 21 w 49"/>
                <a:gd name="T23" fmla="*/ 54 h 80"/>
                <a:gd name="T24" fmla="*/ 21 w 49"/>
                <a:gd name="T25" fmla="*/ 61 h 80"/>
                <a:gd name="T26" fmla="*/ 0 w 49"/>
                <a:gd name="T27" fmla="*/ 61 h 80"/>
                <a:gd name="T28" fmla="*/ 0 w 49"/>
                <a:gd name="T29" fmla="*/ 69 h 80"/>
                <a:gd name="T30" fmla="*/ 4 w 49"/>
                <a:gd name="T31" fmla="*/ 78 h 80"/>
                <a:gd name="T32" fmla="*/ 29 w 49"/>
                <a:gd name="T33" fmla="*/ 80 h 80"/>
                <a:gd name="T34" fmla="*/ 32 w 49"/>
                <a:gd name="T35" fmla="*/ 48 h 80"/>
                <a:gd name="T36" fmla="*/ 46 w 49"/>
                <a:gd name="T37" fmla="*/ 47 h 80"/>
                <a:gd name="T38" fmla="*/ 46 w 49"/>
                <a:gd name="T39" fmla="*/ 1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80">
                  <a:moveTo>
                    <a:pt x="46" y="15"/>
                  </a:moveTo>
                  <a:cubicBezTo>
                    <a:pt x="44" y="10"/>
                    <a:pt x="32" y="5"/>
                    <a:pt x="32" y="5"/>
                  </a:cubicBezTo>
                  <a:cubicBezTo>
                    <a:pt x="32" y="5"/>
                    <a:pt x="29" y="0"/>
                    <a:pt x="22" y="0"/>
                  </a:cubicBezTo>
                  <a:cubicBezTo>
                    <a:pt x="21" y="0"/>
                    <a:pt x="20" y="0"/>
                    <a:pt x="18" y="1"/>
                  </a:cubicBezTo>
                  <a:cubicBezTo>
                    <a:pt x="22" y="3"/>
                    <a:pt x="26" y="5"/>
                    <a:pt x="30" y="7"/>
                  </a:cubicBezTo>
                  <a:cubicBezTo>
                    <a:pt x="37" y="10"/>
                    <a:pt x="41" y="14"/>
                    <a:pt x="43" y="22"/>
                  </a:cubicBezTo>
                  <a:cubicBezTo>
                    <a:pt x="44" y="30"/>
                    <a:pt x="46" y="52"/>
                    <a:pt x="32" y="42"/>
                  </a:cubicBezTo>
                  <a:cubicBezTo>
                    <a:pt x="30" y="41"/>
                    <a:pt x="30" y="39"/>
                    <a:pt x="30" y="37"/>
                  </a:cubicBezTo>
                  <a:cubicBezTo>
                    <a:pt x="30" y="36"/>
                    <a:pt x="29" y="34"/>
                    <a:pt x="29" y="32"/>
                  </a:cubicBezTo>
                  <a:cubicBezTo>
                    <a:pt x="26" y="30"/>
                    <a:pt x="24" y="31"/>
                    <a:pt x="23" y="34"/>
                  </a:cubicBezTo>
                  <a:cubicBezTo>
                    <a:pt x="23" y="36"/>
                    <a:pt x="23" y="36"/>
                    <a:pt x="23" y="36"/>
                  </a:cubicBezTo>
                  <a:cubicBezTo>
                    <a:pt x="21" y="42"/>
                    <a:pt x="19" y="48"/>
                    <a:pt x="21" y="54"/>
                  </a:cubicBezTo>
                  <a:cubicBezTo>
                    <a:pt x="21" y="56"/>
                    <a:pt x="22" y="59"/>
                    <a:pt x="21" y="61"/>
                  </a:cubicBezTo>
                  <a:cubicBezTo>
                    <a:pt x="19" y="71"/>
                    <a:pt x="7" y="66"/>
                    <a:pt x="0" y="61"/>
                  </a:cubicBezTo>
                  <a:cubicBezTo>
                    <a:pt x="0" y="66"/>
                    <a:pt x="0" y="69"/>
                    <a:pt x="0" y="69"/>
                  </a:cubicBezTo>
                  <a:cubicBezTo>
                    <a:pt x="4" y="78"/>
                    <a:pt x="4" y="78"/>
                    <a:pt x="4" y="78"/>
                  </a:cubicBezTo>
                  <a:cubicBezTo>
                    <a:pt x="29" y="80"/>
                    <a:pt x="29" y="80"/>
                    <a:pt x="29" y="80"/>
                  </a:cubicBezTo>
                  <a:cubicBezTo>
                    <a:pt x="32" y="48"/>
                    <a:pt x="32" y="48"/>
                    <a:pt x="32" y="48"/>
                  </a:cubicBezTo>
                  <a:cubicBezTo>
                    <a:pt x="32" y="48"/>
                    <a:pt x="44" y="48"/>
                    <a:pt x="46" y="47"/>
                  </a:cubicBezTo>
                  <a:cubicBezTo>
                    <a:pt x="49" y="47"/>
                    <a:pt x="48" y="21"/>
                    <a:pt x="46" y="15"/>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538"/>
            <p:cNvSpPr/>
            <p:nvPr/>
          </p:nvSpPr>
          <p:spPr bwMode="auto">
            <a:xfrm>
              <a:off x="7581900" y="-2825750"/>
              <a:ext cx="158750" cy="120650"/>
            </a:xfrm>
            <a:custGeom>
              <a:avLst/>
              <a:gdLst>
                <a:gd name="T0" fmla="*/ 34 w 42"/>
                <a:gd name="T1" fmla="*/ 0 h 32"/>
                <a:gd name="T2" fmla="*/ 8 w 42"/>
                <a:gd name="T3" fmla="*/ 14 h 32"/>
                <a:gd name="T4" fmla="*/ 12 w 42"/>
                <a:gd name="T5" fmla="*/ 30 h 32"/>
                <a:gd name="T6" fmla="*/ 39 w 42"/>
                <a:gd name="T7" fmla="*/ 17 h 32"/>
                <a:gd name="T8" fmla="*/ 34 w 42"/>
                <a:gd name="T9" fmla="*/ 0 h 32"/>
              </a:gdLst>
              <a:ahLst/>
              <a:cxnLst>
                <a:cxn ang="0">
                  <a:pos x="T0" y="T1"/>
                </a:cxn>
                <a:cxn ang="0">
                  <a:pos x="T2" y="T3"/>
                </a:cxn>
                <a:cxn ang="0">
                  <a:pos x="T4" y="T5"/>
                </a:cxn>
                <a:cxn ang="0">
                  <a:pos x="T6" y="T7"/>
                </a:cxn>
                <a:cxn ang="0">
                  <a:pos x="T8" y="T9"/>
                </a:cxn>
              </a:cxnLst>
              <a:rect l="0" t="0" r="r" b="b"/>
              <a:pathLst>
                <a:path w="42" h="32">
                  <a:moveTo>
                    <a:pt x="34" y="0"/>
                  </a:moveTo>
                  <a:cubicBezTo>
                    <a:pt x="34" y="0"/>
                    <a:pt x="12" y="5"/>
                    <a:pt x="8" y="14"/>
                  </a:cubicBezTo>
                  <a:cubicBezTo>
                    <a:pt x="4" y="23"/>
                    <a:pt x="0" y="32"/>
                    <a:pt x="12" y="30"/>
                  </a:cubicBezTo>
                  <a:cubicBezTo>
                    <a:pt x="25" y="28"/>
                    <a:pt x="39" y="20"/>
                    <a:pt x="39" y="17"/>
                  </a:cubicBezTo>
                  <a:cubicBezTo>
                    <a:pt x="39" y="14"/>
                    <a:pt x="42" y="1"/>
                    <a:pt x="34" y="0"/>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539"/>
            <p:cNvSpPr/>
            <p:nvPr/>
          </p:nvSpPr>
          <p:spPr bwMode="auto">
            <a:xfrm>
              <a:off x="7581900" y="-2806700"/>
              <a:ext cx="150813" cy="101600"/>
            </a:xfrm>
            <a:custGeom>
              <a:avLst/>
              <a:gdLst>
                <a:gd name="T0" fmla="*/ 33 w 40"/>
                <a:gd name="T1" fmla="*/ 12 h 27"/>
                <a:gd name="T2" fmla="*/ 21 w 40"/>
                <a:gd name="T3" fmla="*/ 15 h 27"/>
                <a:gd name="T4" fmla="*/ 13 w 40"/>
                <a:gd name="T5" fmla="*/ 16 h 27"/>
                <a:gd name="T6" fmla="*/ 16 w 40"/>
                <a:gd name="T7" fmla="*/ 4 h 27"/>
                <a:gd name="T8" fmla="*/ 18 w 40"/>
                <a:gd name="T9" fmla="*/ 0 h 27"/>
                <a:gd name="T10" fmla="*/ 8 w 40"/>
                <a:gd name="T11" fmla="*/ 9 h 27"/>
                <a:gd name="T12" fmla="*/ 12 w 40"/>
                <a:gd name="T13" fmla="*/ 25 h 27"/>
                <a:gd name="T14" fmla="*/ 39 w 40"/>
                <a:gd name="T15" fmla="*/ 12 h 27"/>
                <a:gd name="T16" fmla="*/ 40 w 40"/>
                <a:gd name="T17" fmla="*/ 7 h 27"/>
                <a:gd name="T18" fmla="*/ 33 w 40"/>
                <a:gd name="T19"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27">
                  <a:moveTo>
                    <a:pt x="33" y="12"/>
                  </a:moveTo>
                  <a:cubicBezTo>
                    <a:pt x="30" y="13"/>
                    <a:pt x="25" y="14"/>
                    <a:pt x="21" y="15"/>
                  </a:cubicBezTo>
                  <a:cubicBezTo>
                    <a:pt x="19" y="16"/>
                    <a:pt x="15" y="18"/>
                    <a:pt x="13" y="16"/>
                  </a:cubicBezTo>
                  <a:cubicBezTo>
                    <a:pt x="8" y="14"/>
                    <a:pt x="15" y="6"/>
                    <a:pt x="16" y="4"/>
                  </a:cubicBezTo>
                  <a:cubicBezTo>
                    <a:pt x="17" y="3"/>
                    <a:pt x="17" y="2"/>
                    <a:pt x="18" y="0"/>
                  </a:cubicBezTo>
                  <a:cubicBezTo>
                    <a:pt x="14" y="3"/>
                    <a:pt x="10" y="6"/>
                    <a:pt x="8" y="9"/>
                  </a:cubicBezTo>
                  <a:cubicBezTo>
                    <a:pt x="4" y="18"/>
                    <a:pt x="0" y="27"/>
                    <a:pt x="12" y="25"/>
                  </a:cubicBezTo>
                  <a:cubicBezTo>
                    <a:pt x="25" y="23"/>
                    <a:pt x="39" y="15"/>
                    <a:pt x="39" y="12"/>
                  </a:cubicBezTo>
                  <a:cubicBezTo>
                    <a:pt x="39" y="11"/>
                    <a:pt x="40" y="9"/>
                    <a:pt x="40" y="7"/>
                  </a:cubicBezTo>
                  <a:cubicBezTo>
                    <a:pt x="38" y="9"/>
                    <a:pt x="36" y="10"/>
                    <a:pt x="33" y="12"/>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540"/>
            <p:cNvSpPr/>
            <p:nvPr/>
          </p:nvSpPr>
          <p:spPr bwMode="auto">
            <a:xfrm>
              <a:off x="7339012" y="-2595563"/>
              <a:ext cx="585788" cy="1079500"/>
            </a:xfrm>
            <a:custGeom>
              <a:avLst/>
              <a:gdLst>
                <a:gd name="T0" fmla="*/ 153 w 156"/>
                <a:gd name="T1" fmla="*/ 233 h 288"/>
                <a:gd name="T2" fmla="*/ 79 w 156"/>
                <a:gd name="T3" fmla="*/ 138 h 288"/>
                <a:gd name="T4" fmla="*/ 55 w 156"/>
                <a:gd name="T5" fmla="*/ 13 h 288"/>
                <a:gd name="T6" fmla="*/ 18 w 156"/>
                <a:gd name="T7" fmla="*/ 0 h 288"/>
                <a:gd name="T8" fmla="*/ 32 w 156"/>
                <a:gd name="T9" fmla="*/ 167 h 288"/>
                <a:gd name="T10" fmla="*/ 101 w 156"/>
                <a:gd name="T11" fmla="*/ 287 h 288"/>
                <a:gd name="T12" fmla="*/ 142 w 156"/>
                <a:gd name="T13" fmla="*/ 267 h 288"/>
                <a:gd name="T14" fmla="*/ 153 w 156"/>
                <a:gd name="T15" fmla="*/ 233 h 2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88">
                  <a:moveTo>
                    <a:pt x="153" y="233"/>
                  </a:moveTo>
                  <a:cubicBezTo>
                    <a:pt x="153" y="233"/>
                    <a:pt x="97" y="208"/>
                    <a:pt x="79" y="138"/>
                  </a:cubicBezTo>
                  <a:cubicBezTo>
                    <a:pt x="60" y="69"/>
                    <a:pt x="55" y="13"/>
                    <a:pt x="55" y="13"/>
                  </a:cubicBezTo>
                  <a:cubicBezTo>
                    <a:pt x="18" y="0"/>
                    <a:pt x="18" y="0"/>
                    <a:pt x="18" y="0"/>
                  </a:cubicBezTo>
                  <a:cubicBezTo>
                    <a:pt x="18" y="0"/>
                    <a:pt x="0" y="76"/>
                    <a:pt x="32" y="167"/>
                  </a:cubicBezTo>
                  <a:cubicBezTo>
                    <a:pt x="64" y="258"/>
                    <a:pt x="101" y="287"/>
                    <a:pt x="101" y="287"/>
                  </a:cubicBezTo>
                  <a:cubicBezTo>
                    <a:pt x="101" y="287"/>
                    <a:pt x="128" y="288"/>
                    <a:pt x="142" y="267"/>
                  </a:cubicBezTo>
                  <a:cubicBezTo>
                    <a:pt x="156" y="247"/>
                    <a:pt x="153" y="233"/>
                    <a:pt x="153" y="233"/>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541"/>
            <p:cNvSpPr/>
            <p:nvPr/>
          </p:nvSpPr>
          <p:spPr bwMode="auto">
            <a:xfrm>
              <a:off x="7397750" y="-2595563"/>
              <a:ext cx="527050" cy="1079500"/>
            </a:xfrm>
            <a:custGeom>
              <a:avLst/>
              <a:gdLst>
                <a:gd name="T0" fmla="*/ 137 w 140"/>
                <a:gd name="T1" fmla="*/ 233 h 288"/>
                <a:gd name="T2" fmla="*/ 63 w 140"/>
                <a:gd name="T3" fmla="*/ 138 h 288"/>
                <a:gd name="T4" fmla="*/ 39 w 140"/>
                <a:gd name="T5" fmla="*/ 13 h 288"/>
                <a:gd name="T6" fmla="*/ 2 w 140"/>
                <a:gd name="T7" fmla="*/ 0 h 288"/>
                <a:gd name="T8" fmla="*/ 0 w 140"/>
                <a:gd name="T9" fmla="*/ 13 h 288"/>
                <a:gd name="T10" fmla="*/ 22 w 140"/>
                <a:gd name="T11" fmla="*/ 24 h 288"/>
                <a:gd name="T12" fmla="*/ 27 w 140"/>
                <a:gd name="T13" fmla="*/ 61 h 288"/>
                <a:gd name="T14" fmla="*/ 52 w 140"/>
                <a:gd name="T15" fmla="*/ 170 h 288"/>
                <a:gd name="T16" fmla="*/ 64 w 140"/>
                <a:gd name="T17" fmla="*/ 203 h 288"/>
                <a:gd name="T18" fmla="*/ 77 w 140"/>
                <a:gd name="T19" fmla="*/ 220 h 288"/>
                <a:gd name="T20" fmla="*/ 91 w 140"/>
                <a:gd name="T21" fmla="*/ 247 h 288"/>
                <a:gd name="T22" fmla="*/ 70 w 140"/>
                <a:gd name="T23" fmla="*/ 268 h 288"/>
                <a:gd name="T24" fmla="*/ 68 w 140"/>
                <a:gd name="T25" fmla="*/ 269 h 288"/>
                <a:gd name="T26" fmla="*/ 85 w 140"/>
                <a:gd name="T27" fmla="*/ 287 h 288"/>
                <a:gd name="T28" fmla="*/ 126 w 140"/>
                <a:gd name="T29" fmla="*/ 267 h 288"/>
                <a:gd name="T30" fmla="*/ 137 w 140"/>
                <a:gd name="T31" fmla="*/ 23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0" h="288">
                  <a:moveTo>
                    <a:pt x="137" y="233"/>
                  </a:moveTo>
                  <a:cubicBezTo>
                    <a:pt x="137" y="233"/>
                    <a:pt x="81" y="208"/>
                    <a:pt x="63" y="138"/>
                  </a:cubicBezTo>
                  <a:cubicBezTo>
                    <a:pt x="44" y="69"/>
                    <a:pt x="39" y="13"/>
                    <a:pt x="39" y="13"/>
                  </a:cubicBezTo>
                  <a:cubicBezTo>
                    <a:pt x="2" y="0"/>
                    <a:pt x="2" y="0"/>
                    <a:pt x="2" y="0"/>
                  </a:cubicBezTo>
                  <a:cubicBezTo>
                    <a:pt x="2" y="0"/>
                    <a:pt x="1" y="5"/>
                    <a:pt x="0" y="13"/>
                  </a:cubicBezTo>
                  <a:cubicBezTo>
                    <a:pt x="9" y="15"/>
                    <a:pt x="18" y="16"/>
                    <a:pt x="22" y="24"/>
                  </a:cubicBezTo>
                  <a:cubicBezTo>
                    <a:pt x="29" y="35"/>
                    <a:pt x="27" y="49"/>
                    <a:pt x="27" y="61"/>
                  </a:cubicBezTo>
                  <a:cubicBezTo>
                    <a:pt x="28" y="98"/>
                    <a:pt x="40" y="136"/>
                    <a:pt x="52" y="170"/>
                  </a:cubicBezTo>
                  <a:cubicBezTo>
                    <a:pt x="55" y="181"/>
                    <a:pt x="59" y="192"/>
                    <a:pt x="64" y="203"/>
                  </a:cubicBezTo>
                  <a:cubicBezTo>
                    <a:pt x="67" y="209"/>
                    <a:pt x="72" y="215"/>
                    <a:pt x="77" y="220"/>
                  </a:cubicBezTo>
                  <a:cubicBezTo>
                    <a:pt x="83" y="227"/>
                    <a:pt x="94" y="236"/>
                    <a:pt x="91" y="247"/>
                  </a:cubicBezTo>
                  <a:cubicBezTo>
                    <a:pt x="89" y="257"/>
                    <a:pt x="79" y="264"/>
                    <a:pt x="70" y="268"/>
                  </a:cubicBezTo>
                  <a:cubicBezTo>
                    <a:pt x="69" y="269"/>
                    <a:pt x="69" y="269"/>
                    <a:pt x="68" y="269"/>
                  </a:cubicBezTo>
                  <a:cubicBezTo>
                    <a:pt x="78" y="282"/>
                    <a:pt x="85" y="287"/>
                    <a:pt x="85" y="287"/>
                  </a:cubicBezTo>
                  <a:cubicBezTo>
                    <a:pt x="85" y="287"/>
                    <a:pt x="112" y="288"/>
                    <a:pt x="126" y="267"/>
                  </a:cubicBezTo>
                  <a:cubicBezTo>
                    <a:pt x="140" y="247"/>
                    <a:pt x="137" y="233"/>
                    <a:pt x="137" y="233"/>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542"/>
            <p:cNvSpPr/>
            <p:nvPr/>
          </p:nvSpPr>
          <p:spPr bwMode="auto">
            <a:xfrm>
              <a:off x="7402512" y="-2655888"/>
              <a:ext cx="142875" cy="107950"/>
            </a:xfrm>
            <a:custGeom>
              <a:avLst/>
              <a:gdLst>
                <a:gd name="T0" fmla="*/ 6 w 38"/>
                <a:gd name="T1" fmla="*/ 0 h 29"/>
                <a:gd name="T2" fmla="*/ 0 w 38"/>
                <a:gd name="T3" fmla="*/ 21 h 29"/>
                <a:gd name="T4" fmla="*/ 38 w 38"/>
                <a:gd name="T5" fmla="*/ 29 h 29"/>
                <a:gd name="T6" fmla="*/ 38 w 38"/>
                <a:gd name="T7" fmla="*/ 9 h 29"/>
                <a:gd name="T8" fmla="*/ 6 w 38"/>
                <a:gd name="T9" fmla="*/ 0 h 29"/>
              </a:gdLst>
              <a:ahLst/>
              <a:cxnLst>
                <a:cxn ang="0">
                  <a:pos x="T0" y="T1"/>
                </a:cxn>
                <a:cxn ang="0">
                  <a:pos x="T2" y="T3"/>
                </a:cxn>
                <a:cxn ang="0">
                  <a:pos x="T4" y="T5"/>
                </a:cxn>
                <a:cxn ang="0">
                  <a:pos x="T6" y="T7"/>
                </a:cxn>
                <a:cxn ang="0">
                  <a:pos x="T8" y="T9"/>
                </a:cxn>
              </a:cxnLst>
              <a:rect l="0" t="0" r="r" b="b"/>
              <a:pathLst>
                <a:path w="38" h="29">
                  <a:moveTo>
                    <a:pt x="6" y="0"/>
                  </a:moveTo>
                  <a:cubicBezTo>
                    <a:pt x="6" y="0"/>
                    <a:pt x="3" y="5"/>
                    <a:pt x="0" y="21"/>
                  </a:cubicBezTo>
                  <a:cubicBezTo>
                    <a:pt x="38" y="29"/>
                    <a:pt x="38" y="29"/>
                    <a:pt x="38" y="29"/>
                  </a:cubicBezTo>
                  <a:cubicBezTo>
                    <a:pt x="38" y="9"/>
                    <a:pt x="38" y="9"/>
                    <a:pt x="38" y="9"/>
                  </a:cubicBezTo>
                  <a:cubicBezTo>
                    <a:pt x="38" y="9"/>
                    <a:pt x="24" y="0"/>
                    <a:pt x="6" y="0"/>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0" name="文本框 119"/>
          <p:cNvSpPr txBox="1"/>
          <p:nvPr/>
        </p:nvSpPr>
        <p:spPr>
          <a:xfrm>
            <a:off x="740902" y="430456"/>
            <a:ext cx="1453090" cy="6001643"/>
          </a:xfrm>
          <a:prstGeom prst="rect">
            <a:avLst/>
          </a:prstGeom>
          <a:noFill/>
        </p:spPr>
        <p:txBody>
          <a:bodyPr wrap="square" rtlCol="0">
            <a:spAutoFit/>
          </a:bodyPr>
          <a:lstStyle/>
          <a:p>
            <a:r>
              <a:rPr lang="zh-CN" altLang="en-US" sz="9600" spc="600" dirty="0">
                <a:solidFill>
                  <a:srgbClr val="F04D14"/>
                </a:solidFill>
                <a:effectLst>
                  <a:outerShdw blurRad="50800" dist="38100" dir="2700000" algn="tl" rotWithShape="0">
                    <a:prstClr val="black">
                      <a:alpha val="5000"/>
                    </a:prstClr>
                  </a:outerShdw>
                </a:effectLst>
              </a:rPr>
              <a:t>宣讲安排</a:t>
            </a:r>
          </a:p>
        </p:txBody>
      </p:sp>
      <p:grpSp>
        <p:nvGrpSpPr>
          <p:cNvPr id="121" name="组合 120"/>
          <p:cNvGrpSpPr/>
          <p:nvPr/>
        </p:nvGrpSpPr>
        <p:grpSpPr>
          <a:xfrm>
            <a:off x="6559903" y="2088405"/>
            <a:ext cx="3944087" cy="1396352"/>
            <a:chOff x="7769493" y="1816616"/>
            <a:chExt cx="3944087" cy="1396352"/>
          </a:xfrm>
        </p:grpSpPr>
        <p:sp>
          <p:nvSpPr>
            <p:cNvPr id="122" name="文本框 121"/>
            <p:cNvSpPr txBox="1"/>
            <p:nvPr/>
          </p:nvSpPr>
          <p:spPr>
            <a:xfrm>
              <a:off x="7798364" y="1816616"/>
              <a:ext cx="1539304" cy="400110"/>
            </a:xfrm>
            <a:prstGeom prst="rect">
              <a:avLst/>
            </a:prstGeom>
            <a:noFill/>
          </p:spPr>
          <p:txBody>
            <a:bodyPr wrap="square" rtlCol="0">
              <a:spAutoFit/>
            </a:bodyPr>
            <a:lstStyle/>
            <a:p>
              <a:r>
                <a:rPr lang="zh-CN" altLang="en-US" sz="2000" spc="600" dirty="0"/>
                <a:t>西安邮电</a:t>
              </a:r>
            </a:p>
          </p:txBody>
        </p:sp>
        <p:sp>
          <p:nvSpPr>
            <p:cNvPr id="123" name="文本框 122"/>
            <p:cNvSpPr txBox="1"/>
            <p:nvPr/>
          </p:nvSpPr>
          <p:spPr>
            <a:xfrm>
              <a:off x="7769493" y="2068680"/>
              <a:ext cx="3944087" cy="1144288"/>
            </a:xfrm>
            <a:prstGeom prst="rect">
              <a:avLst/>
            </a:prstGeom>
            <a:noFill/>
          </p:spPr>
          <p:txBody>
            <a:bodyPr wrap="square" rtlCol="0">
              <a:spAutoFit/>
            </a:bodyPr>
            <a:lstStyle/>
            <a:p>
              <a:pPr>
                <a:lnSpc>
                  <a:spcPct val="130000"/>
                </a:lnSpc>
              </a:pPr>
              <a:r>
                <a:rPr lang="zh-CN" altLang="en-US" dirty="0">
                  <a:solidFill>
                    <a:schemeClr val="tx1">
                      <a:lumMod val="85000"/>
                      <a:lumOff val="15000"/>
                    </a:schemeClr>
                  </a:solidFill>
                  <a:latin typeface="+mn-ea"/>
                </a:rPr>
                <a:t>点击此处添加文本内容点击此处添加文本内容点击此处添加文本内容点击此处添加文本内容</a:t>
              </a:r>
            </a:p>
          </p:txBody>
        </p:sp>
      </p:grpSp>
      <p:grpSp>
        <p:nvGrpSpPr>
          <p:cNvPr id="124" name="组合 123"/>
          <p:cNvGrpSpPr/>
          <p:nvPr/>
        </p:nvGrpSpPr>
        <p:grpSpPr>
          <a:xfrm>
            <a:off x="6559903" y="5156725"/>
            <a:ext cx="3944087" cy="1396352"/>
            <a:chOff x="7769493" y="1816616"/>
            <a:chExt cx="3944087" cy="1396352"/>
          </a:xfrm>
        </p:grpSpPr>
        <p:sp>
          <p:nvSpPr>
            <p:cNvPr id="125" name="文本框 124"/>
            <p:cNvSpPr txBox="1"/>
            <p:nvPr/>
          </p:nvSpPr>
          <p:spPr>
            <a:xfrm>
              <a:off x="7798364" y="1816616"/>
              <a:ext cx="1539304" cy="400110"/>
            </a:xfrm>
            <a:prstGeom prst="rect">
              <a:avLst/>
            </a:prstGeom>
            <a:noFill/>
          </p:spPr>
          <p:txBody>
            <a:bodyPr wrap="square" rtlCol="0">
              <a:spAutoFit/>
            </a:bodyPr>
            <a:lstStyle/>
            <a:p>
              <a:r>
                <a:rPr lang="zh-CN" altLang="en-US" sz="2000" spc="600" dirty="0"/>
                <a:t>西安财经</a:t>
              </a:r>
            </a:p>
          </p:txBody>
        </p:sp>
        <p:sp>
          <p:nvSpPr>
            <p:cNvPr id="126" name="文本框 125"/>
            <p:cNvSpPr txBox="1"/>
            <p:nvPr/>
          </p:nvSpPr>
          <p:spPr>
            <a:xfrm>
              <a:off x="7769493" y="2068680"/>
              <a:ext cx="3944087" cy="1144288"/>
            </a:xfrm>
            <a:prstGeom prst="rect">
              <a:avLst/>
            </a:prstGeom>
            <a:noFill/>
          </p:spPr>
          <p:txBody>
            <a:bodyPr wrap="square" rtlCol="0">
              <a:spAutoFit/>
            </a:bodyPr>
            <a:lstStyle/>
            <a:p>
              <a:pPr>
                <a:lnSpc>
                  <a:spcPct val="130000"/>
                </a:lnSpc>
              </a:pPr>
              <a:r>
                <a:rPr lang="zh-CN" altLang="en-US" dirty="0">
                  <a:solidFill>
                    <a:schemeClr val="tx1">
                      <a:lumMod val="85000"/>
                      <a:lumOff val="15000"/>
                    </a:schemeClr>
                  </a:solidFill>
                  <a:latin typeface="+mn-ea"/>
                </a:rPr>
                <a:t>点击此处添加文本内容点击此处添加文本内容点击此处添加文本内容点击此处添加文本内容</a:t>
              </a:r>
            </a:p>
          </p:txBody>
        </p:sp>
      </p:grpSp>
      <p:grpSp>
        <p:nvGrpSpPr>
          <p:cNvPr id="130" name="组合 129"/>
          <p:cNvGrpSpPr/>
          <p:nvPr/>
        </p:nvGrpSpPr>
        <p:grpSpPr>
          <a:xfrm>
            <a:off x="2241262" y="655852"/>
            <a:ext cx="3610751" cy="1396352"/>
            <a:chOff x="2241262" y="655852"/>
            <a:chExt cx="3610751" cy="1396352"/>
          </a:xfrm>
        </p:grpSpPr>
        <p:sp>
          <p:nvSpPr>
            <p:cNvPr id="128" name="文本框 127"/>
            <p:cNvSpPr txBox="1"/>
            <p:nvPr/>
          </p:nvSpPr>
          <p:spPr>
            <a:xfrm>
              <a:off x="4193603" y="655852"/>
              <a:ext cx="1539304" cy="400110"/>
            </a:xfrm>
            <a:prstGeom prst="rect">
              <a:avLst/>
            </a:prstGeom>
            <a:noFill/>
          </p:spPr>
          <p:txBody>
            <a:bodyPr wrap="square" rtlCol="0">
              <a:spAutoFit/>
            </a:bodyPr>
            <a:lstStyle/>
            <a:p>
              <a:r>
                <a:rPr lang="zh-CN" altLang="en-US" sz="2000" spc="600" dirty="0"/>
                <a:t>西安大学</a:t>
              </a:r>
            </a:p>
          </p:txBody>
        </p:sp>
        <p:sp>
          <p:nvSpPr>
            <p:cNvPr id="129" name="文本框 128"/>
            <p:cNvSpPr txBox="1"/>
            <p:nvPr/>
          </p:nvSpPr>
          <p:spPr>
            <a:xfrm>
              <a:off x="2241262" y="907916"/>
              <a:ext cx="3610751" cy="1144288"/>
            </a:xfrm>
            <a:prstGeom prst="rect">
              <a:avLst/>
            </a:prstGeom>
            <a:noFill/>
          </p:spPr>
          <p:txBody>
            <a:bodyPr wrap="square" rtlCol="0">
              <a:spAutoFit/>
            </a:bodyPr>
            <a:lstStyle/>
            <a:p>
              <a:pPr>
                <a:lnSpc>
                  <a:spcPct val="130000"/>
                </a:lnSpc>
              </a:pPr>
              <a:r>
                <a:rPr lang="zh-CN" altLang="en-US" dirty="0">
                  <a:solidFill>
                    <a:schemeClr val="tx1">
                      <a:lumMod val="85000"/>
                      <a:lumOff val="15000"/>
                    </a:schemeClr>
                  </a:solidFill>
                  <a:latin typeface="+mn-ea"/>
                </a:rPr>
                <a:t>点击此处添加文本内容点击此处添加文本内容点击此处添加文本内容点击此处添加文本内容</a:t>
              </a:r>
            </a:p>
          </p:txBody>
        </p:sp>
      </p:grpSp>
      <p:grpSp>
        <p:nvGrpSpPr>
          <p:cNvPr id="131" name="组合 130"/>
          <p:cNvGrpSpPr/>
          <p:nvPr/>
        </p:nvGrpSpPr>
        <p:grpSpPr>
          <a:xfrm>
            <a:off x="2241262" y="3653052"/>
            <a:ext cx="3610751" cy="1396352"/>
            <a:chOff x="2241262" y="655852"/>
            <a:chExt cx="3610751" cy="1396352"/>
          </a:xfrm>
        </p:grpSpPr>
        <p:sp>
          <p:nvSpPr>
            <p:cNvPr id="132" name="文本框 131"/>
            <p:cNvSpPr txBox="1"/>
            <p:nvPr/>
          </p:nvSpPr>
          <p:spPr>
            <a:xfrm>
              <a:off x="4193603" y="655852"/>
              <a:ext cx="1539304" cy="400110"/>
            </a:xfrm>
            <a:prstGeom prst="rect">
              <a:avLst/>
            </a:prstGeom>
            <a:noFill/>
          </p:spPr>
          <p:txBody>
            <a:bodyPr wrap="square" rtlCol="0">
              <a:spAutoFit/>
            </a:bodyPr>
            <a:lstStyle/>
            <a:p>
              <a:r>
                <a:rPr lang="zh-CN" altLang="en-US" sz="2000" spc="600" dirty="0"/>
                <a:t>西安政法</a:t>
              </a:r>
            </a:p>
          </p:txBody>
        </p:sp>
        <p:sp>
          <p:nvSpPr>
            <p:cNvPr id="133" name="文本框 132"/>
            <p:cNvSpPr txBox="1"/>
            <p:nvPr/>
          </p:nvSpPr>
          <p:spPr>
            <a:xfrm>
              <a:off x="2241262" y="907916"/>
              <a:ext cx="3610751" cy="1144288"/>
            </a:xfrm>
            <a:prstGeom prst="rect">
              <a:avLst/>
            </a:prstGeom>
            <a:noFill/>
          </p:spPr>
          <p:txBody>
            <a:bodyPr wrap="square" rtlCol="0">
              <a:spAutoFit/>
            </a:bodyPr>
            <a:lstStyle/>
            <a:p>
              <a:pPr>
                <a:lnSpc>
                  <a:spcPct val="130000"/>
                </a:lnSpc>
              </a:pPr>
              <a:r>
                <a:rPr lang="zh-CN" altLang="en-US" dirty="0">
                  <a:solidFill>
                    <a:schemeClr val="tx1">
                      <a:lumMod val="85000"/>
                      <a:lumOff val="15000"/>
                    </a:schemeClr>
                  </a:solidFill>
                  <a:latin typeface="+mn-ea"/>
                </a:rPr>
                <a:t>点击此处添加文本内容点击此处添加文本内容点击此处添加文本内容点击此处添加文本内容</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20"/>
                                        </p:tgtEl>
                                        <p:attrNameLst>
                                          <p:attrName>style.visibility</p:attrName>
                                        </p:attrNameLst>
                                      </p:cBhvr>
                                      <p:to>
                                        <p:strVal val="visible"/>
                                      </p:to>
                                    </p:set>
                                    <p:animEffect transition="in" filter="fade">
                                      <p:cBhvr>
                                        <p:cTn id="13" dur="500"/>
                                        <p:tgtEl>
                                          <p:spTgt spid="120"/>
                                        </p:tgtEl>
                                      </p:cBhvr>
                                    </p:animEffect>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750"/>
                                        <p:tgtEl>
                                          <p:spTgt spid="29"/>
                                        </p:tgtEl>
                                      </p:cBhvr>
                                    </p:animEffect>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750"/>
                                        <p:tgtEl>
                                          <p:spTgt spid="28"/>
                                        </p:tgtEl>
                                      </p:cBhvr>
                                    </p:animEffect>
                                  </p:childTnLst>
                                </p:cTn>
                              </p:par>
                            </p:childTnLst>
                          </p:cTn>
                        </p:par>
                        <p:par>
                          <p:cTn id="26" fill="hold">
                            <p:stCondLst>
                              <p:cond delay="4000"/>
                            </p:stCondLst>
                            <p:childTnLst>
                              <p:par>
                                <p:cTn id="27" presetID="10"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750"/>
                                        <p:tgtEl>
                                          <p:spTgt spid="30"/>
                                        </p:tgtEl>
                                      </p:cBhvr>
                                    </p:animEffect>
                                  </p:childTnLst>
                                </p:cTn>
                              </p:par>
                            </p:childTnLst>
                          </p:cTn>
                        </p:par>
                        <p:par>
                          <p:cTn id="30" fill="hold">
                            <p:stCondLst>
                              <p:cond delay="5000"/>
                            </p:stCondLst>
                            <p:childTnLst>
                              <p:par>
                                <p:cTn id="31" presetID="10" presetClass="entr" presetSubtype="0" fill="hold"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750"/>
                                        <p:tgtEl>
                                          <p:spTgt spid="37"/>
                                        </p:tgtEl>
                                      </p:cBhvr>
                                    </p:animEffect>
                                  </p:childTnLst>
                                </p:cTn>
                              </p:par>
                              <p:par>
                                <p:cTn id="34" presetID="10" presetClass="entr" presetSubtype="0" fill="hold" nodeType="withEffect">
                                  <p:stCondLst>
                                    <p:cond delay="750"/>
                                  </p:stCondLst>
                                  <p:childTnLst>
                                    <p:set>
                                      <p:cBhvr>
                                        <p:cTn id="35" dur="1" fill="hold">
                                          <p:stCondLst>
                                            <p:cond delay="0"/>
                                          </p:stCondLst>
                                        </p:cTn>
                                        <p:tgtEl>
                                          <p:spTgt spid="130"/>
                                        </p:tgtEl>
                                        <p:attrNameLst>
                                          <p:attrName>style.visibility</p:attrName>
                                        </p:attrNameLst>
                                      </p:cBhvr>
                                      <p:to>
                                        <p:strVal val="visible"/>
                                      </p:to>
                                    </p:set>
                                    <p:animEffect transition="in" filter="fade">
                                      <p:cBhvr>
                                        <p:cTn id="36" dur="1250"/>
                                        <p:tgtEl>
                                          <p:spTgt spid="130"/>
                                        </p:tgtEl>
                                      </p:cBhvr>
                                    </p:animEffect>
                                  </p:childTnLst>
                                </p:cTn>
                              </p:par>
                              <p:par>
                                <p:cTn id="37" presetID="10" presetClass="entr" presetSubtype="0" fill="hold" nodeType="withEffect">
                                  <p:stCondLst>
                                    <p:cond delay="750"/>
                                  </p:stCondLst>
                                  <p:childTnLst>
                                    <p:set>
                                      <p:cBhvr>
                                        <p:cTn id="38" dur="1" fill="hold">
                                          <p:stCondLst>
                                            <p:cond delay="0"/>
                                          </p:stCondLst>
                                        </p:cTn>
                                        <p:tgtEl>
                                          <p:spTgt spid="121"/>
                                        </p:tgtEl>
                                        <p:attrNameLst>
                                          <p:attrName>style.visibility</p:attrName>
                                        </p:attrNameLst>
                                      </p:cBhvr>
                                      <p:to>
                                        <p:strVal val="visible"/>
                                      </p:to>
                                    </p:set>
                                    <p:animEffect transition="in" filter="fade">
                                      <p:cBhvr>
                                        <p:cTn id="39" dur="1250"/>
                                        <p:tgtEl>
                                          <p:spTgt spid="121"/>
                                        </p:tgtEl>
                                      </p:cBhvr>
                                    </p:animEffect>
                                  </p:childTnLst>
                                </p:cTn>
                              </p:par>
                              <p:par>
                                <p:cTn id="40" presetID="10" presetClass="entr" presetSubtype="0" fill="hold" nodeType="withEffect">
                                  <p:stCondLst>
                                    <p:cond delay="750"/>
                                  </p:stCondLst>
                                  <p:childTnLst>
                                    <p:set>
                                      <p:cBhvr>
                                        <p:cTn id="41" dur="1" fill="hold">
                                          <p:stCondLst>
                                            <p:cond delay="0"/>
                                          </p:stCondLst>
                                        </p:cTn>
                                        <p:tgtEl>
                                          <p:spTgt spid="131"/>
                                        </p:tgtEl>
                                        <p:attrNameLst>
                                          <p:attrName>style.visibility</p:attrName>
                                        </p:attrNameLst>
                                      </p:cBhvr>
                                      <p:to>
                                        <p:strVal val="visible"/>
                                      </p:to>
                                    </p:set>
                                    <p:animEffect transition="in" filter="fade">
                                      <p:cBhvr>
                                        <p:cTn id="42" dur="1250"/>
                                        <p:tgtEl>
                                          <p:spTgt spid="131"/>
                                        </p:tgtEl>
                                      </p:cBhvr>
                                    </p:animEffect>
                                  </p:childTnLst>
                                </p:cTn>
                              </p:par>
                              <p:par>
                                <p:cTn id="43" presetID="10" presetClass="entr" presetSubtype="0" fill="hold" nodeType="withEffect">
                                  <p:stCondLst>
                                    <p:cond delay="750"/>
                                  </p:stCondLst>
                                  <p:childTnLst>
                                    <p:set>
                                      <p:cBhvr>
                                        <p:cTn id="44" dur="1" fill="hold">
                                          <p:stCondLst>
                                            <p:cond delay="0"/>
                                          </p:stCondLst>
                                        </p:cTn>
                                        <p:tgtEl>
                                          <p:spTgt spid="124"/>
                                        </p:tgtEl>
                                        <p:attrNameLst>
                                          <p:attrName>style.visibility</p:attrName>
                                        </p:attrNameLst>
                                      </p:cBhvr>
                                      <p:to>
                                        <p:strVal val="visible"/>
                                      </p:to>
                                    </p:set>
                                    <p:animEffect transition="in" filter="fade">
                                      <p:cBhvr>
                                        <p:cTn id="45" dur="125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882931" y="1087120"/>
            <a:ext cx="3465790" cy="5313680"/>
            <a:chOff x="10134600" y="-3489326"/>
            <a:chExt cx="2751138" cy="4217989"/>
          </a:xfrm>
        </p:grpSpPr>
        <p:sp>
          <p:nvSpPr>
            <p:cNvPr id="3" name="Freeform 428"/>
            <p:cNvSpPr/>
            <p:nvPr/>
          </p:nvSpPr>
          <p:spPr bwMode="auto">
            <a:xfrm>
              <a:off x="10134600" y="-1893888"/>
              <a:ext cx="728663" cy="949325"/>
            </a:xfrm>
            <a:custGeom>
              <a:avLst/>
              <a:gdLst>
                <a:gd name="T0" fmla="*/ 0 w 194"/>
                <a:gd name="T1" fmla="*/ 36 h 253"/>
                <a:gd name="T2" fmla="*/ 136 w 194"/>
                <a:gd name="T3" fmla="*/ 6 h 253"/>
                <a:gd name="T4" fmla="*/ 180 w 194"/>
                <a:gd name="T5" fmla="*/ 99 h 253"/>
                <a:gd name="T6" fmla="*/ 194 w 194"/>
                <a:gd name="T7" fmla="*/ 221 h 253"/>
                <a:gd name="T8" fmla="*/ 66 w 194"/>
                <a:gd name="T9" fmla="*/ 253 h 253"/>
                <a:gd name="T10" fmla="*/ 0 w 194"/>
                <a:gd name="T11" fmla="*/ 36 h 253"/>
              </a:gdLst>
              <a:ahLst/>
              <a:cxnLst>
                <a:cxn ang="0">
                  <a:pos x="T0" y="T1"/>
                </a:cxn>
                <a:cxn ang="0">
                  <a:pos x="T2" y="T3"/>
                </a:cxn>
                <a:cxn ang="0">
                  <a:pos x="T4" y="T5"/>
                </a:cxn>
                <a:cxn ang="0">
                  <a:pos x="T6" y="T7"/>
                </a:cxn>
                <a:cxn ang="0">
                  <a:pos x="T8" y="T9"/>
                </a:cxn>
                <a:cxn ang="0">
                  <a:pos x="T10" y="T11"/>
                </a:cxn>
              </a:cxnLst>
              <a:rect l="0" t="0" r="r" b="b"/>
              <a:pathLst>
                <a:path w="194" h="253">
                  <a:moveTo>
                    <a:pt x="0" y="36"/>
                  </a:moveTo>
                  <a:cubicBezTo>
                    <a:pt x="0" y="36"/>
                    <a:pt x="98" y="15"/>
                    <a:pt x="136" y="6"/>
                  </a:cubicBezTo>
                  <a:cubicBezTo>
                    <a:pt x="164" y="0"/>
                    <a:pt x="167" y="50"/>
                    <a:pt x="180" y="99"/>
                  </a:cubicBezTo>
                  <a:cubicBezTo>
                    <a:pt x="193" y="148"/>
                    <a:pt x="194" y="221"/>
                    <a:pt x="194" y="221"/>
                  </a:cubicBezTo>
                  <a:cubicBezTo>
                    <a:pt x="66" y="253"/>
                    <a:pt x="66" y="253"/>
                    <a:pt x="66" y="253"/>
                  </a:cubicBezTo>
                  <a:cubicBezTo>
                    <a:pt x="66" y="253"/>
                    <a:pt x="42" y="104"/>
                    <a:pt x="0" y="36"/>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Freeform 429"/>
            <p:cNvSpPr/>
            <p:nvPr/>
          </p:nvSpPr>
          <p:spPr bwMode="auto">
            <a:xfrm>
              <a:off x="10607675" y="-1893888"/>
              <a:ext cx="255588" cy="850900"/>
            </a:xfrm>
            <a:custGeom>
              <a:avLst/>
              <a:gdLst>
                <a:gd name="T0" fmla="*/ 20 w 68"/>
                <a:gd name="T1" fmla="*/ 21 h 227"/>
                <a:gd name="T2" fmla="*/ 38 w 68"/>
                <a:gd name="T3" fmla="*/ 61 h 227"/>
                <a:gd name="T4" fmla="*/ 43 w 68"/>
                <a:gd name="T5" fmla="*/ 92 h 227"/>
                <a:gd name="T6" fmla="*/ 24 w 68"/>
                <a:gd name="T7" fmla="*/ 103 h 227"/>
                <a:gd name="T8" fmla="*/ 20 w 68"/>
                <a:gd name="T9" fmla="*/ 124 h 227"/>
                <a:gd name="T10" fmla="*/ 34 w 68"/>
                <a:gd name="T11" fmla="*/ 132 h 227"/>
                <a:gd name="T12" fmla="*/ 55 w 68"/>
                <a:gd name="T13" fmla="*/ 150 h 227"/>
                <a:gd name="T14" fmla="*/ 53 w 68"/>
                <a:gd name="T15" fmla="*/ 187 h 227"/>
                <a:gd name="T16" fmla="*/ 47 w 68"/>
                <a:gd name="T17" fmla="*/ 227 h 227"/>
                <a:gd name="T18" fmla="*/ 68 w 68"/>
                <a:gd name="T19" fmla="*/ 221 h 227"/>
                <a:gd name="T20" fmla="*/ 54 w 68"/>
                <a:gd name="T21" fmla="*/ 99 h 227"/>
                <a:gd name="T22" fmla="*/ 10 w 68"/>
                <a:gd name="T23" fmla="*/ 6 h 227"/>
                <a:gd name="T24" fmla="*/ 0 w 68"/>
                <a:gd name="T25" fmla="*/ 9 h 227"/>
                <a:gd name="T26" fmla="*/ 20 w 68"/>
                <a:gd name="T27" fmla="*/ 2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27">
                  <a:moveTo>
                    <a:pt x="20" y="21"/>
                  </a:moveTo>
                  <a:cubicBezTo>
                    <a:pt x="29" y="32"/>
                    <a:pt x="35" y="47"/>
                    <a:pt x="38" y="61"/>
                  </a:cubicBezTo>
                  <a:cubicBezTo>
                    <a:pt x="41" y="71"/>
                    <a:pt x="44" y="82"/>
                    <a:pt x="43" y="92"/>
                  </a:cubicBezTo>
                  <a:cubicBezTo>
                    <a:pt x="42" y="102"/>
                    <a:pt x="31" y="100"/>
                    <a:pt x="24" y="103"/>
                  </a:cubicBezTo>
                  <a:cubicBezTo>
                    <a:pt x="16" y="107"/>
                    <a:pt x="11" y="118"/>
                    <a:pt x="20" y="124"/>
                  </a:cubicBezTo>
                  <a:cubicBezTo>
                    <a:pt x="24" y="128"/>
                    <a:pt x="29" y="130"/>
                    <a:pt x="34" y="132"/>
                  </a:cubicBezTo>
                  <a:cubicBezTo>
                    <a:pt x="43" y="136"/>
                    <a:pt x="51" y="140"/>
                    <a:pt x="55" y="150"/>
                  </a:cubicBezTo>
                  <a:cubicBezTo>
                    <a:pt x="60" y="161"/>
                    <a:pt x="57" y="176"/>
                    <a:pt x="53" y="187"/>
                  </a:cubicBezTo>
                  <a:cubicBezTo>
                    <a:pt x="47" y="201"/>
                    <a:pt x="46" y="213"/>
                    <a:pt x="47" y="227"/>
                  </a:cubicBezTo>
                  <a:cubicBezTo>
                    <a:pt x="68" y="221"/>
                    <a:pt x="68" y="221"/>
                    <a:pt x="68" y="221"/>
                  </a:cubicBezTo>
                  <a:cubicBezTo>
                    <a:pt x="68" y="221"/>
                    <a:pt x="67" y="148"/>
                    <a:pt x="54" y="99"/>
                  </a:cubicBezTo>
                  <a:cubicBezTo>
                    <a:pt x="41" y="50"/>
                    <a:pt x="38" y="0"/>
                    <a:pt x="10" y="6"/>
                  </a:cubicBezTo>
                  <a:cubicBezTo>
                    <a:pt x="7" y="7"/>
                    <a:pt x="4" y="8"/>
                    <a:pt x="0" y="9"/>
                  </a:cubicBezTo>
                  <a:cubicBezTo>
                    <a:pt x="8" y="12"/>
                    <a:pt x="15" y="16"/>
                    <a:pt x="20" y="21"/>
                  </a:cubicBezTo>
                  <a:close/>
                </a:path>
              </a:pathLst>
            </a:custGeom>
            <a:solidFill>
              <a:srgbClr val="EDE9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430"/>
            <p:cNvSpPr/>
            <p:nvPr/>
          </p:nvSpPr>
          <p:spPr bwMode="auto">
            <a:xfrm>
              <a:off x="10345738" y="-1736726"/>
              <a:ext cx="58738" cy="66675"/>
            </a:xfrm>
            <a:custGeom>
              <a:avLst/>
              <a:gdLst>
                <a:gd name="T0" fmla="*/ 13 w 16"/>
                <a:gd name="T1" fmla="*/ 10 h 18"/>
                <a:gd name="T2" fmla="*/ 16 w 16"/>
                <a:gd name="T3" fmla="*/ 11 h 18"/>
                <a:gd name="T4" fmla="*/ 14 w 16"/>
                <a:gd name="T5" fmla="*/ 15 h 18"/>
                <a:gd name="T6" fmla="*/ 10 w 16"/>
                <a:gd name="T7" fmla="*/ 17 h 18"/>
                <a:gd name="T8" fmla="*/ 4 w 16"/>
                <a:gd name="T9" fmla="*/ 16 h 18"/>
                <a:gd name="T10" fmla="*/ 1 w 16"/>
                <a:gd name="T11" fmla="*/ 10 h 18"/>
                <a:gd name="T12" fmla="*/ 2 w 16"/>
                <a:gd name="T13" fmla="*/ 3 h 18"/>
                <a:gd name="T14" fmla="*/ 7 w 16"/>
                <a:gd name="T15" fmla="*/ 0 h 18"/>
                <a:gd name="T16" fmla="*/ 12 w 16"/>
                <a:gd name="T17" fmla="*/ 1 h 18"/>
                <a:gd name="T18" fmla="*/ 15 w 16"/>
                <a:gd name="T19" fmla="*/ 4 h 18"/>
                <a:gd name="T20" fmla="*/ 11 w 16"/>
                <a:gd name="T21" fmla="*/ 5 h 18"/>
                <a:gd name="T22" fmla="*/ 10 w 16"/>
                <a:gd name="T23" fmla="*/ 3 h 18"/>
                <a:gd name="T24" fmla="*/ 7 w 16"/>
                <a:gd name="T25" fmla="*/ 3 h 18"/>
                <a:gd name="T26" fmla="*/ 5 w 16"/>
                <a:gd name="T27" fmla="*/ 5 h 18"/>
                <a:gd name="T28" fmla="*/ 4 w 16"/>
                <a:gd name="T29" fmla="*/ 9 h 18"/>
                <a:gd name="T30" fmla="*/ 6 w 16"/>
                <a:gd name="T31" fmla="*/ 14 h 18"/>
                <a:gd name="T32" fmla="*/ 9 w 16"/>
                <a:gd name="T33" fmla="*/ 14 h 18"/>
                <a:gd name="T34" fmla="*/ 12 w 16"/>
                <a:gd name="T35" fmla="*/ 13 h 18"/>
                <a:gd name="T36" fmla="*/ 13 w 16"/>
                <a:gd name="T37"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18">
                  <a:moveTo>
                    <a:pt x="13" y="10"/>
                  </a:moveTo>
                  <a:cubicBezTo>
                    <a:pt x="16" y="11"/>
                    <a:pt x="16" y="11"/>
                    <a:pt x="16" y="11"/>
                  </a:cubicBezTo>
                  <a:cubicBezTo>
                    <a:pt x="16" y="12"/>
                    <a:pt x="15" y="14"/>
                    <a:pt x="14" y="15"/>
                  </a:cubicBezTo>
                  <a:cubicBezTo>
                    <a:pt x="13" y="16"/>
                    <a:pt x="12" y="17"/>
                    <a:pt x="10" y="17"/>
                  </a:cubicBezTo>
                  <a:cubicBezTo>
                    <a:pt x="8" y="18"/>
                    <a:pt x="6" y="17"/>
                    <a:pt x="4" y="16"/>
                  </a:cubicBezTo>
                  <a:cubicBezTo>
                    <a:pt x="3" y="15"/>
                    <a:pt x="1" y="13"/>
                    <a:pt x="1" y="10"/>
                  </a:cubicBezTo>
                  <a:cubicBezTo>
                    <a:pt x="0" y="7"/>
                    <a:pt x="1" y="5"/>
                    <a:pt x="2" y="3"/>
                  </a:cubicBezTo>
                  <a:cubicBezTo>
                    <a:pt x="3" y="1"/>
                    <a:pt x="5" y="0"/>
                    <a:pt x="7" y="0"/>
                  </a:cubicBezTo>
                  <a:cubicBezTo>
                    <a:pt x="9" y="0"/>
                    <a:pt x="11" y="0"/>
                    <a:pt x="12" y="1"/>
                  </a:cubicBezTo>
                  <a:cubicBezTo>
                    <a:pt x="13" y="1"/>
                    <a:pt x="14" y="2"/>
                    <a:pt x="15" y="4"/>
                  </a:cubicBezTo>
                  <a:cubicBezTo>
                    <a:pt x="11" y="5"/>
                    <a:pt x="11" y="5"/>
                    <a:pt x="11" y="5"/>
                  </a:cubicBezTo>
                  <a:cubicBezTo>
                    <a:pt x="11" y="4"/>
                    <a:pt x="11" y="4"/>
                    <a:pt x="10" y="3"/>
                  </a:cubicBezTo>
                  <a:cubicBezTo>
                    <a:pt x="9" y="3"/>
                    <a:pt x="8" y="3"/>
                    <a:pt x="7" y="3"/>
                  </a:cubicBezTo>
                  <a:cubicBezTo>
                    <a:pt x="6" y="3"/>
                    <a:pt x="5" y="4"/>
                    <a:pt x="5" y="5"/>
                  </a:cubicBezTo>
                  <a:cubicBezTo>
                    <a:pt x="4" y="6"/>
                    <a:pt x="4" y="7"/>
                    <a:pt x="4" y="9"/>
                  </a:cubicBezTo>
                  <a:cubicBezTo>
                    <a:pt x="5" y="11"/>
                    <a:pt x="5" y="13"/>
                    <a:pt x="6" y="14"/>
                  </a:cubicBezTo>
                  <a:cubicBezTo>
                    <a:pt x="7" y="14"/>
                    <a:pt x="8" y="15"/>
                    <a:pt x="9" y="14"/>
                  </a:cubicBezTo>
                  <a:cubicBezTo>
                    <a:pt x="10" y="14"/>
                    <a:pt x="11" y="14"/>
                    <a:pt x="12" y="13"/>
                  </a:cubicBezTo>
                  <a:cubicBezTo>
                    <a:pt x="12" y="12"/>
                    <a:pt x="12" y="11"/>
                    <a:pt x="13" y="10"/>
                  </a:cubicBezTo>
                  <a:close/>
                </a:path>
              </a:pathLst>
            </a:custGeom>
            <a:solidFill>
              <a:srgbClr val="8429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431"/>
            <p:cNvSpPr>
              <a:spLocks noEditPoints="1"/>
            </p:cNvSpPr>
            <p:nvPr/>
          </p:nvSpPr>
          <p:spPr bwMode="auto">
            <a:xfrm>
              <a:off x="10412413" y="-1747838"/>
              <a:ext cx="63500" cy="66675"/>
            </a:xfrm>
            <a:custGeom>
              <a:avLst/>
              <a:gdLst>
                <a:gd name="T0" fmla="*/ 40 w 40"/>
                <a:gd name="T1" fmla="*/ 35 h 42"/>
                <a:gd name="T2" fmla="*/ 31 w 40"/>
                <a:gd name="T3" fmla="*/ 38 h 42"/>
                <a:gd name="T4" fmla="*/ 26 w 40"/>
                <a:gd name="T5" fmla="*/ 31 h 42"/>
                <a:gd name="T6" fmla="*/ 10 w 40"/>
                <a:gd name="T7" fmla="*/ 33 h 42"/>
                <a:gd name="T8" fmla="*/ 10 w 40"/>
                <a:gd name="T9" fmla="*/ 42 h 42"/>
                <a:gd name="T10" fmla="*/ 0 w 40"/>
                <a:gd name="T11" fmla="*/ 42 h 42"/>
                <a:gd name="T12" fmla="*/ 10 w 40"/>
                <a:gd name="T13" fmla="*/ 2 h 42"/>
                <a:gd name="T14" fmla="*/ 17 w 40"/>
                <a:gd name="T15" fmla="*/ 0 h 42"/>
                <a:gd name="T16" fmla="*/ 40 w 40"/>
                <a:gd name="T17" fmla="*/ 35 h 42"/>
                <a:gd name="T18" fmla="*/ 21 w 40"/>
                <a:gd name="T19" fmla="*/ 23 h 42"/>
                <a:gd name="T20" fmla="*/ 14 w 40"/>
                <a:gd name="T21" fmla="*/ 9 h 42"/>
                <a:gd name="T22" fmla="*/ 12 w 40"/>
                <a:gd name="T23" fmla="*/ 26 h 42"/>
                <a:gd name="T24" fmla="*/ 21 w 40"/>
                <a:gd name="T25" fmla="*/ 2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42">
                  <a:moveTo>
                    <a:pt x="40" y="35"/>
                  </a:moveTo>
                  <a:lnTo>
                    <a:pt x="31" y="38"/>
                  </a:lnTo>
                  <a:lnTo>
                    <a:pt x="26" y="31"/>
                  </a:lnTo>
                  <a:lnTo>
                    <a:pt x="10" y="33"/>
                  </a:lnTo>
                  <a:lnTo>
                    <a:pt x="10" y="42"/>
                  </a:lnTo>
                  <a:lnTo>
                    <a:pt x="0" y="42"/>
                  </a:lnTo>
                  <a:lnTo>
                    <a:pt x="10" y="2"/>
                  </a:lnTo>
                  <a:lnTo>
                    <a:pt x="17" y="0"/>
                  </a:lnTo>
                  <a:lnTo>
                    <a:pt x="40" y="35"/>
                  </a:lnTo>
                  <a:close/>
                  <a:moveTo>
                    <a:pt x="21" y="23"/>
                  </a:moveTo>
                  <a:lnTo>
                    <a:pt x="14" y="9"/>
                  </a:lnTo>
                  <a:lnTo>
                    <a:pt x="12" y="26"/>
                  </a:lnTo>
                  <a:lnTo>
                    <a:pt x="21" y="23"/>
                  </a:lnTo>
                  <a:close/>
                </a:path>
              </a:pathLst>
            </a:custGeom>
            <a:solidFill>
              <a:srgbClr val="8429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432"/>
            <p:cNvSpPr/>
            <p:nvPr/>
          </p:nvSpPr>
          <p:spPr bwMode="auto">
            <a:xfrm>
              <a:off x="10472738" y="-1763713"/>
              <a:ext cx="60325" cy="71438"/>
            </a:xfrm>
            <a:custGeom>
              <a:avLst/>
              <a:gdLst>
                <a:gd name="T0" fmla="*/ 7 w 38"/>
                <a:gd name="T1" fmla="*/ 45 h 45"/>
                <a:gd name="T2" fmla="*/ 0 w 38"/>
                <a:gd name="T3" fmla="*/ 5 h 45"/>
                <a:gd name="T4" fmla="*/ 7 w 38"/>
                <a:gd name="T5" fmla="*/ 5 h 45"/>
                <a:gd name="T6" fmla="*/ 28 w 38"/>
                <a:gd name="T7" fmla="*/ 29 h 45"/>
                <a:gd name="T8" fmla="*/ 24 w 38"/>
                <a:gd name="T9" fmla="*/ 3 h 45"/>
                <a:gd name="T10" fmla="*/ 31 w 38"/>
                <a:gd name="T11" fmla="*/ 0 h 45"/>
                <a:gd name="T12" fmla="*/ 38 w 38"/>
                <a:gd name="T13" fmla="*/ 41 h 45"/>
                <a:gd name="T14" fmla="*/ 28 w 38"/>
                <a:gd name="T15" fmla="*/ 41 h 45"/>
                <a:gd name="T16" fmla="*/ 9 w 38"/>
                <a:gd name="T17" fmla="*/ 19 h 45"/>
                <a:gd name="T18" fmla="*/ 14 w 38"/>
                <a:gd name="T19" fmla="*/ 43 h 45"/>
                <a:gd name="T20" fmla="*/ 7 w 38"/>
                <a:gd name="T2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45">
                  <a:moveTo>
                    <a:pt x="7" y="45"/>
                  </a:moveTo>
                  <a:lnTo>
                    <a:pt x="0" y="5"/>
                  </a:lnTo>
                  <a:lnTo>
                    <a:pt x="7" y="5"/>
                  </a:lnTo>
                  <a:lnTo>
                    <a:pt x="28" y="29"/>
                  </a:lnTo>
                  <a:lnTo>
                    <a:pt x="24" y="3"/>
                  </a:lnTo>
                  <a:lnTo>
                    <a:pt x="31" y="0"/>
                  </a:lnTo>
                  <a:lnTo>
                    <a:pt x="38" y="41"/>
                  </a:lnTo>
                  <a:lnTo>
                    <a:pt x="28" y="41"/>
                  </a:lnTo>
                  <a:lnTo>
                    <a:pt x="9" y="19"/>
                  </a:lnTo>
                  <a:lnTo>
                    <a:pt x="14" y="43"/>
                  </a:lnTo>
                  <a:lnTo>
                    <a:pt x="7" y="45"/>
                  </a:lnTo>
                  <a:close/>
                </a:path>
              </a:pathLst>
            </a:custGeom>
            <a:solidFill>
              <a:srgbClr val="8429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433"/>
            <p:cNvSpPr/>
            <p:nvPr/>
          </p:nvSpPr>
          <p:spPr bwMode="auto">
            <a:xfrm>
              <a:off x="10536238" y="-1774826"/>
              <a:ext cx="57150" cy="68263"/>
            </a:xfrm>
            <a:custGeom>
              <a:avLst/>
              <a:gdLst>
                <a:gd name="T0" fmla="*/ 12 w 15"/>
                <a:gd name="T1" fmla="*/ 11 h 18"/>
                <a:gd name="T2" fmla="*/ 15 w 15"/>
                <a:gd name="T3" fmla="*/ 11 h 18"/>
                <a:gd name="T4" fmla="*/ 13 w 15"/>
                <a:gd name="T5" fmla="*/ 16 h 18"/>
                <a:gd name="T6" fmla="*/ 9 w 15"/>
                <a:gd name="T7" fmla="*/ 18 h 18"/>
                <a:gd name="T8" fmla="*/ 3 w 15"/>
                <a:gd name="T9" fmla="*/ 17 h 18"/>
                <a:gd name="T10" fmla="*/ 0 w 15"/>
                <a:gd name="T11" fmla="*/ 11 h 18"/>
                <a:gd name="T12" fmla="*/ 1 w 15"/>
                <a:gd name="T13" fmla="*/ 4 h 18"/>
                <a:gd name="T14" fmla="*/ 6 w 15"/>
                <a:gd name="T15" fmla="*/ 1 h 18"/>
                <a:gd name="T16" fmla="*/ 12 w 15"/>
                <a:gd name="T17" fmla="*/ 2 h 18"/>
                <a:gd name="T18" fmla="*/ 14 w 15"/>
                <a:gd name="T19" fmla="*/ 4 h 18"/>
                <a:gd name="T20" fmla="*/ 11 w 15"/>
                <a:gd name="T21" fmla="*/ 6 h 18"/>
                <a:gd name="T22" fmla="*/ 9 w 15"/>
                <a:gd name="T23" fmla="*/ 4 h 18"/>
                <a:gd name="T24" fmla="*/ 7 w 15"/>
                <a:gd name="T25" fmla="*/ 4 h 18"/>
                <a:gd name="T26" fmla="*/ 4 w 15"/>
                <a:gd name="T27" fmla="*/ 6 h 18"/>
                <a:gd name="T28" fmla="*/ 4 w 15"/>
                <a:gd name="T29" fmla="*/ 10 h 18"/>
                <a:gd name="T30" fmla="*/ 6 w 15"/>
                <a:gd name="T31" fmla="*/ 14 h 18"/>
                <a:gd name="T32" fmla="*/ 9 w 15"/>
                <a:gd name="T33" fmla="*/ 15 h 18"/>
                <a:gd name="T34" fmla="*/ 11 w 15"/>
                <a:gd name="T35" fmla="*/ 14 h 18"/>
                <a:gd name="T36" fmla="*/ 12 w 15"/>
                <a:gd name="T37"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8">
                  <a:moveTo>
                    <a:pt x="12" y="11"/>
                  </a:moveTo>
                  <a:cubicBezTo>
                    <a:pt x="15" y="11"/>
                    <a:pt x="15" y="11"/>
                    <a:pt x="15" y="11"/>
                  </a:cubicBezTo>
                  <a:cubicBezTo>
                    <a:pt x="15" y="13"/>
                    <a:pt x="14" y="15"/>
                    <a:pt x="13" y="16"/>
                  </a:cubicBezTo>
                  <a:cubicBezTo>
                    <a:pt x="12" y="17"/>
                    <a:pt x="11" y="18"/>
                    <a:pt x="9" y="18"/>
                  </a:cubicBezTo>
                  <a:cubicBezTo>
                    <a:pt x="7" y="18"/>
                    <a:pt x="5" y="18"/>
                    <a:pt x="3" y="17"/>
                  </a:cubicBezTo>
                  <a:cubicBezTo>
                    <a:pt x="2" y="15"/>
                    <a:pt x="1" y="14"/>
                    <a:pt x="0" y="11"/>
                  </a:cubicBezTo>
                  <a:cubicBezTo>
                    <a:pt x="0" y="8"/>
                    <a:pt x="0" y="6"/>
                    <a:pt x="1" y="4"/>
                  </a:cubicBezTo>
                  <a:cubicBezTo>
                    <a:pt x="2" y="2"/>
                    <a:pt x="4" y="1"/>
                    <a:pt x="6" y="1"/>
                  </a:cubicBezTo>
                  <a:cubicBezTo>
                    <a:pt x="8" y="0"/>
                    <a:pt x="10" y="1"/>
                    <a:pt x="12" y="2"/>
                  </a:cubicBezTo>
                  <a:cubicBezTo>
                    <a:pt x="13" y="2"/>
                    <a:pt x="13" y="3"/>
                    <a:pt x="14" y="4"/>
                  </a:cubicBezTo>
                  <a:cubicBezTo>
                    <a:pt x="11" y="6"/>
                    <a:pt x="11" y="6"/>
                    <a:pt x="11" y="6"/>
                  </a:cubicBezTo>
                  <a:cubicBezTo>
                    <a:pt x="10" y="5"/>
                    <a:pt x="10" y="4"/>
                    <a:pt x="9" y="4"/>
                  </a:cubicBezTo>
                  <a:cubicBezTo>
                    <a:pt x="8" y="4"/>
                    <a:pt x="8" y="4"/>
                    <a:pt x="7" y="4"/>
                  </a:cubicBezTo>
                  <a:cubicBezTo>
                    <a:pt x="5" y="4"/>
                    <a:pt x="5" y="5"/>
                    <a:pt x="4" y="6"/>
                  </a:cubicBezTo>
                  <a:cubicBezTo>
                    <a:pt x="3" y="7"/>
                    <a:pt x="3" y="8"/>
                    <a:pt x="4" y="10"/>
                  </a:cubicBezTo>
                  <a:cubicBezTo>
                    <a:pt x="4" y="12"/>
                    <a:pt x="5" y="14"/>
                    <a:pt x="6" y="14"/>
                  </a:cubicBezTo>
                  <a:cubicBezTo>
                    <a:pt x="6" y="15"/>
                    <a:pt x="8" y="15"/>
                    <a:pt x="9" y="15"/>
                  </a:cubicBezTo>
                  <a:cubicBezTo>
                    <a:pt x="10" y="15"/>
                    <a:pt x="10" y="15"/>
                    <a:pt x="11" y="14"/>
                  </a:cubicBezTo>
                  <a:cubicBezTo>
                    <a:pt x="11" y="13"/>
                    <a:pt x="12" y="12"/>
                    <a:pt x="12" y="11"/>
                  </a:cubicBezTo>
                  <a:close/>
                </a:path>
              </a:pathLst>
            </a:custGeom>
            <a:solidFill>
              <a:srgbClr val="8429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434"/>
            <p:cNvSpPr/>
            <p:nvPr/>
          </p:nvSpPr>
          <p:spPr bwMode="auto">
            <a:xfrm>
              <a:off x="10596563" y="-1778001"/>
              <a:ext cx="55563" cy="63500"/>
            </a:xfrm>
            <a:custGeom>
              <a:avLst/>
              <a:gdLst>
                <a:gd name="T0" fmla="*/ 7 w 35"/>
                <a:gd name="T1" fmla="*/ 40 h 40"/>
                <a:gd name="T2" fmla="*/ 0 w 35"/>
                <a:gd name="T3" fmla="*/ 0 h 40"/>
                <a:gd name="T4" fmla="*/ 7 w 35"/>
                <a:gd name="T5" fmla="*/ 0 h 40"/>
                <a:gd name="T6" fmla="*/ 14 w 35"/>
                <a:gd name="T7" fmla="*/ 33 h 40"/>
                <a:gd name="T8" fmla="*/ 33 w 35"/>
                <a:gd name="T9" fmla="*/ 28 h 40"/>
                <a:gd name="T10" fmla="*/ 35 w 35"/>
                <a:gd name="T11" fmla="*/ 35 h 40"/>
                <a:gd name="T12" fmla="*/ 7 w 35"/>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5" h="40">
                  <a:moveTo>
                    <a:pt x="7" y="40"/>
                  </a:moveTo>
                  <a:lnTo>
                    <a:pt x="0" y="0"/>
                  </a:lnTo>
                  <a:lnTo>
                    <a:pt x="7" y="0"/>
                  </a:lnTo>
                  <a:lnTo>
                    <a:pt x="14" y="33"/>
                  </a:lnTo>
                  <a:lnTo>
                    <a:pt x="33" y="28"/>
                  </a:lnTo>
                  <a:lnTo>
                    <a:pt x="35" y="35"/>
                  </a:lnTo>
                  <a:lnTo>
                    <a:pt x="7" y="40"/>
                  </a:lnTo>
                  <a:close/>
                </a:path>
              </a:pathLst>
            </a:custGeom>
            <a:solidFill>
              <a:srgbClr val="8429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435"/>
            <p:cNvSpPr/>
            <p:nvPr/>
          </p:nvSpPr>
          <p:spPr bwMode="auto">
            <a:xfrm>
              <a:off x="10648950" y="-1793876"/>
              <a:ext cx="60325" cy="68263"/>
            </a:xfrm>
            <a:custGeom>
              <a:avLst/>
              <a:gdLst>
                <a:gd name="T0" fmla="*/ 7 w 38"/>
                <a:gd name="T1" fmla="*/ 43 h 43"/>
                <a:gd name="T2" fmla="*/ 0 w 38"/>
                <a:gd name="T3" fmla="*/ 5 h 43"/>
                <a:gd name="T4" fmla="*/ 28 w 38"/>
                <a:gd name="T5" fmla="*/ 0 h 43"/>
                <a:gd name="T6" fmla="*/ 31 w 38"/>
                <a:gd name="T7" fmla="*/ 5 h 43"/>
                <a:gd name="T8" fmla="*/ 10 w 38"/>
                <a:gd name="T9" fmla="*/ 10 h 43"/>
                <a:gd name="T10" fmla="*/ 12 w 38"/>
                <a:gd name="T11" fmla="*/ 19 h 43"/>
                <a:gd name="T12" fmla="*/ 31 w 38"/>
                <a:gd name="T13" fmla="*/ 15 h 43"/>
                <a:gd name="T14" fmla="*/ 31 w 38"/>
                <a:gd name="T15" fmla="*/ 22 h 43"/>
                <a:gd name="T16" fmla="*/ 12 w 38"/>
                <a:gd name="T17" fmla="*/ 24 h 43"/>
                <a:gd name="T18" fmla="*/ 14 w 38"/>
                <a:gd name="T19" fmla="*/ 36 h 43"/>
                <a:gd name="T20" fmla="*/ 36 w 38"/>
                <a:gd name="T21" fmla="*/ 31 h 43"/>
                <a:gd name="T22" fmla="*/ 38 w 38"/>
                <a:gd name="T23" fmla="*/ 38 h 43"/>
                <a:gd name="T24" fmla="*/ 7 w 38"/>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43">
                  <a:moveTo>
                    <a:pt x="7" y="43"/>
                  </a:moveTo>
                  <a:lnTo>
                    <a:pt x="0" y="5"/>
                  </a:lnTo>
                  <a:lnTo>
                    <a:pt x="28" y="0"/>
                  </a:lnTo>
                  <a:lnTo>
                    <a:pt x="31" y="5"/>
                  </a:lnTo>
                  <a:lnTo>
                    <a:pt x="10" y="10"/>
                  </a:lnTo>
                  <a:lnTo>
                    <a:pt x="12" y="19"/>
                  </a:lnTo>
                  <a:lnTo>
                    <a:pt x="31" y="15"/>
                  </a:lnTo>
                  <a:lnTo>
                    <a:pt x="31" y="22"/>
                  </a:lnTo>
                  <a:lnTo>
                    <a:pt x="12" y="24"/>
                  </a:lnTo>
                  <a:lnTo>
                    <a:pt x="14" y="36"/>
                  </a:lnTo>
                  <a:lnTo>
                    <a:pt x="36" y="31"/>
                  </a:lnTo>
                  <a:lnTo>
                    <a:pt x="38" y="38"/>
                  </a:lnTo>
                  <a:lnTo>
                    <a:pt x="7" y="43"/>
                  </a:lnTo>
                  <a:close/>
                </a:path>
              </a:pathLst>
            </a:custGeom>
            <a:solidFill>
              <a:srgbClr val="8429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436"/>
            <p:cNvSpPr/>
            <p:nvPr/>
          </p:nvSpPr>
          <p:spPr bwMode="auto">
            <a:xfrm>
              <a:off x="10315575" y="-1657351"/>
              <a:ext cx="401638" cy="115888"/>
            </a:xfrm>
            <a:custGeom>
              <a:avLst/>
              <a:gdLst>
                <a:gd name="T0" fmla="*/ 0 w 253"/>
                <a:gd name="T1" fmla="*/ 44 h 73"/>
                <a:gd name="T2" fmla="*/ 250 w 253"/>
                <a:gd name="T3" fmla="*/ 0 h 73"/>
                <a:gd name="T4" fmla="*/ 253 w 253"/>
                <a:gd name="T5" fmla="*/ 26 h 73"/>
                <a:gd name="T6" fmla="*/ 7 w 253"/>
                <a:gd name="T7" fmla="*/ 73 h 73"/>
                <a:gd name="T8" fmla="*/ 0 w 253"/>
                <a:gd name="T9" fmla="*/ 44 h 73"/>
              </a:gdLst>
              <a:ahLst/>
              <a:cxnLst>
                <a:cxn ang="0">
                  <a:pos x="T0" y="T1"/>
                </a:cxn>
                <a:cxn ang="0">
                  <a:pos x="T2" y="T3"/>
                </a:cxn>
                <a:cxn ang="0">
                  <a:pos x="T4" y="T5"/>
                </a:cxn>
                <a:cxn ang="0">
                  <a:pos x="T6" y="T7"/>
                </a:cxn>
                <a:cxn ang="0">
                  <a:pos x="T8" y="T9"/>
                </a:cxn>
              </a:cxnLst>
              <a:rect l="0" t="0" r="r" b="b"/>
              <a:pathLst>
                <a:path w="253" h="73">
                  <a:moveTo>
                    <a:pt x="0" y="44"/>
                  </a:moveTo>
                  <a:lnTo>
                    <a:pt x="250" y="0"/>
                  </a:lnTo>
                  <a:lnTo>
                    <a:pt x="253" y="26"/>
                  </a:lnTo>
                  <a:lnTo>
                    <a:pt x="7" y="73"/>
                  </a:lnTo>
                  <a:lnTo>
                    <a:pt x="0" y="44"/>
                  </a:lnTo>
                  <a:close/>
                </a:path>
              </a:pathLst>
            </a:custGeom>
            <a:solidFill>
              <a:srgbClr val="AFAF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437"/>
            <p:cNvSpPr/>
            <p:nvPr/>
          </p:nvSpPr>
          <p:spPr bwMode="auto">
            <a:xfrm>
              <a:off x="10333038" y="-1598613"/>
              <a:ext cx="417513" cy="123825"/>
            </a:xfrm>
            <a:custGeom>
              <a:avLst/>
              <a:gdLst>
                <a:gd name="T0" fmla="*/ 0 w 263"/>
                <a:gd name="T1" fmla="*/ 50 h 78"/>
                <a:gd name="T2" fmla="*/ 256 w 263"/>
                <a:gd name="T3" fmla="*/ 0 h 78"/>
                <a:gd name="T4" fmla="*/ 263 w 263"/>
                <a:gd name="T5" fmla="*/ 31 h 78"/>
                <a:gd name="T6" fmla="*/ 8 w 263"/>
                <a:gd name="T7" fmla="*/ 78 h 78"/>
                <a:gd name="T8" fmla="*/ 0 w 263"/>
                <a:gd name="T9" fmla="*/ 50 h 78"/>
              </a:gdLst>
              <a:ahLst/>
              <a:cxnLst>
                <a:cxn ang="0">
                  <a:pos x="T0" y="T1"/>
                </a:cxn>
                <a:cxn ang="0">
                  <a:pos x="T2" y="T3"/>
                </a:cxn>
                <a:cxn ang="0">
                  <a:pos x="T4" y="T5"/>
                </a:cxn>
                <a:cxn ang="0">
                  <a:pos x="T6" y="T7"/>
                </a:cxn>
                <a:cxn ang="0">
                  <a:pos x="T8" y="T9"/>
                </a:cxn>
              </a:cxnLst>
              <a:rect l="0" t="0" r="r" b="b"/>
              <a:pathLst>
                <a:path w="263" h="78">
                  <a:moveTo>
                    <a:pt x="0" y="50"/>
                  </a:moveTo>
                  <a:lnTo>
                    <a:pt x="256" y="0"/>
                  </a:lnTo>
                  <a:lnTo>
                    <a:pt x="263" y="31"/>
                  </a:lnTo>
                  <a:lnTo>
                    <a:pt x="8" y="78"/>
                  </a:lnTo>
                  <a:lnTo>
                    <a:pt x="0" y="50"/>
                  </a:lnTo>
                  <a:close/>
                </a:path>
              </a:pathLst>
            </a:custGeom>
            <a:solidFill>
              <a:srgbClr val="AFAF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438"/>
            <p:cNvSpPr/>
            <p:nvPr/>
          </p:nvSpPr>
          <p:spPr bwMode="auto">
            <a:xfrm>
              <a:off x="10374313" y="-1425576"/>
              <a:ext cx="349250" cy="93663"/>
            </a:xfrm>
            <a:custGeom>
              <a:avLst/>
              <a:gdLst>
                <a:gd name="T0" fmla="*/ 0 w 220"/>
                <a:gd name="T1" fmla="*/ 38 h 59"/>
                <a:gd name="T2" fmla="*/ 213 w 220"/>
                <a:gd name="T3" fmla="*/ 0 h 59"/>
                <a:gd name="T4" fmla="*/ 220 w 220"/>
                <a:gd name="T5" fmla="*/ 21 h 59"/>
                <a:gd name="T6" fmla="*/ 8 w 220"/>
                <a:gd name="T7" fmla="*/ 59 h 59"/>
                <a:gd name="T8" fmla="*/ 0 w 220"/>
                <a:gd name="T9" fmla="*/ 38 h 59"/>
              </a:gdLst>
              <a:ahLst/>
              <a:cxnLst>
                <a:cxn ang="0">
                  <a:pos x="T0" y="T1"/>
                </a:cxn>
                <a:cxn ang="0">
                  <a:pos x="T2" y="T3"/>
                </a:cxn>
                <a:cxn ang="0">
                  <a:pos x="T4" y="T5"/>
                </a:cxn>
                <a:cxn ang="0">
                  <a:pos x="T6" y="T7"/>
                </a:cxn>
                <a:cxn ang="0">
                  <a:pos x="T8" y="T9"/>
                </a:cxn>
              </a:cxnLst>
              <a:rect l="0" t="0" r="r" b="b"/>
              <a:pathLst>
                <a:path w="220" h="59">
                  <a:moveTo>
                    <a:pt x="0" y="38"/>
                  </a:moveTo>
                  <a:lnTo>
                    <a:pt x="213" y="0"/>
                  </a:lnTo>
                  <a:lnTo>
                    <a:pt x="220" y="21"/>
                  </a:lnTo>
                  <a:lnTo>
                    <a:pt x="8" y="59"/>
                  </a:lnTo>
                  <a:lnTo>
                    <a:pt x="0" y="38"/>
                  </a:lnTo>
                  <a:close/>
                </a:path>
              </a:pathLst>
            </a:custGeom>
            <a:solidFill>
              <a:srgbClr val="AFAF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439"/>
            <p:cNvSpPr/>
            <p:nvPr/>
          </p:nvSpPr>
          <p:spPr bwMode="auto">
            <a:xfrm>
              <a:off x="10348913" y="-1477963"/>
              <a:ext cx="209550" cy="79375"/>
            </a:xfrm>
            <a:custGeom>
              <a:avLst/>
              <a:gdLst>
                <a:gd name="T0" fmla="*/ 54 w 56"/>
                <a:gd name="T1" fmla="*/ 0 h 21"/>
                <a:gd name="T2" fmla="*/ 0 w 56"/>
                <a:gd name="T3" fmla="*/ 9 h 21"/>
                <a:gd name="T4" fmla="*/ 4 w 56"/>
                <a:gd name="T5" fmla="*/ 21 h 21"/>
                <a:gd name="T6" fmla="*/ 56 w 56"/>
                <a:gd name="T7" fmla="*/ 12 h 21"/>
                <a:gd name="T8" fmla="*/ 54 w 56"/>
                <a:gd name="T9" fmla="*/ 0 h 21"/>
              </a:gdLst>
              <a:ahLst/>
              <a:cxnLst>
                <a:cxn ang="0">
                  <a:pos x="T0" y="T1"/>
                </a:cxn>
                <a:cxn ang="0">
                  <a:pos x="T2" y="T3"/>
                </a:cxn>
                <a:cxn ang="0">
                  <a:pos x="T4" y="T5"/>
                </a:cxn>
                <a:cxn ang="0">
                  <a:pos x="T6" y="T7"/>
                </a:cxn>
                <a:cxn ang="0">
                  <a:pos x="T8" y="T9"/>
                </a:cxn>
              </a:cxnLst>
              <a:rect l="0" t="0" r="r" b="b"/>
              <a:pathLst>
                <a:path w="56" h="21">
                  <a:moveTo>
                    <a:pt x="54" y="0"/>
                  </a:moveTo>
                  <a:cubicBezTo>
                    <a:pt x="0" y="9"/>
                    <a:pt x="0" y="9"/>
                    <a:pt x="0" y="9"/>
                  </a:cubicBezTo>
                  <a:cubicBezTo>
                    <a:pt x="4" y="21"/>
                    <a:pt x="4" y="21"/>
                    <a:pt x="4" y="21"/>
                  </a:cubicBezTo>
                  <a:cubicBezTo>
                    <a:pt x="56" y="12"/>
                    <a:pt x="56" y="12"/>
                    <a:pt x="56" y="12"/>
                  </a:cubicBezTo>
                  <a:cubicBezTo>
                    <a:pt x="55" y="8"/>
                    <a:pt x="55" y="4"/>
                    <a:pt x="54" y="0"/>
                  </a:cubicBezTo>
                  <a:close/>
                </a:path>
              </a:pathLst>
            </a:custGeom>
            <a:solidFill>
              <a:srgbClr val="AFAF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440"/>
            <p:cNvSpPr/>
            <p:nvPr/>
          </p:nvSpPr>
          <p:spPr bwMode="auto">
            <a:xfrm>
              <a:off x="10398125" y="-1350963"/>
              <a:ext cx="206375" cy="82550"/>
            </a:xfrm>
            <a:custGeom>
              <a:avLst/>
              <a:gdLst>
                <a:gd name="T0" fmla="*/ 54 w 55"/>
                <a:gd name="T1" fmla="*/ 0 h 22"/>
                <a:gd name="T2" fmla="*/ 0 w 55"/>
                <a:gd name="T3" fmla="*/ 10 h 22"/>
                <a:gd name="T4" fmla="*/ 3 w 55"/>
                <a:gd name="T5" fmla="*/ 22 h 22"/>
                <a:gd name="T6" fmla="*/ 55 w 55"/>
                <a:gd name="T7" fmla="*/ 13 h 22"/>
                <a:gd name="T8" fmla="*/ 54 w 55"/>
                <a:gd name="T9" fmla="*/ 0 h 22"/>
              </a:gdLst>
              <a:ahLst/>
              <a:cxnLst>
                <a:cxn ang="0">
                  <a:pos x="T0" y="T1"/>
                </a:cxn>
                <a:cxn ang="0">
                  <a:pos x="T2" y="T3"/>
                </a:cxn>
                <a:cxn ang="0">
                  <a:pos x="T4" y="T5"/>
                </a:cxn>
                <a:cxn ang="0">
                  <a:pos x="T6" y="T7"/>
                </a:cxn>
                <a:cxn ang="0">
                  <a:pos x="T8" y="T9"/>
                </a:cxn>
              </a:cxnLst>
              <a:rect l="0" t="0" r="r" b="b"/>
              <a:pathLst>
                <a:path w="55" h="22">
                  <a:moveTo>
                    <a:pt x="54" y="0"/>
                  </a:moveTo>
                  <a:cubicBezTo>
                    <a:pt x="0" y="10"/>
                    <a:pt x="0" y="10"/>
                    <a:pt x="0" y="10"/>
                  </a:cubicBezTo>
                  <a:cubicBezTo>
                    <a:pt x="3" y="22"/>
                    <a:pt x="3" y="22"/>
                    <a:pt x="3" y="22"/>
                  </a:cubicBezTo>
                  <a:cubicBezTo>
                    <a:pt x="55" y="13"/>
                    <a:pt x="55" y="13"/>
                    <a:pt x="55" y="13"/>
                  </a:cubicBezTo>
                  <a:cubicBezTo>
                    <a:pt x="55" y="8"/>
                    <a:pt x="54" y="4"/>
                    <a:pt x="54" y="0"/>
                  </a:cubicBezTo>
                  <a:close/>
                </a:path>
              </a:pathLst>
            </a:custGeom>
            <a:solidFill>
              <a:srgbClr val="AFAF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441"/>
            <p:cNvSpPr/>
            <p:nvPr/>
          </p:nvSpPr>
          <p:spPr bwMode="auto">
            <a:xfrm>
              <a:off x="10626725" y="-1298576"/>
              <a:ext cx="184150" cy="214313"/>
            </a:xfrm>
            <a:custGeom>
              <a:avLst/>
              <a:gdLst>
                <a:gd name="T0" fmla="*/ 0 w 49"/>
                <a:gd name="T1" fmla="*/ 41 h 57"/>
                <a:gd name="T2" fmla="*/ 9 w 49"/>
                <a:gd name="T3" fmla="*/ 38 h 57"/>
                <a:gd name="T4" fmla="*/ 18 w 49"/>
                <a:gd name="T5" fmla="*/ 47 h 57"/>
                <a:gd name="T6" fmla="*/ 43 w 49"/>
                <a:gd name="T7" fmla="*/ 0 h 57"/>
                <a:gd name="T8" fmla="*/ 49 w 49"/>
                <a:gd name="T9" fmla="*/ 0 h 57"/>
                <a:gd name="T10" fmla="*/ 33 w 49"/>
                <a:gd name="T11" fmla="*/ 29 h 57"/>
                <a:gd name="T12" fmla="*/ 20 w 49"/>
                <a:gd name="T13" fmla="*/ 57 h 57"/>
                <a:gd name="T14" fmla="*/ 0 w 49"/>
                <a:gd name="T15" fmla="*/ 41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57">
                  <a:moveTo>
                    <a:pt x="0" y="41"/>
                  </a:moveTo>
                  <a:cubicBezTo>
                    <a:pt x="9" y="38"/>
                    <a:pt x="9" y="38"/>
                    <a:pt x="9" y="38"/>
                  </a:cubicBezTo>
                  <a:cubicBezTo>
                    <a:pt x="18" y="47"/>
                    <a:pt x="18" y="47"/>
                    <a:pt x="18" y="47"/>
                  </a:cubicBezTo>
                  <a:cubicBezTo>
                    <a:pt x="18" y="47"/>
                    <a:pt x="33" y="7"/>
                    <a:pt x="43" y="0"/>
                  </a:cubicBezTo>
                  <a:cubicBezTo>
                    <a:pt x="49" y="0"/>
                    <a:pt x="49" y="0"/>
                    <a:pt x="49" y="0"/>
                  </a:cubicBezTo>
                  <a:cubicBezTo>
                    <a:pt x="49" y="0"/>
                    <a:pt x="39" y="15"/>
                    <a:pt x="33" y="29"/>
                  </a:cubicBezTo>
                  <a:cubicBezTo>
                    <a:pt x="27" y="42"/>
                    <a:pt x="24" y="56"/>
                    <a:pt x="20" y="57"/>
                  </a:cubicBezTo>
                  <a:cubicBezTo>
                    <a:pt x="16" y="57"/>
                    <a:pt x="0" y="41"/>
                    <a:pt x="0" y="41"/>
                  </a:cubicBezTo>
                  <a:close/>
                </a:path>
              </a:pathLst>
            </a:custGeom>
            <a:solidFill>
              <a:srgbClr val="8429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442"/>
            <p:cNvSpPr/>
            <p:nvPr/>
          </p:nvSpPr>
          <p:spPr bwMode="auto">
            <a:xfrm>
              <a:off x="10648950" y="-1244601"/>
              <a:ext cx="161925" cy="111125"/>
            </a:xfrm>
            <a:custGeom>
              <a:avLst/>
              <a:gdLst>
                <a:gd name="T0" fmla="*/ 0 w 43"/>
                <a:gd name="T1" fmla="*/ 3 h 30"/>
                <a:gd name="T2" fmla="*/ 8 w 43"/>
                <a:gd name="T3" fmla="*/ 0 h 30"/>
                <a:gd name="T4" fmla="*/ 43 w 43"/>
                <a:gd name="T5" fmla="*/ 30 h 30"/>
                <a:gd name="T6" fmla="*/ 0 w 43"/>
                <a:gd name="T7" fmla="*/ 3 h 30"/>
              </a:gdLst>
              <a:ahLst/>
              <a:cxnLst>
                <a:cxn ang="0">
                  <a:pos x="T0" y="T1"/>
                </a:cxn>
                <a:cxn ang="0">
                  <a:pos x="T2" y="T3"/>
                </a:cxn>
                <a:cxn ang="0">
                  <a:pos x="T4" y="T5"/>
                </a:cxn>
                <a:cxn ang="0">
                  <a:pos x="T6" y="T7"/>
                </a:cxn>
              </a:cxnLst>
              <a:rect l="0" t="0" r="r" b="b"/>
              <a:pathLst>
                <a:path w="43" h="30">
                  <a:moveTo>
                    <a:pt x="0" y="3"/>
                  </a:moveTo>
                  <a:cubicBezTo>
                    <a:pt x="8" y="0"/>
                    <a:pt x="8" y="0"/>
                    <a:pt x="8" y="0"/>
                  </a:cubicBezTo>
                  <a:cubicBezTo>
                    <a:pt x="8" y="0"/>
                    <a:pt x="39" y="18"/>
                    <a:pt x="43" y="30"/>
                  </a:cubicBezTo>
                  <a:cubicBezTo>
                    <a:pt x="43" y="30"/>
                    <a:pt x="19" y="10"/>
                    <a:pt x="0" y="3"/>
                  </a:cubicBezTo>
                  <a:close/>
                </a:path>
              </a:pathLst>
            </a:custGeom>
            <a:solidFill>
              <a:srgbClr val="8429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443"/>
            <p:cNvSpPr/>
            <p:nvPr/>
          </p:nvSpPr>
          <p:spPr bwMode="auto">
            <a:xfrm>
              <a:off x="10860088" y="-1670051"/>
              <a:ext cx="682625" cy="668338"/>
            </a:xfrm>
            <a:custGeom>
              <a:avLst/>
              <a:gdLst>
                <a:gd name="T0" fmla="*/ 148 w 182"/>
                <a:gd name="T1" fmla="*/ 0 h 178"/>
                <a:gd name="T2" fmla="*/ 110 w 182"/>
                <a:gd name="T3" fmla="*/ 43 h 178"/>
                <a:gd name="T4" fmla="*/ 83 w 182"/>
                <a:gd name="T5" fmla="*/ 113 h 178"/>
                <a:gd name="T6" fmla="*/ 31 w 182"/>
                <a:gd name="T7" fmla="*/ 93 h 178"/>
                <a:gd name="T8" fmla="*/ 0 w 182"/>
                <a:gd name="T9" fmla="*/ 143 h 178"/>
                <a:gd name="T10" fmla="*/ 74 w 182"/>
                <a:gd name="T11" fmla="*/ 168 h 178"/>
                <a:gd name="T12" fmla="*/ 148 w 182"/>
                <a:gd name="T13" fmla="*/ 81 h 178"/>
                <a:gd name="T14" fmla="*/ 154 w 182"/>
                <a:gd name="T15" fmla="*/ 5 h 178"/>
                <a:gd name="T16" fmla="*/ 148 w 182"/>
                <a:gd name="T17"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178">
                  <a:moveTo>
                    <a:pt x="148" y="0"/>
                  </a:moveTo>
                  <a:cubicBezTo>
                    <a:pt x="148" y="0"/>
                    <a:pt x="123" y="9"/>
                    <a:pt x="110" y="43"/>
                  </a:cubicBezTo>
                  <a:cubicBezTo>
                    <a:pt x="96" y="80"/>
                    <a:pt x="88" y="110"/>
                    <a:pt x="83" y="113"/>
                  </a:cubicBezTo>
                  <a:cubicBezTo>
                    <a:pt x="72" y="121"/>
                    <a:pt x="31" y="93"/>
                    <a:pt x="31" y="93"/>
                  </a:cubicBezTo>
                  <a:cubicBezTo>
                    <a:pt x="0" y="143"/>
                    <a:pt x="0" y="143"/>
                    <a:pt x="0" y="143"/>
                  </a:cubicBezTo>
                  <a:cubicBezTo>
                    <a:pt x="0" y="143"/>
                    <a:pt x="48" y="178"/>
                    <a:pt x="74" y="168"/>
                  </a:cubicBezTo>
                  <a:cubicBezTo>
                    <a:pt x="100" y="158"/>
                    <a:pt x="148" y="81"/>
                    <a:pt x="148" y="81"/>
                  </a:cubicBezTo>
                  <a:cubicBezTo>
                    <a:pt x="148" y="81"/>
                    <a:pt x="182" y="9"/>
                    <a:pt x="154" y="5"/>
                  </a:cubicBezTo>
                  <a:lnTo>
                    <a:pt x="148" y="0"/>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444"/>
            <p:cNvSpPr/>
            <p:nvPr/>
          </p:nvSpPr>
          <p:spPr bwMode="auto">
            <a:xfrm>
              <a:off x="10860088" y="-1670051"/>
              <a:ext cx="660400" cy="668338"/>
            </a:xfrm>
            <a:custGeom>
              <a:avLst/>
              <a:gdLst>
                <a:gd name="T0" fmla="*/ 148 w 176"/>
                <a:gd name="T1" fmla="*/ 3 h 178"/>
                <a:gd name="T2" fmla="*/ 148 w 176"/>
                <a:gd name="T3" fmla="*/ 0 h 178"/>
                <a:gd name="T4" fmla="*/ 140 w 176"/>
                <a:gd name="T5" fmla="*/ 4 h 178"/>
                <a:gd name="T6" fmla="*/ 85 w 176"/>
                <a:gd name="T7" fmla="*/ 138 h 178"/>
                <a:gd name="T8" fmla="*/ 49 w 176"/>
                <a:gd name="T9" fmla="*/ 150 h 178"/>
                <a:gd name="T10" fmla="*/ 29 w 176"/>
                <a:gd name="T11" fmla="*/ 134 h 178"/>
                <a:gd name="T12" fmla="*/ 41 w 176"/>
                <a:gd name="T13" fmla="*/ 99 h 178"/>
                <a:gd name="T14" fmla="*/ 31 w 176"/>
                <a:gd name="T15" fmla="*/ 93 h 178"/>
                <a:gd name="T16" fmla="*/ 0 w 176"/>
                <a:gd name="T17" fmla="*/ 143 h 178"/>
                <a:gd name="T18" fmla="*/ 74 w 176"/>
                <a:gd name="T19" fmla="*/ 168 h 178"/>
                <a:gd name="T20" fmla="*/ 148 w 176"/>
                <a:gd name="T21" fmla="*/ 81 h 178"/>
                <a:gd name="T22" fmla="*/ 148 w 176"/>
                <a:gd name="T23" fmla="*/ 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178">
                  <a:moveTo>
                    <a:pt x="148" y="3"/>
                  </a:moveTo>
                  <a:cubicBezTo>
                    <a:pt x="148" y="0"/>
                    <a:pt x="148" y="0"/>
                    <a:pt x="148" y="0"/>
                  </a:cubicBezTo>
                  <a:cubicBezTo>
                    <a:pt x="148" y="0"/>
                    <a:pt x="145" y="2"/>
                    <a:pt x="140" y="4"/>
                  </a:cubicBezTo>
                  <a:cubicBezTo>
                    <a:pt x="136" y="53"/>
                    <a:pt x="129" y="109"/>
                    <a:pt x="85" y="138"/>
                  </a:cubicBezTo>
                  <a:cubicBezTo>
                    <a:pt x="74" y="145"/>
                    <a:pt x="62" y="151"/>
                    <a:pt x="49" y="150"/>
                  </a:cubicBezTo>
                  <a:cubicBezTo>
                    <a:pt x="41" y="149"/>
                    <a:pt x="31" y="143"/>
                    <a:pt x="29" y="134"/>
                  </a:cubicBezTo>
                  <a:cubicBezTo>
                    <a:pt x="26" y="122"/>
                    <a:pt x="33" y="110"/>
                    <a:pt x="41" y="99"/>
                  </a:cubicBezTo>
                  <a:cubicBezTo>
                    <a:pt x="35" y="96"/>
                    <a:pt x="31" y="93"/>
                    <a:pt x="31" y="93"/>
                  </a:cubicBezTo>
                  <a:cubicBezTo>
                    <a:pt x="0" y="143"/>
                    <a:pt x="0" y="143"/>
                    <a:pt x="0" y="143"/>
                  </a:cubicBezTo>
                  <a:cubicBezTo>
                    <a:pt x="0" y="143"/>
                    <a:pt x="48" y="178"/>
                    <a:pt x="74" y="168"/>
                  </a:cubicBezTo>
                  <a:cubicBezTo>
                    <a:pt x="100" y="158"/>
                    <a:pt x="148" y="81"/>
                    <a:pt x="148" y="81"/>
                  </a:cubicBezTo>
                  <a:cubicBezTo>
                    <a:pt x="148" y="81"/>
                    <a:pt x="176" y="6"/>
                    <a:pt x="148" y="3"/>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445"/>
            <p:cNvSpPr/>
            <p:nvPr/>
          </p:nvSpPr>
          <p:spPr bwMode="auto">
            <a:xfrm>
              <a:off x="10693400" y="-1497013"/>
              <a:ext cx="277813" cy="285750"/>
            </a:xfrm>
            <a:custGeom>
              <a:avLst/>
              <a:gdLst>
                <a:gd name="T0" fmla="*/ 40 w 74"/>
                <a:gd name="T1" fmla="*/ 26 h 76"/>
                <a:gd name="T2" fmla="*/ 0 w 74"/>
                <a:gd name="T3" fmla="*/ 16 h 76"/>
                <a:gd name="T4" fmla="*/ 16 w 74"/>
                <a:gd name="T5" fmla="*/ 2 h 76"/>
                <a:gd name="T6" fmla="*/ 44 w 74"/>
                <a:gd name="T7" fmla="*/ 7 h 76"/>
                <a:gd name="T8" fmla="*/ 67 w 74"/>
                <a:gd name="T9" fmla="*/ 12 h 76"/>
                <a:gd name="T10" fmla="*/ 74 w 74"/>
                <a:gd name="T11" fmla="*/ 37 h 76"/>
                <a:gd name="T12" fmla="*/ 43 w 74"/>
                <a:gd name="T13" fmla="*/ 76 h 76"/>
                <a:gd name="T14" fmla="*/ 38 w 74"/>
                <a:gd name="T15" fmla="*/ 30 h 76"/>
                <a:gd name="T16" fmla="*/ 40 w 74"/>
                <a:gd name="T17" fmla="*/ 2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76">
                  <a:moveTo>
                    <a:pt x="40" y="26"/>
                  </a:moveTo>
                  <a:cubicBezTo>
                    <a:pt x="26" y="26"/>
                    <a:pt x="13" y="19"/>
                    <a:pt x="0" y="16"/>
                  </a:cubicBezTo>
                  <a:cubicBezTo>
                    <a:pt x="0" y="4"/>
                    <a:pt x="4" y="0"/>
                    <a:pt x="16" y="2"/>
                  </a:cubicBezTo>
                  <a:cubicBezTo>
                    <a:pt x="27" y="4"/>
                    <a:pt x="33" y="9"/>
                    <a:pt x="44" y="7"/>
                  </a:cubicBezTo>
                  <a:cubicBezTo>
                    <a:pt x="53" y="5"/>
                    <a:pt x="60" y="4"/>
                    <a:pt x="67" y="12"/>
                  </a:cubicBezTo>
                  <a:cubicBezTo>
                    <a:pt x="73" y="19"/>
                    <a:pt x="74" y="28"/>
                    <a:pt x="74" y="37"/>
                  </a:cubicBezTo>
                  <a:cubicBezTo>
                    <a:pt x="43" y="76"/>
                    <a:pt x="43" y="76"/>
                    <a:pt x="43" y="76"/>
                  </a:cubicBezTo>
                  <a:cubicBezTo>
                    <a:pt x="38" y="30"/>
                    <a:pt x="38" y="30"/>
                    <a:pt x="38" y="30"/>
                  </a:cubicBezTo>
                  <a:lnTo>
                    <a:pt x="40" y="26"/>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446"/>
            <p:cNvSpPr/>
            <p:nvPr/>
          </p:nvSpPr>
          <p:spPr bwMode="auto">
            <a:xfrm>
              <a:off x="10693400" y="-1463676"/>
              <a:ext cx="277813" cy="252413"/>
            </a:xfrm>
            <a:custGeom>
              <a:avLst/>
              <a:gdLst>
                <a:gd name="T0" fmla="*/ 64 w 74"/>
                <a:gd name="T1" fmla="*/ 31 h 67"/>
                <a:gd name="T2" fmla="*/ 48 w 74"/>
                <a:gd name="T3" fmla="*/ 35 h 67"/>
                <a:gd name="T4" fmla="*/ 60 w 74"/>
                <a:gd name="T5" fmla="*/ 13 h 67"/>
                <a:gd name="T6" fmla="*/ 50 w 74"/>
                <a:gd name="T7" fmla="*/ 5 h 67"/>
                <a:gd name="T8" fmla="*/ 45 w 74"/>
                <a:gd name="T9" fmla="*/ 7 h 67"/>
                <a:gd name="T10" fmla="*/ 34 w 74"/>
                <a:gd name="T11" fmla="*/ 7 h 67"/>
                <a:gd name="T12" fmla="*/ 15 w 74"/>
                <a:gd name="T13" fmla="*/ 6 h 67"/>
                <a:gd name="T14" fmla="*/ 1 w 74"/>
                <a:gd name="T15" fmla="*/ 0 h 67"/>
                <a:gd name="T16" fmla="*/ 0 w 74"/>
                <a:gd name="T17" fmla="*/ 7 h 67"/>
                <a:gd name="T18" fmla="*/ 40 w 74"/>
                <a:gd name="T19" fmla="*/ 17 h 67"/>
                <a:gd name="T20" fmla="*/ 37 w 74"/>
                <a:gd name="T21" fmla="*/ 14 h 67"/>
                <a:gd name="T22" fmla="*/ 43 w 74"/>
                <a:gd name="T23" fmla="*/ 67 h 67"/>
                <a:gd name="T24" fmla="*/ 74 w 74"/>
                <a:gd name="T25" fmla="*/ 28 h 67"/>
                <a:gd name="T26" fmla="*/ 74 w 74"/>
                <a:gd name="T27" fmla="*/ 24 h 67"/>
                <a:gd name="T28" fmla="*/ 64 w 74"/>
                <a:gd name="T29"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67">
                  <a:moveTo>
                    <a:pt x="64" y="31"/>
                  </a:moveTo>
                  <a:cubicBezTo>
                    <a:pt x="60" y="33"/>
                    <a:pt x="53" y="37"/>
                    <a:pt x="48" y="35"/>
                  </a:cubicBezTo>
                  <a:cubicBezTo>
                    <a:pt x="37" y="30"/>
                    <a:pt x="57" y="16"/>
                    <a:pt x="60" y="13"/>
                  </a:cubicBezTo>
                  <a:cubicBezTo>
                    <a:pt x="65" y="5"/>
                    <a:pt x="54" y="4"/>
                    <a:pt x="50" y="5"/>
                  </a:cubicBezTo>
                  <a:cubicBezTo>
                    <a:pt x="48" y="6"/>
                    <a:pt x="47" y="6"/>
                    <a:pt x="45" y="7"/>
                  </a:cubicBezTo>
                  <a:cubicBezTo>
                    <a:pt x="42" y="8"/>
                    <a:pt x="38" y="8"/>
                    <a:pt x="34" y="7"/>
                  </a:cubicBezTo>
                  <a:cubicBezTo>
                    <a:pt x="28" y="7"/>
                    <a:pt x="22" y="6"/>
                    <a:pt x="15" y="6"/>
                  </a:cubicBezTo>
                  <a:cubicBezTo>
                    <a:pt x="10" y="5"/>
                    <a:pt x="4" y="3"/>
                    <a:pt x="1" y="0"/>
                  </a:cubicBezTo>
                  <a:cubicBezTo>
                    <a:pt x="0" y="2"/>
                    <a:pt x="0" y="4"/>
                    <a:pt x="0" y="7"/>
                  </a:cubicBezTo>
                  <a:cubicBezTo>
                    <a:pt x="13" y="10"/>
                    <a:pt x="26" y="17"/>
                    <a:pt x="40" y="17"/>
                  </a:cubicBezTo>
                  <a:cubicBezTo>
                    <a:pt x="37" y="14"/>
                    <a:pt x="37" y="14"/>
                    <a:pt x="37" y="14"/>
                  </a:cubicBezTo>
                  <a:cubicBezTo>
                    <a:pt x="43" y="67"/>
                    <a:pt x="43" y="67"/>
                    <a:pt x="43" y="67"/>
                  </a:cubicBezTo>
                  <a:cubicBezTo>
                    <a:pt x="74" y="28"/>
                    <a:pt x="74" y="28"/>
                    <a:pt x="74" y="28"/>
                  </a:cubicBezTo>
                  <a:cubicBezTo>
                    <a:pt x="74" y="27"/>
                    <a:pt x="74" y="26"/>
                    <a:pt x="74" y="24"/>
                  </a:cubicBezTo>
                  <a:cubicBezTo>
                    <a:pt x="71" y="27"/>
                    <a:pt x="67" y="29"/>
                    <a:pt x="64" y="31"/>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447"/>
            <p:cNvSpPr/>
            <p:nvPr/>
          </p:nvSpPr>
          <p:spPr bwMode="auto">
            <a:xfrm>
              <a:off x="10810875" y="-1365251"/>
              <a:ext cx="187325" cy="280988"/>
            </a:xfrm>
            <a:custGeom>
              <a:avLst/>
              <a:gdLst>
                <a:gd name="T0" fmla="*/ 37 w 50"/>
                <a:gd name="T1" fmla="*/ 30 h 75"/>
                <a:gd name="T2" fmla="*/ 50 w 50"/>
                <a:gd name="T3" fmla="*/ 12 h 75"/>
                <a:gd name="T4" fmla="*/ 37 w 50"/>
                <a:gd name="T5" fmla="*/ 4 h 75"/>
                <a:gd name="T6" fmla="*/ 0 w 50"/>
                <a:gd name="T7" fmla="*/ 62 h 75"/>
                <a:gd name="T8" fmla="*/ 13 w 50"/>
                <a:gd name="T9" fmla="*/ 71 h 75"/>
                <a:gd name="T10" fmla="*/ 37 w 50"/>
                <a:gd name="T11" fmla="*/ 30 h 75"/>
              </a:gdLst>
              <a:ahLst/>
              <a:cxnLst>
                <a:cxn ang="0">
                  <a:pos x="T0" y="T1"/>
                </a:cxn>
                <a:cxn ang="0">
                  <a:pos x="T2" y="T3"/>
                </a:cxn>
                <a:cxn ang="0">
                  <a:pos x="T4" y="T5"/>
                </a:cxn>
                <a:cxn ang="0">
                  <a:pos x="T6" y="T7"/>
                </a:cxn>
                <a:cxn ang="0">
                  <a:pos x="T8" y="T9"/>
                </a:cxn>
                <a:cxn ang="0">
                  <a:pos x="T10" y="T11"/>
                </a:cxn>
              </a:cxnLst>
              <a:rect l="0" t="0" r="r" b="b"/>
              <a:pathLst>
                <a:path w="50" h="75">
                  <a:moveTo>
                    <a:pt x="37" y="30"/>
                  </a:moveTo>
                  <a:cubicBezTo>
                    <a:pt x="50" y="12"/>
                    <a:pt x="50" y="12"/>
                    <a:pt x="50" y="12"/>
                  </a:cubicBezTo>
                  <a:cubicBezTo>
                    <a:pt x="50" y="12"/>
                    <a:pt x="46" y="0"/>
                    <a:pt x="37" y="4"/>
                  </a:cubicBezTo>
                  <a:cubicBezTo>
                    <a:pt x="29" y="8"/>
                    <a:pt x="0" y="62"/>
                    <a:pt x="0" y="62"/>
                  </a:cubicBezTo>
                  <a:cubicBezTo>
                    <a:pt x="0" y="62"/>
                    <a:pt x="7" y="75"/>
                    <a:pt x="13" y="71"/>
                  </a:cubicBezTo>
                  <a:cubicBezTo>
                    <a:pt x="20" y="67"/>
                    <a:pt x="37" y="30"/>
                    <a:pt x="37" y="30"/>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448"/>
            <p:cNvSpPr/>
            <p:nvPr/>
          </p:nvSpPr>
          <p:spPr bwMode="auto">
            <a:xfrm>
              <a:off x="11917363" y="-1692276"/>
              <a:ext cx="814388" cy="495300"/>
            </a:xfrm>
            <a:custGeom>
              <a:avLst/>
              <a:gdLst>
                <a:gd name="T0" fmla="*/ 14 w 217"/>
                <a:gd name="T1" fmla="*/ 4 h 132"/>
                <a:gd name="T2" fmla="*/ 52 w 217"/>
                <a:gd name="T3" fmla="*/ 14 h 132"/>
                <a:gd name="T4" fmla="*/ 127 w 217"/>
                <a:gd name="T5" fmla="*/ 55 h 132"/>
                <a:gd name="T6" fmla="*/ 170 w 217"/>
                <a:gd name="T7" fmla="*/ 72 h 132"/>
                <a:gd name="T8" fmla="*/ 205 w 217"/>
                <a:gd name="T9" fmla="*/ 32 h 132"/>
                <a:gd name="T10" fmla="*/ 215 w 217"/>
                <a:gd name="T11" fmla="*/ 75 h 132"/>
                <a:gd name="T12" fmla="*/ 119 w 217"/>
                <a:gd name="T13" fmla="*/ 99 h 132"/>
                <a:gd name="T14" fmla="*/ 26 w 217"/>
                <a:gd name="T15" fmla="*/ 66 h 132"/>
                <a:gd name="T16" fmla="*/ 14 w 217"/>
                <a:gd name="T17" fmla="*/ 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 h="132">
                  <a:moveTo>
                    <a:pt x="14" y="4"/>
                  </a:moveTo>
                  <a:cubicBezTo>
                    <a:pt x="14" y="4"/>
                    <a:pt x="31" y="0"/>
                    <a:pt x="52" y="14"/>
                  </a:cubicBezTo>
                  <a:cubicBezTo>
                    <a:pt x="74" y="29"/>
                    <a:pt x="127" y="55"/>
                    <a:pt x="127" y="55"/>
                  </a:cubicBezTo>
                  <a:cubicBezTo>
                    <a:pt x="170" y="72"/>
                    <a:pt x="170" y="72"/>
                    <a:pt x="170" y="72"/>
                  </a:cubicBezTo>
                  <a:cubicBezTo>
                    <a:pt x="170" y="72"/>
                    <a:pt x="205" y="60"/>
                    <a:pt x="205" y="32"/>
                  </a:cubicBezTo>
                  <a:cubicBezTo>
                    <a:pt x="205" y="32"/>
                    <a:pt x="213" y="19"/>
                    <a:pt x="215" y="75"/>
                  </a:cubicBezTo>
                  <a:cubicBezTo>
                    <a:pt x="217" y="132"/>
                    <a:pt x="137" y="105"/>
                    <a:pt x="119" y="99"/>
                  </a:cubicBezTo>
                  <a:cubicBezTo>
                    <a:pt x="100" y="94"/>
                    <a:pt x="26" y="66"/>
                    <a:pt x="26" y="66"/>
                  </a:cubicBezTo>
                  <a:cubicBezTo>
                    <a:pt x="26" y="66"/>
                    <a:pt x="0" y="23"/>
                    <a:pt x="14" y="4"/>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449"/>
            <p:cNvSpPr/>
            <p:nvPr/>
          </p:nvSpPr>
          <p:spPr bwMode="auto">
            <a:xfrm>
              <a:off x="11917363" y="-1681163"/>
              <a:ext cx="803275" cy="395288"/>
            </a:xfrm>
            <a:custGeom>
              <a:avLst/>
              <a:gdLst>
                <a:gd name="T0" fmla="*/ 169 w 214"/>
                <a:gd name="T1" fmla="*/ 88 h 105"/>
                <a:gd name="T2" fmla="*/ 202 w 214"/>
                <a:gd name="T3" fmla="*/ 68 h 105"/>
                <a:gd name="T4" fmla="*/ 214 w 214"/>
                <a:gd name="T5" fmla="*/ 50 h 105"/>
                <a:gd name="T6" fmla="*/ 205 w 214"/>
                <a:gd name="T7" fmla="*/ 29 h 105"/>
                <a:gd name="T8" fmla="*/ 170 w 214"/>
                <a:gd name="T9" fmla="*/ 69 h 105"/>
                <a:gd name="T10" fmla="*/ 127 w 214"/>
                <a:gd name="T11" fmla="*/ 52 h 105"/>
                <a:gd name="T12" fmla="*/ 85 w 214"/>
                <a:gd name="T13" fmla="*/ 31 h 105"/>
                <a:gd name="T14" fmla="*/ 86 w 214"/>
                <a:gd name="T15" fmla="*/ 31 h 105"/>
                <a:gd name="T16" fmla="*/ 95 w 214"/>
                <a:gd name="T17" fmla="*/ 51 h 105"/>
                <a:gd name="T18" fmla="*/ 72 w 214"/>
                <a:gd name="T19" fmla="*/ 65 h 105"/>
                <a:gd name="T20" fmla="*/ 51 w 214"/>
                <a:gd name="T21" fmla="*/ 58 h 105"/>
                <a:gd name="T22" fmla="*/ 35 w 214"/>
                <a:gd name="T23" fmla="*/ 50 h 105"/>
                <a:gd name="T24" fmla="*/ 34 w 214"/>
                <a:gd name="T25" fmla="*/ 32 h 105"/>
                <a:gd name="T26" fmla="*/ 27 w 214"/>
                <a:gd name="T27" fmla="*/ 1 h 105"/>
                <a:gd name="T28" fmla="*/ 14 w 214"/>
                <a:gd name="T29" fmla="*/ 1 h 105"/>
                <a:gd name="T30" fmla="*/ 26 w 214"/>
                <a:gd name="T31" fmla="*/ 63 h 105"/>
                <a:gd name="T32" fmla="*/ 119 w 214"/>
                <a:gd name="T33" fmla="*/ 96 h 105"/>
                <a:gd name="T34" fmla="*/ 155 w 214"/>
                <a:gd name="T35" fmla="*/ 105 h 105"/>
                <a:gd name="T36" fmla="*/ 169 w 214"/>
                <a:gd name="T37" fmla="*/ 8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4" h="105">
                  <a:moveTo>
                    <a:pt x="169" y="88"/>
                  </a:moveTo>
                  <a:cubicBezTo>
                    <a:pt x="182" y="85"/>
                    <a:pt x="192" y="78"/>
                    <a:pt x="202" y="68"/>
                  </a:cubicBezTo>
                  <a:cubicBezTo>
                    <a:pt x="207" y="62"/>
                    <a:pt x="210" y="56"/>
                    <a:pt x="214" y="50"/>
                  </a:cubicBezTo>
                  <a:cubicBezTo>
                    <a:pt x="210" y="20"/>
                    <a:pt x="205" y="29"/>
                    <a:pt x="205" y="29"/>
                  </a:cubicBezTo>
                  <a:cubicBezTo>
                    <a:pt x="205" y="57"/>
                    <a:pt x="170" y="69"/>
                    <a:pt x="170" y="69"/>
                  </a:cubicBezTo>
                  <a:cubicBezTo>
                    <a:pt x="127" y="52"/>
                    <a:pt x="127" y="52"/>
                    <a:pt x="127" y="52"/>
                  </a:cubicBezTo>
                  <a:cubicBezTo>
                    <a:pt x="127" y="52"/>
                    <a:pt x="106" y="42"/>
                    <a:pt x="85" y="31"/>
                  </a:cubicBezTo>
                  <a:cubicBezTo>
                    <a:pt x="85" y="31"/>
                    <a:pt x="86" y="31"/>
                    <a:pt x="86" y="31"/>
                  </a:cubicBezTo>
                  <a:cubicBezTo>
                    <a:pt x="90" y="37"/>
                    <a:pt x="94" y="44"/>
                    <a:pt x="95" y="51"/>
                  </a:cubicBezTo>
                  <a:cubicBezTo>
                    <a:pt x="97" y="64"/>
                    <a:pt x="82" y="67"/>
                    <a:pt x="72" y="65"/>
                  </a:cubicBezTo>
                  <a:cubicBezTo>
                    <a:pt x="65" y="63"/>
                    <a:pt x="58" y="60"/>
                    <a:pt x="51" y="58"/>
                  </a:cubicBezTo>
                  <a:cubicBezTo>
                    <a:pt x="46" y="56"/>
                    <a:pt x="38" y="55"/>
                    <a:pt x="35" y="50"/>
                  </a:cubicBezTo>
                  <a:cubicBezTo>
                    <a:pt x="31" y="45"/>
                    <a:pt x="34" y="38"/>
                    <a:pt x="34" y="32"/>
                  </a:cubicBezTo>
                  <a:cubicBezTo>
                    <a:pt x="33" y="21"/>
                    <a:pt x="32" y="10"/>
                    <a:pt x="27" y="1"/>
                  </a:cubicBezTo>
                  <a:cubicBezTo>
                    <a:pt x="19" y="0"/>
                    <a:pt x="14" y="1"/>
                    <a:pt x="14" y="1"/>
                  </a:cubicBezTo>
                  <a:cubicBezTo>
                    <a:pt x="0" y="20"/>
                    <a:pt x="26" y="63"/>
                    <a:pt x="26" y="63"/>
                  </a:cubicBezTo>
                  <a:cubicBezTo>
                    <a:pt x="26" y="63"/>
                    <a:pt x="100" y="91"/>
                    <a:pt x="119" y="96"/>
                  </a:cubicBezTo>
                  <a:cubicBezTo>
                    <a:pt x="125" y="98"/>
                    <a:pt x="139" y="103"/>
                    <a:pt x="155" y="105"/>
                  </a:cubicBezTo>
                  <a:cubicBezTo>
                    <a:pt x="156" y="97"/>
                    <a:pt x="161" y="90"/>
                    <a:pt x="169" y="88"/>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450"/>
            <p:cNvSpPr/>
            <p:nvPr/>
          </p:nvSpPr>
          <p:spPr bwMode="auto">
            <a:xfrm>
              <a:off x="11399838" y="-719138"/>
              <a:ext cx="720725" cy="1379538"/>
            </a:xfrm>
            <a:custGeom>
              <a:avLst/>
              <a:gdLst>
                <a:gd name="T0" fmla="*/ 10 w 192"/>
                <a:gd name="T1" fmla="*/ 0 h 368"/>
                <a:gd name="T2" fmla="*/ 52 w 192"/>
                <a:gd name="T3" fmla="*/ 101 h 368"/>
                <a:gd name="T4" fmla="*/ 49 w 192"/>
                <a:gd name="T5" fmla="*/ 352 h 368"/>
                <a:gd name="T6" fmla="*/ 89 w 192"/>
                <a:gd name="T7" fmla="*/ 368 h 368"/>
                <a:gd name="T8" fmla="*/ 88 w 192"/>
                <a:gd name="T9" fmla="*/ 111 h 368"/>
                <a:gd name="T10" fmla="*/ 113 w 192"/>
                <a:gd name="T11" fmla="*/ 110 h 368"/>
                <a:gd name="T12" fmla="*/ 131 w 192"/>
                <a:gd name="T13" fmla="*/ 360 h 368"/>
                <a:gd name="T14" fmla="*/ 159 w 192"/>
                <a:gd name="T15" fmla="*/ 339 h 368"/>
                <a:gd name="T16" fmla="*/ 177 w 192"/>
                <a:gd name="T17" fmla="*/ 321 h 368"/>
                <a:gd name="T18" fmla="*/ 147 w 192"/>
                <a:gd name="T19" fmla="*/ 105 h 368"/>
                <a:gd name="T20" fmla="*/ 177 w 192"/>
                <a:gd name="T21" fmla="*/ 0 h 368"/>
                <a:gd name="T22" fmla="*/ 10 w 192"/>
                <a:gd name="T2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368">
                  <a:moveTo>
                    <a:pt x="10" y="0"/>
                  </a:moveTo>
                  <a:cubicBezTo>
                    <a:pt x="10" y="0"/>
                    <a:pt x="0" y="91"/>
                    <a:pt x="52" y="101"/>
                  </a:cubicBezTo>
                  <a:cubicBezTo>
                    <a:pt x="49" y="352"/>
                    <a:pt x="49" y="352"/>
                    <a:pt x="49" y="352"/>
                  </a:cubicBezTo>
                  <a:cubicBezTo>
                    <a:pt x="89" y="368"/>
                    <a:pt x="89" y="368"/>
                    <a:pt x="89" y="368"/>
                  </a:cubicBezTo>
                  <a:cubicBezTo>
                    <a:pt x="88" y="111"/>
                    <a:pt x="88" y="111"/>
                    <a:pt x="88" y="111"/>
                  </a:cubicBezTo>
                  <a:cubicBezTo>
                    <a:pt x="88" y="111"/>
                    <a:pt x="105" y="114"/>
                    <a:pt x="113" y="110"/>
                  </a:cubicBezTo>
                  <a:cubicBezTo>
                    <a:pt x="131" y="360"/>
                    <a:pt x="131" y="360"/>
                    <a:pt x="131" y="360"/>
                  </a:cubicBezTo>
                  <a:cubicBezTo>
                    <a:pt x="159" y="339"/>
                    <a:pt x="159" y="339"/>
                    <a:pt x="159" y="339"/>
                  </a:cubicBezTo>
                  <a:cubicBezTo>
                    <a:pt x="177" y="321"/>
                    <a:pt x="177" y="321"/>
                    <a:pt x="177" y="321"/>
                  </a:cubicBezTo>
                  <a:cubicBezTo>
                    <a:pt x="147" y="105"/>
                    <a:pt x="147" y="105"/>
                    <a:pt x="147" y="105"/>
                  </a:cubicBezTo>
                  <a:cubicBezTo>
                    <a:pt x="147" y="105"/>
                    <a:pt x="192" y="79"/>
                    <a:pt x="177" y="0"/>
                  </a:cubicBezTo>
                  <a:lnTo>
                    <a:pt x="10" y="0"/>
                  </a:lnTo>
                  <a:close/>
                </a:path>
              </a:pathLst>
            </a:custGeom>
            <a:solidFill>
              <a:srgbClr val="1F46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451"/>
            <p:cNvSpPr/>
            <p:nvPr/>
          </p:nvSpPr>
          <p:spPr bwMode="auto">
            <a:xfrm>
              <a:off x="11449050" y="-715963"/>
              <a:ext cx="671513" cy="1376363"/>
            </a:xfrm>
            <a:custGeom>
              <a:avLst/>
              <a:gdLst>
                <a:gd name="T0" fmla="*/ 119 w 179"/>
                <a:gd name="T1" fmla="*/ 129 h 367"/>
                <a:gd name="T2" fmla="*/ 135 w 179"/>
                <a:gd name="T3" fmla="*/ 110 h 367"/>
                <a:gd name="T4" fmla="*/ 134 w 179"/>
                <a:gd name="T5" fmla="*/ 104 h 367"/>
                <a:gd name="T6" fmla="*/ 165 w 179"/>
                <a:gd name="T7" fmla="*/ 0 h 367"/>
                <a:gd name="T8" fmla="*/ 165 w 179"/>
                <a:gd name="T9" fmla="*/ 4 h 367"/>
                <a:gd name="T10" fmla="*/ 75 w 179"/>
                <a:gd name="T11" fmla="*/ 92 h 367"/>
                <a:gd name="T12" fmla="*/ 7 w 179"/>
                <a:gd name="T13" fmla="*/ 60 h 367"/>
                <a:gd name="T14" fmla="*/ 0 w 179"/>
                <a:gd name="T15" fmla="*/ 52 h 367"/>
                <a:gd name="T16" fmla="*/ 39 w 179"/>
                <a:gd name="T17" fmla="*/ 100 h 367"/>
                <a:gd name="T18" fmla="*/ 39 w 179"/>
                <a:gd name="T19" fmla="*/ 108 h 367"/>
                <a:gd name="T20" fmla="*/ 54 w 179"/>
                <a:gd name="T21" fmla="*/ 124 h 367"/>
                <a:gd name="T22" fmla="*/ 56 w 179"/>
                <a:gd name="T23" fmla="*/ 131 h 367"/>
                <a:gd name="T24" fmla="*/ 58 w 179"/>
                <a:gd name="T25" fmla="*/ 139 h 367"/>
                <a:gd name="T26" fmla="*/ 56 w 179"/>
                <a:gd name="T27" fmla="*/ 359 h 367"/>
                <a:gd name="T28" fmla="*/ 76 w 179"/>
                <a:gd name="T29" fmla="*/ 367 h 367"/>
                <a:gd name="T30" fmla="*/ 75 w 179"/>
                <a:gd name="T31" fmla="*/ 110 h 367"/>
                <a:gd name="T32" fmla="*/ 100 w 179"/>
                <a:gd name="T33" fmla="*/ 109 h 367"/>
                <a:gd name="T34" fmla="*/ 118 w 179"/>
                <a:gd name="T35" fmla="*/ 359 h 367"/>
                <a:gd name="T36" fmla="*/ 142 w 179"/>
                <a:gd name="T37" fmla="*/ 340 h 367"/>
                <a:gd name="T38" fmla="*/ 140 w 179"/>
                <a:gd name="T39" fmla="*/ 332 h 367"/>
                <a:gd name="T40" fmla="*/ 119 w 179"/>
                <a:gd name="T41" fmla="*/ 12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9" h="367">
                  <a:moveTo>
                    <a:pt x="119" y="129"/>
                  </a:moveTo>
                  <a:cubicBezTo>
                    <a:pt x="119" y="118"/>
                    <a:pt x="127" y="112"/>
                    <a:pt x="135" y="110"/>
                  </a:cubicBezTo>
                  <a:cubicBezTo>
                    <a:pt x="134" y="104"/>
                    <a:pt x="134" y="104"/>
                    <a:pt x="134" y="104"/>
                  </a:cubicBezTo>
                  <a:cubicBezTo>
                    <a:pt x="134" y="104"/>
                    <a:pt x="179" y="78"/>
                    <a:pt x="165" y="0"/>
                  </a:cubicBezTo>
                  <a:cubicBezTo>
                    <a:pt x="165" y="1"/>
                    <a:pt x="165" y="3"/>
                    <a:pt x="165" y="4"/>
                  </a:cubicBezTo>
                  <a:cubicBezTo>
                    <a:pt x="164" y="53"/>
                    <a:pt x="123" y="93"/>
                    <a:pt x="75" y="92"/>
                  </a:cubicBezTo>
                  <a:cubicBezTo>
                    <a:pt x="48" y="92"/>
                    <a:pt x="24" y="79"/>
                    <a:pt x="7" y="60"/>
                  </a:cubicBezTo>
                  <a:cubicBezTo>
                    <a:pt x="5" y="57"/>
                    <a:pt x="2" y="55"/>
                    <a:pt x="0" y="52"/>
                  </a:cubicBezTo>
                  <a:cubicBezTo>
                    <a:pt x="5" y="74"/>
                    <a:pt x="15" y="95"/>
                    <a:pt x="39" y="100"/>
                  </a:cubicBezTo>
                  <a:cubicBezTo>
                    <a:pt x="39" y="108"/>
                    <a:pt x="39" y="108"/>
                    <a:pt x="39" y="108"/>
                  </a:cubicBezTo>
                  <a:cubicBezTo>
                    <a:pt x="47" y="109"/>
                    <a:pt x="54" y="114"/>
                    <a:pt x="54" y="124"/>
                  </a:cubicBezTo>
                  <a:cubicBezTo>
                    <a:pt x="55" y="126"/>
                    <a:pt x="56" y="128"/>
                    <a:pt x="56" y="131"/>
                  </a:cubicBezTo>
                  <a:cubicBezTo>
                    <a:pt x="57" y="133"/>
                    <a:pt x="58" y="136"/>
                    <a:pt x="58" y="139"/>
                  </a:cubicBezTo>
                  <a:cubicBezTo>
                    <a:pt x="57" y="212"/>
                    <a:pt x="57" y="286"/>
                    <a:pt x="56" y="359"/>
                  </a:cubicBezTo>
                  <a:cubicBezTo>
                    <a:pt x="76" y="367"/>
                    <a:pt x="76" y="367"/>
                    <a:pt x="76" y="367"/>
                  </a:cubicBezTo>
                  <a:cubicBezTo>
                    <a:pt x="75" y="110"/>
                    <a:pt x="75" y="110"/>
                    <a:pt x="75" y="110"/>
                  </a:cubicBezTo>
                  <a:cubicBezTo>
                    <a:pt x="75" y="110"/>
                    <a:pt x="92" y="113"/>
                    <a:pt x="100" y="109"/>
                  </a:cubicBezTo>
                  <a:cubicBezTo>
                    <a:pt x="118" y="359"/>
                    <a:pt x="118" y="359"/>
                    <a:pt x="118" y="359"/>
                  </a:cubicBezTo>
                  <a:cubicBezTo>
                    <a:pt x="142" y="340"/>
                    <a:pt x="142" y="340"/>
                    <a:pt x="142" y="340"/>
                  </a:cubicBezTo>
                  <a:cubicBezTo>
                    <a:pt x="141" y="338"/>
                    <a:pt x="140" y="335"/>
                    <a:pt x="140" y="332"/>
                  </a:cubicBezTo>
                  <a:cubicBezTo>
                    <a:pt x="136" y="264"/>
                    <a:pt x="115" y="198"/>
                    <a:pt x="119" y="129"/>
                  </a:cubicBezTo>
                  <a:close/>
                </a:path>
              </a:pathLst>
            </a:custGeom>
            <a:solidFill>
              <a:srgbClr val="1B32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452"/>
            <p:cNvSpPr/>
            <p:nvPr/>
          </p:nvSpPr>
          <p:spPr bwMode="auto">
            <a:xfrm>
              <a:off x="11433175" y="-795338"/>
              <a:ext cx="635000" cy="200025"/>
            </a:xfrm>
            <a:custGeom>
              <a:avLst/>
              <a:gdLst>
                <a:gd name="T0" fmla="*/ 1 w 169"/>
                <a:gd name="T1" fmla="*/ 16 h 53"/>
                <a:gd name="T2" fmla="*/ 0 w 169"/>
                <a:gd name="T3" fmla="*/ 27 h 53"/>
                <a:gd name="T4" fmla="*/ 55 w 169"/>
                <a:gd name="T5" fmla="*/ 28 h 53"/>
                <a:gd name="T6" fmla="*/ 83 w 169"/>
                <a:gd name="T7" fmla="*/ 53 h 53"/>
                <a:gd name="T8" fmla="*/ 110 w 169"/>
                <a:gd name="T9" fmla="*/ 28 h 53"/>
                <a:gd name="T10" fmla="*/ 169 w 169"/>
                <a:gd name="T11" fmla="*/ 24 h 53"/>
                <a:gd name="T12" fmla="*/ 168 w 169"/>
                <a:gd name="T13" fmla="*/ 16 h 53"/>
                <a:gd name="T14" fmla="*/ 1 w 169"/>
                <a:gd name="T15" fmla="*/ 16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53">
                  <a:moveTo>
                    <a:pt x="1" y="16"/>
                  </a:moveTo>
                  <a:cubicBezTo>
                    <a:pt x="0" y="27"/>
                    <a:pt x="0" y="27"/>
                    <a:pt x="0" y="27"/>
                  </a:cubicBezTo>
                  <a:cubicBezTo>
                    <a:pt x="0" y="27"/>
                    <a:pt x="26" y="26"/>
                    <a:pt x="55" y="28"/>
                  </a:cubicBezTo>
                  <a:cubicBezTo>
                    <a:pt x="66" y="28"/>
                    <a:pt x="71" y="52"/>
                    <a:pt x="83" y="53"/>
                  </a:cubicBezTo>
                  <a:cubicBezTo>
                    <a:pt x="95" y="53"/>
                    <a:pt x="99" y="29"/>
                    <a:pt x="110" y="28"/>
                  </a:cubicBezTo>
                  <a:cubicBezTo>
                    <a:pt x="130" y="27"/>
                    <a:pt x="160" y="29"/>
                    <a:pt x="169" y="24"/>
                  </a:cubicBezTo>
                  <a:cubicBezTo>
                    <a:pt x="168" y="16"/>
                    <a:pt x="168" y="16"/>
                    <a:pt x="168" y="16"/>
                  </a:cubicBezTo>
                  <a:cubicBezTo>
                    <a:pt x="168" y="16"/>
                    <a:pt x="74" y="0"/>
                    <a:pt x="1" y="16"/>
                  </a:cubicBezTo>
                  <a:close/>
                </a:path>
              </a:pathLst>
            </a:custGeom>
            <a:solidFill>
              <a:srgbClr val="1B32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453"/>
            <p:cNvSpPr/>
            <p:nvPr/>
          </p:nvSpPr>
          <p:spPr bwMode="auto">
            <a:xfrm>
              <a:off x="11095038" y="384175"/>
              <a:ext cx="679450" cy="344488"/>
            </a:xfrm>
            <a:custGeom>
              <a:avLst/>
              <a:gdLst>
                <a:gd name="T0" fmla="*/ 19 w 181"/>
                <a:gd name="T1" fmla="*/ 91 h 92"/>
                <a:gd name="T2" fmla="*/ 173 w 181"/>
                <a:gd name="T3" fmla="*/ 80 h 92"/>
                <a:gd name="T4" fmla="*/ 90 w 181"/>
                <a:gd name="T5" fmla="*/ 2 h 92"/>
                <a:gd name="T6" fmla="*/ 19 w 181"/>
                <a:gd name="T7" fmla="*/ 91 h 92"/>
              </a:gdLst>
              <a:ahLst/>
              <a:cxnLst>
                <a:cxn ang="0">
                  <a:pos x="T0" y="T1"/>
                </a:cxn>
                <a:cxn ang="0">
                  <a:pos x="T2" y="T3"/>
                </a:cxn>
                <a:cxn ang="0">
                  <a:pos x="T4" y="T5"/>
                </a:cxn>
                <a:cxn ang="0">
                  <a:pos x="T6" y="T7"/>
                </a:cxn>
              </a:cxnLst>
              <a:rect l="0" t="0" r="r" b="b"/>
              <a:pathLst>
                <a:path w="181" h="92">
                  <a:moveTo>
                    <a:pt x="19" y="91"/>
                  </a:moveTo>
                  <a:cubicBezTo>
                    <a:pt x="19" y="91"/>
                    <a:pt x="136" y="92"/>
                    <a:pt x="173" y="80"/>
                  </a:cubicBezTo>
                  <a:cubicBezTo>
                    <a:pt x="173" y="80"/>
                    <a:pt x="181" y="4"/>
                    <a:pt x="90" y="2"/>
                  </a:cubicBezTo>
                  <a:cubicBezTo>
                    <a:pt x="0" y="0"/>
                    <a:pt x="3" y="85"/>
                    <a:pt x="19" y="91"/>
                  </a:cubicBezTo>
                  <a:close/>
                </a:path>
              </a:pathLst>
            </a:custGeom>
            <a:solidFill>
              <a:srgbClr val="2A28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454"/>
            <p:cNvSpPr/>
            <p:nvPr/>
          </p:nvSpPr>
          <p:spPr bwMode="auto">
            <a:xfrm>
              <a:off x="11149013" y="387350"/>
              <a:ext cx="536575" cy="296863"/>
            </a:xfrm>
            <a:custGeom>
              <a:avLst/>
              <a:gdLst>
                <a:gd name="T0" fmla="*/ 143 w 143"/>
                <a:gd name="T1" fmla="*/ 28 h 79"/>
                <a:gd name="T2" fmla="*/ 76 w 143"/>
                <a:gd name="T3" fmla="*/ 1 h 79"/>
                <a:gd name="T4" fmla="*/ 0 w 143"/>
                <a:gd name="T5" fmla="*/ 45 h 79"/>
                <a:gd name="T6" fmla="*/ 143 w 143"/>
                <a:gd name="T7" fmla="*/ 28 h 79"/>
              </a:gdLst>
              <a:ahLst/>
              <a:cxnLst>
                <a:cxn ang="0">
                  <a:pos x="T0" y="T1"/>
                </a:cxn>
                <a:cxn ang="0">
                  <a:pos x="T2" y="T3"/>
                </a:cxn>
                <a:cxn ang="0">
                  <a:pos x="T4" y="T5"/>
                </a:cxn>
                <a:cxn ang="0">
                  <a:pos x="T6" y="T7"/>
                </a:cxn>
              </a:cxnLst>
              <a:rect l="0" t="0" r="r" b="b"/>
              <a:pathLst>
                <a:path w="143" h="79">
                  <a:moveTo>
                    <a:pt x="143" y="28"/>
                  </a:moveTo>
                  <a:cubicBezTo>
                    <a:pt x="131" y="13"/>
                    <a:pt x="111" y="2"/>
                    <a:pt x="76" y="1"/>
                  </a:cubicBezTo>
                  <a:cubicBezTo>
                    <a:pt x="29" y="0"/>
                    <a:pt x="8" y="23"/>
                    <a:pt x="0" y="45"/>
                  </a:cubicBezTo>
                  <a:cubicBezTo>
                    <a:pt x="25" y="79"/>
                    <a:pt x="132" y="73"/>
                    <a:pt x="143" y="28"/>
                  </a:cubicBezTo>
                  <a:close/>
                </a:path>
              </a:pathLst>
            </a:custGeom>
            <a:solidFill>
              <a:srgbClr val="353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Oval 455"/>
            <p:cNvSpPr>
              <a:spLocks noChangeArrowheads="1"/>
            </p:cNvSpPr>
            <p:nvPr/>
          </p:nvSpPr>
          <p:spPr bwMode="auto">
            <a:xfrm>
              <a:off x="11268075" y="450850"/>
              <a:ext cx="87313" cy="49213"/>
            </a:xfrm>
            <a:prstGeom prst="ellipse">
              <a:avLst/>
            </a:prstGeom>
            <a:solidFill>
              <a:srgbClr val="4848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456"/>
            <p:cNvSpPr/>
            <p:nvPr/>
          </p:nvSpPr>
          <p:spPr bwMode="auto">
            <a:xfrm>
              <a:off x="11845925" y="384175"/>
              <a:ext cx="676275" cy="344488"/>
            </a:xfrm>
            <a:custGeom>
              <a:avLst/>
              <a:gdLst>
                <a:gd name="T0" fmla="*/ 161 w 180"/>
                <a:gd name="T1" fmla="*/ 91 h 92"/>
                <a:gd name="T2" fmla="*/ 7 w 180"/>
                <a:gd name="T3" fmla="*/ 80 h 92"/>
                <a:gd name="T4" fmla="*/ 90 w 180"/>
                <a:gd name="T5" fmla="*/ 2 h 92"/>
                <a:gd name="T6" fmla="*/ 161 w 180"/>
                <a:gd name="T7" fmla="*/ 91 h 92"/>
              </a:gdLst>
              <a:ahLst/>
              <a:cxnLst>
                <a:cxn ang="0">
                  <a:pos x="T0" y="T1"/>
                </a:cxn>
                <a:cxn ang="0">
                  <a:pos x="T2" y="T3"/>
                </a:cxn>
                <a:cxn ang="0">
                  <a:pos x="T4" y="T5"/>
                </a:cxn>
                <a:cxn ang="0">
                  <a:pos x="T6" y="T7"/>
                </a:cxn>
              </a:cxnLst>
              <a:rect l="0" t="0" r="r" b="b"/>
              <a:pathLst>
                <a:path w="180" h="92">
                  <a:moveTo>
                    <a:pt x="161" y="91"/>
                  </a:moveTo>
                  <a:cubicBezTo>
                    <a:pt x="161" y="91"/>
                    <a:pt x="44" y="92"/>
                    <a:pt x="7" y="80"/>
                  </a:cubicBezTo>
                  <a:cubicBezTo>
                    <a:pt x="7" y="80"/>
                    <a:pt x="0" y="4"/>
                    <a:pt x="90" y="2"/>
                  </a:cubicBezTo>
                  <a:cubicBezTo>
                    <a:pt x="180" y="0"/>
                    <a:pt x="177" y="85"/>
                    <a:pt x="161" y="91"/>
                  </a:cubicBezTo>
                  <a:close/>
                </a:path>
              </a:pathLst>
            </a:custGeom>
            <a:solidFill>
              <a:srgbClr val="2A28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457"/>
            <p:cNvSpPr/>
            <p:nvPr/>
          </p:nvSpPr>
          <p:spPr bwMode="auto">
            <a:xfrm>
              <a:off x="11933238" y="387350"/>
              <a:ext cx="536575" cy="296863"/>
            </a:xfrm>
            <a:custGeom>
              <a:avLst/>
              <a:gdLst>
                <a:gd name="T0" fmla="*/ 0 w 143"/>
                <a:gd name="T1" fmla="*/ 28 h 79"/>
                <a:gd name="T2" fmla="*/ 67 w 143"/>
                <a:gd name="T3" fmla="*/ 1 h 79"/>
                <a:gd name="T4" fmla="*/ 143 w 143"/>
                <a:gd name="T5" fmla="*/ 45 h 79"/>
                <a:gd name="T6" fmla="*/ 0 w 143"/>
                <a:gd name="T7" fmla="*/ 28 h 79"/>
              </a:gdLst>
              <a:ahLst/>
              <a:cxnLst>
                <a:cxn ang="0">
                  <a:pos x="T0" y="T1"/>
                </a:cxn>
                <a:cxn ang="0">
                  <a:pos x="T2" y="T3"/>
                </a:cxn>
                <a:cxn ang="0">
                  <a:pos x="T4" y="T5"/>
                </a:cxn>
                <a:cxn ang="0">
                  <a:pos x="T6" y="T7"/>
                </a:cxn>
              </a:cxnLst>
              <a:rect l="0" t="0" r="r" b="b"/>
              <a:pathLst>
                <a:path w="143" h="79">
                  <a:moveTo>
                    <a:pt x="0" y="28"/>
                  </a:moveTo>
                  <a:cubicBezTo>
                    <a:pt x="12" y="13"/>
                    <a:pt x="32" y="2"/>
                    <a:pt x="67" y="1"/>
                  </a:cubicBezTo>
                  <a:cubicBezTo>
                    <a:pt x="114" y="0"/>
                    <a:pt x="135" y="23"/>
                    <a:pt x="143" y="45"/>
                  </a:cubicBezTo>
                  <a:cubicBezTo>
                    <a:pt x="118" y="79"/>
                    <a:pt x="12" y="73"/>
                    <a:pt x="0" y="28"/>
                  </a:cubicBezTo>
                  <a:close/>
                </a:path>
              </a:pathLst>
            </a:custGeom>
            <a:solidFill>
              <a:srgbClr val="353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Oval 458"/>
            <p:cNvSpPr>
              <a:spLocks noChangeArrowheads="1"/>
            </p:cNvSpPr>
            <p:nvPr/>
          </p:nvSpPr>
          <p:spPr bwMode="auto">
            <a:xfrm>
              <a:off x="12263438" y="450850"/>
              <a:ext cx="90488" cy="49213"/>
            </a:xfrm>
            <a:prstGeom prst="ellipse">
              <a:avLst/>
            </a:prstGeom>
            <a:solidFill>
              <a:srgbClr val="4848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459"/>
            <p:cNvSpPr/>
            <p:nvPr/>
          </p:nvSpPr>
          <p:spPr bwMode="auto">
            <a:xfrm>
              <a:off x="11347450" y="-1711326"/>
              <a:ext cx="781050" cy="992188"/>
            </a:xfrm>
            <a:custGeom>
              <a:avLst/>
              <a:gdLst>
                <a:gd name="T0" fmla="*/ 22 w 208"/>
                <a:gd name="T1" fmla="*/ 13 h 264"/>
                <a:gd name="T2" fmla="*/ 155 w 208"/>
                <a:gd name="T3" fmla="*/ 3 h 264"/>
                <a:gd name="T4" fmla="*/ 172 w 208"/>
                <a:gd name="T5" fmla="*/ 22 h 264"/>
                <a:gd name="T6" fmla="*/ 197 w 208"/>
                <a:gd name="T7" fmla="*/ 184 h 264"/>
                <a:gd name="T8" fmla="*/ 194 w 208"/>
                <a:gd name="T9" fmla="*/ 264 h 264"/>
                <a:gd name="T10" fmla="*/ 20 w 208"/>
                <a:gd name="T11" fmla="*/ 264 h 264"/>
                <a:gd name="T12" fmla="*/ 22 w 208"/>
                <a:gd name="T13" fmla="*/ 13 h 264"/>
              </a:gdLst>
              <a:ahLst/>
              <a:cxnLst>
                <a:cxn ang="0">
                  <a:pos x="T0" y="T1"/>
                </a:cxn>
                <a:cxn ang="0">
                  <a:pos x="T2" y="T3"/>
                </a:cxn>
                <a:cxn ang="0">
                  <a:pos x="T4" y="T5"/>
                </a:cxn>
                <a:cxn ang="0">
                  <a:pos x="T6" y="T7"/>
                </a:cxn>
                <a:cxn ang="0">
                  <a:pos x="T8" y="T9"/>
                </a:cxn>
                <a:cxn ang="0">
                  <a:pos x="T10" y="T11"/>
                </a:cxn>
                <a:cxn ang="0">
                  <a:pos x="T12" y="T13"/>
                </a:cxn>
              </a:cxnLst>
              <a:rect l="0" t="0" r="r" b="b"/>
              <a:pathLst>
                <a:path w="208" h="264">
                  <a:moveTo>
                    <a:pt x="22" y="13"/>
                  </a:moveTo>
                  <a:cubicBezTo>
                    <a:pt x="22" y="13"/>
                    <a:pt x="51" y="0"/>
                    <a:pt x="155" y="3"/>
                  </a:cubicBezTo>
                  <a:cubicBezTo>
                    <a:pt x="155" y="3"/>
                    <a:pt x="168" y="7"/>
                    <a:pt x="172" y="22"/>
                  </a:cubicBezTo>
                  <a:cubicBezTo>
                    <a:pt x="175" y="31"/>
                    <a:pt x="179" y="109"/>
                    <a:pt x="197" y="184"/>
                  </a:cubicBezTo>
                  <a:cubicBezTo>
                    <a:pt x="208" y="231"/>
                    <a:pt x="194" y="264"/>
                    <a:pt x="194" y="264"/>
                  </a:cubicBezTo>
                  <a:cubicBezTo>
                    <a:pt x="20" y="264"/>
                    <a:pt x="20" y="264"/>
                    <a:pt x="20" y="264"/>
                  </a:cubicBezTo>
                  <a:cubicBezTo>
                    <a:pt x="20" y="264"/>
                    <a:pt x="0" y="39"/>
                    <a:pt x="22" y="13"/>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460"/>
            <p:cNvSpPr/>
            <p:nvPr/>
          </p:nvSpPr>
          <p:spPr bwMode="auto">
            <a:xfrm>
              <a:off x="11388725" y="-1684338"/>
              <a:ext cx="146050" cy="341313"/>
            </a:xfrm>
            <a:custGeom>
              <a:avLst/>
              <a:gdLst>
                <a:gd name="T0" fmla="*/ 14 w 39"/>
                <a:gd name="T1" fmla="*/ 63 h 91"/>
                <a:gd name="T2" fmla="*/ 23 w 39"/>
                <a:gd name="T3" fmla="*/ 31 h 91"/>
                <a:gd name="T4" fmla="*/ 39 w 39"/>
                <a:gd name="T5" fmla="*/ 0 h 91"/>
                <a:gd name="T6" fmla="*/ 11 w 39"/>
                <a:gd name="T7" fmla="*/ 6 h 91"/>
                <a:gd name="T8" fmla="*/ 0 w 39"/>
                <a:gd name="T9" fmla="*/ 91 h 91"/>
                <a:gd name="T10" fmla="*/ 14 w 39"/>
                <a:gd name="T11" fmla="*/ 63 h 91"/>
              </a:gdLst>
              <a:ahLst/>
              <a:cxnLst>
                <a:cxn ang="0">
                  <a:pos x="T0" y="T1"/>
                </a:cxn>
                <a:cxn ang="0">
                  <a:pos x="T2" y="T3"/>
                </a:cxn>
                <a:cxn ang="0">
                  <a:pos x="T4" y="T5"/>
                </a:cxn>
                <a:cxn ang="0">
                  <a:pos x="T6" y="T7"/>
                </a:cxn>
                <a:cxn ang="0">
                  <a:pos x="T8" y="T9"/>
                </a:cxn>
                <a:cxn ang="0">
                  <a:pos x="T10" y="T11"/>
                </a:cxn>
              </a:cxnLst>
              <a:rect l="0" t="0" r="r" b="b"/>
              <a:pathLst>
                <a:path w="39" h="91">
                  <a:moveTo>
                    <a:pt x="14" y="63"/>
                  </a:moveTo>
                  <a:cubicBezTo>
                    <a:pt x="17" y="52"/>
                    <a:pt x="19" y="41"/>
                    <a:pt x="23" y="31"/>
                  </a:cubicBezTo>
                  <a:cubicBezTo>
                    <a:pt x="26" y="19"/>
                    <a:pt x="31" y="8"/>
                    <a:pt x="39" y="0"/>
                  </a:cubicBezTo>
                  <a:cubicBezTo>
                    <a:pt x="18" y="3"/>
                    <a:pt x="11" y="6"/>
                    <a:pt x="11" y="6"/>
                  </a:cubicBezTo>
                  <a:cubicBezTo>
                    <a:pt x="3" y="15"/>
                    <a:pt x="0" y="50"/>
                    <a:pt x="0" y="91"/>
                  </a:cubicBezTo>
                  <a:cubicBezTo>
                    <a:pt x="5" y="82"/>
                    <a:pt x="11" y="73"/>
                    <a:pt x="14" y="63"/>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461"/>
            <p:cNvSpPr/>
            <p:nvPr/>
          </p:nvSpPr>
          <p:spPr bwMode="auto">
            <a:xfrm>
              <a:off x="11872913" y="-1698626"/>
              <a:ext cx="225425" cy="784225"/>
            </a:xfrm>
            <a:custGeom>
              <a:avLst/>
              <a:gdLst>
                <a:gd name="T0" fmla="*/ 58 w 60"/>
                <a:gd name="T1" fmla="*/ 190 h 209"/>
                <a:gd name="T2" fmla="*/ 33 w 60"/>
                <a:gd name="T3" fmla="*/ 19 h 209"/>
                <a:gd name="T4" fmla="*/ 15 w 60"/>
                <a:gd name="T5" fmla="*/ 0 h 209"/>
                <a:gd name="T6" fmla="*/ 0 w 60"/>
                <a:gd name="T7" fmla="*/ 0 h 209"/>
                <a:gd name="T8" fmla="*/ 3 w 60"/>
                <a:gd name="T9" fmla="*/ 18 h 209"/>
                <a:gd name="T10" fmla="*/ 18 w 60"/>
                <a:gd name="T11" fmla="*/ 28 h 209"/>
                <a:gd name="T12" fmla="*/ 25 w 60"/>
                <a:gd name="T13" fmla="*/ 46 h 209"/>
                <a:gd name="T14" fmla="*/ 29 w 60"/>
                <a:gd name="T15" fmla="*/ 85 h 209"/>
                <a:gd name="T16" fmla="*/ 53 w 60"/>
                <a:gd name="T17" fmla="*/ 189 h 209"/>
                <a:gd name="T18" fmla="*/ 59 w 60"/>
                <a:gd name="T19" fmla="*/ 209 h 209"/>
                <a:gd name="T20" fmla="*/ 58 w 60"/>
                <a:gd name="T21" fmla="*/ 19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209">
                  <a:moveTo>
                    <a:pt x="58" y="190"/>
                  </a:moveTo>
                  <a:cubicBezTo>
                    <a:pt x="41" y="112"/>
                    <a:pt x="36" y="29"/>
                    <a:pt x="33" y="19"/>
                  </a:cubicBezTo>
                  <a:cubicBezTo>
                    <a:pt x="30" y="3"/>
                    <a:pt x="15" y="0"/>
                    <a:pt x="15" y="0"/>
                  </a:cubicBezTo>
                  <a:cubicBezTo>
                    <a:pt x="10" y="0"/>
                    <a:pt x="5" y="0"/>
                    <a:pt x="0" y="0"/>
                  </a:cubicBezTo>
                  <a:cubicBezTo>
                    <a:pt x="1" y="6"/>
                    <a:pt x="2" y="12"/>
                    <a:pt x="3" y="18"/>
                  </a:cubicBezTo>
                  <a:cubicBezTo>
                    <a:pt x="3" y="17"/>
                    <a:pt x="17" y="26"/>
                    <a:pt x="18" y="28"/>
                  </a:cubicBezTo>
                  <a:cubicBezTo>
                    <a:pt x="22" y="33"/>
                    <a:pt x="24" y="39"/>
                    <a:pt x="25" y="46"/>
                  </a:cubicBezTo>
                  <a:cubicBezTo>
                    <a:pt x="27" y="59"/>
                    <a:pt x="26" y="72"/>
                    <a:pt x="29" y="85"/>
                  </a:cubicBezTo>
                  <a:cubicBezTo>
                    <a:pt x="36" y="121"/>
                    <a:pt x="40" y="154"/>
                    <a:pt x="53" y="189"/>
                  </a:cubicBezTo>
                  <a:cubicBezTo>
                    <a:pt x="55" y="196"/>
                    <a:pt x="57" y="202"/>
                    <a:pt x="59" y="209"/>
                  </a:cubicBezTo>
                  <a:cubicBezTo>
                    <a:pt x="59" y="202"/>
                    <a:pt x="60" y="197"/>
                    <a:pt x="58" y="190"/>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462"/>
            <p:cNvSpPr/>
            <p:nvPr/>
          </p:nvSpPr>
          <p:spPr bwMode="auto">
            <a:xfrm>
              <a:off x="11403013" y="-1857376"/>
              <a:ext cx="252413" cy="282575"/>
            </a:xfrm>
            <a:custGeom>
              <a:avLst/>
              <a:gdLst>
                <a:gd name="T0" fmla="*/ 5 w 67"/>
                <a:gd name="T1" fmla="*/ 0 h 75"/>
                <a:gd name="T2" fmla="*/ 3 w 67"/>
                <a:gd name="T3" fmla="*/ 53 h 75"/>
                <a:gd name="T4" fmla="*/ 26 w 67"/>
                <a:gd name="T5" fmla="*/ 71 h 75"/>
                <a:gd name="T6" fmla="*/ 66 w 67"/>
                <a:gd name="T7" fmla="*/ 63 h 75"/>
                <a:gd name="T8" fmla="*/ 67 w 67"/>
                <a:gd name="T9" fmla="*/ 47 h 75"/>
                <a:gd name="T10" fmla="*/ 5 w 67"/>
                <a:gd name="T11" fmla="*/ 0 h 75"/>
              </a:gdLst>
              <a:ahLst/>
              <a:cxnLst>
                <a:cxn ang="0">
                  <a:pos x="T0" y="T1"/>
                </a:cxn>
                <a:cxn ang="0">
                  <a:pos x="T2" y="T3"/>
                </a:cxn>
                <a:cxn ang="0">
                  <a:pos x="T4" y="T5"/>
                </a:cxn>
                <a:cxn ang="0">
                  <a:pos x="T6" y="T7"/>
                </a:cxn>
                <a:cxn ang="0">
                  <a:pos x="T8" y="T9"/>
                </a:cxn>
                <a:cxn ang="0">
                  <a:pos x="T10" y="T11"/>
                </a:cxn>
              </a:cxnLst>
              <a:rect l="0" t="0" r="r" b="b"/>
              <a:pathLst>
                <a:path w="67" h="75">
                  <a:moveTo>
                    <a:pt x="5" y="0"/>
                  </a:moveTo>
                  <a:cubicBezTo>
                    <a:pt x="5" y="0"/>
                    <a:pt x="0" y="45"/>
                    <a:pt x="3" y="53"/>
                  </a:cubicBezTo>
                  <a:cubicBezTo>
                    <a:pt x="5" y="62"/>
                    <a:pt x="14" y="70"/>
                    <a:pt x="26" y="71"/>
                  </a:cubicBezTo>
                  <a:cubicBezTo>
                    <a:pt x="55" y="75"/>
                    <a:pt x="66" y="63"/>
                    <a:pt x="66" y="63"/>
                  </a:cubicBezTo>
                  <a:cubicBezTo>
                    <a:pt x="67" y="47"/>
                    <a:pt x="67" y="47"/>
                    <a:pt x="67" y="47"/>
                  </a:cubicBezTo>
                  <a:lnTo>
                    <a:pt x="5" y="0"/>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463"/>
            <p:cNvSpPr/>
            <p:nvPr/>
          </p:nvSpPr>
          <p:spPr bwMode="auto">
            <a:xfrm>
              <a:off x="11388725" y="-1893888"/>
              <a:ext cx="261938" cy="280988"/>
            </a:xfrm>
            <a:custGeom>
              <a:avLst/>
              <a:gdLst>
                <a:gd name="T0" fmla="*/ 6 w 70"/>
                <a:gd name="T1" fmla="*/ 0 h 75"/>
                <a:gd name="T2" fmla="*/ 3 w 70"/>
                <a:gd name="T3" fmla="*/ 53 h 75"/>
                <a:gd name="T4" fmla="*/ 26 w 70"/>
                <a:gd name="T5" fmla="*/ 71 h 75"/>
                <a:gd name="T6" fmla="*/ 64 w 70"/>
                <a:gd name="T7" fmla="*/ 71 h 75"/>
                <a:gd name="T8" fmla="*/ 70 w 70"/>
                <a:gd name="T9" fmla="*/ 41 h 75"/>
                <a:gd name="T10" fmla="*/ 6 w 70"/>
                <a:gd name="T11" fmla="*/ 0 h 75"/>
              </a:gdLst>
              <a:ahLst/>
              <a:cxnLst>
                <a:cxn ang="0">
                  <a:pos x="T0" y="T1"/>
                </a:cxn>
                <a:cxn ang="0">
                  <a:pos x="T2" y="T3"/>
                </a:cxn>
                <a:cxn ang="0">
                  <a:pos x="T4" y="T5"/>
                </a:cxn>
                <a:cxn ang="0">
                  <a:pos x="T6" y="T7"/>
                </a:cxn>
                <a:cxn ang="0">
                  <a:pos x="T8" y="T9"/>
                </a:cxn>
                <a:cxn ang="0">
                  <a:pos x="T10" y="T11"/>
                </a:cxn>
              </a:cxnLst>
              <a:rect l="0" t="0" r="r" b="b"/>
              <a:pathLst>
                <a:path w="70" h="75">
                  <a:moveTo>
                    <a:pt x="6" y="0"/>
                  </a:moveTo>
                  <a:cubicBezTo>
                    <a:pt x="6" y="0"/>
                    <a:pt x="0" y="44"/>
                    <a:pt x="3" y="53"/>
                  </a:cubicBezTo>
                  <a:cubicBezTo>
                    <a:pt x="6" y="61"/>
                    <a:pt x="15" y="69"/>
                    <a:pt x="26" y="71"/>
                  </a:cubicBezTo>
                  <a:cubicBezTo>
                    <a:pt x="55" y="75"/>
                    <a:pt x="64" y="71"/>
                    <a:pt x="64" y="71"/>
                  </a:cubicBezTo>
                  <a:cubicBezTo>
                    <a:pt x="70" y="41"/>
                    <a:pt x="70" y="41"/>
                    <a:pt x="70" y="41"/>
                  </a:cubicBezTo>
                  <a:lnTo>
                    <a:pt x="6" y="0"/>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464"/>
            <p:cNvSpPr/>
            <p:nvPr/>
          </p:nvSpPr>
          <p:spPr bwMode="auto">
            <a:xfrm>
              <a:off x="11737975" y="-1841501"/>
              <a:ext cx="266700" cy="220663"/>
            </a:xfrm>
            <a:custGeom>
              <a:avLst/>
              <a:gdLst>
                <a:gd name="T0" fmla="*/ 71 w 71"/>
                <a:gd name="T1" fmla="*/ 0 h 59"/>
                <a:gd name="T2" fmla="*/ 66 w 71"/>
                <a:gd name="T3" fmla="*/ 40 h 59"/>
                <a:gd name="T4" fmla="*/ 0 w 71"/>
                <a:gd name="T5" fmla="*/ 59 h 59"/>
                <a:gd name="T6" fmla="*/ 10 w 71"/>
                <a:gd name="T7" fmla="*/ 14 h 59"/>
                <a:gd name="T8" fmla="*/ 71 w 71"/>
                <a:gd name="T9" fmla="*/ 0 h 59"/>
              </a:gdLst>
              <a:ahLst/>
              <a:cxnLst>
                <a:cxn ang="0">
                  <a:pos x="T0" y="T1"/>
                </a:cxn>
                <a:cxn ang="0">
                  <a:pos x="T2" y="T3"/>
                </a:cxn>
                <a:cxn ang="0">
                  <a:pos x="T4" y="T5"/>
                </a:cxn>
                <a:cxn ang="0">
                  <a:pos x="T6" y="T7"/>
                </a:cxn>
                <a:cxn ang="0">
                  <a:pos x="T8" y="T9"/>
                </a:cxn>
              </a:cxnLst>
              <a:rect l="0" t="0" r="r" b="b"/>
              <a:pathLst>
                <a:path w="71" h="59">
                  <a:moveTo>
                    <a:pt x="71" y="0"/>
                  </a:moveTo>
                  <a:cubicBezTo>
                    <a:pt x="71" y="0"/>
                    <a:pt x="68" y="36"/>
                    <a:pt x="66" y="40"/>
                  </a:cubicBezTo>
                  <a:cubicBezTo>
                    <a:pt x="63" y="44"/>
                    <a:pt x="58" y="57"/>
                    <a:pt x="0" y="59"/>
                  </a:cubicBezTo>
                  <a:cubicBezTo>
                    <a:pt x="10" y="14"/>
                    <a:pt x="10" y="14"/>
                    <a:pt x="10" y="14"/>
                  </a:cubicBezTo>
                  <a:lnTo>
                    <a:pt x="71" y="0"/>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465"/>
            <p:cNvSpPr/>
            <p:nvPr/>
          </p:nvSpPr>
          <p:spPr bwMode="auto">
            <a:xfrm>
              <a:off x="11763375" y="-1871663"/>
              <a:ext cx="255588" cy="220663"/>
            </a:xfrm>
            <a:custGeom>
              <a:avLst/>
              <a:gdLst>
                <a:gd name="T0" fmla="*/ 68 w 68"/>
                <a:gd name="T1" fmla="*/ 0 h 59"/>
                <a:gd name="T2" fmla="*/ 63 w 68"/>
                <a:gd name="T3" fmla="*/ 41 h 59"/>
                <a:gd name="T4" fmla="*/ 0 w 68"/>
                <a:gd name="T5" fmla="*/ 59 h 59"/>
                <a:gd name="T6" fmla="*/ 11 w 68"/>
                <a:gd name="T7" fmla="*/ 13 h 59"/>
                <a:gd name="T8" fmla="*/ 68 w 68"/>
                <a:gd name="T9" fmla="*/ 0 h 59"/>
              </a:gdLst>
              <a:ahLst/>
              <a:cxnLst>
                <a:cxn ang="0">
                  <a:pos x="T0" y="T1"/>
                </a:cxn>
                <a:cxn ang="0">
                  <a:pos x="T2" y="T3"/>
                </a:cxn>
                <a:cxn ang="0">
                  <a:pos x="T4" y="T5"/>
                </a:cxn>
                <a:cxn ang="0">
                  <a:pos x="T6" y="T7"/>
                </a:cxn>
                <a:cxn ang="0">
                  <a:pos x="T8" y="T9"/>
                </a:cxn>
              </a:cxnLst>
              <a:rect l="0" t="0" r="r" b="b"/>
              <a:pathLst>
                <a:path w="68" h="59">
                  <a:moveTo>
                    <a:pt x="68" y="0"/>
                  </a:moveTo>
                  <a:cubicBezTo>
                    <a:pt x="68" y="0"/>
                    <a:pt x="65" y="37"/>
                    <a:pt x="63" y="41"/>
                  </a:cubicBezTo>
                  <a:cubicBezTo>
                    <a:pt x="60" y="44"/>
                    <a:pt x="57" y="57"/>
                    <a:pt x="0" y="59"/>
                  </a:cubicBezTo>
                  <a:cubicBezTo>
                    <a:pt x="11" y="13"/>
                    <a:pt x="11" y="13"/>
                    <a:pt x="11" y="13"/>
                  </a:cubicBezTo>
                  <a:lnTo>
                    <a:pt x="68" y="0"/>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466"/>
            <p:cNvSpPr/>
            <p:nvPr/>
          </p:nvSpPr>
          <p:spPr bwMode="auto">
            <a:xfrm>
              <a:off x="11399838" y="-1882776"/>
              <a:ext cx="269875" cy="231775"/>
            </a:xfrm>
            <a:custGeom>
              <a:avLst/>
              <a:gdLst>
                <a:gd name="T0" fmla="*/ 2 w 72"/>
                <a:gd name="T1" fmla="*/ 13 h 62"/>
                <a:gd name="T2" fmla="*/ 1 w 72"/>
                <a:gd name="T3" fmla="*/ 9 h 62"/>
                <a:gd name="T4" fmla="*/ 5 w 72"/>
                <a:gd name="T5" fmla="*/ 1 h 62"/>
                <a:gd name="T6" fmla="*/ 18 w 72"/>
                <a:gd name="T7" fmla="*/ 8 h 62"/>
                <a:gd name="T8" fmla="*/ 42 w 72"/>
                <a:gd name="T9" fmla="*/ 24 h 62"/>
                <a:gd name="T10" fmla="*/ 64 w 72"/>
                <a:gd name="T11" fmla="*/ 40 h 62"/>
                <a:gd name="T12" fmla="*/ 64 w 72"/>
                <a:gd name="T13" fmla="*/ 60 h 62"/>
                <a:gd name="T14" fmla="*/ 51 w 72"/>
                <a:gd name="T15" fmla="*/ 45 h 62"/>
                <a:gd name="T16" fmla="*/ 40 w 72"/>
                <a:gd name="T17" fmla="*/ 39 h 62"/>
                <a:gd name="T18" fmla="*/ 26 w 72"/>
                <a:gd name="T19" fmla="*/ 31 h 62"/>
                <a:gd name="T20" fmla="*/ 8 w 72"/>
                <a:gd name="T21" fmla="*/ 19 h 62"/>
                <a:gd name="T22" fmla="*/ 2 w 72"/>
                <a:gd name="T23"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62">
                  <a:moveTo>
                    <a:pt x="2" y="13"/>
                  </a:moveTo>
                  <a:cubicBezTo>
                    <a:pt x="1" y="12"/>
                    <a:pt x="1" y="11"/>
                    <a:pt x="1" y="9"/>
                  </a:cubicBezTo>
                  <a:cubicBezTo>
                    <a:pt x="0" y="5"/>
                    <a:pt x="0" y="0"/>
                    <a:pt x="5" y="1"/>
                  </a:cubicBezTo>
                  <a:cubicBezTo>
                    <a:pt x="10" y="1"/>
                    <a:pt x="14" y="6"/>
                    <a:pt x="18" y="8"/>
                  </a:cubicBezTo>
                  <a:cubicBezTo>
                    <a:pt x="27" y="13"/>
                    <a:pt x="35" y="18"/>
                    <a:pt x="42" y="24"/>
                  </a:cubicBezTo>
                  <a:cubicBezTo>
                    <a:pt x="49" y="29"/>
                    <a:pt x="58" y="34"/>
                    <a:pt x="64" y="40"/>
                  </a:cubicBezTo>
                  <a:cubicBezTo>
                    <a:pt x="66" y="42"/>
                    <a:pt x="72" y="59"/>
                    <a:pt x="64" y="60"/>
                  </a:cubicBezTo>
                  <a:cubicBezTo>
                    <a:pt x="55" y="62"/>
                    <a:pt x="58" y="49"/>
                    <a:pt x="51" y="45"/>
                  </a:cubicBezTo>
                  <a:cubicBezTo>
                    <a:pt x="47" y="43"/>
                    <a:pt x="44" y="41"/>
                    <a:pt x="40" y="39"/>
                  </a:cubicBezTo>
                  <a:cubicBezTo>
                    <a:pt x="36" y="36"/>
                    <a:pt x="31" y="34"/>
                    <a:pt x="26" y="31"/>
                  </a:cubicBezTo>
                  <a:cubicBezTo>
                    <a:pt x="20" y="27"/>
                    <a:pt x="15" y="23"/>
                    <a:pt x="8" y="19"/>
                  </a:cubicBezTo>
                  <a:cubicBezTo>
                    <a:pt x="6" y="17"/>
                    <a:pt x="3" y="16"/>
                    <a:pt x="2" y="13"/>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67"/>
            <p:cNvSpPr/>
            <p:nvPr/>
          </p:nvSpPr>
          <p:spPr bwMode="auto">
            <a:xfrm>
              <a:off x="11768138" y="-1860551"/>
              <a:ext cx="247650" cy="149225"/>
            </a:xfrm>
            <a:custGeom>
              <a:avLst/>
              <a:gdLst>
                <a:gd name="T0" fmla="*/ 61 w 66"/>
                <a:gd name="T1" fmla="*/ 2 h 40"/>
                <a:gd name="T2" fmla="*/ 42 w 66"/>
                <a:gd name="T3" fmla="*/ 9 h 40"/>
                <a:gd name="T4" fmla="*/ 22 w 66"/>
                <a:gd name="T5" fmla="*/ 15 h 40"/>
                <a:gd name="T6" fmla="*/ 4 w 66"/>
                <a:gd name="T7" fmla="*/ 31 h 40"/>
                <a:gd name="T8" fmla="*/ 0 w 66"/>
                <a:gd name="T9" fmla="*/ 40 h 40"/>
                <a:gd name="T10" fmla="*/ 21 w 66"/>
                <a:gd name="T11" fmla="*/ 27 h 40"/>
                <a:gd name="T12" fmla="*/ 54 w 66"/>
                <a:gd name="T13" fmla="*/ 15 h 40"/>
                <a:gd name="T14" fmla="*/ 66 w 66"/>
                <a:gd name="T15" fmla="*/ 5 h 40"/>
                <a:gd name="T16" fmla="*/ 61 w 66"/>
                <a:gd name="T17"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40">
                  <a:moveTo>
                    <a:pt x="61" y="2"/>
                  </a:moveTo>
                  <a:cubicBezTo>
                    <a:pt x="54" y="1"/>
                    <a:pt x="47" y="6"/>
                    <a:pt x="42" y="9"/>
                  </a:cubicBezTo>
                  <a:cubicBezTo>
                    <a:pt x="35" y="12"/>
                    <a:pt x="29" y="13"/>
                    <a:pt x="22" y="15"/>
                  </a:cubicBezTo>
                  <a:cubicBezTo>
                    <a:pt x="14" y="16"/>
                    <a:pt x="7" y="23"/>
                    <a:pt x="4" y="31"/>
                  </a:cubicBezTo>
                  <a:cubicBezTo>
                    <a:pt x="3" y="34"/>
                    <a:pt x="2" y="37"/>
                    <a:pt x="0" y="40"/>
                  </a:cubicBezTo>
                  <a:cubicBezTo>
                    <a:pt x="8" y="38"/>
                    <a:pt x="15" y="32"/>
                    <a:pt x="21" y="27"/>
                  </a:cubicBezTo>
                  <a:cubicBezTo>
                    <a:pt x="31" y="21"/>
                    <a:pt x="42" y="16"/>
                    <a:pt x="54" y="15"/>
                  </a:cubicBezTo>
                  <a:cubicBezTo>
                    <a:pt x="60" y="15"/>
                    <a:pt x="66" y="12"/>
                    <a:pt x="66" y="5"/>
                  </a:cubicBezTo>
                  <a:cubicBezTo>
                    <a:pt x="66" y="0"/>
                    <a:pt x="66" y="2"/>
                    <a:pt x="61" y="2"/>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68"/>
            <p:cNvSpPr/>
            <p:nvPr/>
          </p:nvSpPr>
          <p:spPr bwMode="auto">
            <a:xfrm>
              <a:off x="11509375" y="-1673226"/>
              <a:ext cx="423863" cy="954088"/>
            </a:xfrm>
            <a:custGeom>
              <a:avLst/>
              <a:gdLst>
                <a:gd name="T0" fmla="*/ 75 w 267"/>
                <a:gd name="T1" fmla="*/ 0 h 601"/>
                <a:gd name="T2" fmla="*/ 0 w 267"/>
                <a:gd name="T3" fmla="*/ 440 h 601"/>
                <a:gd name="T4" fmla="*/ 89 w 267"/>
                <a:gd name="T5" fmla="*/ 601 h 601"/>
                <a:gd name="T6" fmla="*/ 198 w 267"/>
                <a:gd name="T7" fmla="*/ 601 h 601"/>
                <a:gd name="T8" fmla="*/ 267 w 267"/>
                <a:gd name="T9" fmla="*/ 463 h 601"/>
                <a:gd name="T10" fmla="*/ 158 w 267"/>
                <a:gd name="T11" fmla="*/ 0 h 601"/>
                <a:gd name="T12" fmla="*/ 75 w 267"/>
                <a:gd name="T13" fmla="*/ 0 h 601"/>
              </a:gdLst>
              <a:ahLst/>
              <a:cxnLst>
                <a:cxn ang="0">
                  <a:pos x="T0" y="T1"/>
                </a:cxn>
                <a:cxn ang="0">
                  <a:pos x="T2" y="T3"/>
                </a:cxn>
                <a:cxn ang="0">
                  <a:pos x="T4" y="T5"/>
                </a:cxn>
                <a:cxn ang="0">
                  <a:pos x="T6" y="T7"/>
                </a:cxn>
                <a:cxn ang="0">
                  <a:pos x="T8" y="T9"/>
                </a:cxn>
                <a:cxn ang="0">
                  <a:pos x="T10" y="T11"/>
                </a:cxn>
                <a:cxn ang="0">
                  <a:pos x="T12" y="T13"/>
                </a:cxn>
              </a:cxnLst>
              <a:rect l="0" t="0" r="r" b="b"/>
              <a:pathLst>
                <a:path w="267" h="601">
                  <a:moveTo>
                    <a:pt x="75" y="0"/>
                  </a:moveTo>
                  <a:lnTo>
                    <a:pt x="0" y="440"/>
                  </a:lnTo>
                  <a:lnTo>
                    <a:pt x="89" y="601"/>
                  </a:lnTo>
                  <a:lnTo>
                    <a:pt x="198" y="601"/>
                  </a:lnTo>
                  <a:lnTo>
                    <a:pt x="267" y="463"/>
                  </a:lnTo>
                  <a:lnTo>
                    <a:pt x="158" y="0"/>
                  </a:lnTo>
                  <a:lnTo>
                    <a:pt x="75" y="0"/>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69"/>
            <p:cNvSpPr/>
            <p:nvPr/>
          </p:nvSpPr>
          <p:spPr bwMode="auto">
            <a:xfrm>
              <a:off x="11537950" y="-1673226"/>
              <a:ext cx="368300" cy="1017588"/>
            </a:xfrm>
            <a:custGeom>
              <a:avLst/>
              <a:gdLst>
                <a:gd name="T0" fmla="*/ 29 w 98"/>
                <a:gd name="T1" fmla="*/ 1 h 271"/>
                <a:gd name="T2" fmla="*/ 0 w 98"/>
                <a:gd name="T3" fmla="*/ 188 h 271"/>
                <a:gd name="T4" fmla="*/ 55 w 98"/>
                <a:gd name="T5" fmla="*/ 271 h 271"/>
                <a:gd name="T6" fmla="*/ 98 w 98"/>
                <a:gd name="T7" fmla="*/ 197 h 271"/>
                <a:gd name="T8" fmla="*/ 49 w 98"/>
                <a:gd name="T9" fmla="*/ 0 h 271"/>
                <a:gd name="T10" fmla="*/ 29 w 98"/>
                <a:gd name="T11" fmla="*/ 1 h 271"/>
              </a:gdLst>
              <a:ahLst/>
              <a:cxnLst>
                <a:cxn ang="0">
                  <a:pos x="T0" y="T1"/>
                </a:cxn>
                <a:cxn ang="0">
                  <a:pos x="T2" y="T3"/>
                </a:cxn>
                <a:cxn ang="0">
                  <a:pos x="T4" y="T5"/>
                </a:cxn>
                <a:cxn ang="0">
                  <a:pos x="T6" y="T7"/>
                </a:cxn>
                <a:cxn ang="0">
                  <a:pos x="T8" y="T9"/>
                </a:cxn>
                <a:cxn ang="0">
                  <a:pos x="T10" y="T11"/>
                </a:cxn>
              </a:cxnLst>
              <a:rect l="0" t="0" r="r" b="b"/>
              <a:pathLst>
                <a:path w="98" h="271">
                  <a:moveTo>
                    <a:pt x="29" y="1"/>
                  </a:moveTo>
                  <a:cubicBezTo>
                    <a:pt x="29" y="1"/>
                    <a:pt x="10" y="98"/>
                    <a:pt x="0" y="188"/>
                  </a:cubicBezTo>
                  <a:cubicBezTo>
                    <a:pt x="55" y="271"/>
                    <a:pt x="55" y="271"/>
                    <a:pt x="55" y="271"/>
                  </a:cubicBezTo>
                  <a:cubicBezTo>
                    <a:pt x="98" y="197"/>
                    <a:pt x="98" y="197"/>
                    <a:pt x="98" y="197"/>
                  </a:cubicBezTo>
                  <a:cubicBezTo>
                    <a:pt x="98" y="197"/>
                    <a:pt x="82" y="92"/>
                    <a:pt x="49" y="0"/>
                  </a:cubicBezTo>
                  <a:lnTo>
                    <a:pt x="29" y="1"/>
                  </a:lnTo>
                  <a:close/>
                </a:path>
              </a:pathLst>
            </a:custGeom>
            <a:solidFill>
              <a:srgbClr val="9D9D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70"/>
            <p:cNvSpPr/>
            <p:nvPr/>
          </p:nvSpPr>
          <p:spPr bwMode="auto">
            <a:xfrm>
              <a:off x="11699875" y="-1673226"/>
              <a:ext cx="206375" cy="1017588"/>
            </a:xfrm>
            <a:custGeom>
              <a:avLst/>
              <a:gdLst>
                <a:gd name="T0" fmla="*/ 6 w 55"/>
                <a:gd name="T1" fmla="*/ 0 h 271"/>
                <a:gd name="T2" fmla="*/ 2 w 55"/>
                <a:gd name="T3" fmla="*/ 0 h 271"/>
                <a:gd name="T4" fmla="*/ 0 w 55"/>
                <a:gd name="T5" fmla="*/ 2 h 271"/>
                <a:gd name="T6" fmla="*/ 12 w 55"/>
                <a:gd name="T7" fmla="*/ 271 h 271"/>
                <a:gd name="T8" fmla="*/ 55 w 55"/>
                <a:gd name="T9" fmla="*/ 197 h 271"/>
                <a:gd name="T10" fmla="*/ 6 w 55"/>
                <a:gd name="T11" fmla="*/ 0 h 271"/>
              </a:gdLst>
              <a:ahLst/>
              <a:cxnLst>
                <a:cxn ang="0">
                  <a:pos x="T0" y="T1"/>
                </a:cxn>
                <a:cxn ang="0">
                  <a:pos x="T2" y="T3"/>
                </a:cxn>
                <a:cxn ang="0">
                  <a:pos x="T4" y="T5"/>
                </a:cxn>
                <a:cxn ang="0">
                  <a:pos x="T6" y="T7"/>
                </a:cxn>
                <a:cxn ang="0">
                  <a:pos x="T8" y="T9"/>
                </a:cxn>
                <a:cxn ang="0">
                  <a:pos x="T10" y="T11"/>
                </a:cxn>
              </a:cxnLst>
              <a:rect l="0" t="0" r="r" b="b"/>
              <a:pathLst>
                <a:path w="55" h="271">
                  <a:moveTo>
                    <a:pt x="6" y="0"/>
                  </a:moveTo>
                  <a:cubicBezTo>
                    <a:pt x="2" y="0"/>
                    <a:pt x="2" y="0"/>
                    <a:pt x="2" y="0"/>
                  </a:cubicBezTo>
                  <a:cubicBezTo>
                    <a:pt x="0" y="2"/>
                    <a:pt x="0" y="2"/>
                    <a:pt x="0" y="2"/>
                  </a:cubicBezTo>
                  <a:cubicBezTo>
                    <a:pt x="12" y="271"/>
                    <a:pt x="12" y="271"/>
                    <a:pt x="12" y="271"/>
                  </a:cubicBezTo>
                  <a:cubicBezTo>
                    <a:pt x="55" y="197"/>
                    <a:pt x="55" y="197"/>
                    <a:pt x="55" y="197"/>
                  </a:cubicBezTo>
                  <a:cubicBezTo>
                    <a:pt x="55" y="197"/>
                    <a:pt x="39" y="92"/>
                    <a:pt x="6" y="0"/>
                  </a:cubicBez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71"/>
            <p:cNvSpPr/>
            <p:nvPr/>
          </p:nvSpPr>
          <p:spPr bwMode="auto">
            <a:xfrm>
              <a:off x="11591925" y="-1593851"/>
              <a:ext cx="187325" cy="239713"/>
            </a:xfrm>
            <a:custGeom>
              <a:avLst/>
              <a:gdLst>
                <a:gd name="T0" fmla="*/ 42 w 50"/>
                <a:gd name="T1" fmla="*/ 0 h 64"/>
                <a:gd name="T2" fmla="*/ 42 w 50"/>
                <a:gd name="T3" fmla="*/ 0 h 64"/>
                <a:gd name="T4" fmla="*/ 5 w 50"/>
                <a:gd name="T5" fmla="*/ 36 h 64"/>
                <a:gd name="T6" fmla="*/ 0 w 50"/>
                <a:gd name="T7" fmla="*/ 64 h 64"/>
                <a:gd name="T8" fmla="*/ 0 w 50"/>
                <a:gd name="T9" fmla="*/ 64 h 64"/>
                <a:gd name="T10" fmla="*/ 50 w 50"/>
                <a:gd name="T11" fmla="*/ 26 h 64"/>
                <a:gd name="T12" fmla="*/ 42 w 50"/>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50" h="64">
                  <a:moveTo>
                    <a:pt x="42" y="0"/>
                  </a:moveTo>
                  <a:cubicBezTo>
                    <a:pt x="42" y="0"/>
                    <a:pt x="42" y="0"/>
                    <a:pt x="42" y="0"/>
                  </a:cubicBezTo>
                  <a:cubicBezTo>
                    <a:pt x="42" y="0"/>
                    <a:pt x="34" y="17"/>
                    <a:pt x="5" y="36"/>
                  </a:cubicBezTo>
                  <a:cubicBezTo>
                    <a:pt x="3" y="45"/>
                    <a:pt x="2" y="54"/>
                    <a:pt x="0" y="64"/>
                  </a:cubicBezTo>
                  <a:cubicBezTo>
                    <a:pt x="0" y="64"/>
                    <a:pt x="0" y="64"/>
                    <a:pt x="0" y="64"/>
                  </a:cubicBezTo>
                  <a:cubicBezTo>
                    <a:pt x="0" y="64"/>
                    <a:pt x="34" y="53"/>
                    <a:pt x="50" y="26"/>
                  </a:cubicBezTo>
                  <a:cubicBezTo>
                    <a:pt x="47" y="17"/>
                    <a:pt x="45" y="9"/>
                    <a:pt x="42" y="0"/>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72"/>
            <p:cNvSpPr/>
            <p:nvPr/>
          </p:nvSpPr>
          <p:spPr bwMode="auto">
            <a:xfrm>
              <a:off x="11550650" y="-1368426"/>
              <a:ext cx="288925" cy="284163"/>
            </a:xfrm>
            <a:custGeom>
              <a:avLst/>
              <a:gdLst>
                <a:gd name="T0" fmla="*/ 77 w 77"/>
                <a:gd name="T1" fmla="*/ 28 h 76"/>
                <a:gd name="T2" fmla="*/ 77 w 77"/>
                <a:gd name="T3" fmla="*/ 28 h 76"/>
                <a:gd name="T4" fmla="*/ 70 w 77"/>
                <a:gd name="T5" fmla="*/ 0 h 76"/>
                <a:gd name="T6" fmla="*/ 70 w 77"/>
                <a:gd name="T7" fmla="*/ 0 h 76"/>
                <a:gd name="T8" fmla="*/ 5 w 77"/>
                <a:gd name="T9" fmla="*/ 46 h 76"/>
                <a:gd name="T10" fmla="*/ 5 w 77"/>
                <a:gd name="T11" fmla="*/ 46 h 76"/>
                <a:gd name="T12" fmla="*/ 0 w 77"/>
                <a:gd name="T13" fmla="*/ 76 h 76"/>
                <a:gd name="T14" fmla="*/ 77 w 77"/>
                <a:gd name="T15" fmla="*/ 28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76">
                  <a:moveTo>
                    <a:pt x="77" y="28"/>
                  </a:moveTo>
                  <a:cubicBezTo>
                    <a:pt x="77" y="28"/>
                    <a:pt x="77" y="28"/>
                    <a:pt x="77" y="28"/>
                  </a:cubicBezTo>
                  <a:cubicBezTo>
                    <a:pt x="75" y="19"/>
                    <a:pt x="73" y="10"/>
                    <a:pt x="70" y="0"/>
                  </a:cubicBezTo>
                  <a:cubicBezTo>
                    <a:pt x="70" y="0"/>
                    <a:pt x="70" y="0"/>
                    <a:pt x="70" y="0"/>
                  </a:cubicBezTo>
                  <a:cubicBezTo>
                    <a:pt x="36" y="31"/>
                    <a:pt x="5" y="46"/>
                    <a:pt x="5" y="46"/>
                  </a:cubicBezTo>
                  <a:cubicBezTo>
                    <a:pt x="5" y="46"/>
                    <a:pt x="5" y="46"/>
                    <a:pt x="5" y="46"/>
                  </a:cubicBezTo>
                  <a:cubicBezTo>
                    <a:pt x="3" y="56"/>
                    <a:pt x="2" y="66"/>
                    <a:pt x="0" y="76"/>
                  </a:cubicBezTo>
                  <a:cubicBezTo>
                    <a:pt x="45" y="71"/>
                    <a:pt x="77" y="28"/>
                    <a:pt x="77" y="28"/>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73"/>
            <p:cNvSpPr/>
            <p:nvPr/>
          </p:nvSpPr>
          <p:spPr bwMode="auto">
            <a:xfrm>
              <a:off x="11598275" y="-1125538"/>
              <a:ext cx="288925" cy="323850"/>
            </a:xfrm>
            <a:custGeom>
              <a:avLst/>
              <a:gdLst>
                <a:gd name="T0" fmla="*/ 12 w 77"/>
                <a:gd name="T1" fmla="*/ 86 h 86"/>
                <a:gd name="T2" fmla="*/ 77 w 77"/>
                <a:gd name="T3" fmla="*/ 24 h 86"/>
                <a:gd name="T4" fmla="*/ 77 w 77"/>
                <a:gd name="T5" fmla="*/ 24 h 86"/>
                <a:gd name="T6" fmla="*/ 72 w 77"/>
                <a:gd name="T7" fmla="*/ 0 h 86"/>
                <a:gd name="T8" fmla="*/ 72 w 77"/>
                <a:gd name="T9" fmla="*/ 0 h 86"/>
                <a:gd name="T10" fmla="*/ 0 w 77"/>
                <a:gd name="T11" fmla="*/ 68 h 86"/>
                <a:gd name="T12" fmla="*/ 12 w 77"/>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77" h="86">
                  <a:moveTo>
                    <a:pt x="12" y="86"/>
                  </a:moveTo>
                  <a:cubicBezTo>
                    <a:pt x="46" y="72"/>
                    <a:pt x="77" y="24"/>
                    <a:pt x="77" y="24"/>
                  </a:cubicBezTo>
                  <a:cubicBezTo>
                    <a:pt x="77" y="24"/>
                    <a:pt x="77" y="24"/>
                    <a:pt x="77" y="24"/>
                  </a:cubicBezTo>
                  <a:cubicBezTo>
                    <a:pt x="76" y="17"/>
                    <a:pt x="74" y="8"/>
                    <a:pt x="72" y="0"/>
                  </a:cubicBezTo>
                  <a:cubicBezTo>
                    <a:pt x="72" y="0"/>
                    <a:pt x="72" y="0"/>
                    <a:pt x="72" y="0"/>
                  </a:cubicBezTo>
                  <a:cubicBezTo>
                    <a:pt x="46" y="39"/>
                    <a:pt x="1" y="68"/>
                    <a:pt x="0" y="68"/>
                  </a:cubicBezTo>
                  <a:lnTo>
                    <a:pt x="12" y="86"/>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74"/>
            <p:cNvSpPr/>
            <p:nvPr/>
          </p:nvSpPr>
          <p:spPr bwMode="auto">
            <a:xfrm>
              <a:off x="11609388" y="-1763713"/>
              <a:ext cx="177800" cy="117475"/>
            </a:xfrm>
            <a:custGeom>
              <a:avLst/>
              <a:gdLst>
                <a:gd name="T0" fmla="*/ 2 w 47"/>
                <a:gd name="T1" fmla="*/ 2 h 31"/>
                <a:gd name="T2" fmla="*/ 9 w 47"/>
                <a:gd name="T3" fmla="*/ 29 h 31"/>
                <a:gd name="T4" fmla="*/ 30 w 47"/>
                <a:gd name="T5" fmla="*/ 29 h 31"/>
                <a:gd name="T6" fmla="*/ 41 w 47"/>
                <a:gd name="T7" fmla="*/ 0 h 31"/>
                <a:gd name="T8" fmla="*/ 2 w 47"/>
                <a:gd name="T9" fmla="*/ 2 h 31"/>
              </a:gdLst>
              <a:ahLst/>
              <a:cxnLst>
                <a:cxn ang="0">
                  <a:pos x="T0" y="T1"/>
                </a:cxn>
                <a:cxn ang="0">
                  <a:pos x="T2" y="T3"/>
                </a:cxn>
                <a:cxn ang="0">
                  <a:pos x="T4" y="T5"/>
                </a:cxn>
                <a:cxn ang="0">
                  <a:pos x="T6" y="T7"/>
                </a:cxn>
                <a:cxn ang="0">
                  <a:pos x="T8" y="T9"/>
                </a:cxn>
              </a:cxnLst>
              <a:rect l="0" t="0" r="r" b="b"/>
              <a:pathLst>
                <a:path w="47" h="31">
                  <a:moveTo>
                    <a:pt x="2" y="2"/>
                  </a:moveTo>
                  <a:cubicBezTo>
                    <a:pt x="0" y="7"/>
                    <a:pt x="2" y="26"/>
                    <a:pt x="9" y="29"/>
                  </a:cubicBezTo>
                  <a:cubicBezTo>
                    <a:pt x="13" y="31"/>
                    <a:pt x="21" y="31"/>
                    <a:pt x="30" y="29"/>
                  </a:cubicBezTo>
                  <a:cubicBezTo>
                    <a:pt x="47" y="25"/>
                    <a:pt x="41" y="0"/>
                    <a:pt x="41" y="0"/>
                  </a:cubicBezTo>
                  <a:lnTo>
                    <a:pt x="2" y="2"/>
                  </a:ln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75"/>
            <p:cNvSpPr/>
            <p:nvPr/>
          </p:nvSpPr>
          <p:spPr bwMode="auto">
            <a:xfrm>
              <a:off x="10995025" y="-3425826"/>
              <a:ext cx="1241425" cy="1719263"/>
            </a:xfrm>
            <a:custGeom>
              <a:avLst/>
              <a:gdLst>
                <a:gd name="T0" fmla="*/ 8 w 331"/>
                <a:gd name="T1" fmla="*/ 221 h 458"/>
                <a:gd name="T2" fmla="*/ 21 w 331"/>
                <a:gd name="T3" fmla="*/ 379 h 458"/>
                <a:gd name="T4" fmla="*/ 58 w 331"/>
                <a:gd name="T5" fmla="*/ 424 h 458"/>
                <a:gd name="T6" fmla="*/ 143 w 331"/>
                <a:gd name="T7" fmla="*/ 434 h 458"/>
                <a:gd name="T8" fmla="*/ 183 w 331"/>
                <a:gd name="T9" fmla="*/ 456 h 458"/>
                <a:gd name="T10" fmla="*/ 200 w 331"/>
                <a:gd name="T11" fmla="*/ 452 h 458"/>
                <a:gd name="T12" fmla="*/ 219 w 331"/>
                <a:gd name="T13" fmla="*/ 437 h 458"/>
                <a:gd name="T14" fmla="*/ 308 w 331"/>
                <a:gd name="T15" fmla="*/ 416 h 458"/>
                <a:gd name="T16" fmla="*/ 327 w 331"/>
                <a:gd name="T17" fmla="*/ 374 h 458"/>
                <a:gd name="T18" fmla="*/ 318 w 331"/>
                <a:gd name="T19" fmla="*/ 186 h 458"/>
                <a:gd name="T20" fmla="*/ 263 w 331"/>
                <a:gd name="T21" fmla="*/ 72 h 458"/>
                <a:gd name="T22" fmla="*/ 8 w 331"/>
                <a:gd name="T23" fmla="*/ 221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1" h="458">
                  <a:moveTo>
                    <a:pt x="8" y="221"/>
                  </a:moveTo>
                  <a:cubicBezTo>
                    <a:pt x="8" y="221"/>
                    <a:pt x="12" y="341"/>
                    <a:pt x="21" y="379"/>
                  </a:cubicBezTo>
                  <a:cubicBezTo>
                    <a:pt x="29" y="416"/>
                    <a:pt x="36" y="420"/>
                    <a:pt x="58" y="424"/>
                  </a:cubicBezTo>
                  <a:cubicBezTo>
                    <a:pt x="80" y="428"/>
                    <a:pt x="133" y="428"/>
                    <a:pt x="143" y="434"/>
                  </a:cubicBezTo>
                  <a:cubicBezTo>
                    <a:pt x="153" y="440"/>
                    <a:pt x="168" y="458"/>
                    <a:pt x="183" y="456"/>
                  </a:cubicBezTo>
                  <a:cubicBezTo>
                    <a:pt x="189" y="455"/>
                    <a:pt x="196" y="455"/>
                    <a:pt x="200" y="452"/>
                  </a:cubicBezTo>
                  <a:cubicBezTo>
                    <a:pt x="205" y="447"/>
                    <a:pt x="214" y="438"/>
                    <a:pt x="219" y="437"/>
                  </a:cubicBezTo>
                  <a:cubicBezTo>
                    <a:pt x="228" y="434"/>
                    <a:pt x="297" y="420"/>
                    <a:pt x="308" y="416"/>
                  </a:cubicBezTo>
                  <a:cubicBezTo>
                    <a:pt x="319" y="412"/>
                    <a:pt x="327" y="401"/>
                    <a:pt x="327" y="374"/>
                  </a:cubicBezTo>
                  <a:cubicBezTo>
                    <a:pt x="327" y="348"/>
                    <a:pt x="331" y="238"/>
                    <a:pt x="318" y="186"/>
                  </a:cubicBezTo>
                  <a:cubicBezTo>
                    <a:pt x="305" y="134"/>
                    <a:pt x="297" y="91"/>
                    <a:pt x="263" y="72"/>
                  </a:cubicBezTo>
                  <a:cubicBezTo>
                    <a:pt x="252" y="62"/>
                    <a:pt x="0" y="0"/>
                    <a:pt x="8" y="221"/>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76"/>
            <p:cNvSpPr/>
            <p:nvPr/>
          </p:nvSpPr>
          <p:spPr bwMode="auto">
            <a:xfrm>
              <a:off x="12147550" y="-2608263"/>
              <a:ext cx="254000" cy="357188"/>
            </a:xfrm>
            <a:custGeom>
              <a:avLst/>
              <a:gdLst>
                <a:gd name="T0" fmla="*/ 11 w 68"/>
                <a:gd name="T1" fmla="*/ 95 h 95"/>
                <a:gd name="T2" fmla="*/ 42 w 68"/>
                <a:gd name="T3" fmla="*/ 14 h 95"/>
                <a:gd name="T4" fmla="*/ 0 w 68"/>
                <a:gd name="T5" fmla="*/ 32 h 95"/>
                <a:gd name="T6" fmla="*/ 11 w 68"/>
                <a:gd name="T7" fmla="*/ 95 h 95"/>
              </a:gdLst>
              <a:ahLst/>
              <a:cxnLst>
                <a:cxn ang="0">
                  <a:pos x="T0" y="T1"/>
                </a:cxn>
                <a:cxn ang="0">
                  <a:pos x="T2" y="T3"/>
                </a:cxn>
                <a:cxn ang="0">
                  <a:pos x="T4" y="T5"/>
                </a:cxn>
                <a:cxn ang="0">
                  <a:pos x="T6" y="T7"/>
                </a:cxn>
              </a:cxnLst>
              <a:rect l="0" t="0" r="r" b="b"/>
              <a:pathLst>
                <a:path w="68" h="95">
                  <a:moveTo>
                    <a:pt x="11" y="95"/>
                  </a:moveTo>
                  <a:cubicBezTo>
                    <a:pt x="67" y="93"/>
                    <a:pt x="68" y="29"/>
                    <a:pt x="42" y="14"/>
                  </a:cubicBezTo>
                  <a:cubicBezTo>
                    <a:pt x="17" y="0"/>
                    <a:pt x="0" y="32"/>
                    <a:pt x="0" y="32"/>
                  </a:cubicBezTo>
                  <a:lnTo>
                    <a:pt x="11" y="95"/>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477"/>
            <p:cNvSpPr/>
            <p:nvPr/>
          </p:nvSpPr>
          <p:spPr bwMode="auto">
            <a:xfrm>
              <a:off x="10836275" y="-2525713"/>
              <a:ext cx="244475" cy="319088"/>
            </a:xfrm>
            <a:custGeom>
              <a:avLst/>
              <a:gdLst>
                <a:gd name="T0" fmla="*/ 61 w 65"/>
                <a:gd name="T1" fmla="*/ 81 h 85"/>
                <a:gd name="T2" fmla="*/ 19 w 65"/>
                <a:gd name="T3" fmla="*/ 69 h 85"/>
                <a:gd name="T4" fmla="*/ 33 w 65"/>
                <a:gd name="T5" fmla="*/ 2 h 85"/>
                <a:gd name="T6" fmla="*/ 64 w 65"/>
                <a:gd name="T7" fmla="*/ 35 h 85"/>
                <a:gd name="T8" fmla="*/ 61 w 65"/>
                <a:gd name="T9" fmla="*/ 81 h 85"/>
              </a:gdLst>
              <a:ahLst/>
              <a:cxnLst>
                <a:cxn ang="0">
                  <a:pos x="T0" y="T1"/>
                </a:cxn>
                <a:cxn ang="0">
                  <a:pos x="T2" y="T3"/>
                </a:cxn>
                <a:cxn ang="0">
                  <a:pos x="T4" y="T5"/>
                </a:cxn>
                <a:cxn ang="0">
                  <a:pos x="T6" y="T7"/>
                </a:cxn>
                <a:cxn ang="0">
                  <a:pos x="T8" y="T9"/>
                </a:cxn>
              </a:cxnLst>
              <a:rect l="0" t="0" r="r" b="b"/>
              <a:pathLst>
                <a:path w="65" h="85">
                  <a:moveTo>
                    <a:pt x="61" y="81"/>
                  </a:moveTo>
                  <a:cubicBezTo>
                    <a:pt x="61" y="81"/>
                    <a:pt x="38" y="85"/>
                    <a:pt x="19" y="69"/>
                  </a:cubicBezTo>
                  <a:cubicBezTo>
                    <a:pt x="0" y="52"/>
                    <a:pt x="2" y="5"/>
                    <a:pt x="33" y="2"/>
                  </a:cubicBezTo>
                  <a:cubicBezTo>
                    <a:pt x="65" y="0"/>
                    <a:pt x="64" y="35"/>
                    <a:pt x="64" y="35"/>
                  </a:cubicBezTo>
                  <a:lnTo>
                    <a:pt x="61" y="81"/>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478"/>
            <p:cNvSpPr/>
            <p:nvPr/>
          </p:nvSpPr>
          <p:spPr bwMode="auto">
            <a:xfrm>
              <a:off x="11020425" y="-3486151"/>
              <a:ext cx="1174750" cy="1722438"/>
            </a:xfrm>
            <a:custGeom>
              <a:avLst/>
              <a:gdLst>
                <a:gd name="T0" fmla="*/ 7 w 313"/>
                <a:gd name="T1" fmla="*/ 221 h 459"/>
                <a:gd name="T2" fmla="*/ 9 w 313"/>
                <a:gd name="T3" fmla="*/ 342 h 459"/>
                <a:gd name="T4" fmla="*/ 15 w 313"/>
                <a:gd name="T5" fmla="*/ 384 h 459"/>
                <a:gd name="T6" fmla="*/ 56 w 313"/>
                <a:gd name="T7" fmla="*/ 424 h 459"/>
                <a:gd name="T8" fmla="*/ 123 w 313"/>
                <a:gd name="T9" fmla="*/ 442 h 459"/>
                <a:gd name="T10" fmla="*/ 181 w 313"/>
                <a:gd name="T11" fmla="*/ 459 h 459"/>
                <a:gd name="T12" fmla="*/ 226 w 313"/>
                <a:gd name="T13" fmla="*/ 442 h 459"/>
                <a:gd name="T14" fmla="*/ 295 w 313"/>
                <a:gd name="T15" fmla="*/ 417 h 459"/>
                <a:gd name="T16" fmla="*/ 313 w 313"/>
                <a:gd name="T17" fmla="*/ 375 h 459"/>
                <a:gd name="T18" fmla="*/ 300 w 313"/>
                <a:gd name="T19" fmla="*/ 187 h 459"/>
                <a:gd name="T20" fmla="*/ 252 w 313"/>
                <a:gd name="T21" fmla="*/ 72 h 459"/>
                <a:gd name="T22" fmla="*/ 7 w 313"/>
                <a:gd name="T23" fmla="*/ 221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3" h="459">
                  <a:moveTo>
                    <a:pt x="7" y="221"/>
                  </a:moveTo>
                  <a:cubicBezTo>
                    <a:pt x="7" y="221"/>
                    <a:pt x="5" y="292"/>
                    <a:pt x="9" y="342"/>
                  </a:cubicBezTo>
                  <a:cubicBezTo>
                    <a:pt x="11" y="357"/>
                    <a:pt x="13" y="376"/>
                    <a:pt x="15" y="384"/>
                  </a:cubicBezTo>
                  <a:cubicBezTo>
                    <a:pt x="23" y="422"/>
                    <a:pt x="35" y="420"/>
                    <a:pt x="56" y="424"/>
                  </a:cubicBezTo>
                  <a:cubicBezTo>
                    <a:pt x="62" y="426"/>
                    <a:pt x="92" y="432"/>
                    <a:pt x="123" y="442"/>
                  </a:cubicBezTo>
                  <a:cubicBezTo>
                    <a:pt x="143" y="448"/>
                    <a:pt x="160" y="459"/>
                    <a:pt x="181" y="459"/>
                  </a:cubicBezTo>
                  <a:cubicBezTo>
                    <a:pt x="197" y="458"/>
                    <a:pt x="211" y="446"/>
                    <a:pt x="226" y="442"/>
                  </a:cubicBezTo>
                  <a:cubicBezTo>
                    <a:pt x="262" y="430"/>
                    <a:pt x="291" y="418"/>
                    <a:pt x="295" y="417"/>
                  </a:cubicBezTo>
                  <a:cubicBezTo>
                    <a:pt x="306" y="412"/>
                    <a:pt x="313" y="402"/>
                    <a:pt x="313" y="375"/>
                  </a:cubicBezTo>
                  <a:cubicBezTo>
                    <a:pt x="313" y="348"/>
                    <a:pt x="312" y="239"/>
                    <a:pt x="300" y="187"/>
                  </a:cubicBezTo>
                  <a:cubicBezTo>
                    <a:pt x="287" y="135"/>
                    <a:pt x="284" y="91"/>
                    <a:pt x="252" y="72"/>
                  </a:cubicBezTo>
                  <a:cubicBezTo>
                    <a:pt x="242" y="63"/>
                    <a:pt x="0" y="0"/>
                    <a:pt x="7" y="221"/>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79"/>
            <p:cNvSpPr/>
            <p:nvPr/>
          </p:nvSpPr>
          <p:spPr bwMode="auto">
            <a:xfrm>
              <a:off x="11047413" y="-3470276"/>
              <a:ext cx="1065213" cy="795338"/>
            </a:xfrm>
            <a:custGeom>
              <a:avLst/>
              <a:gdLst>
                <a:gd name="T0" fmla="*/ 155 w 284"/>
                <a:gd name="T1" fmla="*/ 205 h 212"/>
                <a:gd name="T2" fmla="*/ 284 w 284"/>
                <a:gd name="T3" fmla="*/ 142 h 212"/>
                <a:gd name="T4" fmla="*/ 245 w 284"/>
                <a:gd name="T5" fmla="*/ 68 h 212"/>
                <a:gd name="T6" fmla="*/ 0 w 284"/>
                <a:gd name="T7" fmla="*/ 196 h 212"/>
                <a:gd name="T8" fmla="*/ 112 w 284"/>
                <a:gd name="T9" fmla="*/ 212 h 212"/>
                <a:gd name="T10" fmla="*/ 155 w 284"/>
                <a:gd name="T11" fmla="*/ 205 h 212"/>
              </a:gdLst>
              <a:ahLst/>
              <a:cxnLst>
                <a:cxn ang="0">
                  <a:pos x="T0" y="T1"/>
                </a:cxn>
                <a:cxn ang="0">
                  <a:pos x="T2" y="T3"/>
                </a:cxn>
                <a:cxn ang="0">
                  <a:pos x="T4" y="T5"/>
                </a:cxn>
                <a:cxn ang="0">
                  <a:pos x="T6" y="T7"/>
                </a:cxn>
                <a:cxn ang="0">
                  <a:pos x="T8" y="T9"/>
                </a:cxn>
                <a:cxn ang="0">
                  <a:pos x="T10" y="T11"/>
                </a:cxn>
              </a:cxnLst>
              <a:rect l="0" t="0" r="r" b="b"/>
              <a:pathLst>
                <a:path w="284" h="212">
                  <a:moveTo>
                    <a:pt x="155" y="205"/>
                  </a:moveTo>
                  <a:cubicBezTo>
                    <a:pt x="201" y="190"/>
                    <a:pt x="244" y="168"/>
                    <a:pt x="284" y="142"/>
                  </a:cubicBezTo>
                  <a:cubicBezTo>
                    <a:pt x="276" y="109"/>
                    <a:pt x="268" y="82"/>
                    <a:pt x="245" y="68"/>
                  </a:cubicBezTo>
                  <a:cubicBezTo>
                    <a:pt x="235" y="59"/>
                    <a:pt x="9" y="0"/>
                    <a:pt x="0" y="196"/>
                  </a:cubicBezTo>
                  <a:cubicBezTo>
                    <a:pt x="37" y="202"/>
                    <a:pt x="74" y="209"/>
                    <a:pt x="112" y="212"/>
                  </a:cubicBezTo>
                  <a:cubicBezTo>
                    <a:pt x="126" y="210"/>
                    <a:pt x="140" y="207"/>
                    <a:pt x="155" y="205"/>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80"/>
            <p:cNvSpPr/>
            <p:nvPr/>
          </p:nvSpPr>
          <p:spPr bwMode="auto">
            <a:xfrm>
              <a:off x="10904538" y="-3051176"/>
              <a:ext cx="244475" cy="871538"/>
            </a:xfrm>
            <a:custGeom>
              <a:avLst/>
              <a:gdLst>
                <a:gd name="T0" fmla="*/ 1 w 65"/>
                <a:gd name="T1" fmla="*/ 0 h 232"/>
                <a:gd name="T2" fmla="*/ 6 w 65"/>
                <a:gd name="T3" fmla="*/ 144 h 232"/>
                <a:gd name="T4" fmla="*/ 21 w 65"/>
                <a:gd name="T5" fmla="*/ 142 h 232"/>
                <a:gd name="T6" fmla="*/ 46 w 65"/>
                <a:gd name="T7" fmla="*/ 169 h 232"/>
                <a:gd name="T8" fmla="*/ 44 w 65"/>
                <a:gd name="T9" fmla="*/ 228 h 232"/>
                <a:gd name="T10" fmla="*/ 55 w 65"/>
                <a:gd name="T11" fmla="*/ 231 h 232"/>
                <a:gd name="T12" fmla="*/ 65 w 65"/>
                <a:gd name="T13" fmla="*/ 226 h 232"/>
                <a:gd name="T14" fmla="*/ 64 w 65"/>
                <a:gd name="T15" fmla="*/ 19 h 232"/>
                <a:gd name="T16" fmla="*/ 1 w 65"/>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232">
                  <a:moveTo>
                    <a:pt x="1" y="0"/>
                  </a:moveTo>
                  <a:cubicBezTo>
                    <a:pt x="1" y="0"/>
                    <a:pt x="0" y="106"/>
                    <a:pt x="6" y="144"/>
                  </a:cubicBezTo>
                  <a:cubicBezTo>
                    <a:pt x="6" y="144"/>
                    <a:pt x="13" y="142"/>
                    <a:pt x="21" y="142"/>
                  </a:cubicBezTo>
                  <a:cubicBezTo>
                    <a:pt x="28" y="142"/>
                    <a:pt x="42" y="147"/>
                    <a:pt x="46" y="169"/>
                  </a:cubicBezTo>
                  <a:cubicBezTo>
                    <a:pt x="53" y="210"/>
                    <a:pt x="44" y="228"/>
                    <a:pt x="44" y="228"/>
                  </a:cubicBezTo>
                  <a:cubicBezTo>
                    <a:pt x="44" y="228"/>
                    <a:pt x="45" y="232"/>
                    <a:pt x="55" y="231"/>
                  </a:cubicBezTo>
                  <a:cubicBezTo>
                    <a:pt x="65" y="231"/>
                    <a:pt x="65" y="226"/>
                    <a:pt x="65" y="226"/>
                  </a:cubicBezTo>
                  <a:cubicBezTo>
                    <a:pt x="64" y="19"/>
                    <a:pt x="64" y="19"/>
                    <a:pt x="64" y="19"/>
                  </a:cubicBezTo>
                  <a:lnTo>
                    <a:pt x="1" y="0"/>
                  </a:ln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81"/>
            <p:cNvSpPr/>
            <p:nvPr/>
          </p:nvSpPr>
          <p:spPr bwMode="auto">
            <a:xfrm>
              <a:off x="10915650" y="-2622551"/>
              <a:ext cx="127000" cy="134938"/>
            </a:xfrm>
            <a:custGeom>
              <a:avLst/>
              <a:gdLst>
                <a:gd name="T0" fmla="*/ 34 w 34"/>
                <a:gd name="T1" fmla="*/ 36 h 36"/>
                <a:gd name="T2" fmla="*/ 33 w 34"/>
                <a:gd name="T3" fmla="*/ 18 h 36"/>
                <a:gd name="T4" fmla="*/ 28 w 34"/>
                <a:gd name="T5" fmla="*/ 12 h 36"/>
                <a:gd name="T6" fmla="*/ 4 w 34"/>
                <a:gd name="T7" fmla="*/ 0 h 36"/>
                <a:gd name="T8" fmla="*/ 0 w 34"/>
                <a:gd name="T9" fmla="*/ 0 h 36"/>
                <a:gd name="T10" fmla="*/ 3 w 34"/>
                <a:gd name="T11" fmla="*/ 30 h 36"/>
                <a:gd name="T12" fmla="*/ 18 w 34"/>
                <a:gd name="T13" fmla="*/ 28 h 36"/>
                <a:gd name="T14" fmla="*/ 34 w 34"/>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6">
                  <a:moveTo>
                    <a:pt x="34" y="36"/>
                  </a:moveTo>
                  <a:cubicBezTo>
                    <a:pt x="34" y="30"/>
                    <a:pt x="33" y="25"/>
                    <a:pt x="33" y="18"/>
                  </a:cubicBezTo>
                  <a:cubicBezTo>
                    <a:pt x="31" y="16"/>
                    <a:pt x="29" y="14"/>
                    <a:pt x="28" y="12"/>
                  </a:cubicBezTo>
                  <a:cubicBezTo>
                    <a:pt x="20" y="9"/>
                    <a:pt x="12" y="4"/>
                    <a:pt x="4" y="0"/>
                  </a:cubicBezTo>
                  <a:cubicBezTo>
                    <a:pt x="3" y="0"/>
                    <a:pt x="2" y="0"/>
                    <a:pt x="0" y="0"/>
                  </a:cubicBezTo>
                  <a:cubicBezTo>
                    <a:pt x="1" y="12"/>
                    <a:pt x="2" y="23"/>
                    <a:pt x="3" y="30"/>
                  </a:cubicBezTo>
                  <a:cubicBezTo>
                    <a:pt x="3" y="30"/>
                    <a:pt x="10" y="28"/>
                    <a:pt x="18" y="28"/>
                  </a:cubicBezTo>
                  <a:cubicBezTo>
                    <a:pt x="22" y="28"/>
                    <a:pt x="29" y="30"/>
                    <a:pt x="34" y="36"/>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82"/>
            <p:cNvSpPr/>
            <p:nvPr/>
          </p:nvSpPr>
          <p:spPr bwMode="auto">
            <a:xfrm>
              <a:off x="10904538" y="-2974976"/>
              <a:ext cx="239713" cy="206375"/>
            </a:xfrm>
            <a:custGeom>
              <a:avLst/>
              <a:gdLst>
                <a:gd name="T0" fmla="*/ 0 w 64"/>
                <a:gd name="T1" fmla="*/ 0 h 55"/>
                <a:gd name="T2" fmla="*/ 1 w 64"/>
                <a:gd name="T3" fmla="*/ 31 h 55"/>
                <a:gd name="T4" fmla="*/ 64 w 64"/>
                <a:gd name="T5" fmla="*/ 54 h 55"/>
                <a:gd name="T6" fmla="*/ 64 w 64"/>
                <a:gd name="T7" fmla="*/ 27 h 55"/>
                <a:gd name="T8" fmla="*/ 0 w 64"/>
                <a:gd name="T9" fmla="*/ 0 h 55"/>
              </a:gdLst>
              <a:ahLst/>
              <a:cxnLst>
                <a:cxn ang="0">
                  <a:pos x="T0" y="T1"/>
                </a:cxn>
                <a:cxn ang="0">
                  <a:pos x="T2" y="T3"/>
                </a:cxn>
                <a:cxn ang="0">
                  <a:pos x="T4" y="T5"/>
                </a:cxn>
                <a:cxn ang="0">
                  <a:pos x="T6" y="T7"/>
                </a:cxn>
                <a:cxn ang="0">
                  <a:pos x="T8" y="T9"/>
                </a:cxn>
              </a:cxnLst>
              <a:rect l="0" t="0" r="r" b="b"/>
              <a:pathLst>
                <a:path w="64" h="55">
                  <a:moveTo>
                    <a:pt x="0" y="0"/>
                  </a:moveTo>
                  <a:cubicBezTo>
                    <a:pt x="1" y="31"/>
                    <a:pt x="1" y="31"/>
                    <a:pt x="1" y="31"/>
                  </a:cubicBezTo>
                  <a:cubicBezTo>
                    <a:pt x="1" y="31"/>
                    <a:pt x="33" y="55"/>
                    <a:pt x="64" y="54"/>
                  </a:cubicBezTo>
                  <a:cubicBezTo>
                    <a:pt x="64" y="27"/>
                    <a:pt x="64" y="27"/>
                    <a:pt x="64" y="27"/>
                  </a:cubicBezTo>
                  <a:lnTo>
                    <a:pt x="0" y="0"/>
                  </a:ln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83"/>
            <p:cNvSpPr/>
            <p:nvPr/>
          </p:nvSpPr>
          <p:spPr bwMode="auto">
            <a:xfrm>
              <a:off x="10758488" y="-3478213"/>
              <a:ext cx="1692275" cy="1235075"/>
            </a:xfrm>
            <a:custGeom>
              <a:avLst/>
              <a:gdLst>
                <a:gd name="T0" fmla="*/ 71 w 451"/>
                <a:gd name="T1" fmla="*/ 17 h 329"/>
                <a:gd name="T2" fmla="*/ 157 w 451"/>
                <a:gd name="T3" fmla="*/ 46 h 329"/>
                <a:gd name="T4" fmla="*/ 301 w 451"/>
                <a:gd name="T5" fmla="*/ 0 h 329"/>
                <a:gd name="T6" fmla="*/ 384 w 451"/>
                <a:gd name="T7" fmla="*/ 70 h 329"/>
                <a:gd name="T8" fmla="*/ 439 w 451"/>
                <a:gd name="T9" fmla="*/ 93 h 329"/>
                <a:gd name="T10" fmla="*/ 414 w 451"/>
                <a:gd name="T11" fmla="*/ 248 h 329"/>
                <a:gd name="T12" fmla="*/ 410 w 451"/>
                <a:gd name="T13" fmla="*/ 245 h 329"/>
                <a:gd name="T14" fmla="*/ 380 w 451"/>
                <a:gd name="T15" fmla="*/ 254 h 329"/>
                <a:gd name="T16" fmla="*/ 384 w 451"/>
                <a:gd name="T17" fmla="*/ 322 h 329"/>
                <a:gd name="T18" fmla="*/ 372 w 451"/>
                <a:gd name="T19" fmla="*/ 328 h 329"/>
                <a:gd name="T20" fmla="*/ 361 w 451"/>
                <a:gd name="T21" fmla="*/ 319 h 329"/>
                <a:gd name="T22" fmla="*/ 354 w 451"/>
                <a:gd name="T23" fmla="*/ 190 h 329"/>
                <a:gd name="T24" fmla="*/ 349 w 451"/>
                <a:gd name="T25" fmla="*/ 134 h 329"/>
                <a:gd name="T26" fmla="*/ 137 w 451"/>
                <a:gd name="T27" fmla="*/ 190 h 329"/>
                <a:gd name="T28" fmla="*/ 0 w 451"/>
                <a:gd name="T29" fmla="*/ 55 h 329"/>
                <a:gd name="T30" fmla="*/ 39 w 451"/>
                <a:gd name="T31" fmla="*/ 93 h 329"/>
                <a:gd name="T32" fmla="*/ 39 w 451"/>
                <a:gd name="T33" fmla="*/ 15 h 329"/>
                <a:gd name="T34" fmla="*/ 64 w 451"/>
                <a:gd name="T35" fmla="*/ 55 h 329"/>
                <a:gd name="T36" fmla="*/ 71 w 451"/>
                <a:gd name="T37" fmla="*/ 1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 h="329">
                  <a:moveTo>
                    <a:pt x="71" y="17"/>
                  </a:moveTo>
                  <a:cubicBezTo>
                    <a:pt x="71" y="17"/>
                    <a:pt x="74" y="64"/>
                    <a:pt x="157" y="46"/>
                  </a:cubicBezTo>
                  <a:cubicBezTo>
                    <a:pt x="214" y="33"/>
                    <a:pt x="254" y="0"/>
                    <a:pt x="301" y="0"/>
                  </a:cubicBezTo>
                  <a:cubicBezTo>
                    <a:pt x="348" y="0"/>
                    <a:pt x="382" y="41"/>
                    <a:pt x="384" y="70"/>
                  </a:cubicBezTo>
                  <a:cubicBezTo>
                    <a:pt x="384" y="70"/>
                    <a:pt x="419" y="45"/>
                    <a:pt x="439" y="93"/>
                  </a:cubicBezTo>
                  <a:cubicBezTo>
                    <a:pt x="451" y="122"/>
                    <a:pt x="438" y="172"/>
                    <a:pt x="414" y="248"/>
                  </a:cubicBezTo>
                  <a:cubicBezTo>
                    <a:pt x="414" y="248"/>
                    <a:pt x="413" y="246"/>
                    <a:pt x="410" y="245"/>
                  </a:cubicBezTo>
                  <a:cubicBezTo>
                    <a:pt x="404" y="242"/>
                    <a:pt x="392" y="240"/>
                    <a:pt x="380" y="254"/>
                  </a:cubicBezTo>
                  <a:cubicBezTo>
                    <a:pt x="369" y="266"/>
                    <a:pt x="384" y="322"/>
                    <a:pt x="384" y="322"/>
                  </a:cubicBezTo>
                  <a:cubicBezTo>
                    <a:pt x="384" y="322"/>
                    <a:pt x="385" y="328"/>
                    <a:pt x="372" y="328"/>
                  </a:cubicBezTo>
                  <a:cubicBezTo>
                    <a:pt x="360" y="329"/>
                    <a:pt x="361" y="319"/>
                    <a:pt x="361" y="319"/>
                  </a:cubicBezTo>
                  <a:cubicBezTo>
                    <a:pt x="361" y="319"/>
                    <a:pt x="357" y="262"/>
                    <a:pt x="354" y="190"/>
                  </a:cubicBezTo>
                  <a:cubicBezTo>
                    <a:pt x="354" y="160"/>
                    <a:pt x="354" y="142"/>
                    <a:pt x="349" y="134"/>
                  </a:cubicBezTo>
                  <a:cubicBezTo>
                    <a:pt x="349" y="134"/>
                    <a:pt x="247" y="208"/>
                    <a:pt x="137" y="190"/>
                  </a:cubicBezTo>
                  <a:cubicBezTo>
                    <a:pt x="27" y="172"/>
                    <a:pt x="9" y="103"/>
                    <a:pt x="0" y="55"/>
                  </a:cubicBezTo>
                  <a:cubicBezTo>
                    <a:pt x="0" y="55"/>
                    <a:pt x="13" y="84"/>
                    <a:pt x="39" y="93"/>
                  </a:cubicBezTo>
                  <a:cubicBezTo>
                    <a:pt x="39" y="93"/>
                    <a:pt x="14" y="55"/>
                    <a:pt x="39" y="15"/>
                  </a:cubicBezTo>
                  <a:cubicBezTo>
                    <a:pt x="39" y="15"/>
                    <a:pt x="49" y="46"/>
                    <a:pt x="64" y="55"/>
                  </a:cubicBezTo>
                  <a:cubicBezTo>
                    <a:pt x="64" y="55"/>
                    <a:pt x="57" y="49"/>
                    <a:pt x="71" y="17"/>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84"/>
            <p:cNvSpPr/>
            <p:nvPr/>
          </p:nvSpPr>
          <p:spPr bwMode="auto">
            <a:xfrm>
              <a:off x="12165013" y="-2636838"/>
              <a:ext cx="173038" cy="119063"/>
            </a:xfrm>
            <a:custGeom>
              <a:avLst/>
              <a:gdLst>
                <a:gd name="T0" fmla="*/ 46 w 46"/>
                <a:gd name="T1" fmla="*/ 0 h 32"/>
                <a:gd name="T2" fmla="*/ 5 w 46"/>
                <a:gd name="T3" fmla="*/ 9 h 32"/>
                <a:gd name="T4" fmla="*/ 4 w 46"/>
                <a:gd name="T5" fmla="*/ 11 h 32"/>
                <a:gd name="T6" fmla="*/ 3 w 46"/>
                <a:gd name="T7" fmla="*/ 32 h 32"/>
                <a:gd name="T8" fmla="*/ 3 w 46"/>
                <a:gd name="T9" fmla="*/ 32 h 32"/>
                <a:gd name="T10" fmla="*/ 5 w 46"/>
                <a:gd name="T11" fmla="*/ 30 h 32"/>
                <a:gd name="T12" fmla="*/ 35 w 46"/>
                <a:gd name="T13" fmla="*/ 21 h 32"/>
                <a:gd name="T14" fmla="*/ 39 w 46"/>
                <a:gd name="T15" fmla="*/ 24 h 32"/>
                <a:gd name="T16" fmla="*/ 46 w 46"/>
                <a:gd name="T17" fmla="*/ 0 h 32"/>
                <a:gd name="T18" fmla="*/ 46 w 46"/>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32">
                  <a:moveTo>
                    <a:pt x="46" y="0"/>
                  </a:moveTo>
                  <a:cubicBezTo>
                    <a:pt x="31" y="1"/>
                    <a:pt x="17" y="3"/>
                    <a:pt x="5" y="9"/>
                  </a:cubicBezTo>
                  <a:cubicBezTo>
                    <a:pt x="5" y="10"/>
                    <a:pt x="4" y="10"/>
                    <a:pt x="4" y="11"/>
                  </a:cubicBezTo>
                  <a:cubicBezTo>
                    <a:pt x="2" y="17"/>
                    <a:pt x="0" y="25"/>
                    <a:pt x="3" y="32"/>
                  </a:cubicBezTo>
                  <a:cubicBezTo>
                    <a:pt x="3" y="32"/>
                    <a:pt x="3" y="32"/>
                    <a:pt x="3" y="32"/>
                  </a:cubicBezTo>
                  <a:cubicBezTo>
                    <a:pt x="3" y="31"/>
                    <a:pt x="4" y="31"/>
                    <a:pt x="5" y="30"/>
                  </a:cubicBezTo>
                  <a:cubicBezTo>
                    <a:pt x="17" y="16"/>
                    <a:pt x="29" y="18"/>
                    <a:pt x="35" y="21"/>
                  </a:cubicBezTo>
                  <a:cubicBezTo>
                    <a:pt x="38" y="22"/>
                    <a:pt x="39" y="24"/>
                    <a:pt x="39" y="24"/>
                  </a:cubicBezTo>
                  <a:cubicBezTo>
                    <a:pt x="42" y="15"/>
                    <a:pt x="44" y="8"/>
                    <a:pt x="46" y="0"/>
                  </a:cubicBezTo>
                  <a:cubicBezTo>
                    <a:pt x="46" y="0"/>
                    <a:pt x="46" y="0"/>
                    <a:pt x="46" y="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485"/>
            <p:cNvSpPr/>
            <p:nvPr/>
          </p:nvSpPr>
          <p:spPr bwMode="auto">
            <a:xfrm>
              <a:off x="11166475" y="-2697163"/>
              <a:ext cx="203200" cy="171450"/>
            </a:xfrm>
            <a:custGeom>
              <a:avLst/>
              <a:gdLst>
                <a:gd name="T0" fmla="*/ 0 w 54"/>
                <a:gd name="T1" fmla="*/ 35 h 46"/>
                <a:gd name="T2" fmla="*/ 36 w 54"/>
                <a:gd name="T3" fmla="*/ 43 h 46"/>
                <a:gd name="T4" fmla="*/ 54 w 54"/>
                <a:gd name="T5" fmla="*/ 17 h 46"/>
                <a:gd name="T6" fmla="*/ 54 w 54"/>
                <a:gd name="T7" fmla="*/ 0 h 46"/>
                <a:gd name="T8" fmla="*/ 0 w 54"/>
                <a:gd name="T9" fmla="*/ 35 h 46"/>
              </a:gdLst>
              <a:ahLst/>
              <a:cxnLst>
                <a:cxn ang="0">
                  <a:pos x="T0" y="T1"/>
                </a:cxn>
                <a:cxn ang="0">
                  <a:pos x="T2" y="T3"/>
                </a:cxn>
                <a:cxn ang="0">
                  <a:pos x="T4" y="T5"/>
                </a:cxn>
                <a:cxn ang="0">
                  <a:pos x="T6" y="T7"/>
                </a:cxn>
                <a:cxn ang="0">
                  <a:pos x="T8" y="T9"/>
                </a:cxn>
              </a:cxnLst>
              <a:rect l="0" t="0" r="r" b="b"/>
              <a:pathLst>
                <a:path w="54" h="46">
                  <a:moveTo>
                    <a:pt x="0" y="35"/>
                  </a:moveTo>
                  <a:cubicBezTo>
                    <a:pt x="0" y="35"/>
                    <a:pt x="22" y="46"/>
                    <a:pt x="36" y="43"/>
                  </a:cubicBezTo>
                  <a:cubicBezTo>
                    <a:pt x="50" y="40"/>
                    <a:pt x="54" y="17"/>
                    <a:pt x="54" y="17"/>
                  </a:cubicBezTo>
                  <a:cubicBezTo>
                    <a:pt x="54" y="0"/>
                    <a:pt x="54" y="0"/>
                    <a:pt x="54" y="0"/>
                  </a:cubicBezTo>
                  <a:cubicBezTo>
                    <a:pt x="54" y="0"/>
                    <a:pt x="24" y="36"/>
                    <a:pt x="0" y="35"/>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486"/>
            <p:cNvSpPr/>
            <p:nvPr/>
          </p:nvSpPr>
          <p:spPr bwMode="auto">
            <a:xfrm>
              <a:off x="11850688" y="-2719388"/>
              <a:ext cx="201613" cy="171450"/>
            </a:xfrm>
            <a:custGeom>
              <a:avLst/>
              <a:gdLst>
                <a:gd name="T0" fmla="*/ 41 w 54"/>
                <a:gd name="T1" fmla="*/ 44 h 46"/>
                <a:gd name="T2" fmla="*/ 52 w 54"/>
                <a:gd name="T3" fmla="*/ 29 h 46"/>
                <a:gd name="T4" fmla="*/ 1 w 54"/>
                <a:gd name="T5" fmla="*/ 0 h 46"/>
                <a:gd name="T6" fmla="*/ 4 w 54"/>
                <a:gd name="T7" fmla="*/ 26 h 46"/>
                <a:gd name="T8" fmla="*/ 41 w 54"/>
                <a:gd name="T9" fmla="*/ 44 h 46"/>
              </a:gdLst>
              <a:ahLst/>
              <a:cxnLst>
                <a:cxn ang="0">
                  <a:pos x="T0" y="T1"/>
                </a:cxn>
                <a:cxn ang="0">
                  <a:pos x="T2" y="T3"/>
                </a:cxn>
                <a:cxn ang="0">
                  <a:pos x="T4" y="T5"/>
                </a:cxn>
                <a:cxn ang="0">
                  <a:pos x="T6" y="T7"/>
                </a:cxn>
                <a:cxn ang="0">
                  <a:pos x="T8" y="T9"/>
                </a:cxn>
              </a:cxnLst>
              <a:rect l="0" t="0" r="r" b="b"/>
              <a:pathLst>
                <a:path w="54" h="46">
                  <a:moveTo>
                    <a:pt x="41" y="44"/>
                  </a:moveTo>
                  <a:cubicBezTo>
                    <a:pt x="41" y="44"/>
                    <a:pt x="54" y="43"/>
                    <a:pt x="52" y="29"/>
                  </a:cubicBezTo>
                  <a:cubicBezTo>
                    <a:pt x="52" y="29"/>
                    <a:pt x="17" y="25"/>
                    <a:pt x="1" y="0"/>
                  </a:cubicBezTo>
                  <a:cubicBezTo>
                    <a:pt x="1" y="0"/>
                    <a:pt x="0" y="17"/>
                    <a:pt x="4" y="26"/>
                  </a:cubicBezTo>
                  <a:cubicBezTo>
                    <a:pt x="8" y="36"/>
                    <a:pt x="21" y="46"/>
                    <a:pt x="41" y="44"/>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487"/>
            <p:cNvSpPr/>
            <p:nvPr/>
          </p:nvSpPr>
          <p:spPr bwMode="auto">
            <a:xfrm>
              <a:off x="12192000" y="-2525713"/>
              <a:ext cx="134938" cy="169863"/>
            </a:xfrm>
            <a:custGeom>
              <a:avLst/>
              <a:gdLst>
                <a:gd name="T0" fmla="*/ 10 w 36"/>
                <a:gd name="T1" fmla="*/ 45 h 45"/>
                <a:gd name="T2" fmla="*/ 22 w 36"/>
                <a:gd name="T3" fmla="*/ 6 h 45"/>
                <a:gd name="T4" fmla="*/ 28 w 36"/>
                <a:gd name="T5" fmla="*/ 35 h 45"/>
                <a:gd name="T6" fmla="*/ 10 w 36"/>
                <a:gd name="T7" fmla="*/ 45 h 45"/>
              </a:gdLst>
              <a:ahLst/>
              <a:cxnLst>
                <a:cxn ang="0">
                  <a:pos x="T0" y="T1"/>
                </a:cxn>
                <a:cxn ang="0">
                  <a:pos x="T2" y="T3"/>
                </a:cxn>
                <a:cxn ang="0">
                  <a:pos x="T4" y="T5"/>
                </a:cxn>
                <a:cxn ang="0">
                  <a:pos x="T6" y="T7"/>
                </a:cxn>
              </a:cxnLst>
              <a:rect l="0" t="0" r="r" b="b"/>
              <a:pathLst>
                <a:path w="36" h="45">
                  <a:moveTo>
                    <a:pt x="10" y="45"/>
                  </a:moveTo>
                  <a:cubicBezTo>
                    <a:pt x="10" y="45"/>
                    <a:pt x="0" y="0"/>
                    <a:pt x="22" y="6"/>
                  </a:cubicBezTo>
                  <a:cubicBezTo>
                    <a:pt x="36" y="9"/>
                    <a:pt x="35" y="25"/>
                    <a:pt x="28" y="35"/>
                  </a:cubicBezTo>
                  <a:cubicBezTo>
                    <a:pt x="23" y="41"/>
                    <a:pt x="16" y="45"/>
                    <a:pt x="10" y="45"/>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488"/>
            <p:cNvSpPr/>
            <p:nvPr/>
          </p:nvSpPr>
          <p:spPr bwMode="auto">
            <a:xfrm>
              <a:off x="12222163" y="-2498726"/>
              <a:ext cx="101600" cy="142875"/>
            </a:xfrm>
            <a:custGeom>
              <a:avLst/>
              <a:gdLst>
                <a:gd name="T0" fmla="*/ 2 w 27"/>
                <a:gd name="T1" fmla="*/ 38 h 38"/>
                <a:gd name="T2" fmla="*/ 0 w 27"/>
                <a:gd name="T3" fmla="*/ 26 h 38"/>
                <a:gd name="T4" fmla="*/ 24 w 27"/>
                <a:gd name="T5" fmla="*/ 18 h 38"/>
                <a:gd name="T6" fmla="*/ 2 w 27"/>
                <a:gd name="T7" fmla="*/ 38 h 38"/>
              </a:gdLst>
              <a:ahLst/>
              <a:cxnLst>
                <a:cxn ang="0">
                  <a:pos x="T0" y="T1"/>
                </a:cxn>
                <a:cxn ang="0">
                  <a:pos x="T2" y="T3"/>
                </a:cxn>
                <a:cxn ang="0">
                  <a:pos x="T4" y="T5"/>
                </a:cxn>
                <a:cxn ang="0">
                  <a:pos x="T6" y="T7"/>
                </a:cxn>
              </a:cxnLst>
              <a:rect l="0" t="0" r="r" b="b"/>
              <a:pathLst>
                <a:path w="27" h="38">
                  <a:moveTo>
                    <a:pt x="2" y="38"/>
                  </a:moveTo>
                  <a:cubicBezTo>
                    <a:pt x="0" y="26"/>
                    <a:pt x="0" y="26"/>
                    <a:pt x="0" y="26"/>
                  </a:cubicBezTo>
                  <a:cubicBezTo>
                    <a:pt x="0" y="26"/>
                    <a:pt x="27" y="0"/>
                    <a:pt x="24" y="18"/>
                  </a:cubicBezTo>
                  <a:cubicBezTo>
                    <a:pt x="21" y="37"/>
                    <a:pt x="2" y="38"/>
                    <a:pt x="2" y="38"/>
                  </a:cubicBezTo>
                  <a:close/>
                </a:path>
              </a:pathLst>
            </a:custGeom>
            <a:solidFill>
              <a:srgbClr val="E5BE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489"/>
            <p:cNvSpPr/>
            <p:nvPr/>
          </p:nvSpPr>
          <p:spPr bwMode="auto">
            <a:xfrm>
              <a:off x="10888663" y="-2476501"/>
              <a:ext cx="158750" cy="195263"/>
            </a:xfrm>
            <a:custGeom>
              <a:avLst/>
              <a:gdLst>
                <a:gd name="T0" fmla="*/ 37 w 42"/>
                <a:gd name="T1" fmla="*/ 51 h 52"/>
                <a:gd name="T2" fmla="*/ 16 w 42"/>
                <a:gd name="T3" fmla="*/ 11 h 52"/>
                <a:gd name="T4" fmla="*/ 14 w 42"/>
                <a:gd name="T5" fmla="*/ 43 h 52"/>
                <a:gd name="T6" fmla="*/ 37 w 42"/>
                <a:gd name="T7" fmla="*/ 51 h 52"/>
              </a:gdLst>
              <a:ahLst/>
              <a:cxnLst>
                <a:cxn ang="0">
                  <a:pos x="T0" y="T1"/>
                </a:cxn>
                <a:cxn ang="0">
                  <a:pos x="T2" y="T3"/>
                </a:cxn>
                <a:cxn ang="0">
                  <a:pos x="T4" y="T5"/>
                </a:cxn>
                <a:cxn ang="0">
                  <a:pos x="T6" y="T7"/>
                </a:cxn>
              </a:cxnLst>
              <a:rect l="0" t="0" r="r" b="b"/>
              <a:pathLst>
                <a:path w="42" h="52">
                  <a:moveTo>
                    <a:pt x="37" y="51"/>
                  </a:moveTo>
                  <a:cubicBezTo>
                    <a:pt x="37" y="51"/>
                    <a:pt x="42" y="0"/>
                    <a:pt x="16" y="11"/>
                  </a:cubicBezTo>
                  <a:cubicBezTo>
                    <a:pt x="0" y="17"/>
                    <a:pt x="4" y="34"/>
                    <a:pt x="14" y="43"/>
                  </a:cubicBezTo>
                  <a:cubicBezTo>
                    <a:pt x="21" y="49"/>
                    <a:pt x="31" y="52"/>
                    <a:pt x="37" y="51"/>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490"/>
            <p:cNvSpPr/>
            <p:nvPr/>
          </p:nvSpPr>
          <p:spPr bwMode="auto">
            <a:xfrm>
              <a:off x="10893425" y="-2424113"/>
              <a:ext cx="138113" cy="146050"/>
            </a:xfrm>
            <a:custGeom>
              <a:avLst/>
              <a:gdLst>
                <a:gd name="T0" fmla="*/ 36 w 37"/>
                <a:gd name="T1" fmla="*/ 36 h 39"/>
                <a:gd name="T2" fmla="*/ 37 w 37"/>
                <a:gd name="T3" fmla="*/ 23 h 39"/>
                <a:gd name="T4" fmla="*/ 6 w 37"/>
                <a:gd name="T5" fmla="*/ 20 h 39"/>
                <a:gd name="T6" fmla="*/ 36 w 37"/>
                <a:gd name="T7" fmla="*/ 36 h 39"/>
              </a:gdLst>
              <a:ahLst/>
              <a:cxnLst>
                <a:cxn ang="0">
                  <a:pos x="T0" y="T1"/>
                </a:cxn>
                <a:cxn ang="0">
                  <a:pos x="T2" y="T3"/>
                </a:cxn>
                <a:cxn ang="0">
                  <a:pos x="T4" y="T5"/>
                </a:cxn>
                <a:cxn ang="0">
                  <a:pos x="T6" y="T7"/>
                </a:cxn>
              </a:cxnLst>
              <a:rect l="0" t="0" r="r" b="b"/>
              <a:pathLst>
                <a:path w="37" h="39">
                  <a:moveTo>
                    <a:pt x="36" y="36"/>
                  </a:moveTo>
                  <a:cubicBezTo>
                    <a:pt x="37" y="23"/>
                    <a:pt x="37" y="23"/>
                    <a:pt x="37" y="23"/>
                  </a:cubicBezTo>
                  <a:cubicBezTo>
                    <a:pt x="37" y="23"/>
                    <a:pt x="0" y="0"/>
                    <a:pt x="6" y="20"/>
                  </a:cubicBezTo>
                  <a:cubicBezTo>
                    <a:pt x="13" y="39"/>
                    <a:pt x="36" y="36"/>
                    <a:pt x="36" y="36"/>
                  </a:cubicBezTo>
                  <a:close/>
                </a:path>
              </a:pathLst>
            </a:custGeom>
            <a:solidFill>
              <a:srgbClr val="E5BE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Oval 491"/>
            <p:cNvSpPr>
              <a:spLocks noChangeArrowheads="1"/>
            </p:cNvSpPr>
            <p:nvPr/>
          </p:nvSpPr>
          <p:spPr bwMode="auto">
            <a:xfrm>
              <a:off x="11633200" y="-1822451"/>
              <a:ext cx="112713" cy="33338"/>
            </a:xfrm>
            <a:prstGeom prst="ellipse">
              <a:avLst/>
            </a:prstGeom>
            <a:solidFill>
              <a:srgbClr val="FFE9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492"/>
            <p:cNvSpPr/>
            <p:nvPr/>
          </p:nvSpPr>
          <p:spPr bwMode="auto">
            <a:xfrm>
              <a:off x="12192000" y="-2438401"/>
              <a:ext cx="206375" cy="195263"/>
            </a:xfrm>
            <a:custGeom>
              <a:avLst/>
              <a:gdLst>
                <a:gd name="T0" fmla="*/ 7 w 55"/>
                <a:gd name="T1" fmla="*/ 52 h 52"/>
                <a:gd name="T2" fmla="*/ 0 w 55"/>
                <a:gd name="T3" fmla="*/ 49 h 52"/>
                <a:gd name="T4" fmla="*/ 43 w 55"/>
                <a:gd name="T5" fmla="*/ 0 h 52"/>
                <a:gd name="T6" fmla="*/ 7 w 55"/>
                <a:gd name="T7" fmla="*/ 52 h 52"/>
              </a:gdLst>
              <a:ahLst/>
              <a:cxnLst>
                <a:cxn ang="0">
                  <a:pos x="T0" y="T1"/>
                </a:cxn>
                <a:cxn ang="0">
                  <a:pos x="T2" y="T3"/>
                </a:cxn>
                <a:cxn ang="0">
                  <a:pos x="T4" y="T5"/>
                </a:cxn>
                <a:cxn ang="0">
                  <a:pos x="T6" y="T7"/>
                </a:cxn>
              </a:cxnLst>
              <a:rect l="0" t="0" r="r" b="b"/>
              <a:pathLst>
                <a:path w="55" h="52">
                  <a:moveTo>
                    <a:pt x="7" y="52"/>
                  </a:moveTo>
                  <a:cubicBezTo>
                    <a:pt x="0" y="49"/>
                    <a:pt x="0" y="49"/>
                    <a:pt x="0" y="49"/>
                  </a:cubicBezTo>
                  <a:cubicBezTo>
                    <a:pt x="0" y="49"/>
                    <a:pt x="44" y="31"/>
                    <a:pt x="43" y="0"/>
                  </a:cubicBezTo>
                  <a:cubicBezTo>
                    <a:pt x="43" y="0"/>
                    <a:pt x="55" y="34"/>
                    <a:pt x="7" y="52"/>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493"/>
            <p:cNvSpPr/>
            <p:nvPr/>
          </p:nvSpPr>
          <p:spPr bwMode="auto">
            <a:xfrm>
              <a:off x="10882313" y="-3252788"/>
              <a:ext cx="198438" cy="190500"/>
            </a:xfrm>
            <a:custGeom>
              <a:avLst/>
              <a:gdLst>
                <a:gd name="T0" fmla="*/ 1 w 53"/>
                <a:gd name="T1" fmla="*/ 1 h 51"/>
                <a:gd name="T2" fmla="*/ 6 w 53"/>
                <a:gd name="T3" fmla="*/ 16 h 51"/>
                <a:gd name="T4" fmla="*/ 15 w 53"/>
                <a:gd name="T5" fmla="*/ 32 h 51"/>
                <a:gd name="T6" fmla="*/ 46 w 53"/>
                <a:gd name="T7" fmla="*/ 51 h 51"/>
                <a:gd name="T8" fmla="*/ 53 w 53"/>
                <a:gd name="T9" fmla="*/ 51 h 51"/>
                <a:gd name="T10" fmla="*/ 46 w 53"/>
                <a:gd name="T11" fmla="*/ 48 h 51"/>
                <a:gd name="T12" fmla="*/ 39 w 53"/>
                <a:gd name="T13" fmla="*/ 43 h 51"/>
                <a:gd name="T14" fmla="*/ 23 w 53"/>
                <a:gd name="T15" fmla="*/ 31 h 51"/>
                <a:gd name="T16" fmla="*/ 11 w 53"/>
                <a:gd name="T17" fmla="*/ 16 h 51"/>
                <a:gd name="T18" fmla="*/ 3 w 53"/>
                <a:gd name="T19" fmla="*/ 3 h 51"/>
                <a:gd name="T20" fmla="*/ 2 w 53"/>
                <a:gd name="T21" fmla="*/ 0 h 51"/>
                <a:gd name="T22" fmla="*/ 1 w 53"/>
                <a:gd name="T23"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51">
                  <a:moveTo>
                    <a:pt x="1" y="1"/>
                  </a:moveTo>
                  <a:cubicBezTo>
                    <a:pt x="0" y="5"/>
                    <a:pt x="4" y="13"/>
                    <a:pt x="6" y="16"/>
                  </a:cubicBezTo>
                  <a:cubicBezTo>
                    <a:pt x="8" y="22"/>
                    <a:pt x="11" y="27"/>
                    <a:pt x="15" y="32"/>
                  </a:cubicBezTo>
                  <a:cubicBezTo>
                    <a:pt x="23" y="41"/>
                    <a:pt x="34" y="48"/>
                    <a:pt x="46" y="51"/>
                  </a:cubicBezTo>
                  <a:cubicBezTo>
                    <a:pt x="48" y="51"/>
                    <a:pt x="50" y="51"/>
                    <a:pt x="53" y="51"/>
                  </a:cubicBezTo>
                  <a:cubicBezTo>
                    <a:pt x="51" y="50"/>
                    <a:pt x="48" y="49"/>
                    <a:pt x="46" y="48"/>
                  </a:cubicBezTo>
                  <a:cubicBezTo>
                    <a:pt x="43" y="47"/>
                    <a:pt x="41" y="45"/>
                    <a:pt x="39" y="43"/>
                  </a:cubicBezTo>
                  <a:cubicBezTo>
                    <a:pt x="33" y="40"/>
                    <a:pt x="27" y="36"/>
                    <a:pt x="23" y="31"/>
                  </a:cubicBezTo>
                  <a:cubicBezTo>
                    <a:pt x="18" y="27"/>
                    <a:pt x="14" y="21"/>
                    <a:pt x="11" y="16"/>
                  </a:cubicBezTo>
                  <a:cubicBezTo>
                    <a:pt x="9" y="12"/>
                    <a:pt x="6" y="8"/>
                    <a:pt x="3" y="3"/>
                  </a:cubicBezTo>
                  <a:cubicBezTo>
                    <a:pt x="3" y="2"/>
                    <a:pt x="2" y="1"/>
                    <a:pt x="2" y="0"/>
                  </a:cubicBezTo>
                  <a:cubicBezTo>
                    <a:pt x="1" y="0"/>
                    <a:pt x="1" y="1"/>
                    <a:pt x="1" y="1"/>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494"/>
            <p:cNvSpPr/>
            <p:nvPr/>
          </p:nvSpPr>
          <p:spPr bwMode="auto">
            <a:xfrm>
              <a:off x="10995025" y="-3332163"/>
              <a:ext cx="115888" cy="157163"/>
            </a:xfrm>
            <a:custGeom>
              <a:avLst/>
              <a:gdLst>
                <a:gd name="T0" fmla="*/ 4 w 31"/>
                <a:gd name="T1" fmla="*/ 0 h 42"/>
                <a:gd name="T2" fmla="*/ 31 w 31"/>
                <a:gd name="T3" fmla="*/ 42 h 42"/>
                <a:gd name="T4" fmla="*/ 4 w 31"/>
                <a:gd name="T5" fmla="*/ 0 h 42"/>
              </a:gdLst>
              <a:ahLst/>
              <a:cxnLst>
                <a:cxn ang="0">
                  <a:pos x="T0" y="T1"/>
                </a:cxn>
                <a:cxn ang="0">
                  <a:pos x="T2" y="T3"/>
                </a:cxn>
                <a:cxn ang="0">
                  <a:pos x="T4" y="T5"/>
                </a:cxn>
              </a:cxnLst>
              <a:rect l="0" t="0" r="r" b="b"/>
              <a:pathLst>
                <a:path w="31" h="42">
                  <a:moveTo>
                    <a:pt x="4" y="0"/>
                  </a:moveTo>
                  <a:cubicBezTo>
                    <a:pt x="4" y="0"/>
                    <a:pt x="0" y="34"/>
                    <a:pt x="31" y="42"/>
                  </a:cubicBezTo>
                  <a:cubicBezTo>
                    <a:pt x="31" y="42"/>
                    <a:pt x="9" y="27"/>
                    <a:pt x="4" y="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495"/>
            <p:cNvSpPr/>
            <p:nvPr/>
          </p:nvSpPr>
          <p:spPr bwMode="auto">
            <a:xfrm>
              <a:off x="12060238" y="-3203576"/>
              <a:ext cx="195263" cy="212725"/>
            </a:xfrm>
            <a:custGeom>
              <a:avLst/>
              <a:gdLst>
                <a:gd name="T0" fmla="*/ 35 w 52"/>
                <a:gd name="T1" fmla="*/ 0 h 57"/>
                <a:gd name="T2" fmla="*/ 0 w 52"/>
                <a:gd name="T3" fmla="*/ 57 h 57"/>
                <a:gd name="T4" fmla="*/ 35 w 52"/>
                <a:gd name="T5" fmla="*/ 0 h 57"/>
              </a:gdLst>
              <a:ahLst/>
              <a:cxnLst>
                <a:cxn ang="0">
                  <a:pos x="T0" y="T1"/>
                </a:cxn>
                <a:cxn ang="0">
                  <a:pos x="T2" y="T3"/>
                </a:cxn>
                <a:cxn ang="0">
                  <a:pos x="T4" y="T5"/>
                </a:cxn>
              </a:cxnLst>
              <a:rect l="0" t="0" r="r" b="b"/>
              <a:pathLst>
                <a:path w="52" h="57">
                  <a:moveTo>
                    <a:pt x="35" y="0"/>
                  </a:moveTo>
                  <a:cubicBezTo>
                    <a:pt x="35" y="0"/>
                    <a:pt x="52" y="45"/>
                    <a:pt x="0" y="57"/>
                  </a:cubicBezTo>
                  <a:cubicBezTo>
                    <a:pt x="0" y="57"/>
                    <a:pt x="27" y="35"/>
                    <a:pt x="35" y="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496"/>
            <p:cNvSpPr/>
            <p:nvPr/>
          </p:nvSpPr>
          <p:spPr bwMode="auto">
            <a:xfrm>
              <a:off x="11512550" y="-3489326"/>
              <a:ext cx="574675" cy="173038"/>
            </a:xfrm>
            <a:custGeom>
              <a:avLst/>
              <a:gdLst>
                <a:gd name="T0" fmla="*/ 153 w 153"/>
                <a:gd name="T1" fmla="*/ 36 h 46"/>
                <a:gd name="T2" fmla="*/ 83 w 153"/>
                <a:gd name="T3" fmla="*/ 16 h 46"/>
                <a:gd name="T4" fmla="*/ 19 w 153"/>
                <a:gd name="T5" fmla="*/ 45 h 46"/>
                <a:gd name="T6" fmla="*/ 104 w 153"/>
                <a:gd name="T7" fmla="*/ 35 h 46"/>
                <a:gd name="T8" fmla="*/ 153 w 153"/>
                <a:gd name="T9" fmla="*/ 36 h 46"/>
              </a:gdLst>
              <a:ahLst/>
              <a:cxnLst>
                <a:cxn ang="0">
                  <a:pos x="T0" y="T1"/>
                </a:cxn>
                <a:cxn ang="0">
                  <a:pos x="T2" y="T3"/>
                </a:cxn>
                <a:cxn ang="0">
                  <a:pos x="T4" y="T5"/>
                </a:cxn>
                <a:cxn ang="0">
                  <a:pos x="T6" y="T7"/>
                </a:cxn>
                <a:cxn ang="0">
                  <a:pos x="T8" y="T9"/>
                </a:cxn>
              </a:cxnLst>
              <a:rect l="0" t="0" r="r" b="b"/>
              <a:pathLst>
                <a:path w="153" h="46">
                  <a:moveTo>
                    <a:pt x="153" y="36"/>
                  </a:moveTo>
                  <a:cubicBezTo>
                    <a:pt x="153" y="36"/>
                    <a:pt x="128" y="0"/>
                    <a:pt x="83" y="16"/>
                  </a:cubicBezTo>
                  <a:cubicBezTo>
                    <a:pt x="38" y="33"/>
                    <a:pt x="38" y="44"/>
                    <a:pt x="19" y="45"/>
                  </a:cubicBezTo>
                  <a:cubicBezTo>
                    <a:pt x="0" y="46"/>
                    <a:pt x="68" y="46"/>
                    <a:pt x="104" y="35"/>
                  </a:cubicBezTo>
                  <a:cubicBezTo>
                    <a:pt x="140" y="24"/>
                    <a:pt x="147" y="44"/>
                    <a:pt x="153" y="36"/>
                  </a:cubicBezTo>
                  <a:close/>
                </a:path>
              </a:pathLst>
            </a:custGeom>
            <a:solidFill>
              <a:srgbClr val="5139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497"/>
            <p:cNvSpPr/>
            <p:nvPr/>
          </p:nvSpPr>
          <p:spPr bwMode="auto">
            <a:xfrm>
              <a:off x="12169775" y="-3128963"/>
              <a:ext cx="212725" cy="314325"/>
            </a:xfrm>
            <a:custGeom>
              <a:avLst/>
              <a:gdLst>
                <a:gd name="T0" fmla="*/ 0 w 57"/>
                <a:gd name="T1" fmla="*/ 50 h 84"/>
                <a:gd name="T2" fmla="*/ 33 w 57"/>
                <a:gd name="T3" fmla="*/ 0 h 84"/>
                <a:gd name="T4" fmla="*/ 52 w 57"/>
                <a:gd name="T5" fmla="*/ 32 h 84"/>
                <a:gd name="T6" fmla="*/ 0 w 57"/>
                <a:gd name="T7" fmla="*/ 84 h 84"/>
                <a:gd name="T8" fmla="*/ 0 w 57"/>
                <a:gd name="T9" fmla="*/ 50 h 84"/>
              </a:gdLst>
              <a:ahLst/>
              <a:cxnLst>
                <a:cxn ang="0">
                  <a:pos x="T0" y="T1"/>
                </a:cxn>
                <a:cxn ang="0">
                  <a:pos x="T2" y="T3"/>
                </a:cxn>
                <a:cxn ang="0">
                  <a:pos x="T4" y="T5"/>
                </a:cxn>
                <a:cxn ang="0">
                  <a:pos x="T6" y="T7"/>
                </a:cxn>
                <a:cxn ang="0">
                  <a:pos x="T8" y="T9"/>
                </a:cxn>
              </a:cxnLst>
              <a:rect l="0" t="0" r="r" b="b"/>
              <a:pathLst>
                <a:path w="57" h="84">
                  <a:moveTo>
                    <a:pt x="0" y="50"/>
                  </a:moveTo>
                  <a:cubicBezTo>
                    <a:pt x="0" y="50"/>
                    <a:pt x="37" y="28"/>
                    <a:pt x="33" y="0"/>
                  </a:cubicBezTo>
                  <a:cubicBezTo>
                    <a:pt x="33" y="0"/>
                    <a:pt x="57" y="5"/>
                    <a:pt x="52" y="32"/>
                  </a:cubicBezTo>
                  <a:cubicBezTo>
                    <a:pt x="47" y="60"/>
                    <a:pt x="0" y="84"/>
                    <a:pt x="0" y="84"/>
                  </a:cubicBezTo>
                  <a:lnTo>
                    <a:pt x="0" y="50"/>
                  </a:lnTo>
                  <a:close/>
                </a:path>
              </a:pathLst>
            </a:custGeom>
            <a:solidFill>
              <a:srgbClr val="5139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498"/>
            <p:cNvSpPr/>
            <p:nvPr/>
          </p:nvSpPr>
          <p:spPr bwMode="auto">
            <a:xfrm>
              <a:off x="11204575" y="-2325688"/>
              <a:ext cx="44450" cy="19050"/>
            </a:xfrm>
            <a:custGeom>
              <a:avLst/>
              <a:gdLst>
                <a:gd name="T0" fmla="*/ 12 w 12"/>
                <a:gd name="T1" fmla="*/ 2 h 5"/>
                <a:gd name="T2" fmla="*/ 9 w 12"/>
                <a:gd name="T3" fmla="*/ 5 h 5"/>
                <a:gd name="T4" fmla="*/ 2 w 12"/>
                <a:gd name="T5" fmla="*/ 5 h 5"/>
                <a:gd name="T6" fmla="*/ 0 w 12"/>
                <a:gd name="T7" fmla="*/ 2 h 5"/>
                <a:gd name="T8" fmla="*/ 0 w 12"/>
                <a:gd name="T9" fmla="*/ 2 h 5"/>
                <a:gd name="T10" fmla="*/ 2 w 12"/>
                <a:gd name="T11" fmla="*/ 0 h 5"/>
                <a:gd name="T12" fmla="*/ 9 w 12"/>
                <a:gd name="T13" fmla="*/ 0 h 5"/>
                <a:gd name="T14" fmla="*/ 12 w 12"/>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5">
                  <a:moveTo>
                    <a:pt x="12" y="2"/>
                  </a:moveTo>
                  <a:cubicBezTo>
                    <a:pt x="12" y="4"/>
                    <a:pt x="11" y="5"/>
                    <a:pt x="9" y="5"/>
                  </a:cubicBezTo>
                  <a:cubicBezTo>
                    <a:pt x="2" y="5"/>
                    <a:pt x="2" y="5"/>
                    <a:pt x="2" y="5"/>
                  </a:cubicBezTo>
                  <a:cubicBezTo>
                    <a:pt x="1" y="5"/>
                    <a:pt x="0" y="4"/>
                    <a:pt x="0" y="2"/>
                  </a:cubicBezTo>
                  <a:cubicBezTo>
                    <a:pt x="0" y="2"/>
                    <a:pt x="0" y="2"/>
                    <a:pt x="0" y="2"/>
                  </a:cubicBezTo>
                  <a:cubicBezTo>
                    <a:pt x="0" y="1"/>
                    <a:pt x="1" y="0"/>
                    <a:pt x="2" y="0"/>
                  </a:cubicBezTo>
                  <a:cubicBezTo>
                    <a:pt x="9" y="0"/>
                    <a:pt x="9" y="0"/>
                    <a:pt x="9" y="0"/>
                  </a:cubicBezTo>
                  <a:cubicBezTo>
                    <a:pt x="11" y="0"/>
                    <a:pt x="12" y="1"/>
                    <a:pt x="12" y="2"/>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499"/>
            <p:cNvSpPr/>
            <p:nvPr/>
          </p:nvSpPr>
          <p:spPr bwMode="auto">
            <a:xfrm>
              <a:off x="11993563" y="-2347913"/>
              <a:ext cx="36513" cy="11113"/>
            </a:xfrm>
            <a:custGeom>
              <a:avLst/>
              <a:gdLst>
                <a:gd name="T0" fmla="*/ 10 w 10"/>
                <a:gd name="T1" fmla="*/ 2 h 3"/>
                <a:gd name="T2" fmla="*/ 8 w 10"/>
                <a:gd name="T3" fmla="*/ 3 h 3"/>
                <a:gd name="T4" fmla="*/ 1 w 10"/>
                <a:gd name="T5" fmla="*/ 3 h 3"/>
                <a:gd name="T6" fmla="*/ 0 w 10"/>
                <a:gd name="T7" fmla="*/ 2 h 3"/>
                <a:gd name="T8" fmla="*/ 0 w 10"/>
                <a:gd name="T9" fmla="*/ 2 h 3"/>
                <a:gd name="T10" fmla="*/ 1 w 10"/>
                <a:gd name="T11" fmla="*/ 0 h 3"/>
                <a:gd name="T12" fmla="*/ 8 w 10"/>
                <a:gd name="T13" fmla="*/ 0 h 3"/>
                <a:gd name="T14" fmla="*/ 10 w 10"/>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3">
                  <a:moveTo>
                    <a:pt x="10" y="2"/>
                  </a:moveTo>
                  <a:cubicBezTo>
                    <a:pt x="10" y="3"/>
                    <a:pt x="9" y="3"/>
                    <a:pt x="8" y="3"/>
                  </a:cubicBezTo>
                  <a:cubicBezTo>
                    <a:pt x="1" y="3"/>
                    <a:pt x="1" y="3"/>
                    <a:pt x="1" y="3"/>
                  </a:cubicBezTo>
                  <a:cubicBezTo>
                    <a:pt x="0" y="3"/>
                    <a:pt x="0" y="3"/>
                    <a:pt x="0" y="2"/>
                  </a:cubicBezTo>
                  <a:cubicBezTo>
                    <a:pt x="0" y="2"/>
                    <a:pt x="0" y="2"/>
                    <a:pt x="0" y="2"/>
                  </a:cubicBezTo>
                  <a:cubicBezTo>
                    <a:pt x="0" y="1"/>
                    <a:pt x="0" y="0"/>
                    <a:pt x="1" y="0"/>
                  </a:cubicBezTo>
                  <a:cubicBezTo>
                    <a:pt x="8" y="0"/>
                    <a:pt x="8" y="0"/>
                    <a:pt x="8" y="0"/>
                  </a:cubicBezTo>
                  <a:cubicBezTo>
                    <a:pt x="9" y="0"/>
                    <a:pt x="10" y="1"/>
                    <a:pt x="10" y="2"/>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500"/>
            <p:cNvSpPr/>
            <p:nvPr/>
          </p:nvSpPr>
          <p:spPr bwMode="auto">
            <a:xfrm>
              <a:off x="11437938" y="-2517776"/>
              <a:ext cx="404813" cy="458788"/>
            </a:xfrm>
            <a:custGeom>
              <a:avLst/>
              <a:gdLst>
                <a:gd name="T0" fmla="*/ 26 w 108"/>
                <a:gd name="T1" fmla="*/ 14 h 122"/>
                <a:gd name="T2" fmla="*/ 29 w 108"/>
                <a:gd name="T3" fmla="*/ 99 h 122"/>
                <a:gd name="T4" fmla="*/ 99 w 108"/>
                <a:gd name="T5" fmla="*/ 90 h 122"/>
                <a:gd name="T6" fmla="*/ 76 w 108"/>
                <a:gd name="T7" fmla="*/ 10 h 122"/>
                <a:gd name="T8" fmla="*/ 52 w 108"/>
                <a:gd name="T9" fmla="*/ 0 h 122"/>
                <a:gd name="T10" fmla="*/ 26 w 108"/>
                <a:gd name="T11" fmla="*/ 14 h 122"/>
              </a:gdLst>
              <a:ahLst/>
              <a:cxnLst>
                <a:cxn ang="0">
                  <a:pos x="T0" y="T1"/>
                </a:cxn>
                <a:cxn ang="0">
                  <a:pos x="T2" y="T3"/>
                </a:cxn>
                <a:cxn ang="0">
                  <a:pos x="T4" y="T5"/>
                </a:cxn>
                <a:cxn ang="0">
                  <a:pos x="T6" y="T7"/>
                </a:cxn>
                <a:cxn ang="0">
                  <a:pos x="T8" y="T9"/>
                </a:cxn>
                <a:cxn ang="0">
                  <a:pos x="T10" y="T11"/>
                </a:cxn>
              </a:cxnLst>
              <a:rect l="0" t="0" r="r" b="b"/>
              <a:pathLst>
                <a:path w="108" h="122">
                  <a:moveTo>
                    <a:pt x="26" y="14"/>
                  </a:moveTo>
                  <a:cubicBezTo>
                    <a:pt x="26" y="14"/>
                    <a:pt x="0" y="77"/>
                    <a:pt x="29" y="99"/>
                  </a:cubicBezTo>
                  <a:cubicBezTo>
                    <a:pt x="57" y="122"/>
                    <a:pt x="93" y="107"/>
                    <a:pt x="99" y="90"/>
                  </a:cubicBezTo>
                  <a:cubicBezTo>
                    <a:pt x="108" y="60"/>
                    <a:pt x="82" y="51"/>
                    <a:pt x="76" y="10"/>
                  </a:cubicBezTo>
                  <a:cubicBezTo>
                    <a:pt x="76" y="10"/>
                    <a:pt x="68" y="0"/>
                    <a:pt x="52" y="0"/>
                  </a:cubicBezTo>
                  <a:cubicBezTo>
                    <a:pt x="36" y="0"/>
                    <a:pt x="26" y="14"/>
                    <a:pt x="26" y="14"/>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501"/>
            <p:cNvSpPr/>
            <p:nvPr/>
          </p:nvSpPr>
          <p:spPr bwMode="auto">
            <a:xfrm>
              <a:off x="11455400" y="-2525713"/>
              <a:ext cx="365125" cy="406400"/>
            </a:xfrm>
            <a:custGeom>
              <a:avLst/>
              <a:gdLst>
                <a:gd name="T0" fmla="*/ 23 w 97"/>
                <a:gd name="T1" fmla="*/ 13 h 108"/>
                <a:gd name="T2" fmla="*/ 26 w 97"/>
                <a:gd name="T3" fmla="*/ 87 h 108"/>
                <a:gd name="T4" fmla="*/ 88 w 97"/>
                <a:gd name="T5" fmla="*/ 79 h 108"/>
                <a:gd name="T6" fmla="*/ 68 w 97"/>
                <a:gd name="T7" fmla="*/ 8 h 108"/>
                <a:gd name="T8" fmla="*/ 47 w 97"/>
                <a:gd name="T9" fmla="*/ 1 h 108"/>
                <a:gd name="T10" fmla="*/ 23 w 97"/>
                <a:gd name="T11" fmla="*/ 13 h 108"/>
              </a:gdLst>
              <a:ahLst/>
              <a:cxnLst>
                <a:cxn ang="0">
                  <a:pos x="T0" y="T1"/>
                </a:cxn>
                <a:cxn ang="0">
                  <a:pos x="T2" y="T3"/>
                </a:cxn>
                <a:cxn ang="0">
                  <a:pos x="T4" y="T5"/>
                </a:cxn>
                <a:cxn ang="0">
                  <a:pos x="T6" y="T7"/>
                </a:cxn>
                <a:cxn ang="0">
                  <a:pos x="T8" y="T9"/>
                </a:cxn>
                <a:cxn ang="0">
                  <a:pos x="T10" y="T11"/>
                </a:cxn>
              </a:cxnLst>
              <a:rect l="0" t="0" r="r" b="b"/>
              <a:pathLst>
                <a:path w="97" h="108">
                  <a:moveTo>
                    <a:pt x="23" y="13"/>
                  </a:moveTo>
                  <a:cubicBezTo>
                    <a:pt x="23" y="13"/>
                    <a:pt x="0" y="67"/>
                    <a:pt x="26" y="87"/>
                  </a:cubicBezTo>
                  <a:cubicBezTo>
                    <a:pt x="51" y="108"/>
                    <a:pt x="83" y="94"/>
                    <a:pt x="88" y="79"/>
                  </a:cubicBezTo>
                  <a:cubicBezTo>
                    <a:pt x="97" y="51"/>
                    <a:pt x="74" y="46"/>
                    <a:pt x="68" y="8"/>
                  </a:cubicBezTo>
                  <a:cubicBezTo>
                    <a:pt x="68" y="8"/>
                    <a:pt x="61" y="0"/>
                    <a:pt x="47" y="1"/>
                  </a:cubicBezTo>
                  <a:cubicBezTo>
                    <a:pt x="32" y="1"/>
                    <a:pt x="23" y="13"/>
                    <a:pt x="23" y="13"/>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Oval 502"/>
            <p:cNvSpPr>
              <a:spLocks noChangeArrowheads="1"/>
            </p:cNvSpPr>
            <p:nvPr/>
          </p:nvSpPr>
          <p:spPr bwMode="auto">
            <a:xfrm>
              <a:off x="11655425" y="-2254251"/>
              <a:ext cx="66675" cy="25400"/>
            </a:xfrm>
            <a:prstGeom prst="ellipse">
              <a:avLst/>
            </a:pr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503"/>
            <p:cNvSpPr/>
            <p:nvPr/>
          </p:nvSpPr>
          <p:spPr bwMode="auto">
            <a:xfrm>
              <a:off x="11268075" y="-2528888"/>
              <a:ext cx="158750" cy="157163"/>
            </a:xfrm>
            <a:custGeom>
              <a:avLst/>
              <a:gdLst>
                <a:gd name="T0" fmla="*/ 42 w 42"/>
                <a:gd name="T1" fmla="*/ 21 h 42"/>
                <a:gd name="T2" fmla="*/ 21 w 42"/>
                <a:gd name="T3" fmla="*/ 42 h 42"/>
                <a:gd name="T4" fmla="*/ 0 w 42"/>
                <a:gd name="T5" fmla="*/ 21 h 42"/>
                <a:gd name="T6" fmla="*/ 21 w 42"/>
                <a:gd name="T7" fmla="*/ 0 h 42"/>
                <a:gd name="T8" fmla="*/ 42 w 42"/>
                <a:gd name="T9" fmla="*/ 21 h 42"/>
              </a:gdLst>
              <a:ahLst/>
              <a:cxnLst>
                <a:cxn ang="0">
                  <a:pos x="T0" y="T1"/>
                </a:cxn>
                <a:cxn ang="0">
                  <a:pos x="T2" y="T3"/>
                </a:cxn>
                <a:cxn ang="0">
                  <a:pos x="T4" y="T5"/>
                </a:cxn>
                <a:cxn ang="0">
                  <a:pos x="T6" y="T7"/>
                </a:cxn>
                <a:cxn ang="0">
                  <a:pos x="T8" y="T9"/>
                </a:cxn>
              </a:cxnLst>
              <a:rect l="0" t="0" r="r" b="b"/>
              <a:pathLst>
                <a:path w="42" h="42">
                  <a:moveTo>
                    <a:pt x="42" y="21"/>
                  </a:moveTo>
                  <a:cubicBezTo>
                    <a:pt x="42" y="33"/>
                    <a:pt x="32" y="42"/>
                    <a:pt x="21" y="42"/>
                  </a:cubicBezTo>
                  <a:cubicBezTo>
                    <a:pt x="9" y="42"/>
                    <a:pt x="0" y="32"/>
                    <a:pt x="0" y="21"/>
                  </a:cubicBezTo>
                  <a:cubicBezTo>
                    <a:pt x="0" y="9"/>
                    <a:pt x="9" y="0"/>
                    <a:pt x="21" y="0"/>
                  </a:cubicBezTo>
                  <a:cubicBezTo>
                    <a:pt x="33" y="0"/>
                    <a:pt x="42" y="9"/>
                    <a:pt x="42" y="21"/>
                  </a:cubicBezTo>
                  <a:close/>
                </a:path>
              </a:pathLst>
            </a:custGeom>
            <a:solidFill>
              <a:srgbClr val="4741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504"/>
            <p:cNvSpPr/>
            <p:nvPr/>
          </p:nvSpPr>
          <p:spPr bwMode="auto">
            <a:xfrm>
              <a:off x="11839575" y="-2528888"/>
              <a:ext cx="157163" cy="142875"/>
            </a:xfrm>
            <a:custGeom>
              <a:avLst/>
              <a:gdLst>
                <a:gd name="T0" fmla="*/ 42 w 42"/>
                <a:gd name="T1" fmla="*/ 20 h 38"/>
                <a:gd name="T2" fmla="*/ 21 w 42"/>
                <a:gd name="T3" fmla="*/ 38 h 38"/>
                <a:gd name="T4" fmla="*/ 0 w 42"/>
                <a:gd name="T5" fmla="*/ 17 h 38"/>
                <a:gd name="T6" fmla="*/ 16 w 42"/>
                <a:gd name="T7" fmla="*/ 0 h 38"/>
                <a:gd name="T8" fmla="*/ 42 w 42"/>
                <a:gd name="T9" fmla="*/ 20 h 38"/>
              </a:gdLst>
              <a:ahLst/>
              <a:cxnLst>
                <a:cxn ang="0">
                  <a:pos x="T0" y="T1"/>
                </a:cxn>
                <a:cxn ang="0">
                  <a:pos x="T2" y="T3"/>
                </a:cxn>
                <a:cxn ang="0">
                  <a:pos x="T4" y="T5"/>
                </a:cxn>
                <a:cxn ang="0">
                  <a:pos x="T6" y="T7"/>
                </a:cxn>
                <a:cxn ang="0">
                  <a:pos x="T8" y="T9"/>
                </a:cxn>
              </a:cxnLst>
              <a:rect l="0" t="0" r="r" b="b"/>
              <a:pathLst>
                <a:path w="42" h="38">
                  <a:moveTo>
                    <a:pt x="42" y="20"/>
                  </a:moveTo>
                  <a:cubicBezTo>
                    <a:pt x="42" y="32"/>
                    <a:pt x="33" y="38"/>
                    <a:pt x="21" y="38"/>
                  </a:cubicBezTo>
                  <a:cubicBezTo>
                    <a:pt x="9" y="38"/>
                    <a:pt x="0" y="28"/>
                    <a:pt x="0" y="17"/>
                  </a:cubicBezTo>
                  <a:cubicBezTo>
                    <a:pt x="0" y="5"/>
                    <a:pt x="5" y="0"/>
                    <a:pt x="16" y="0"/>
                  </a:cubicBezTo>
                  <a:cubicBezTo>
                    <a:pt x="28" y="0"/>
                    <a:pt x="42" y="8"/>
                    <a:pt x="42" y="20"/>
                  </a:cubicBezTo>
                  <a:close/>
                </a:path>
              </a:pathLst>
            </a:custGeom>
            <a:solidFill>
              <a:srgbClr val="4741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505"/>
            <p:cNvSpPr/>
            <p:nvPr/>
          </p:nvSpPr>
          <p:spPr bwMode="auto">
            <a:xfrm>
              <a:off x="11336338" y="-2498726"/>
              <a:ext cx="74613" cy="68263"/>
            </a:xfrm>
            <a:custGeom>
              <a:avLst/>
              <a:gdLst>
                <a:gd name="T0" fmla="*/ 19 w 20"/>
                <a:gd name="T1" fmla="*/ 12 h 18"/>
                <a:gd name="T2" fmla="*/ 8 w 20"/>
                <a:gd name="T3" fmla="*/ 16 h 18"/>
                <a:gd name="T4" fmla="*/ 1 w 20"/>
                <a:gd name="T5" fmla="*/ 6 h 18"/>
                <a:gd name="T6" fmla="*/ 13 w 20"/>
                <a:gd name="T7" fmla="*/ 2 h 18"/>
                <a:gd name="T8" fmla="*/ 19 w 20"/>
                <a:gd name="T9" fmla="*/ 12 h 18"/>
              </a:gdLst>
              <a:ahLst/>
              <a:cxnLst>
                <a:cxn ang="0">
                  <a:pos x="T0" y="T1"/>
                </a:cxn>
                <a:cxn ang="0">
                  <a:pos x="T2" y="T3"/>
                </a:cxn>
                <a:cxn ang="0">
                  <a:pos x="T4" y="T5"/>
                </a:cxn>
                <a:cxn ang="0">
                  <a:pos x="T6" y="T7"/>
                </a:cxn>
                <a:cxn ang="0">
                  <a:pos x="T8" y="T9"/>
                </a:cxn>
              </a:cxnLst>
              <a:rect l="0" t="0" r="r" b="b"/>
              <a:pathLst>
                <a:path w="20" h="18">
                  <a:moveTo>
                    <a:pt x="19" y="12"/>
                  </a:moveTo>
                  <a:cubicBezTo>
                    <a:pt x="18" y="16"/>
                    <a:pt x="12" y="18"/>
                    <a:pt x="8" y="16"/>
                  </a:cubicBezTo>
                  <a:cubicBezTo>
                    <a:pt x="3" y="14"/>
                    <a:pt x="0" y="10"/>
                    <a:pt x="1" y="6"/>
                  </a:cubicBezTo>
                  <a:cubicBezTo>
                    <a:pt x="3" y="2"/>
                    <a:pt x="8" y="0"/>
                    <a:pt x="13" y="2"/>
                  </a:cubicBezTo>
                  <a:cubicBezTo>
                    <a:pt x="18" y="3"/>
                    <a:pt x="20" y="8"/>
                    <a:pt x="19" y="12"/>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506"/>
            <p:cNvSpPr/>
            <p:nvPr/>
          </p:nvSpPr>
          <p:spPr bwMode="auto">
            <a:xfrm>
              <a:off x="11917363" y="-2509838"/>
              <a:ext cx="63500" cy="66675"/>
            </a:xfrm>
            <a:custGeom>
              <a:avLst/>
              <a:gdLst>
                <a:gd name="T0" fmla="*/ 14 w 17"/>
                <a:gd name="T1" fmla="*/ 15 h 18"/>
                <a:gd name="T2" fmla="*/ 3 w 17"/>
                <a:gd name="T3" fmla="*/ 14 h 18"/>
                <a:gd name="T4" fmla="*/ 3 w 17"/>
                <a:gd name="T5" fmla="*/ 3 h 18"/>
                <a:gd name="T6" fmla="*/ 14 w 17"/>
                <a:gd name="T7" fmla="*/ 4 h 18"/>
                <a:gd name="T8" fmla="*/ 14 w 17"/>
                <a:gd name="T9" fmla="*/ 15 h 18"/>
              </a:gdLst>
              <a:ahLst/>
              <a:cxnLst>
                <a:cxn ang="0">
                  <a:pos x="T0" y="T1"/>
                </a:cxn>
                <a:cxn ang="0">
                  <a:pos x="T2" y="T3"/>
                </a:cxn>
                <a:cxn ang="0">
                  <a:pos x="T4" y="T5"/>
                </a:cxn>
                <a:cxn ang="0">
                  <a:pos x="T6" y="T7"/>
                </a:cxn>
                <a:cxn ang="0">
                  <a:pos x="T8" y="T9"/>
                </a:cxn>
              </a:cxnLst>
              <a:rect l="0" t="0" r="r" b="b"/>
              <a:pathLst>
                <a:path w="17" h="18">
                  <a:moveTo>
                    <a:pt x="14" y="15"/>
                  </a:moveTo>
                  <a:cubicBezTo>
                    <a:pt x="11" y="18"/>
                    <a:pt x="6" y="17"/>
                    <a:pt x="3" y="14"/>
                  </a:cubicBezTo>
                  <a:cubicBezTo>
                    <a:pt x="0" y="11"/>
                    <a:pt x="0" y="6"/>
                    <a:pt x="3" y="3"/>
                  </a:cubicBezTo>
                  <a:cubicBezTo>
                    <a:pt x="6" y="0"/>
                    <a:pt x="11" y="1"/>
                    <a:pt x="14" y="4"/>
                  </a:cubicBezTo>
                  <a:cubicBezTo>
                    <a:pt x="17" y="7"/>
                    <a:pt x="17" y="12"/>
                    <a:pt x="14" y="15"/>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507"/>
            <p:cNvSpPr/>
            <p:nvPr/>
          </p:nvSpPr>
          <p:spPr bwMode="auto">
            <a:xfrm>
              <a:off x="11422063" y="-2058988"/>
              <a:ext cx="461963" cy="206375"/>
            </a:xfrm>
            <a:custGeom>
              <a:avLst/>
              <a:gdLst>
                <a:gd name="T0" fmla="*/ 35 w 123"/>
                <a:gd name="T1" fmla="*/ 47 h 55"/>
                <a:gd name="T2" fmla="*/ 113 w 123"/>
                <a:gd name="T3" fmla="*/ 39 h 55"/>
                <a:gd name="T4" fmla="*/ 63 w 123"/>
                <a:gd name="T5" fmla="*/ 0 h 55"/>
                <a:gd name="T6" fmla="*/ 35 w 123"/>
                <a:gd name="T7" fmla="*/ 47 h 55"/>
              </a:gdLst>
              <a:ahLst/>
              <a:cxnLst>
                <a:cxn ang="0">
                  <a:pos x="T0" y="T1"/>
                </a:cxn>
                <a:cxn ang="0">
                  <a:pos x="T2" y="T3"/>
                </a:cxn>
                <a:cxn ang="0">
                  <a:pos x="T4" y="T5"/>
                </a:cxn>
                <a:cxn ang="0">
                  <a:pos x="T6" y="T7"/>
                </a:cxn>
              </a:cxnLst>
              <a:rect l="0" t="0" r="r" b="b"/>
              <a:pathLst>
                <a:path w="123" h="55">
                  <a:moveTo>
                    <a:pt x="35" y="47"/>
                  </a:moveTo>
                  <a:cubicBezTo>
                    <a:pt x="35" y="47"/>
                    <a:pt x="103" y="55"/>
                    <a:pt x="113" y="39"/>
                  </a:cubicBezTo>
                  <a:cubicBezTo>
                    <a:pt x="123" y="23"/>
                    <a:pt x="80" y="1"/>
                    <a:pt x="63" y="0"/>
                  </a:cubicBezTo>
                  <a:cubicBezTo>
                    <a:pt x="47" y="0"/>
                    <a:pt x="0" y="29"/>
                    <a:pt x="35" y="47"/>
                  </a:cubicBezTo>
                  <a:close/>
                </a:path>
              </a:pathLst>
            </a:custGeom>
            <a:solidFill>
              <a:srgbClr val="331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508"/>
            <p:cNvSpPr/>
            <p:nvPr/>
          </p:nvSpPr>
          <p:spPr bwMode="auto">
            <a:xfrm>
              <a:off x="11542713" y="-1943101"/>
              <a:ext cx="225425" cy="74613"/>
            </a:xfrm>
            <a:custGeom>
              <a:avLst/>
              <a:gdLst>
                <a:gd name="T0" fmla="*/ 26 w 60"/>
                <a:gd name="T1" fmla="*/ 1 h 20"/>
                <a:gd name="T2" fmla="*/ 0 w 60"/>
                <a:gd name="T3" fmla="*/ 15 h 20"/>
                <a:gd name="T4" fmla="*/ 3 w 60"/>
                <a:gd name="T5" fmla="*/ 16 h 20"/>
                <a:gd name="T6" fmla="*/ 60 w 60"/>
                <a:gd name="T7" fmla="*/ 17 h 20"/>
                <a:gd name="T8" fmla="*/ 26 w 60"/>
                <a:gd name="T9" fmla="*/ 1 h 20"/>
              </a:gdLst>
              <a:ahLst/>
              <a:cxnLst>
                <a:cxn ang="0">
                  <a:pos x="T0" y="T1"/>
                </a:cxn>
                <a:cxn ang="0">
                  <a:pos x="T2" y="T3"/>
                </a:cxn>
                <a:cxn ang="0">
                  <a:pos x="T4" y="T5"/>
                </a:cxn>
                <a:cxn ang="0">
                  <a:pos x="T6" y="T7"/>
                </a:cxn>
                <a:cxn ang="0">
                  <a:pos x="T8" y="T9"/>
                </a:cxn>
              </a:cxnLst>
              <a:rect l="0" t="0" r="r" b="b"/>
              <a:pathLst>
                <a:path w="60" h="20">
                  <a:moveTo>
                    <a:pt x="26" y="1"/>
                  </a:moveTo>
                  <a:cubicBezTo>
                    <a:pt x="14" y="1"/>
                    <a:pt x="7" y="7"/>
                    <a:pt x="0" y="15"/>
                  </a:cubicBezTo>
                  <a:cubicBezTo>
                    <a:pt x="1" y="15"/>
                    <a:pt x="2" y="15"/>
                    <a:pt x="3" y="16"/>
                  </a:cubicBezTo>
                  <a:cubicBezTo>
                    <a:pt x="3" y="16"/>
                    <a:pt x="37" y="20"/>
                    <a:pt x="60" y="17"/>
                  </a:cubicBezTo>
                  <a:cubicBezTo>
                    <a:pt x="50" y="9"/>
                    <a:pt x="39" y="0"/>
                    <a:pt x="26" y="1"/>
                  </a:cubicBezTo>
                  <a:close/>
                </a:path>
              </a:pathLst>
            </a:custGeom>
            <a:solidFill>
              <a:srgbClr val="4F1D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509"/>
            <p:cNvSpPr/>
            <p:nvPr/>
          </p:nvSpPr>
          <p:spPr bwMode="auto">
            <a:xfrm>
              <a:off x="12004675" y="-2135188"/>
              <a:ext cx="709613" cy="995363"/>
            </a:xfrm>
            <a:custGeom>
              <a:avLst/>
              <a:gdLst>
                <a:gd name="T0" fmla="*/ 159 w 189"/>
                <a:gd name="T1" fmla="*/ 119 h 265"/>
                <a:gd name="T2" fmla="*/ 180 w 189"/>
                <a:gd name="T3" fmla="*/ 66 h 265"/>
                <a:gd name="T4" fmla="*/ 170 w 189"/>
                <a:gd name="T5" fmla="*/ 21 h 265"/>
                <a:gd name="T6" fmla="*/ 115 w 189"/>
                <a:gd name="T7" fmla="*/ 12 h 265"/>
                <a:gd name="T8" fmla="*/ 104 w 189"/>
                <a:gd name="T9" fmla="*/ 55 h 265"/>
                <a:gd name="T10" fmla="*/ 124 w 189"/>
                <a:gd name="T11" fmla="*/ 79 h 265"/>
                <a:gd name="T12" fmla="*/ 62 w 189"/>
                <a:gd name="T13" fmla="*/ 199 h 265"/>
                <a:gd name="T14" fmla="*/ 36 w 189"/>
                <a:gd name="T15" fmla="*/ 190 h 265"/>
                <a:gd name="T16" fmla="*/ 31 w 189"/>
                <a:gd name="T17" fmla="*/ 255 h 265"/>
                <a:gd name="T18" fmla="*/ 123 w 189"/>
                <a:gd name="T19" fmla="*/ 205 h 265"/>
                <a:gd name="T20" fmla="*/ 159 w 189"/>
                <a:gd name="T21" fmla="*/ 11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9" h="265">
                  <a:moveTo>
                    <a:pt x="159" y="119"/>
                  </a:moveTo>
                  <a:cubicBezTo>
                    <a:pt x="180" y="66"/>
                    <a:pt x="180" y="66"/>
                    <a:pt x="180" y="66"/>
                  </a:cubicBezTo>
                  <a:cubicBezTo>
                    <a:pt x="180" y="66"/>
                    <a:pt x="189" y="32"/>
                    <a:pt x="170" y="21"/>
                  </a:cubicBezTo>
                  <a:cubicBezTo>
                    <a:pt x="152" y="10"/>
                    <a:pt x="121" y="0"/>
                    <a:pt x="115" y="12"/>
                  </a:cubicBezTo>
                  <a:cubicBezTo>
                    <a:pt x="109" y="23"/>
                    <a:pt x="97" y="53"/>
                    <a:pt x="104" y="55"/>
                  </a:cubicBezTo>
                  <a:cubicBezTo>
                    <a:pt x="112" y="57"/>
                    <a:pt x="136" y="50"/>
                    <a:pt x="124" y="79"/>
                  </a:cubicBezTo>
                  <a:cubicBezTo>
                    <a:pt x="112" y="107"/>
                    <a:pt x="89" y="201"/>
                    <a:pt x="62" y="199"/>
                  </a:cubicBezTo>
                  <a:cubicBezTo>
                    <a:pt x="35" y="198"/>
                    <a:pt x="47" y="185"/>
                    <a:pt x="36" y="190"/>
                  </a:cubicBezTo>
                  <a:cubicBezTo>
                    <a:pt x="26" y="195"/>
                    <a:pt x="0" y="244"/>
                    <a:pt x="31" y="255"/>
                  </a:cubicBezTo>
                  <a:cubicBezTo>
                    <a:pt x="62" y="265"/>
                    <a:pt x="101" y="256"/>
                    <a:pt x="123" y="205"/>
                  </a:cubicBezTo>
                  <a:cubicBezTo>
                    <a:pt x="144" y="155"/>
                    <a:pt x="159" y="119"/>
                    <a:pt x="159" y="119"/>
                  </a:cubicBezTo>
                  <a:close/>
                </a:path>
              </a:pathLst>
            </a:custGeom>
            <a:solidFill>
              <a:srgbClr val="A535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510"/>
            <p:cNvSpPr/>
            <p:nvPr/>
          </p:nvSpPr>
          <p:spPr bwMode="auto">
            <a:xfrm>
              <a:off x="12165013" y="-2006601"/>
              <a:ext cx="481013" cy="855663"/>
            </a:xfrm>
            <a:custGeom>
              <a:avLst/>
              <a:gdLst>
                <a:gd name="T0" fmla="*/ 36 w 128"/>
                <a:gd name="T1" fmla="*/ 155 h 228"/>
                <a:gd name="T2" fmla="*/ 81 w 128"/>
                <a:gd name="T3" fmla="*/ 45 h 228"/>
                <a:gd name="T4" fmla="*/ 61 w 128"/>
                <a:gd name="T5" fmla="*/ 21 h 228"/>
                <a:gd name="T6" fmla="*/ 62 w 128"/>
                <a:gd name="T7" fmla="*/ 0 h 228"/>
                <a:gd name="T8" fmla="*/ 103 w 128"/>
                <a:gd name="T9" fmla="*/ 43 h 228"/>
                <a:gd name="T10" fmla="*/ 128 w 128"/>
                <a:gd name="T11" fmla="*/ 53 h 228"/>
                <a:gd name="T12" fmla="*/ 116 w 128"/>
                <a:gd name="T13" fmla="*/ 85 h 228"/>
                <a:gd name="T14" fmla="*/ 80 w 128"/>
                <a:gd name="T15" fmla="*/ 171 h 228"/>
                <a:gd name="T16" fmla="*/ 0 w 128"/>
                <a:gd name="T17" fmla="*/ 224 h 228"/>
                <a:gd name="T18" fmla="*/ 36 w 128"/>
                <a:gd name="T19" fmla="*/ 15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28">
                  <a:moveTo>
                    <a:pt x="36" y="155"/>
                  </a:moveTo>
                  <a:cubicBezTo>
                    <a:pt x="55" y="130"/>
                    <a:pt x="72" y="67"/>
                    <a:pt x="81" y="45"/>
                  </a:cubicBezTo>
                  <a:cubicBezTo>
                    <a:pt x="93" y="16"/>
                    <a:pt x="69" y="23"/>
                    <a:pt x="61" y="21"/>
                  </a:cubicBezTo>
                  <a:cubicBezTo>
                    <a:pt x="57" y="20"/>
                    <a:pt x="59" y="11"/>
                    <a:pt x="62" y="0"/>
                  </a:cubicBezTo>
                  <a:cubicBezTo>
                    <a:pt x="91" y="2"/>
                    <a:pt x="87" y="26"/>
                    <a:pt x="103" y="43"/>
                  </a:cubicBezTo>
                  <a:cubicBezTo>
                    <a:pt x="109" y="50"/>
                    <a:pt x="119" y="53"/>
                    <a:pt x="128" y="53"/>
                  </a:cubicBezTo>
                  <a:cubicBezTo>
                    <a:pt x="116" y="85"/>
                    <a:pt x="116" y="85"/>
                    <a:pt x="116" y="85"/>
                  </a:cubicBezTo>
                  <a:cubicBezTo>
                    <a:pt x="116" y="85"/>
                    <a:pt x="101" y="121"/>
                    <a:pt x="80" y="171"/>
                  </a:cubicBezTo>
                  <a:cubicBezTo>
                    <a:pt x="61" y="215"/>
                    <a:pt x="29" y="228"/>
                    <a:pt x="0" y="224"/>
                  </a:cubicBezTo>
                  <a:cubicBezTo>
                    <a:pt x="23" y="211"/>
                    <a:pt x="37" y="181"/>
                    <a:pt x="36" y="155"/>
                  </a:cubicBezTo>
                  <a:close/>
                </a:path>
              </a:pathLst>
            </a:custGeom>
            <a:solidFill>
              <a:srgbClr val="9931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511"/>
            <p:cNvSpPr/>
            <p:nvPr/>
          </p:nvSpPr>
          <p:spPr bwMode="auto">
            <a:xfrm>
              <a:off x="12326938" y="-1785938"/>
              <a:ext cx="109538" cy="142875"/>
            </a:xfrm>
            <a:custGeom>
              <a:avLst/>
              <a:gdLst>
                <a:gd name="T0" fmla="*/ 13 w 29"/>
                <a:gd name="T1" fmla="*/ 4 h 38"/>
                <a:gd name="T2" fmla="*/ 2 w 29"/>
                <a:gd name="T3" fmla="*/ 21 h 38"/>
                <a:gd name="T4" fmla="*/ 4 w 29"/>
                <a:gd name="T5" fmla="*/ 36 h 38"/>
                <a:gd name="T6" fmla="*/ 13 w 29"/>
                <a:gd name="T7" fmla="*/ 37 h 38"/>
                <a:gd name="T8" fmla="*/ 19 w 29"/>
                <a:gd name="T9" fmla="*/ 34 h 38"/>
                <a:gd name="T10" fmla="*/ 27 w 29"/>
                <a:gd name="T11" fmla="*/ 18 h 38"/>
                <a:gd name="T12" fmla="*/ 27 w 29"/>
                <a:gd name="T13" fmla="*/ 9 h 38"/>
                <a:gd name="T14" fmla="*/ 13 w 29"/>
                <a:gd name="T15" fmla="*/ 4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8">
                  <a:moveTo>
                    <a:pt x="13" y="4"/>
                  </a:moveTo>
                  <a:cubicBezTo>
                    <a:pt x="9" y="5"/>
                    <a:pt x="3" y="17"/>
                    <a:pt x="2" y="21"/>
                  </a:cubicBezTo>
                  <a:cubicBezTo>
                    <a:pt x="1" y="25"/>
                    <a:pt x="0" y="34"/>
                    <a:pt x="4" y="36"/>
                  </a:cubicBezTo>
                  <a:cubicBezTo>
                    <a:pt x="6" y="37"/>
                    <a:pt x="11" y="37"/>
                    <a:pt x="13" y="37"/>
                  </a:cubicBezTo>
                  <a:cubicBezTo>
                    <a:pt x="17" y="38"/>
                    <a:pt x="17" y="37"/>
                    <a:pt x="19" y="34"/>
                  </a:cubicBezTo>
                  <a:cubicBezTo>
                    <a:pt x="23" y="29"/>
                    <a:pt x="25" y="24"/>
                    <a:pt x="27" y="18"/>
                  </a:cubicBezTo>
                  <a:cubicBezTo>
                    <a:pt x="27" y="18"/>
                    <a:pt x="29" y="11"/>
                    <a:pt x="27" y="9"/>
                  </a:cubicBezTo>
                  <a:cubicBezTo>
                    <a:pt x="27" y="9"/>
                    <a:pt x="22" y="0"/>
                    <a:pt x="13" y="4"/>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512"/>
            <p:cNvSpPr/>
            <p:nvPr/>
          </p:nvSpPr>
          <p:spPr bwMode="auto">
            <a:xfrm>
              <a:off x="12330113" y="-1781176"/>
              <a:ext cx="106363" cy="138113"/>
            </a:xfrm>
            <a:custGeom>
              <a:avLst/>
              <a:gdLst>
                <a:gd name="T0" fmla="*/ 0 w 28"/>
                <a:gd name="T1" fmla="*/ 30 h 37"/>
                <a:gd name="T2" fmla="*/ 11 w 28"/>
                <a:gd name="T3" fmla="*/ 22 h 37"/>
                <a:gd name="T4" fmla="*/ 15 w 28"/>
                <a:gd name="T5" fmla="*/ 15 h 37"/>
                <a:gd name="T6" fmla="*/ 13 w 28"/>
                <a:gd name="T7" fmla="*/ 3 h 37"/>
                <a:gd name="T8" fmla="*/ 26 w 28"/>
                <a:gd name="T9" fmla="*/ 8 h 37"/>
                <a:gd name="T10" fmla="*/ 26 w 28"/>
                <a:gd name="T11" fmla="*/ 17 h 37"/>
                <a:gd name="T12" fmla="*/ 18 w 28"/>
                <a:gd name="T13" fmla="*/ 33 h 37"/>
                <a:gd name="T14" fmla="*/ 12 w 28"/>
                <a:gd name="T15" fmla="*/ 36 h 37"/>
                <a:gd name="T16" fmla="*/ 3 w 28"/>
                <a:gd name="T17" fmla="*/ 35 h 37"/>
                <a:gd name="T18" fmla="*/ 0 w 28"/>
                <a:gd name="T19" fmla="*/ 30 h 37"/>
                <a:gd name="T20" fmla="*/ 0 w 28"/>
                <a:gd name="T21"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7">
                  <a:moveTo>
                    <a:pt x="0" y="30"/>
                  </a:moveTo>
                  <a:cubicBezTo>
                    <a:pt x="5" y="29"/>
                    <a:pt x="9" y="26"/>
                    <a:pt x="11" y="22"/>
                  </a:cubicBezTo>
                  <a:cubicBezTo>
                    <a:pt x="13" y="20"/>
                    <a:pt x="14" y="18"/>
                    <a:pt x="15" y="15"/>
                  </a:cubicBezTo>
                  <a:cubicBezTo>
                    <a:pt x="17" y="11"/>
                    <a:pt x="16" y="6"/>
                    <a:pt x="13" y="3"/>
                  </a:cubicBezTo>
                  <a:cubicBezTo>
                    <a:pt x="21" y="0"/>
                    <a:pt x="26" y="8"/>
                    <a:pt x="26" y="8"/>
                  </a:cubicBezTo>
                  <a:cubicBezTo>
                    <a:pt x="28" y="10"/>
                    <a:pt x="26" y="17"/>
                    <a:pt x="26" y="17"/>
                  </a:cubicBezTo>
                  <a:cubicBezTo>
                    <a:pt x="24" y="23"/>
                    <a:pt x="22" y="28"/>
                    <a:pt x="18" y="33"/>
                  </a:cubicBezTo>
                  <a:cubicBezTo>
                    <a:pt x="16" y="36"/>
                    <a:pt x="16" y="37"/>
                    <a:pt x="12" y="36"/>
                  </a:cubicBezTo>
                  <a:cubicBezTo>
                    <a:pt x="10" y="36"/>
                    <a:pt x="5" y="36"/>
                    <a:pt x="3" y="35"/>
                  </a:cubicBezTo>
                  <a:cubicBezTo>
                    <a:pt x="1" y="34"/>
                    <a:pt x="0" y="32"/>
                    <a:pt x="0" y="30"/>
                  </a:cubicBezTo>
                  <a:cubicBezTo>
                    <a:pt x="0" y="30"/>
                    <a:pt x="0" y="30"/>
                    <a:pt x="0" y="30"/>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513"/>
            <p:cNvSpPr/>
            <p:nvPr/>
          </p:nvSpPr>
          <p:spPr bwMode="auto">
            <a:xfrm>
              <a:off x="12304713" y="-1797051"/>
              <a:ext cx="355600" cy="387350"/>
            </a:xfrm>
            <a:custGeom>
              <a:avLst/>
              <a:gdLst>
                <a:gd name="T0" fmla="*/ 77 w 95"/>
                <a:gd name="T1" fmla="*/ 7 h 103"/>
                <a:gd name="T2" fmla="*/ 57 w 95"/>
                <a:gd name="T3" fmla="*/ 1 h 103"/>
                <a:gd name="T4" fmla="*/ 35 w 95"/>
                <a:gd name="T5" fmla="*/ 3 h 103"/>
                <a:gd name="T6" fmla="*/ 32 w 95"/>
                <a:gd name="T7" fmla="*/ 20 h 103"/>
                <a:gd name="T8" fmla="*/ 20 w 95"/>
                <a:gd name="T9" fmla="*/ 47 h 103"/>
                <a:gd name="T10" fmla="*/ 0 w 95"/>
                <a:gd name="T11" fmla="*/ 71 h 103"/>
                <a:gd name="T12" fmla="*/ 22 w 95"/>
                <a:gd name="T13" fmla="*/ 88 h 103"/>
                <a:gd name="T14" fmla="*/ 24 w 95"/>
                <a:gd name="T15" fmla="*/ 91 h 103"/>
                <a:gd name="T16" fmla="*/ 70 w 95"/>
                <a:gd name="T17" fmla="*/ 99 h 103"/>
                <a:gd name="T18" fmla="*/ 75 w 95"/>
                <a:gd name="T19" fmla="*/ 90 h 103"/>
                <a:gd name="T20" fmla="*/ 93 w 95"/>
                <a:gd name="T21" fmla="*/ 49 h 103"/>
                <a:gd name="T22" fmla="*/ 77 w 95"/>
                <a:gd name="T23" fmla="*/ 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03">
                  <a:moveTo>
                    <a:pt x="77" y="7"/>
                  </a:moveTo>
                  <a:cubicBezTo>
                    <a:pt x="71" y="3"/>
                    <a:pt x="64" y="2"/>
                    <a:pt x="57" y="1"/>
                  </a:cubicBezTo>
                  <a:cubicBezTo>
                    <a:pt x="49" y="0"/>
                    <a:pt x="42" y="4"/>
                    <a:pt x="35" y="3"/>
                  </a:cubicBezTo>
                  <a:cubicBezTo>
                    <a:pt x="28" y="8"/>
                    <a:pt x="29" y="13"/>
                    <a:pt x="32" y="20"/>
                  </a:cubicBezTo>
                  <a:cubicBezTo>
                    <a:pt x="15" y="17"/>
                    <a:pt x="19" y="39"/>
                    <a:pt x="20" y="47"/>
                  </a:cubicBezTo>
                  <a:cubicBezTo>
                    <a:pt x="6" y="47"/>
                    <a:pt x="1" y="58"/>
                    <a:pt x="0" y="71"/>
                  </a:cubicBezTo>
                  <a:cubicBezTo>
                    <a:pt x="7" y="77"/>
                    <a:pt x="15" y="82"/>
                    <a:pt x="22" y="88"/>
                  </a:cubicBezTo>
                  <a:cubicBezTo>
                    <a:pt x="23" y="89"/>
                    <a:pt x="23" y="90"/>
                    <a:pt x="24" y="91"/>
                  </a:cubicBezTo>
                  <a:cubicBezTo>
                    <a:pt x="38" y="102"/>
                    <a:pt x="54" y="103"/>
                    <a:pt x="70" y="99"/>
                  </a:cubicBezTo>
                  <a:cubicBezTo>
                    <a:pt x="72" y="96"/>
                    <a:pt x="73" y="93"/>
                    <a:pt x="75" y="90"/>
                  </a:cubicBezTo>
                  <a:cubicBezTo>
                    <a:pt x="83" y="77"/>
                    <a:pt x="92" y="64"/>
                    <a:pt x="93" y="49"/>
                  </a:cubicBezTo>
                  <a:cubicBezTo>
                    <a:pt x="95" y="36"/>
                    <a:pt x="88" y="15"/>
                    <a:pt x="77" y="7"/>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514"/>
            <p:cNvSpPr/>
            <p:nvPr/>
          </p:nvSpPr>
          <p:spPr bwMode="auto">
            <a:xfrm>
              <a:off x="12387263" y="-1778001"/>
              <a:ext cx="273050" cy="368300"/>
            </a:xfrm>
            <a:custGeom>
              <a:avLst/>
              <a:gdLst>
                <a:gd name="T0" fmla="*/ 55 w 73"/>
                <a:gd name="T1" fmla="*/ 2 h 98"/>
                <a:gd name="T2" fmla="*/ 50 w 73"/>
                <a:gd name="T3" fmla="*/ 0 h 98"/>
                <a:gd name="T4" fmla="*/ 55 w 73"/>
                <a:gd name="T5" fmla="*/ 61 h 98"/>
                <a:gd name="T6" fmla="*/ 0 w 73"/>
                <a:gd name="T7" fmla="*/ 84 h 98"/>
                <a:gd name="T8" fmla="*/ 2 w 73"/>
                <a:gd name="T9" fmla="*/ 86 h 98"/>
                <a:gd name="T10" fmla="*/ 48 w 73"/>
                <a:gd name="T11" fmla="*/ 94 h 98"/>
                <a:gd name="T12" fmla="*/ 53 w 73"/>
                <a:gd name="T13" fmla="*/ 85 h 98"/>
                <a:gd name="T14" fmla="*/ 71 w 73"/>
                <a:gd name="T15" fmla="*/ 44 h 98"/>
                <a:gd name="T16" fmla="*/ 55 w 73"/>
                <a:gd name="T17" fmla="*/ 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98">
                  <a:moveTo>
                    <a:pt x="55" y="2"/>
                  </a:moveTo>
                  <a:cubicBezTo>
                    <a:pt x="54" y="1"/>
                    <a:pt x="52" y="0"/>
                    <a:pt x="50" y="0"/>
                  </a:cubicBezTo>
                  <a:cubicBezTo>
                    <a:pt x="66" y="15"/>
                    <a:pt x="69" y="42"/>
                    <a:pt x="55" y="61"/>
                  </a:cubicBezTo>
                  <a:cubicBezTo>
                    <a:pt x="42" y="78"/>
                    <a:pt x="21" y="84"/>
                    <a:pt x="0" y="84"/>
                  </a:cubicBezTo>
                  <a:cubicBezTo>
                    <a:pt x="1" y="84"/>
                    <a:pt x="1" y="85"/>
                    <a:pt x="2" y="86"/>
                  </a:cubicBezTo>
                  <a:cubicBezTo>
                    <a:pt x="16" y="97"/>
                    <a:pt x="32" y="98"/>
                    <a:pt x="48" y="94"/>
                  </a:cubicBezTo>
                  <a:cubicBezTo>
                    <a:pt x="50" y="91"/>
                    <a:pt x="51" y="88"/>
                    <a:pt x="53" y="85"/>
                  </a:cubicBezTo>
                  <a:cubicBezTo>
                    <a:pt x="61" y="72"/>
                    <a:pt x="70" y="59"/>
                    <a:pt x="71" y="44"/>
                  </a:cubicBezTo>
                  <a:cubicBezTo>
                    <a:pt x="73" y="31"/>
                    <a:pt x="66" y="10"/>
                    <a:pt x="55" y="2"/>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515"/>
            <p:cNvSpPr/>
            <p:nvPr/>
          </p:nvSpPr>
          <p:spPr bwMode="auto">
            <a:xfrm>
              <a:off x="12304713" y="-1598613"/>
              <a:ext cx="225425" cy="184150"/>
            </a:xfrm>
            <a:custGeom>
              <a:avLst/>
              <a:gdLst>
                <a:gd name="T0" fmla="*/ 24 w 60"/>
                <a:gd name="T1" fmla="*/ 38 h 49"/>
                <a:gd name="T2" fmla="*/ 60 w 60"/>
                <a:gd name="T3" fmla="*/ 48 h 49"/>
                <a:gd name="T4" fmla="*/ 43 w 60"/>
                <a:gd name="T5" fmla="*/ 40 h 49"/>
                <a:gd name="T6" fmla="*/ 6 w 60"/>
                <a:gd name="T7" fmla="*/ 0 h 49"/>
                <a:gd name="T8" fmla="*/ 0 w 60"/>
                <a:gd name="T9" fmla="*/ 18 h 49"/>
                <a:gd name="T10" fmla="*/ 22 w 60"/>
                <a:gd name="T11" fmla="*/ 35 h 49"/>
                <a:gd name="T12" fmla="*/ 24 w 60"/>
                <a:gd name="T13" fmla="*/ 38 h 49"/>
              </a:gdLst>
              <a:ahLst/>
              <a:cxnLst>
                <a:cxn ang="0">
                  <a:pos x="T0" y="T1"/>
                </a:cxn>
                <a:cxn ang="0">
                  <a:pos x="T2" y="T3"/>
                </a:cxn>
                <a:cxn ang="0">
                  <a:pos x="T4" y="T5"/>
                </a:cxn>
                <a:cxn ang="0">
                  <a:pos x="T6" y="T7"/>
                </a:cxn>
                <a:cxn ang="0">
                  <a:pos x="T8" y="T9"/>
                </a:cxn>
                <a:cxn ang="0">
                  <a:pos x="T10" y="T11"/>
                </a:cxn>
                <a:cxn ang="0">
                  <a:pos x="T12" y="T13"/>
                </a:cxn>
              </a:cxnLst>
              <a:rect l="0" t="0" r="r" b="b"/>
              <a:pathLst>
                <a:path w="60" h="49">
                  <a:moveTo>
                    <a:pt x="24" y="38"/>
                  </a:moveTo>
                  <a:cubicBezTo>
                    <a:pt x="35" y="46"/>
                    <a:pt x="47" y="49"/>
                    <a:pt x="60" y="48"/>
                  </a:cubicBezTo>
                  <a:cubicBezTo>
                    <a:pt x="54" y="46"/>
                    <a:pt x="48" y="44"/>
                    <a:pt x="43" y="40"/>
                  </a:cubicBezTo>
                  <a:cubicBezTo>
                    <a:pt x="28" y="30"/>
                    <a:pt x="18" y="14"/>
                    <a:pt x="6" y="0"/>
                  </a:cubicBezTo>
                  <a:cubicBezTo>
                    <a:pt x="1" y="3"/>
                    <a:pt x="0" y="14"/>
                    <a:pt x="0" y="18"/>
                  </a:cubicBezTo>
                  <a:cubicBezTo>
                    <a:pt x="7" y="24"/>
                    <a:pt x="15" y="29"/>
                    <a:pt x="22" y="35"/>
                  </a:cubicBezTo>
                  <a:cubicBezTo>
                    <a:pt x="23" y="36"/>
                    <a:pt x="23" y="37"/>
                    <a:pt x="24" y="38"/>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516"/>
            <p:cNvSpPr/>
            <p:nvPr/>
          </p:nvSpPr>
          <p:spPr bwMode="auto">
            <a:xfrm>
              <a:off x="12406313" y="-1763713"/>
              <a:ext cx="93663" cy="93663"/>
            </a:xfrm>
            <a:custGeom>
              <a:avLst/>
              <a:gdLst>
                <a:gd name="T0" fmla="*/ 25 w 25"/>
                <a:gd name="T1" fmla="*/ 13 h 25"/>
                <a:gd name="T2" fmla="*/ 24 w 25"/>
                <a:gd name="T3" fmla="*/ 14 h 25"/>
                <a:gd name="T4" fmla="*/ 21 w 25"/>
                <a:gd name="T5" fmla="*/ 25 h 25"/>
                <a:gd name="T6" fmla="*/ 0 w 25"/>
                <a:gd name="T7" fmla="*/ 11 h 25"/>
                <a:gd name="T8" fmla="*/ 5 w 25"/>
                <a:gd name="T9" fmla="*/ 11 h 25"/>
                <a:gd name="T10" fmla="*/ 3 w 25"/>
                <a:gd name="T11" fmla="*/ 0 h 25"/>
                <a:gd name="T12" fmla="*/ 25 w 25"/>
                <a:gd name="T13" fmla="*/ 13 h 25"/>
              </a:gdLst>
              <a:ahLst/>
              <a:cxnLst>
                <a:cxn ang="0">
                  <a:pos x="T0" y="T1"/>
                </a:cxn>
                <a:cxn ang="0">
                  <a:pos x="T2" y="T3"/>
                </a:cxn>
                <a:cxn ang="0">
                  <a:pos x="T4" y="T5"/>
                </a:cxn>
                <a:cxn ang="0">
                  <a:pos x="T6" y="T7"/>
                </a:cxn>
                <a:cxn ang="0">
                  <a:pos x="T8" y="T9"/>
                </a:cxn>
                <a:cxn ang="0">
                  <a:pos x="T10" y="T11"/>
                </a:cxn>
                <a:cxn ang="0">
                  <a:pos x="T12" y="T13"/>
                </a:cxn>
              </a:cxnLst>
              <a:rect l="0" t="0" r="r" b="b"/>
              <a:pathLst>
                <a:path w="25" h="25">
                  <a:moveTo>
                    <a:pt x="25" y="13"/>
                  </a:moveTo>
                  <a:cubicBezTo>
                    <a:pt x="25" y="13"/>
                    <a:pt x="24" y="14"/>
                    <a:pt x="24" y="14"/>
                  </a:cubicBezTo>
                  <a:cubicBezTo>
                    <a:pt x="23" y="18"/>
                    <a:pt x="22" y="21"/>
                    <a:pt x="21" y="25"/>
                  </a:cubicBezTo>
                  <a:cubicBezTo>
                    <a:pt x="14" y="22"/>
                    <a:pt x="7" y="17"/>
                    <a:pt x="0" y="11"/>
                  </a:cubicBezTo>
                  <a:cubicBezTo>
                    <a:pt x="2" y="11"/>
                    <a:pt x="3" y="11"/>
                    <a:pt x="5" y="11"/>
                  </a:cubicBezTo>
                  <a:cubicBezTo>
                    <a:pt x="3" y="7"/>
                    <a:pt x="2" y="4"/>
                    <a:pt x="3" y="0"/>
                  </a:cubicBezTo>
                  <a:cubicBezTo>
                    <a:pt x="9" y="5"/>
                    <a:pt x="17" y="9"/>
                    <a:pt x="25" y="13"/>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517"/>
            <p:cNvSpPr/>
            <p:nvPr/>
          </p:nvSpPr>
          <p:spPr bwMode="auto">
            <a:xfrm>
              <a:off x="12371388" y="-1646238"/>
              <a:ext cx="90488" cy="93663"/>
            </a:xfrm>
            <a:custGeom>
              <a:avLst/>
              <a:gdLst>
                <a:gd name="T0" fmla="*/ 1 w 24"/>
                <a:gd name="T1" fmla="*/ 0 h 25"/>
                <a:gd name="T2" fmla="*/ 24 w 24"/>
                <a:gd name="T3" fmla="*/ 13 h 25"/>
                <a:gd name="T4" fmla="*/ 19 w 24"/>
                <a:gd name="T5" fmla="*/ 23 h 25"/>
                <a:gd name="T6" fmla="*/ 18 w 24"/>
                <a:gd name="T7" fmla="*/ 25 h 25"/>
                <a:gd name="T8" fmla="*/ 0 w 24"/>
                <a:gd name="T9" fmla="*/ 8 h 25"/>
                <a:gd name="T10" fmla="*/ 2 w 24"/>
                <a:gd name="T11" fmla="*/ 7 h 25"/>
                <a:gd name="T12" fmla="*/ 1 w 2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4" h="25">
                  <a:moveTo>
                    <a:pt x="1" y="0"/>
                  </a:moveTo>
                  <a:cubicBezTo>
                    <a:pt x="8" y="5"/>
                    <a:pt x="16" y="10"/>
                    <a:pt x="24" y="13"/>
                  </a:cubicBezTo>
                  <a:cubicBezTo>
                    <a:pt x="22" y="17"/>
                    <a:pt x="21" y="20"/>
                    <a:pt x="19" y="23"/>
                  </a:cubicBezTo>
                  <a:cubicBezTo>
                    <a:pt x="18" y="23"/>
                    <a:pt x="18" y="24"/>
                    <a:pt x="18" y="25"/>
                  </a:cubicBezTo>
                  <a:cubicBezTo>
                    <a:pt x="11" y="19"/>
                    <a:pt x="5" y="13"/>
                    <a:pt x="0" y="8"/>
                  </a:cubicBezTo>
                  <a:cubicBezTo>
                    <a:pt x="1" y="7"/>
                    <a:pt x="2" y="7"/>
                    <a:pt x="2" y="7"/>
                  </a:cubicBezTo>
                  <a:cubicBezTo>
                    <a:pt x="2" y="5"/>
                    <a:pt x="2" y="3"/>
                    <a:pt x="1" y="0"/>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518"/>
            <p:cNvSpPr/>
            <p:nvPr/>
          </p:nvSpPr>
          <p:spPr bwMode="auto">
            <a:xfrm>
              <a:off x="12488863" y="-1654176"/>
              <a:ext cx="212725" cy="280988"/>
            </a:xfrm>
            <a:custGeom>
              <a:avLst/>
              <a:gdLst>
                <a:gd name="T0" fmla="*/ 43 w 57"/>
                <a:gd name="T1" fmla="*/ 0 h 75"/>
                <a:gd name="T2" fmla="*/ 57 w 57"/>
                <a:gd name="T3" fmla="*/ 17 h 75"/>
                <a:gd name="T4" fmla="*/ 22 w 57"/>
                <a:gd name="T5" fmla="*/ 75 h 75"/>
                <a:gd name="T6" fmla="*/ 0 w 57"/>
                <a:gd name="T7" fmla="*/ 69 h 75"/>
                <a:gd name="T8" fmla="*/ 43 w 57"/>
                <a:gd name="T9" fmla="*/ 0 h 75"/>
              </a:gdLst>
              <a:ahLst/>
              <a:cxnLst>
                <a:cxn ang="0">
                  <a:pos x="T0" y="T1"/>
                </a:cxn>
                <a:cxn ang="0">
                  <a:pos x="T2" y="T3"/>
                </a:cxn>
                <a:cxn ang="0">
                  <a:pos x="T4" y="T5"/>
                </a:cxn>
                <a:cxn ang="0">
                  <a:pos x="T6" y="T7"/>
                </a:cxn>
                <a:cxn ang="0">
                  <a:pos x="T8" y="T9"/>
                </a:cxn>
              </a:cxnLst>
              <a:rect l="0" t="0" r="r" b="b"/>
              <a:pathLst>
                <a:path w="57" h="75">
                  <a:moveTo>
                    <a:pt x="43" y="0"/>
                  </a:moveTo>
                  <a:cubicBezTo>
                    <a:pt x="57" y="17"/>
                    <a:pt x="57" y="17"/>
                    <a:pt x="57" y="17"/>
                  </a:cubicBezTo>
                  <a:cubicBezTo>
                    <a:pt x="57" y="17"/>
                    <a:pt x="55" y="61"/>
                    <a:pt x="22" y="75"/>
                  </a:cubicBezTo>
                  <a:cubicBezTo>
                    <a:pt x="0" y="69"/>
                    <a:pt x="0" y="69"/>
                    <a:pt x="0" y="69"/>
                  </a:cubicBezTo>
                  <a:cubicBezTo>
                    <a:pt x="0" y="69"/>
                    <a:pt x="53" y="33"/>
                    <a:pt x="43" y="0"/>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519"/>
            <p:cNvSpPr/>
            <p:nvPr/>
          </p:nvSpPr>
          <p:spPr bwMode="auto">
            <a:xfrm>
              <a:off x="12488863" y="-1444626"/>
              <a:ext cx="107950" cy="71438"/>
            </a:xfrm>
            <a:custGeom>
              <a:avLst/>
              <a:gdLst>
                <a:gd name="T0" fmla="*/ 16 w 29"/>
                <a:gd name="T1" fmla="*/ 0 h 19"/>
                <a:gd name="T2" fmla="*/ 0 w 29"/>
                <a:gd name="T3" fmla="*/ 13 h 19"/>
                <a:gd name="T4" fmla="*/ 22 w 29"/>
                <a:gd name="T5" fmla="*/ 19 h 19"/>
                <a:gd name="T6" fmla="*/ 29 w 29"/>
                <a:gd name="T7" fmla="*/ 15 h 19"/>
                <a:gd name="T8" fmla="*/ 16 w 29"/>
                <a:gd name="T9" fmla="*/ 0 h 19"/>
              </a:gdLst>
              <a:ahLst/>
              <a:cxnLst>
                <a:cxn ang="0">
                  <a:pos x="T0" y="T1"/>
                </a:cxn>
                <a:cxn ang="0">
                  <a:pos x="T2" y="T3"/>
                </a:cxn>
                <a:cxn ang="0">
                  <a:pos x="T4" y="T5"/>
                </a:cxn>
                <a:cxn ang="0">
                  <a:pos x="T6" y="T7"/>
                </a:cxn>
                <a:cxn ang="0">
                  <a:pos x="T8" y="T9"/>
                </a:cxn>
              </a:cxnLst>
              <a:rect l="0" t="0" r="r" b="b"/>
              <a:pathLst>
                <a:path w="29" h="19">
                  <a:moveTo>
                    <a:pt x="16" y="0"/>
                  </a:moveTo>
                  <a:cubicBezTo>
                    <a:pt x="8" y="8"/>
                    <a:pt x="0" y="13"/>
                    <a:pt x="0" y="13"/>
                  </a:cubicBezTo>
                  <a:cubicBezTo>
                    <a:pt x="22" y="19"/>
                    <a:pt x="22" y="19"/>
                    <a:pt x="22" y="19"/>
                  </a:cubicBezTo>
                  <a:cubicBezTo>
                    <a:pt x="24" y="18"/>
                    <a:pt x="27" y="17"/>
                    <a:pt x="29" y="15"/>
                  </a:cubicBezTo>
                  <a:cubicBezTo>
                    <a:pt x="24" y="10"/>
                    <a:pt x="20" y="5"/>
                    <a:pt x="16" y="0"/>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520"/>
            <p:cNvSpPr/>
            <p:nvPr/>
          </p:nvSpPr>
          <p:spPr bwMode="auto">
            <a:xfrm>
              <a:off x="12230100" y="-1208088"/>
              <a:ext cx="63500" cy="38100"/>
            </a:xfrm>
            <a:custGeom>
              <a:avLst/>
              <a:gdLst>
                <a:gd name="T0" fmla="*/ 17 w 17"/>
                <a:gd name="T1" fmla="*/ 2 h 10"/>
                <a:gd name="T2" fmla="*/ 10 w 17"/>
                <a:gd name="T3" fmla="*/ 8 h 10"/>
                <a:gd name="T4" fmla="*/ 1 w 17"/>
                <a:gd name="T5" fmla="*/ 8 h 10"/>
                <a:gd name="T6" fmla="*/ 8 w 17"/>
                <a:gd name="T7" fmla="*/ 2 h 10"/>
                <a:gd name="T8" fmla="*/ 17 w 17"/>
                <a:gd name="T9" fmla="*/ 2 h 10"/>
              </a:gdLst>
              <a:ahLst/>
              <a:cxnLst>
                <a:cxn ang="0">
                  <a:pos x="T0" y="T1"/>
                </a:cxn>
                <a:cxn ang="0">
                  <a:pos x="T2" y="T3"/>
                </a:cxn>
                <a:cxn ang="0">
                  <a:pos x="T4" y="T5"/>
                </a:cxn>
                <a:cxn ang="0">
                  <a:pos x="T6" y="T7"/>
                </a:cxn>
                <a:cxn ang="0">
                  <a:pos x="T8" y="T9"/>
                </a:cxn>
              </a:cxnLst>
              <a:rect l="0" t="0" r="r" b="b"/>
              <a:pathLst>
                <a:path w="17" h="10">
                  <a:moveTo>
                    <a:pt x="17" y="2"/>
                  </a:moveTo>
                  <a:cubicBezTo>
                    <a:pt x="17" y="4"/>
                    <a:pt x="14" y="6"/>
                    <a:pt x="10" y="8"/>
                  </a:cubicBezTo>
                  <a:cubicBezTo>
                    <a:pt x="6" y="10"/>
                    <a:pt x="1" y="10"/>
                    <a:pt x="1" y="8"/>
                  </a:cubicBezTo>
                  <a:cubicBezTo>
                    <a:pt x="0" y="6"/>
                    <a:pt x="3" y="4"/>
                    <a:pt x="8" y="2"/>
                  </a:cubicBezTo>
                  <a:cubicBezTo>
                    <a:pt x="12" y="0"/>
                    <a:pt x="16" y="0"/>
                    <a:pt x="17" y="2"/>
                  </a:cubicBezTo>
                  <a:close/>
                </a:path>
              </a:pathLst>
            </a:custGeom>
            <a:solidFill>
              <a:srgbClr val="4D64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521"/>
            <p:cNvSpPr>
              <a:spLocks noEditPoints="1"/>
            </p:cNvSpPr>
            <p:nvPr/>
          </p:nvSpPr>
          <p:spPr bwMode="auto">
            <a:xfrm>
              <a:off x="12244388" y="-1203326"/>
              <a:ext cx="641350" cy="539750"/>
            </a:xfrm>
            <a:custGeom>
              <a:avLst/>
              <a:gdLst>
                <a:gd name="T0" fmla="*/ 162 w 171"/>
                <a:gd name="T1" fmla="*/ 144 h 144"/>
                <a:gd name="T2" fmla="*/ 162 w 171"/>
                <a:gd name="T3" fmla="*/ 140 h 144"/>
                <a:gd name="T4" fmla="*/ 141 w 171"/>
                <a:gd name="T5" fmla="*/ 126 h 144"/>
                <a:gd name="T6" fmla="*/ 134 w 171"/>
                <a:gd name="T7" fmla="*/ 119 h 144"/>
                <a:gd name="T8" fmla="*/ 152 w 171"/>
                <a:gd name="T9" fmla="*/ 76 h 144"/>
                <a:gd name="T10" fmla="*/ 121 w 171"/>
                <a:gd name="T11" fmla="*/ 74 h 144"/>
                <a:gd name="T12" fmla="*/ 113 w 171"/>
                <a:gd name="T13" fmla="*/ 101 h 144"/>
                <a:gd name="T14" fmla="*/ 116 w 171"/>
                <a:gd name="T15" fmla="*/ 113 h 144"/>
                <a:gd name="T16" fmla="*/ 115 w 171"/>
                <a:gd name="T17" fmla="*/ 113 h 144"/>
                <a:gd name="T18" fmla="*/ 69 w 171"/>
                <a:gd name="T19" fmla="*/ 102 h 144"/>
                <a:gd name="T20" fmla="*/ 102 w 171"/>
                <a:gd name="T21" fmla="*/ 85 h 144"/>
                <a:gd name="T22" fmla="*/ 59 w 171"/>
                <a:gd name="T23" fmla="*/ 64 h 144"/>
                <a:gd name="T24" fmla="*/ 51 w 171"/>
                <a:gd name="T25" fmla="*/ 87 h 144"/>
                <a:gd name="T26" fmla="*/ 29 w 171"/>
                <a:gd name="T27" fmla="*/ 73 h 144"/>
                <a:gd name="T28" fmla="*/ 21 w 171"/>
                <a:gd name="T29" fmla="*/ 52 h 144"/>
                <a:gd name="T30" fmla="*/ 61 w 171"/>
                <a:gd name="T31" fmla="*/ 48 h 144"/>
                <a:gd name="T32" fmla="*/ 32 w 171"/>
                <a:gd name="T33" fmla="*/ 16 h 144"/>
                <a:gd name="T34" fmla="*/ 15 w 171"/>
                <a:gd name="T35" fmla="*/ 30 h 144"/>
                <a:gd name="T36" fmla="*/ 10 w 171"/>
                <a:gd name="T37" fmla="*/ 1 h 144"/>
                <a:gd name="T38" fmla="*/ 3 w 171"/>
                <a:gd name="T39" fmla="*/ 3 h 144"/>
                <a:gd name="T40" fmla="*/ 0 w 171"/>
                <a:gd name="T41" fmla="*/ 6 h 144"/>
                <a:gd name="T42" fmla="*/ 13 w 171"/>
                <a:gd name="T43" fmla="*/ 46 h 144"/>
                <a:gd name="T44" fmla="*/ 13 w 171"/>
                <a:gd name="T45" fmla="*/ 57 h 144"/>
                <a:gd name="T46" fmla="*/ 47 w 171"/>
                <a:gd name="T47" fmla="*/ 98 h 144"/>
                <a:gd name="T48" fmla="*/ 55 w 171"/>
                <a:gd name="T49" fmla="*/ 100 h 144"/>
                <a:gd name="T50" fmla="*/ 65 w 171"/>
                <a:gd name="T51" fmla="*/ 113 h 144"/>
                <a:gd name="T52" fmla="*/ 123 w 171"/>
                <a:gd name="T53" fmla="*/ 122 h 144"/>
                <a:gd name="T54" fmla="*/ 148 w 171"/>
                <a:gd name="T55" fmla="*/ 137 h 144"/>
                <a:gd name="T56" fmla="*/ 162 w 171"/>
                <a:gd name="T57" fmla="*/ 144 h 144"/>
                <a:gd name="T58" fmla="*/ 47 w 171"/>
                <a:gd name="T59" fmla="*/ 25 h 144"/>
                <a:gd name="T60" fmla="*/ 41 w 171"/>
                <a:gd name="T61" fmla="*/ 46 h 144"/>
                <a:gd name="T62" fmla="*/ 23 w 171"/>
                <a:gd name="T63" fmla="*/ 39 h 144"/>
                <a:gd name="T64" fmla="*/ 47 w 171"/>
                <a:gd name="T65" fmla="*/ 25 h 144"/>
                <a:gd name="T66" fmla="*/ 76 w 171"/>
                <a:gd name="T67" fmla="*/ 65 h 144"/>
                <a:gd name="T68" fmla="*/ 92 w 171"/>
                <a:gd name="T69" fmla="*/ 79 h 144"/>
                <a:gd name="T70" fmla="*/ 63 w 171"/>
                <a:gd name="T71" fmla="*/ 91 h 144"/>
                <a:gd name="T72" fmla="*/ 63 w 171"/>
                <a:gd name="T73" fmla="*/ 89 h 144"/>
                <a:gd name="T74" fmla="*/ 76 w 171"/>
                <a:gd name="T75" fmla="*/ 65 h 144"/>
                <a:gd name="T76" fmla="*/ 131 w 171"/>
                <a:gd name="T77" fmla="*/ 72 h 144"/>
                <a:gd name="T78" fmla="*/ 143 w 171"/>
                <a:gd name="T79" fmla="*/ 97 h 144"/>
                <a:gd name="T80" fmla="*/ 129 w 171"/>
                <a:gd name="T81" fmla="*/ 109 h 144"/>
                <a:gd name="T82" fmla="*/ 131 w 171"/>
                <a:gd name="T83" fmla="*/ 7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1" h="144">
                  <a:moveTo>
                    <a:pt x="162" y="144"/>
                  </a:moveTo>
                  <a:cubicBezTo>
                    <a:pt x="162" y="143"/>
                    <a:pt x="162" y="141"/>
                    <a:pt x="162" y="140"/>
                  </a:cubicBezTo>
                  <a:cubicBezTo>
                    <a:pt x="154" y="136"/>
                    <a:pt x="147" y="131"/>
                    <a:pt x="141" y="126"/>
                  </a:cubicBezTo>
                  <a:cubicBezTo>
                    <a:pt x="139" y="124"/>
                    <a:pt x="136" y="122"/>
                    <a:pt x="134" y="119"/>
                  </a:cubicBezTo>
                  <a:cubicBezTo>
                    <a:pt x="153" y="113"/>
                    <a:pt x="171" y="94"/>
                    <a:pt x="152" y="76"/>
                  </a:cubicBezTo>
                  <a:cubicBezTo>
                    <a:pt x="145" y="69"/>
                    <a:pt x="130" y="68"/>
                    <a:pt x="121" y="74"/>
                  </a:cubicBezTo>
                  <a:cubicBezTo>
                    <a:pt x="113" y="80"/>
                    <a:pt x="112" y="91"/>
                    <a:pt x="113" y="101"/>
                  </a:cubicBezTo>
                  <a:cubicBezTo>
                    <a:pt x="113" y="106"/>
                    <a:pt x="114" y="109"/>
                    <a:pt x="116" y="113"/>
                  </a:cubicBezTo>
                  <a:cubicBezTo>
                    <a:pt x="116" y="113"/>
                    <a:pt x="115" y="113"/>
                    <a:pt x="115" y="113"/>
                  </a:cubicBezTo>
                  <a:cubicBezTo>
                    <a:pt x="99" y="117"/>
                    <a:pt x="79" y="114"/>
                    <a:pt x="69" y="102"/>
                  </a:cubicBezTo>
                  <a:cubicBezTo>
                    <a:pt x="83" y="102"/>
                    <a:pt x="99" y="98"/>
                    <a:pt x="102" y="85"/>
                  </a:cubicBezTo>
                  <a:cubicBezTo>
                    <a:pt x="108" y="58"/>
                    <a:pt x="77" y="48"/>
                    <a:pt x="59" y="64"/>
                  </a:cubicBezTo>
                  <a:cubicBezTo>
                    <a:pt x="52" y="71"/>
                    <a:pt x="50" y="79"/>
                    <a:pt x="51" y="87"/>
                  </a:cubicBezTo>
                  <a:cubicBezTo>
                    <a:pt x="42" y="84"/>
                    <a:pt x="34" y="78"/>
                    <a:pt x="29" y="73"/>
                  </a:cubicBezTo>
                  <a:cubicBezTo>
                    <a:pt x="23" y="67"/>
                    <a:pt x="21" y="60"/>
                    <a:pt x="21" y="52"/>
                  </a:cubicBezTo>
                  <a:cubicBezTo>
                    <a:pt x="33" y="58"/>
                    <a:pt x="57" y="61"/>
                    <a:pt x="61" y="48"/>
                  </a:cubicBezTo>
                  <a:cubicBezTo>
                    <a:pt x="68" y="31"/>
                    <a:pt x="46" y="16"/>
                    <a:pt x="32" y="16"/>
                  </a:cubicBezTo>
                  <a:cubicBezTo>
                    <a:pt x="23" y="16"/>
                    <a:pt x="18" y="22"/>
                    <a:pt x="15" y="30"/>
                  </a:cubicBezTo>
                  <a:cubicBezTo>
                    <a:pt x="9" y="22"/>
                    <a:pt x="7" y="10"/>
                    <a:pt x="10" y="1"/>
                  </a:cubicBezTo>
                  <a:cubicBezTo>
                    <a:pt x="10" y="1"/>
                    <a:pt x="7" y="0"/>
                    <a:pt x="3" y="3"/>
                  </a:cubicBezTo>
                  <a:cubicBezTo>
                    <a:pt x="0" y="6"/>
                    <a:pt x="0" y="6"/>
                    <a:pt x="0" y="6"/>
                  </a:cubicBezTo>
                  <a:cubicBezTo>
                    <a:pt x="8" y="18"/>
                    <a:pt x="4" y="35"/>
                    <a:pt x="13" y="46"/>
                  </a:cubicBezTo>
                  <a:cubicBezTo>
                    <a:pt x="13" y="50"/>
                    <a:pt x="13" y="53"/>
                    <a:pt x="13" y="57"/>
                  </a:cubicBezTo>
                  <a:cubicBezTo>
                    <a:pt x="16" y="74"/>
                    <a:pt x="31" y="91"/>
                    <a:pt x="47" y="98"/>
                  </a:cubicBezTo>
                  <a:cubicBezTo>
                    <a:pt x="49" y="99"/>
                    <a:pt x="52" y="100"/>
                    <a:pt x="55" y="100"/>
                  </a:cubicBezTo>
                  <a:cubicBezTo>
                    <a:pt x="57" y="105"/>
                    <a:pt x="61" y="109"/>
                    <a:pt x="65" y="113"/>
                  </a:cubicBezTo>
                  <a:cubicBezTo>
                    <a:pt x="79" y="126"/>
                    <a:pt x="103" y="125"/>
                    <a:pt x="123" y="122"/>
                  </a:cubicBezTo>
                  <a:cubicBezTo>
                    <a:pt x="129" y="128"/>
                    <a:pt x="139" y="133"/>
                    <a:pt x="148" y="137"/>
                  </a:cubicBezTo>
                  <a:cubicBezTo>
                    <a:pt x="152" y="140"/>
                    <a:pt x="157" y="142"/>
                    <a:pt x="162" y="144"/>
                  </a:cubicBezTo>
                  <a:close/>
                  <a:moveTo>
                    <a:pt x="47" y="25"/>
                  </a:moveTo>
                  <a:cubicBezTo>
                    <a:pt x="58" y="34"/>
                    <a:pt x="53" y="45"/>
                    <a:pt x="41" y="46"/>
                  </a:cubicBezTo>
                  <a:cubicBezTo>
                    <a:pt x="34" y="46"/>
                    <a:pt x="28" y="43"/>
                    <a:pt x="23" y="39"/>
                  </a:cubicBezTo>
                  <a:cubicBezTo>
                    <a:pt x="26" y="29"/>
                    <a:pt x="37" y="16"/>
                    <a:pt x="47" y="25"/>
                  </a:cubicBezTo>
                  <a:close/>
                  <a:moveTo>
                    <a:pt x="76" y="65"/>
                  </a:moveTo>
                  <a:cubicBezTo>
                    <a:pt x="86" y="64"/>
                    <a:pt x="97" y="68"/>
                    <a:pt x="92" y="79"/>
                  </a:cubicBezTo>
                  <a:cubicBezTo>
                    <a:pt x="88" y="88"/>
                    <a:pt x="72" y="92"/>
                    <a:pt x="63" y="91"/>
                  </a:cubicBezTo>
                  <a:cubicBezTo>
                    <a:pt x="63" y="90"/>
                    <a:pt x="63" y="90"/>
                    <a:pt x="63" y="89"/>
                  </a:cubicBezTo>
                  <a:cubicBezTo>
                    <a:pt x="60" y="77"/>
                    <a:pt x="64" y="66"/>
                    <a:pt x="76" y="65"/>
                  </a:cubicBezTo>
                  <a:close/>
                  <a:moveTo>
                    <a:pt x="131" y="72"/>
                  </a:moveTo>
                  <a:cubicBezTo>
                    <a:pt x="145" y="68"/>
                    <a:pt x="147" y="88"/>
                    <a:pt x="143" y="97"/>
                  </a:cubicBezTo>
                  <a:cubicBezTo>
                    <a:pt x="141" y="102"/>
                    <a:pt x="135" y="106"/>
                    <a:pt x="129" y="109"/>
                  </a:cubicBezTo>
                  <a:cubicBezTo>
                    <a:pt x="124" y="96"/>
                    <a:pt x="124" y="82"/>
                    <a:pt x="131" y="72"/>
                  </a:cubicBezTo>
                  <a:close/>
                </a:path>
              </a:pathLst>
            </a:custGeom>
            <a:solidFill>
              <a:srgbClr val="4444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522"/>
            <p:cNvSpPr/>
            <p:nvPr/>
          </p:nvSpPr>
          <p:spPr bwMode="auto">
            <a:xfrm>
              <a:off x="12319000" y="-1073151"/>
              <a:ext cx="131763" cy="46038"/>
            </a:xfrm>
            <a:custGeom>
              <a:avLst/>
              <a:gdLst>
                <a:gd name="T0" fmla="*/ 4 w 35"/>
                <a:gd name="T1" fmla="*/ 5 h 12"/>
                <a:gd name="T2" fmla="*/ 20 w 35"/>
                <a:gd name="T3" fmla="*/ 12 h 12"/>
                <a:gd name="T4" fmla="*/ 33 w 35"/>
                <a:gd name="T5" fmla="*/ 8 h 12"/>
                <a:gd name="T6" fmla="*/ 33 w 35"/>
                <a:gd name="T7" fmla="*/ 0 h 12"/>
                <a:gd name="T8" fmla="*/ 21 w 35"/>
                <a:gd name="T9" fmla="*/ 11 h 12"/>
                <a:gd name="T10" fmla="*/ 4 w 35"/>
                <a:gd name="T11" fmla="*/ 5 h 12"/>
                <a:gd name="T12" fmla="*/ 4 w 35"/>
                <a:gd name="T13" fmla="*/ 5 h 12"/>
              </a:gdLst>
              <a:ahLst/>
              <a:cxnLst>
                <a:cxn ang="0">
                  <a:pos x="T0" y="T1"/>
                </a:cxn>
                <a:cxn ang="0">
                  <a:pos x="T2" y="T3"/>
                </a:cxn>
                <a:cxn ang="0">
                  <a:pos x="T4" y="T5"/>
                </a:cxn>
                <a:cxn ang="0">
                  <a:pos x="T6" y="T7"/>
                </a:cxn>
                <a:cxn ang="0">
                  <a:pos x="T8" y="T9"/>
                </a:cxn>
                <a:cxn ang="0">
                  <a:pos x="T10" y="T11"/>
                </a:cxn>
                <a:cxn ang="0">
                  <a:pos x="T12" y="T13"/>
                </a:cxn>
              </a:cxnLst>
              <a:rect l="0" t="0" r="r" b="b"/>
              <a:pathLst>
                <a:path w="35" h="12">
                  <a:moveTo>
                    <a:pt x="4" y="5"/>
                  </a:moveTo>
                  <a:cubicBezTo>
                    <a:pt x="0" y="12"/>
                    <a:pt x="17" y="12"/>
                    <a:pt x="20" y="12"/>
                  </a:cubicBezTo>
                  <a:cubicBezTo>
                    <a:pt x="24" y="12"/>
                    <a:pt x="31" y="11"/>
                    <a:pt x="33" y="8"/>
                  </a:cubicBezTo>
                  <a:cubicBezTo>
                    <a:pt x="35" y="5"/>
                    <a:pt x="35" y="2"/>
                    <a:pt x="33" y="0"/>
                  </a:cubicBezTo>
                  <a:cubicBezTo>
                    <a:pt x="33" y="5"/>
                    <a:pt x="28" y="10"/>
                    <a:pt x="21" y="11"/>
                  </a:cubicBezTo>
                  <a:cubicBezTo>
                    <a:pt x="15" y="11"/>
                    <a:pt x="9" y="8"/>
                    <a:pt x="4" y="5"/>
                  </a:cubicBezTo>
                  <a:cubicBezTo>
                    <a:pt x="4" y="5"/>
                    <a:pt x="4" y="5"/>
                    <a:pt x="4" y="5"/>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523"/>
            <p:cNvSpPr/>
            <p:nvPr/>
          </p:nvSpPr>
          <p:spPr bwMode="auto">
            <a:xfrm>
              <a:off x="12244388" y="-1203326"/>
              <a:ext cx="38100" cy="55563"/>
            </a:xfrm>
            <a:custGeom>
              <a:avLst/>
              <a:gdLst>
                <a:gd name="T0" fmla="*/ 9 w 10"/>
                <a:gd name="T1" fmla="*/ 12 h 15"/>
                <a:gd name="T2" fmla="*/ 10 w 10"/>
                <a:gd name="T3" fmla="*/ 1 h 15"/>
                <a:gd name="T4" fmla="*/ 3 w 10"/>
                <a:gd name="T5" fmla="*/ 3 h 15"/>
                <a:gd name="T6" fmla="*/ 0 w 10"/>
                <a:gd name="T7" fmla="*/ 6 h 15"/>
                <a:gd name="T8" fmla="*/ 4 w 10"/>
                <a:gd name="T9" fmla="*/ 15 h 15"/>
                <a:gd name="T10" fmla="*/ 9 w 10"/>
                <a:gd name="T11" fmla="*/ 12 h 15"/>
              </a:gdLst>
              <a:ahLst/>
              <a:cxnLst>
                <a:cxn ang="0">
                  <a:pos x="T0" y="T1"/>
                </a:cxn>
                <a:cxn ang="0">
                  <a:pos x="T2" y="T3"/>
                </a:cxn>
                <a:cxn ang="0">
                  <a:pos x="T4" y="T5"/>
                </a:cxn>
                <a:cxn ang="0">
                  <a:pos x="T6" y="T7"/>
                </a:cxn>
                <a:cxn ang="0">
                  <a:pos x="T8" y="T9"/>
                </a:cxn>
                <a:cxn ang="0">
                  <a:pos x="T10" y="T11"/>
                </a:cxn>
              </a:cxnLst>
              <a:rect l="0" t="0" r="r" b="b"/>
              <a:pathLst>
                <a:path w="10" h="15">
                  <a:moveTo>
                    <a:pt x="9" y="12"/>
                  </a:moveTo>
                  <a:cubicBezTo>
                    <a:pt x="8" y="8"/>
                    <a:pt x="9" y="4"/>
                    <a:pt x="10" y="1"/>
                  </a:cubicBezTo>
                  <a:cubicBezTo>
                    <a:pt x="10" y="1"/>
                    <a:pt x="7" y="0"/>
                    <a:pt x="3" y="3"/>
                  </a:cubicBezTo>
                  <a:cubicBezTo>
                    <a:pt x="0" y="6"/>
                    <a:pt x="0" y="6"/>
                    <a:pt x="0" y="6"/>
                  </a:cubicBezTo>
                  <a:cubicBezTo>
                    <a:pt x="2" y="9"/>
                    <a:pt x="3" y="12"/>
                    <a:pt x="4" y="15"/>
                  </a:cubicBezTo>
                  <a:cubicBezTo>
                    <a:pt x="5" y="14"/>
                    <a:pt x="7" y="13"/>
                    <a:pt x="9" y="12"/>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524"/>
            <p:cNvSpPr/>
            <p:nvPr/>
          </p:nvSpPr>
          <p:spPr bwMode="auto">
            <a:xfrm>
              <a:off x="12282488" y="-1117601"/>
              <a:ext cx="33338" cy="85725"/>
            </a:xfrm>
            <a:custGeom>
              <a:avLst/>
              <a:gdLst>
                <a:gd name="T0" fmla="*/ 3 w 9"/>
                <a:gd name="T1" fmla="*/ 23 h 23"/>
                <a:gd name="T2" fmla="*/ 9 w 9"/>
                <a:gd name="T3" fmla="*/ 0 h 23"/>
                <a:gd name="T4" fmla="*/ 5 w 9"/>
                <a:gd name="T5" fmla="*/ 7 h 23"/>
                <a:gd name="T6" fmla="*/ 3 w 9"/>
                <a:gd name="T7" fmla="*/ 4 h 23"/>
                <a:gd name="T8" fmla="*/ 0 w 9"/>
                <a:gd name="T9" fmla="*/ 18 h 23"/>
                <a:gd name="T10" fmla="*/ 3 w 9"/>
                <a:gd name="T11" fmla="*/ 23 h 23"/>
                <a:gd name="T12" fmla="*/ 3 w 9"/>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9" h="23">
                  <a:moveTo>
                    <a:pt x="3" y="23"/>
                  </a:moveTo>
                  <a:cubicBezTo>
                    <a:pt x="4" y="15"/>
                    <a:pt x="6" y="8"/>
                    <a:pt x="9" y="0"/>
                  </a:cubicBezTo>
                  <a:cubicBezTo>
                    <a:pt x="7" y="3"/>
                    <a:pt x="6" y="5"/>
                    <a:pt x="5" y="7"/>
                  </a:cubicBezTo>
                  <a:cubicBezTo>
                    <a:pt x="4" y="6"/>
                    <a:pt x="4" y="5"/>
                    <a:pt x="3" y="4"/>
                  </a:cubicBezTo>
                  <a:cubicBezTo>
                    <a:pt x="1" y="9"/>
                    <a:pt x="0" y="13"/>
                    <a:pt x="0" y="18"/>
                  </a:cubicBezTo>
                  <a:cubicBezTo>
                    <a:pt x="1" y="20"/>
                    <a:pt x="2" y="21"/>
                    <a:pt x="3" y="23"/>
                  </a:cubicBezTo>
                  <a:cubicBezTo>
                    <a:pt x="3" y="23"/>
                    <a:pt x="3" y="23"/>
                    <a:pt x="3" y="2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525"/>
            <p:cNvSpPr/>
            <p:nvPr/>
          </p:nvSpPr>
          <p:spPr bwMode="auto">
            <a:xfrm>
              <a:off x="12412663" y="-884238"/>
              <a:ext cx="38100" cy="55563"/>
            </a:xfrm>
            <a:custGeom>
              <a:avLst/>
              <a:gdLst>
                <a:gd name="T0" fmla="*/ 6 w 10"/>
                <a:gd name="T1" fmla="*/ 1 h 15"/>
                <a:gd name="T2" fmla="*/ 6 w 10"/>
                <a:gd name="T3" fmla="*/ 2 h 15"/>
                <a:gd name="T4" fmla="*/ 0 w 10"/>
                <a:gd name="T5" fmla="*/ 0 h 15"/>
                <a:gd name="T6" fmla="*/ 3 w 10"/>
                <a:gd name="T7" fmla="*/ 13 h 15"/>
                <a:gd name="T8" fmla="*/ 10 w 10"/>
                <a:gd name="T9" fmla="*/ 15 h 15"/>
                <a:gd name="T10" fmla="*/ 10 w 10"/>
                <a:gd name="T11" fmla="*/ 15 h 15"/>
                <a:gd name="T12" fmla="*/ 6 w 10"/>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10" h="15">
                  <a:moveTo>
                    <a:pt x="6" y="1"/>
                  </a:moveTo>
                  <a:cubicBezTo>
                    <a:pt x="6" y="2"/>
                    <a:pt x="6" y="2"/>
                    <a:pt x="6" y="2"/>
                  </a:cubicBezTo>
                  <a:cubicBezTo>
                    <a:pt x="4" y="1"/>
                    <a:pt x="2" y="1"/>
                    <a:pt x="0" y="0"/>
                  </a:cubicBezTo>
                  <a:cubicBezTo>
                    <a:pt x="0" y="4"/>
                    <a:pt x="1" y="9"/>
                    <a:pt x="3" y="13"/>
                  </a:cubicBezTo>
                  <a:cubicBezTo>
                    <a:pt x="5" y="14"/>
                    <a:pt x="7" y="15"/>
                    <a:pt x="10" y="15"/>
                  </a:cubicBezTo>
                  <a:cubicBezTo>
                    <a:pt x="10" y="15"/>
                    <a:pt x="10" y="15"/>
                    <a:pt x="10" y="15"/>
                  </a:cubicBezTo>
                  <a:cubicBezTo>
                    <a:pt x="8" y="11"/>
                    <a:pt x="7" y="6"/>
                    <a:pt x="6" y="1"/>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526"/>
            <p:cNvSpPr/>
            <p:nvPr/>
          </p:nvSpPr>
          <p:spPr bwMode="auto">
            <a:xfrm>
              <a:off x="12660313" y="-779463"/>
              <a:ext cx="68263" cy="52388"/>
            </a:xfrm>
            <a:custGeom>
              <a:avLst/>
              <a:gdLst>
                <a:gd name="T0" fmla="*/ 4 w 18"/>
                <a:gd name="T1" fmla="*/ 0 h 14"/>
                <a:gd name="T2" fmla="*/ 0 w 18"/>
                <a:gd name="T3" fmla="*/ 1 h 14"/>
                <a:gd name="T4" fmla="*/ 7 w 18"/>
                <a:gd name="T5" fmla="*/ 9 h 14"/>
                <a:gd name="T6" fmla="*/ 12 w 18"/>
                <a:gd name="T7" fmla="*/ 9 h 14"/>
                <a:gd name="T8" fmla="*/ 18 w 18"/>
                <a:gd name="T9" fmla="*/ 14 h 14"/>
                <a:gd name="T10" fmla="*/ 4 w 18"/>
                <a:gd name="T11" fmla="*/ 0 h 14"/>
              </a:gdLst>
              <a:ahLst/>
              <a:cxnLst>
                <a:cxn ang="0">
                  <a:pos x="T0" y="T1"/>
                </a:cxn>
                <a:cxn ang="0">
                  <a:pos x="T2" y="T3"/>
                </a:cxn>
                <a:cxn ang="0">
                  <a:pos x="T4" y="T5"/>
                </a:cxn>
                <a:cxn ang="0">
                  <a:pos x="T6" y="T7"/>
                </a:cxn>
                <a:cxn ang="0">
                  <a:pos x="T8" y="T9"/>
                </a:cxn>
                <a:cxn ang="0">
                  <a:pos x="T10" y="T11"/>
                </a:cxn>
              </a:cxnLst>
              <a:rect l="0" t="0" r="r" b="b"/>
              <a:pathLst>
                <a:path w="18" h="14">
                  <a:moveTo>
                    <a:pt x="4" y="0"/>
                  </a:moveTo>
                  <a:cubicBezTo>
                    <a:pt x="3" y="0"/>
                    <a:pt x="2" y="1"/>
                    <a:pt x="0" y="1"/>
                  </a:cubicBezTo>
                  <a:cubicBezTo>
                    <a:pt x="2" y="4"/>
                    <a:pt x="5" y="7"/>
                    <a:pt x="7" y="9"/>
                  </a:cubicBezTo>
                  <a:cubicBezTo>
                    <a:pt x="9" y="9"/>
                    <a:pt x="10" y="9"/>
                    <a:pt x="12" y="9"/>
                  </a:cubicBezTo>
                  <a:cubicBezTo>
                    <a:pt x="13" y="11"/>
                    <a:pt x="16" y="12"/>
                    <a:pt x="18" y="14"/>
                  </a:cubicBezTo>
                  <a:cubicBezTo>
                    <a:pt x="13" y="10"/>
                    <a:pt x="8" y="5"/>
                    <a:pt x="4" y="0"/>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527"/>
            <p:cNvSpPr/>
            <p:nvPr/>
          </p:nvSpPr>
          <p:spPr bwMode="auto">
            <a:xfrm>
              <a:off x="12728575" y="-900113"/>
              <a:ext cx="71438" cy="112713"/>
            </a:xfrm>
            <a:custGeom>
              <a:avLst/>
              <a:gdLst>
                <a:gd name="T0" fmla="*/ 15 w 19"/>
                <a:gd name="T1" fmla="*/ 0 h 30"/>
                <a:gd name="T2" fmla="*/ 14 w 19"/>
                <a:gd name="T3" fmla="*/ 16 h 30"/>
                <a:gd name="T4" fmla="*/ 0 w 19"/>
                <a:gd name="T5" fmla="*/ 28 h 30"/>
                <a:gd name="T6" fmla="*/ 4 w 19"/>
                <a:gd name="T7" fmla="*/ 29 h 30"/>
                <a:gd name="T8" fmla="*/ 11 w 19"/>
                <a:gd name="T9" fmla="*/ 26 h 30"/>
                <a:gd name="T10" fmla="*/ 19 w 19"/>
                <a:gd name="T11" fmla="*/ 14 h 30"/>
                <a:gd name="T12" fmla="*/ 15 w 19"/>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19" h="30">
                  <a:moveTo>
                    <a:pt x="15" y="0"/>
                  </a:moveTo>
                  <a:cubicBezTo>
                    <a:pt x="16" y="6"/>
                    <a:pt x="16" y="12"/>
                    <a:pt x="14" y="16"/>
                  </a:cubicBezTo>
                  <a:cubicBezTo>
                    <a:pt x="12" y="21"/>
                    <a:pt x="6" y="25"/>
                    <a:pt x="0" y="28"/>
                  </a:cubicBezTo>
                  <a:cubicBezTo>
                    <a:pt x="1" y="29"/>
                    <a:pt x="2" y="30"/>
                    <a:pt x="4" y="29"/>
                  </a:cubicBezTo>
                  <a:cubicBezTo>
                    <a:pt x="6" y="28"/>
                    <a:pt x="9" y="27"/>
                    <a:pt x="11" y="26"/>
                  </a:cubicBezTo>
                  <a:cubicBezTo>
                    <a:pt x="15" y="23"/>
                    <a:pt x="19" y="20"/>
                    <a:pt x="19" y="14"/>
                  </a:cubicBezTo>
                  <a:cubicBezTo>
                    <a:pt x="19" y="9"/>
                    <a:pt x="18" y="4"/>
                    <a:pt x="15" y="0"/>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528"/>
            <p:cNvSpPr/>
            <p:nvPr/>
          </p:nvSpPr>
          <p:spPr bwMode="auto">
            <a:xfrm>
              <a:off x="12492038" y="-925513"/>
              <a:ext cx="109538" cy="69850"/>
            </a:xfrm>
            <a:custGeom>
              <a:avLst/>
              <a:gdLst>
                <a:gd name="T0" fmla="*/ 10 w 29"/>
                <a:gd name="T1" fmla="*/ 18 h 19"/>
                <a:gd name="T2" fmla="*/ 21 w 29"/>
                <a:gd name="T3" fmla="*/ 14 h 19"/>
                <a:gd name="T4" fmla="*/ 29 w 29"/>
                <a:gd name="T5" fmla="*/ 5 h 19"/>
                <a:gd name="T6" fmla="*/ 27 w 29"/>
                <a:gd name="T7" fmla="*/ 0 h 19"/>
                <a:gd name="T8" fmla="*/ 26 w 29"/>
                <a:gd name="T9" fmla="*/ 5 h 19"/>
                <a:gd name="T10" fmla="*/ 0 w 29"/>
                <a:gd name="T11" fmla="*/ 17 h 19"/>
                <a:gd name="T12" fmla="*/ 3 w 29"/>
                <a:gd name="T13" fmla="*/ 19 h 19"/>
                <a:gd name="T14" fmla="*/ 5 w 29"/>
                <a:gd name="T15" fmla="*/ 19 h 19"/>
                <a:gd name="T16" fmla="*/ 10 w 29"/>
                <a:gd name="T17"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9">
                  <a:moveTo>
                    <a:pt x="10" y="18"/>
                  </a:moveTo>
                  <a:cubicBezTo>
                    <a:pt x="14" y="18"/>
                    <a:pt x="17" y="16"/>
                    <a:pt x="21" y="14"/>
                  </a:cubicBezTo>
                  <a:cubicBezTo>
                    <a:pt x="24" y="12"/>
                    <a:pt x="29" y="9"/>
                    <a:pt x="29" y="5"/>
                  </a:cubicBezTo>
                  <a:cubicBezTo>
                    <a:pt x="28" y="3"/>
                    <a:pt x="28" y="1"/>
                    <a:pt x="27" y="0"/>
                  </a:cubicBezTo>
                  <a:cubicBezTo>
                    <a:pt x="27" y="1"/>
                    <a:pt x="27" y="3"/>
                    <a:pt x="26" y="5"/>
                  </a:cubicBezTo>
                  <a:cubicBezTo>
                    <a:pt x="22" y="13"/>
                    <a:pt x="9" y="17"/>
                    <a:pt x="0" y="17"/>
                  </a:cubicBezTo>
                  <a:cubicBezTo>
                    <a:pt x="0" y="19"/>
                    <a:pt x="1" y="19"/>
                    <a:pt x="3" y="19"/>
                  </a:cubicBezTo>
                  <a:cubicBezTo>
                    <a:pt x="4" y="19"/>
                    <a:pt x="4" y="19"/>
                    <a:pt x="5" y="19"/>
                  </a:cubicBezTo>
                  <a:cubicBezTo>
                    <a:pt x="7" y="19"/>
                    <a:pt x="8" y="19"/>
                    <a:pt x="10" y="18"/>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4" name="矩形 103"/>
          <p:cNvSpPr/>
          <p:nvPr/>
        </p:nvSpPr>
        <p:spPr>
          <a:xfrm>
            <a:off x="0" y="6400800"/>
            <a:ext cx="12192000" cy="457200"/>
          </a:xfrm>
          <a:prstGeom prst="rect">
            <a:avLst/>
          </a:prstGeom>
          <a:solidFill>
            <a:srgbClr val="ED9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文本框 104"/>
          <p:cNvSpPr txBox="1"/>
          <p:nvPr/>
        </p:nvSpPr>
        <p:spPr>
          <a:xfrm>
            <a:off x="675202" y="1111119"/>
            <a:ext cx="6944584" cy="3770263"/>
          </a:xfrm>
          <a:prstGeom prst="rect">
            <a:avLst/>
          </a:prstGeom>
          <a:noFill/>
        </p:spPr>
        <p:txBody>
          <a:bodyPr wrap="square" rtlCol="0">
            <a:spAutoFit/>
          </a:bodyPr>
          <a:lstStyle/>
          <a:p>
            <a:r>
              <a:rPr lang="en-US" altLang="zh-CN" sz="23900" spc="600" dirty="0">
                <a:solidFill>
                  <a:srgbClr val="F04D14"/>
                </a:solidFill>
                <a:effectLst>
                  <a:outerShdw blurRad="50800" dist="38100" dir="2700000" algn="tl" rotWithShape="0">
                    <a:prstClr val="black">
                      <a:alpha val="5000"/>
                    </a:prstClr>
                  </a:outerShdw>
                </a:effectLst>
              </a:rPr>
              <a:t>Q&amp;A</a:t>
            </a:r>
            <a:endParaRPr lang="zh-CN" altLang="en-US" sz="23900" spc="600" dirty="0">
              <a:solidFill>
                <a:srgbClr val="F04D14"/>
              </a:solidFill>
              <a:effectLst>
                <a:outerShdw blurRad="50800" dist="38100" dir="2700000" algn="tl" rotWithShape="0">
                  <a:prstClr val="black">
                    <a:alpha val="5000"/>
                  </a:prst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1000"/>
                                        <p:tgtEl>
                                          <p:spTgt spid="104"/>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1" decel="14600" fill="hold" grpId="0" nodeType="afterEffect">
                                  <p:stCondLst>
                                    <p:cond delay="0"/>
                                  </p:stCondLst>
                                  <p:iterate type="lt">
                                    <p:tmPct val="10000"/>
                                  </p:iterate>
                                  <p:childTnLst>
                                    <p:set>
                                      <p:cBhvr>
                                        <p:cTn id="16" dur="1" fill="hold">
                                          <p:stCondLst>
                                            <p:cond delay="0"/>
                                          </p:stCondLst>
                                        </p:cTn>
                                        <p:tgtEl>
                                          <p:spTgt spid="105"/>
                                        </p:tgtEl>
                                        <p:attrNameLst>
                                          <p:attrName>style.visibility</p:attrName>
                                        </p:attrNameLst>
                                      </p:cBhvr>
                                      <p:to>
                                        <p:strVal val="visible"/>
                                      </p:to>
                                    </p:set>
                                    <p:anim calcmode="lin" valueType="num">
                                      <p:cBhvr additive="base">
                                        <p:cTn id="17" dur="750" fill="hold"/>
                                        <p:tgtEl>
                                          <p:spTgt spid="105"/>
                                        </p:tgtEl>
                                        <p:attrNameLst>
                                          <p:attrName>ppt_x</p:attrName>
                                        </p:attrNameLst>
                                      </p:cBhvr>
                                      <p:tavLst>
                                        <p:tav tm="0">
                                          <p:val>
                                            <p:strVal val="#ppt_x"/>
                                          </p:val>
                                        </p:tav>
                                        <p:tav tm="100000">
                                          <p:val>
                                            <p:strVal val="#ppt_x"/>
                                          </p:val>
                                        </p:tav>
                                      </p:tavLst>
                                    </p:anim>
                                    <p:anim calcmode="lin" valueType="num">
                                      <p:cBhvr additive="base">
                                        <p:cTn id="18" dur="750" fill="hold"/>
                                        <p:tgtEl>
                                          <p:spTgt spid="10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3"/>
          <p:cNvPicPr>
            <a:picLocks noChangeAspect="1"/>
          </p:cNvPicPr>
          <p:nvPr>
            <p:custDataLst>
              <p:tags r:id="rId1"/>
            </p:custDataLst>
          </p:nvPr>
        </p:nvPicPr>
        <p:blipFill rotWithShape="1">
          <a:blip r:embed="rId5" cstate="print">
            <a:extLst>
              <a:ext uri="{28A0092B-C50C-407E-A947-70E740481C1C}">
                <a14:useLocalDpi xmlns:a14="http://schemas.microsoft.com/office/drawing/2010/main" val="0"/>
              </a:ext>
            </a:extLst>
          </a:blip>
          <a:srcRect t="85747"/>
          <a:stretch>
            <a:fillRect/>
          </a:stretch>
        </p:blipFill>
        <p:spPr>
          <a:xfrm>
            <a:off x="0" y="4540598"/>
            <a:ext cx="12192000" cy="2317402"/>
          </a:xfrm>
          <a:prstGeom prst="rect">
            <a:avLst/>
          </a:prstGeom>
          <a:effectLst>
            <a:softEdge rad="0"/>
          </a:effectLst>
        </p:spPr>
      </p:pic>
      <p:sp>
        <p:nvSpPr>
          <p:cNvPr id="6" name="文本框 5"/>
          <p:cNvSpPr txBox="1"/>
          <p:nvPr/>
        </p:nvSpPr>
        <p:spPr>
          <a:xfrm>
            <a:off x="1054204" y="1294411"/>
            <a:ext cx="7798572" cy="2215991"/>
          </a:xfrm>
          <a:prstGeom prst="rect">
            <a:avLst/>
          </a:prstGeom>
          <a:noFill/>
        </p:spPr>
        <p:txBody>
          <a:bodyPr wrap="square" rtlCol="0">
            <a:spAutoFit/>
          </a:bodyPr>
          <a:lstStyle/>
          <a:p>
            <a:r>
              <a:rPr lang="zh-CN" altLang="en-US" sz="13800" b="1" spc="600" dirty="0">
                <a:solidFill>
                  <a:srgbClr val="F04D14"/>
                </a:solidFill>
                <a:effectLst>
                  <a:outerShdw blurRad="101600" dist="38100" dir="2700000" algn="tl" rotWithShape="0">
                    <a:prstClr val="black">
                      <a:alpha val="22000"/>
                    </a:prstClr>
                  </a:outerShdw>
                </a:effectLst>
              </a:rPr>
              <a:t>谢谢欣赏</a:t>
            </a:r>
          </a:p>
        </p:txBody>
      </p:sp>
      <p:sp>
        <p:nvSpPr>
          <p:cNvPr id="8" name="文本框 7"/>
          <p:cNvSpPr txBox="1"/>
          <p:nvPr/>
        </p:nvSpPr>
        <p:spPr>
          <a:xfrm>
            <a:off x="1932498" y="3399642"/>
            <a:ext cx="6041985" cy="769441"/>
          </a:xfrm>
          <a:prstGeom prst="rect">
            <a:avLst/>
          </a:prstGeom>
          <a:noFill/>
        </p:spPr>
        <p:txBody>
          <a:bodyPr wrap="square" rtlCol="0">
            <a:spAutoFit/>
          </a:bodyPr>
          <a:lstStyle/>
          <a:p>
            <a:r>
              <a:rPr lang="zh-CN" altLang="en-US" sz="4400" spc="600" dirty="0">
                <a:solidFill>
                  <a:srgbClr val="F04D14"/>
                </a:solidFill>
                <a:effectLst>
                  <a:outerShdw blurRad="50800" dist="38100" dir="2700000" algn="tl" rotWithShape="0">
                    <a:prstClr val="black">
                      <a:alpha val="10000"/>
                    </a:prstClr>
                  </a:outerShdw>
                </a:effectLst>
              </a:rPr>
              <a:t>公司招聘会通用模版</a:t>
            </a:r>
          </a:p>
        </p:txBody>
      </p:sp>
      <p:sp>
        <p:nvSpPr>
          <p:cNvPr id="9" name="文本框 8"/>
          <p:cNvSpPr txBox="1"/>
          <p:nvPr/>
        </p:nvSpPr>
        <p:spPr>
          <a:xfrm>
            <a:off x="2641931" y="4513240"/>
            <a:ext cx="1463233" cy="400110"/>
          </a:xfrm>
          <a:prstGeom prst="rect">
            <a:avLst/>
          </a:prstGeom>
          <a:noFill/>
        </p:spPr>
        <p:txBody>
          <a:bodyPr wrap="square" rtlCol="0">
            <a:spAutoFit/>
          </a:bodyPr>
          <a:lstStyle/>
          <a:p>
            <a:r>
              <a:rPr lang="zh-CN" altLang="en-US" sz="2000" spc="300" dirty="0"/>
              <a:t>框架完整</a:t>
            </a:r>
          </a:p>
        </p:txBody>
      </p:sp>
      <p:sp>
        <p:nvSpPr>
          <p:cNvPr id="10" name="文本框 9"/>
          <p:cNvSpPr txBox="1"/>
          <p:nvPr/>
        </p:nvSpPr>
        <p:spPr>
          <a:xfrm>
            <a:off x="4221874" y="4513240"/>
            <a:ext cx="1463233" cy="400110"/>
          </a:xfrm>
          <a:prstGeom prst="rect">
            <a:avLst/>
          </a:prstGeom>
          <a:noFill/>
        </p:spPr>
        <p:txBody>
          <a:bodyPr wrap="square" rtlCol="0">
            <a:spAutoFit/>
          </a:bodyPr>
          <a:lstStyle/>
          <a:p>
            <a:r>
              <a:rPr lang="zh-CN" altLang="en-US" sz="2000" spc="300" dirty="0"/>
              <a:t>动态效果</a:t>
            </a:r>
          </a:p>
        </p:txBody>
      </p:sp>
      <p:sp>
        <p:nvSpPr>
          <p:cNvPr id="11" name="文本框 10"/>
          <p:cNvSpPr txBox="1"/>
          <p:nvPr/>
        </p:nvSpPr>
        <p:spPr>
          <a:xfrm>
            <a:off x="5801817" y="4513240"/>
            <a:ext cx="1463233" cy="400110"/>
          </a:xfrm>
          <a:prstGeom prst="rect">
            <a:avLst/>
          </a:prstGeom>
          <a:noFill/>
        </p:spPr>
        <p:txBody>
          <a:bodyPr wrap="square" rtlCol="0">
            <a:spAutoFit/>
          </a:bodyPr>
          <a:lstStyle/>
          <a:p>
            <a:r>
              <a:rPr lang="zh-CN" altLang="en-US" sz="2000" spc="300" dirty="0"/>
              <a:t>扁平设计</a:t>
            </a:r>
          </a:p>
        </p:txBody>
      </p:sp>
      <p:sp>
        <p:nvSpPr>
          <p:cNvPr id="17" name="文本框 16"/>
          <p:cNvSpPr txBox="1"/>
          <p:nvPr/>
        </p:nvSpPr>
        <p:spPr>
          <a:xfrm>
            <a:off x="1229850" y="4129759"/>
            <a:ext cx="7447280" cy="369332"/>
          </a:xfrm>
          <a:prstGeom prst="rect">
            <a:avLst/>
          </a:prstGeom>
          <a:noFill/>
        </p:spPr>
        <p:txBody>
          <a:bodyPr wrap="square" rtlCol="0">
            <a:spAutoFit/>
          </a:bodyPr>
          <a:lstStyle/>
          <a:p>
            <a:r>
              <a:rPr lang="en-US" altLang="zh-CN" spc="300" dirty="0"/>
              <a:t>THE COMPANY WILL RECRUIT A UNIVERSAL TEMPLATE</a:t>
            </a:r>
            <a:endParaRPr lang="zh-CN" altLang="en-US" spc="300" dirty="0"/>
          </a:p>
        </p:txBody>
      </p:sp>
      <p:grpSp>
        <p:nvGrpSpPr>
          <p:cNvPr id="13" name="PA_组合 12"/>
          <p:cNvGrpSpPr/>
          <p:nvPr>
            <p:custDataLst>
              <p:tags r:id="rId2"/>
            </p:custDataLst>
          </p:nvPr>
        </p:nvGrpSpPr>
        <p:grpSpPr>
          <a:xfrm>
            <a:off x="9162960" y="503810"/>
            <a:ext cx="2184873" cy="5459129"/>
            <a:chOff x="7339012" y="-3511550"/>
            <a:chExt cx="1703388" cy="4256087"/>
          </a:xfrm>
        </p:grpSpPr>
        <p:sp>
          <p:nvSpPr>
            <p:cNvPr id="14" name="Freeform 469"/>
            <p:cNvSpPr/>
            <p:nvPr/>
          </p:nvSpPr>
          <p:spPr bwMode="auto">
            <a:xfrm>
              <a:off x="8235950" y="211137"/>
              <a:ext cx="355600" cy="533400"/>
            </a:xfrm>
            <a:custGeom>
              <a:avLst/>
              <a:gdLst>
                <a:gd name="T0" fmla="*/ 84 w 95"/>
                <a:gd name="T1" fmla="*/ 61 h 142"/>
                <a:gd name="T2" fmla="*/ 66 w 95"/>
                <a:gd name="T3" fmla="*/ 136 h 142"/>
                <a:gd name="T4" fmla="*/ 11 w 95"/>
                <a:gd name="T5" fmla="*/ 82 h 142"/>
                <a:gd name="T6" fmla="*/ 29 w 95"/>
                <a:gd name="T7" fmla="*/ 6 h 142"/>
                <a:gd name="T8" fmla="*/ 84 w 95"/>
                <a:gd name="T9" fmla="*/ 61 h 142"/>
              </a:gdLst>
              <a:ahLst/>
              <a:cxnLst>
                <a:cxn ang="0">
                  <a:pos x="T0" y="T1"/>
                </a:cxn>
                <a:cxn ang="0">
                  <a:pos x="T2" y="T3"/>
                </a:cxn>
                <a:cxn ang="0">
                  <a:pos x="T4" y="T5"/>
                </a:cxn>
                <a:cxn ang="0">
                  <a:pos x="T6" y="T7"/>
                </a:cxn>
                <a:cxn ang="0">
                  <a:pos x="T8" y="T9"/>
                </a:cxn>
              </a:cxnLst>
              <a:rect l="0" t="0" r="r" b="b"/>
              <a:pathLst>
                <a:path w="95" h="142">
                  <a:moveTo>
                    <a:pt x="84" y="61"/>
                  </a:moveTo>
                  <a:cubicBezTo>
                    <a:pt x="95" y="97"/>
                    <a:pt x="86" y="130"/>
                    <a:pt x="66" y="136"/>
                  </a:cubicBezTo>
                  <a:cubicBezTo>
                    <a:pt x="46" y="142"/>
                    <a:pt x="21" y="118"/>
                    <a:pt x="11" y="82"/>
                  </a:cubicBezTo>
                  <a:cubicBezTo>
                    <a:pt x="0" y="46"/>
                    <a:pt x="8" y="12"/>
                    <a:pt x="29" y="6"/>
                  </a:cubicBezTo>
                  <a:cubicBezTo>
                    <a:pt x="49" y="0"/>
                    <a:pt x="74" y="25"/>
                    <a:pt x="84" y="61"/>
                  </a:cubicBezTo>
                  <a:close/>
                </a:path>
              </a:pathLst>
            </a:custGeom>
            <a:solidFill>
              <a:srgbClr val="2A28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470"/>
            <p:cNvSpPr/>
            <p:nvPr/>
          </p:nvSpPr>
          <p:spPr bwMode="auto">
            <a:xfrm>
              <a:off x="8255000" y="274637"/>
              <a:ext cx="314325" cy="446088"/>
            </a:xfrm>
            <a:custGeom>
              <a:avLst/>
              <a:gdLst>
                <a:gd name="T0" fmla="*/ 32 w 84"/>
                <a:gd name="T1" fmla="*/ 110 h 119"/>
                <a:gd name="T2" fmla="*/ 66 w 84"/>
                <a:gd name="T3" fmla="*/ 113 h 119"/>
                <a:gd name="T4" fmla="*/ 84 w 84"/>
                <a:gd name="T5" fmla="*/ 79 h 119"/>
                <a:gd name="T6" fmla="*/ 79 w 84"/>
                <a:gd name="T7" fmla="*/ 44 h 119"/>
                <a:gd name="T8" fmla="*/ 55 w 84"/>
                <a:gd name="T9" fmla="*/ 0 h 119"/>
                <a:gd name="T10" fmla="*/ 55 w 84"/>
                <a:gd name="T11" fmla="*/ 22 h 119"/>
                <a:gd name="T12" fmla="*/ 46 w 84"/>
                <a:gd name="T13" fmla="*/ 45 h 119"/>
                <a:gd name="T14" fmla="*/ 18 w 84"/>
                <a:gd name="T15" fmla="*/ 43 h 119"/>
                <a:gd name="T16" fmla="*/ 9 w 84"/>
                <a:gd name="T17" fmla="*/ 29 h 119"/>
                <a:gd name="T18" fmla="*/ 4 w 84"/>
                <a:gd name="T19" fmla="*/ 14 h 119"/>
                <a:gd name="T20" fmla="*/ 6 w 84"/>
                <a:gd name="T21" fmla="*/ 65 h 119"/>
                <a:gd name="T22" fmla="*/ 32 w 84"/>
                <a:gd name="T23" fmla="*/ 11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19">
                  <a:moveTo>
                    <a:pt x="32" y="110"/>
                  </a:moveTo>
                  <a:cubicBezTo>
                    <a:pt x="43" y="115"/>
                    <a:pt x="56" y="119"/>
                    <a:pt x="66" y="113"/>
                  </a:cubicBezTo>
                  <a:cubicBezTo>
                    <a:pt x="78" y="106"/>
                    <a:pt x="80" y="92"/>
                    <a:pt x="84" y="79"/>
                  </a:cubicBezTo>
                  <a:cubicBezTo>
                    <a:pt x="84" y="68"/>
                    <a:pt x="83" y="56"/>
                    <a:pt x="79" y="44"/>
                  </a:cubicBezTo>
                  <a:cubicBezTo>
                    <a:pt x="74" y="25"/>
                    <a:pt x="65" y="10"/>
                    <a:pt x="55" y="0"/>
                  </a:cubicBezTo>
                  <a:cubicBezTo>
                    <a:pt x="55" y="8"/>
                    <a:pt x="56" y="15"/>
                    <a:pt x="55" y="22"/>
                  </a:cubicBezTo>
                  <a:cubicBezTo>
                    <a:pt x="55" y="30"/>
                    <a:pt x="54" y="41"/>
                    <a:pt x="46" y="45"/>
                  </a:cubicBezTo>
                  <a:cubicBezTo>
                    <a:pt x="38" y="51"/>
                    <a:pt x="26" y="48"/>
                    <a:pt x="18" y="43"/>
                  </a:cubicBezTo>
                  <a:cubicBezTo>
                    <a:pt x="13" y="39"/>
                    <a:pt x="11" y="34"/>
                    <a:pt x="9" y="29"/>
                  </a:cubicBezTo>
                  <a:cubicBezTo>
                    <a:pt x="7" y="24"/>
                    <a:pt x="5" y="19"/>
                    <a:pt x="4" y="14"/>
                  </a:cubicBezTo>
                  <a:cubicBezTo>
                    <a:pt x="0" y="28"/>
                    <a:pt x="0" y="46"/>
                    <a:pt x="6" y="65"/>
                  </a:cubicBezTo>
                  <a:cubicBezTo>
                    <a:pt x="11" y="84"/>
                    <a:pt x="21" y="100"/>
                    <a:pt x="32" y="110"/>
                  </a:cubicBezTo>
                  <a:close/>
                </a:path>
              </a:pathLst>
            </a:custGeom>
            <a:solidFill>
              <a:srgbClr val="353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471"/>
            <p:cNvSpPr/>
            <p:nvPr/>
          </p:nvSpPr>
          <p:spPr bwMode="auto">
            <a:xfrm>
              <a:off x="8420100" y="615950"/>
              <a:ext cx="74613" cy="49213"/>
            </a:xfrm>
            <a:custGeom>
              <a:avLst/>
              <a:gdLst>
                <a:gd name="T0" fmla="*/ 19 w 20"/>
                <a:gd name="T1" fmla="*/ 4 h 13"/>
                <a:gd name="T2" fmla="*/ 11 w 20"/>
                <a:gd name="T3" fmla="*/ 11 h 13"/>
                <a:gd name="T4" fmla="*/ 0 w 20"/>
                <a:gd name="T5" fmla="*/ 9 h 13"/>
                <a:gd name="T6" fmla="*/ 9 w 20"/>
                <a:gd name="T7" fmla="*/ 2 h 13"/>
                <a:gd name="T8" fmla="*/ 19 w 20"/>
                <a:gd name="T9" fmla="*/ 4 h 13"/>
              </a:gdLst>
              <a:ahLst/>
              <a:cxnLst>
                <a:cxn ang="0">
                  <a:pos x="T0" y="T1"/>
                </a:cxn>
                <a:cxn ang="0">
                  <a:pos x="T2" y="T3"/>
                </a:cxn>
                <a:cxn ang="0">
                  <a:pos x="T4" y="T5"/>
                </a:cxn>
                <a:cxn ang="0">
                  <a:pos x="T6" y="T7"/>
                </a:cxn>
                <a:cxn ang="0">
                  <a:pos x="T8" y="T9"/>
                </a:cxn>
              </a:cxnLst>
              <a:rect l="0" t="0" r="r" b="b"/>
              <a:pathLst>
                <a:path w="20" h="13">
                  <a:moveTo>
                    <a:pt x="19" y="4"/>
                  </a:moveTo>
                  <a:cubicBezTo>
                    <a:pt x="20" y="7"/>
                    <a:pt x="16" y="10"/>
                    <a:pt x="11" y="11"/>
                  </a:cubicBezTo>
                  <a:cubicBezTo>
                    <a:pt x="6" y="13"/>
                    <a:pt x="1" y="12"/>
                    <a:pt x="0" y="9"/>
                  </a:cubicBezTo>
                  <a:cubicBezTo>
                    <a:pt x="0" y="6"/>
                    <a:pt x="3" y="3"/>
                    <a:pt x="9" y="2"/>
                  </a:cubicBezTo>
                  <a:cubicBezTo>
                    <a:pt x="14" y="0"/>
                    <a:pt x="18" y="1"/>
                    <a:pt x="19" y="4"/>
                  </a:cubicBezTo>
                  <a:close/>
                </a:path>
              </a:pathLst>
            </a:custGeom>
            <a:solidFill>
              <a:srgbClr val="4848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472"/>
            <p:cNvSpPr/>
            <p:nvPr/>
          </p:nvSpPr>
          <p:spPr bwMode="auto">
            <a:xfrm>
              <a:off x="8524875" y="-1147763"/>
              <a:ext cx="236538" cy="203200"/>
            </a:xfrm>
            <a:custGeom>
              <a:avLst/>
              <a:gdLst>
                <a:gd name="T0" fmla="*/ 24 w 63"/>
                <a:gd name="T1" fmla="*/ 0 h 54"/>
                <a:gd name="T2" fmla="*/ 37 w 63"/>
                <a:gd name="T3" fmla="*/ 8 h 54"/>
                <a:gd name="T4" fmla="*/ 49 w 63"/>
                <a:gd name="T5" fmla="*/ 48 h 54"/>
                <a:gd name="T6" fmla="*/ 31 w 63"/>
                <a:gd name="T7" fmla="*/ 41 h 54"/>
                <a:gd name="T8" fmla="*/ 21 w 63"/>
                <a:gd name="T9" fmla="*/ 41 h 54"/>
                <a:gd name="T10" fmla="*/ 0 w 63"/>
                <a:gd name="T11" fmla="*/ 0 h 54"/>
                <a:gd name="T12" fmla="*/ 24 w 63"/>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63" h="54">
                  <a:moveTo>
                    <a:pt x="24" y="0"/>
                  </a:moveTo>
                  <a:cubicBezTo>
                    <a:pt x="24" y="0"/>
                    <a:pt x="28" y="7"/>
                    <a:pt x="37" y="8"/>
                  </a:cubicBezTo>
                  <a:cubicBezTo>
                    <a:pt x="47" y="10"/>
                    <a:pt x="63" y="41"/>
                    <a:pt x="49" y="48"/>
                  </a:cubicBezTo>
                  <a:cubicBezTo>
                    <a:pt x="35" y="54"/>
                    <a:pt x="31" y="41"/>
                    <a:pt x="31" y="41"/>
                  </a:cubicBezTo>
                  <a:cubicBezTo>
                    <a:pt x="31" y="41"/>
                    <a:pt x="23" y="46"/>
                    <a:pt x="21" y="41"/>
                  </a:cubicBezTo>
                  <a:cubicBezTo>
                    <a:pt x="18" y="36"/>
                    <a:pt x="0" y="0"/>
                    <a:pt x="0" y="0"/>
                  </a:cubicBezTo>
                  <a:lnTo>
                    <a:pt x="24" y="0"/>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473"/>
            <p:cNvSpPr/>
            <p:nvPr/>
          </p:nvSpPr>
          <p:spPr bwMode="auto">
            <a:xfrm>
              <a:off x="8524875" y="-1147763"/>
              <a:ext cx="220663" cy="203200"/>
            </a:xfrm>
            <a:custGeom>
              <a:avLst/>
              <a:gdLst>
                <a:gd name="T0" fmla="*/ 45 w 59"/>
                <a:gd name="T1" fmla="*/ 15 h 54"/>
                <a:gd name="T2" fmla="*/ 48 w 59"/>
                <a:gd name="T3" fmla="*/ 25 h 54"/>
                <a:gd name="T4" fmla="*/ 48 w 59"/>
                <a:gd name="T5" fmla="*/ 39 h 54"/>
                <a:gd name="T6" fmla="*/ 38 w 59"/>
                <a:gd name="T7" fmla="*/ 41 h 54"/>
                <a:gd name="T8" fmla="*/ 25 w 59"/>
                <a:gd name="T9" fmla="*/ 28 h 54"/>
                <a:gd name="T10" fmla="*/ 25 w 59"/>
                <a:gd name="T11" fmla="*/ 38 h 54"/>
                <a:gd name="T12" fmla="*/ 15 w 59"/>
                <a:gd name="T13" fmla="*/ 29 h 54"/>
                <a:gd name="T14" fmla="*/ 15 w 59"/>
                <a:gd name="T15" fmla="*/ 15 h 54"/>
                <a:gd name="T16" fmla="*/ 31 w 59"/>
                <a:gd name="T17" fmla="*/ 10 h 54"/>
                <a:gd name="T18" fmla="*/ 32 w 59"/>
                <a:gd name="T19" fmla="*/ 8 h 54"/>
                <a:gd name="T20" fmla="*/ 34 w 59"/>
                <a:gd name="T21" fmla="*/ 8 h 54"/>
                <a:gd name="T22" fmla="*/ 24 w 59"/>
                <a:gd name="T23" fmla="*/ 0 h 54"/>
                <a:gd name="T24" fmla="*/ 0 w 59"/>
                <a:gd name="T25" fmla="*/ 0 h 54"/>
                <a:gd name="T26" fmla="*/ 21 w 59"/>
                <a:gd name="T27" fmla="*/ 41 h 54"/>
                <a:gd name="T28" fmla="*/ 31 w 59"/>
                <a:gd name="T29" fmla="*/ 41 h 54"/>
                <a:gd name="T30" fmla="*/ 49 w 59"/>
                <a:gd name="T31" fmla="*/ 48 h 54"/>
                <a:gd name="T32" fmla="*/ 45 w 59"/>
                <a:gd name="T33" fmla="*/ 1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54">
                  <a:moveTo>
                    <a:pt x="45" y="15"/>
                  </a:moveTo>
                  <a:cubicBezTo>
                    <a:pt x="47" y="18"/>
                    <a:pt x="48" y="22"/>
                    <a:pt x="48" y="25"/>
                  </a:cubicBezTo>
                  <a:cubicBezTo>
                    <a:pt x="50" y="30"/>
                    <a:pt x="51" y="35"/>
                    <a:pt x="48" y="39"/>
                  </a:cubicBezTo>
                  <a:cubicBezTo>
                    <a:pt x="46" y="43"/>
                    <a:pt x="41" y="43"/>
                    <a:pt x="38" y="41"/>
                  </a:cubicBezTo>
                  <a:cubicBezTo>
                    <a:pt x="34" y="38"/>
                    <a:pt x="31" y="30"/>
                    <a:pt x="25" y="28"/>
                  </a:cubicBezTo>
                  <a:cubicBezTo>
                    <a:pt x="26" y="32"/>
                    <a:pt x="28" y="36"/>
                    <a:pt x="25" y="38"/>
                  </a:cubicBezTo>
                  <a:cubicBezTo>
                    <a:pt x="21" y="40"/>
                    <a:pt x="16" y="31"/>
                    <a:pt x="15" y="29"/>
                  </a:cubicBezTo>
                  <a:cubicBezTo>
                    <a:pt x="13" y="25"/>
                    <a:pt x="9" y="18"/>
                    <a:pt x="15" y="15"/>
                  </a:cubicBezTo>
                  <a:cubicBezTo>
                    <a:pt x="20" y="12"/>
                    <a:pt x="26" y="12"/>
                    <a:pt x="31" y="10"/>
                  </a:cubicBezTo>
                  <a:cubicBezTo>
                    <a:pt x="31" y="9"/>
                    <a:pt x="32" y="8"/>
                    <a:pt x="32" y="8"/>
                  </a:cubicBezTo>
                  <a:cubicBezTo>
                    <a:pt x="33" y="8"/>
                    <a:pt x="34" y="8"/>
                    <a:pt x="34" y="8"/>
                  </a:cubicBezTo>
                  <a:cubicBezTo>
                    <a:pt x="27" y="5"/>
                    <a:pt x="24" y="0"/>
                    <a:pt x="24" y="0"/>
                  </a:cubicBezTo>
                  <a:cubicBezTo>
                    <a:pt x="0" y="0"/>
                    <a:pt x="0" y="0"/>
                    <a:pt x="0" y="0"/>
                  </a:cubicBezTo>
                  <a:cubicBezTo>
                    <a:pt x="0" y="0"/>
                    <a:pt x="18" y="36"/>
                    <a:pt x="21" y="41"/>
                  </a:cubicBezTo>
                  <a:cubicBezTo>
                    <a:pt x="23" y="46"/>
                    <a:pt x="31" y="41"/>
                    <a:pt x="31" y="41"/>
                  </a:cubicBezTo>
                  <a:cubicBezTo>
                    <a:pt x="31" y="41"/>
                    <a:pt x="35" y="54"/>
                    <a:pt x="49" y="48"/>
                  </a:cubicBezTo>
                  <a:cubicBezTo>
                    <a:pt x="59" y="43"/>
                    <a:pt x="53" y="25"/>
                    <a:pt x="45" y="15"/>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474"/>
            <p:cNvSpPr/>
            <p:nvPr/>
          </p:nvSpPr>
          <p:spPr bwMode="auto">
            <a:xfrm>
              <a:off x="8509000" y="-1211263"/>
              <a:ext cx="131763" cy="107950"/>
            </a:xfrm>
            <a:custGeom>
              <a:avLst/>
              <a:gdLst>
                <a:gd name="T0" fmla="*/ 20 w 35"/>
                <a:gd name="T1" fmla="*/ 0 h 29"/>
                <a:gd name="T2" fmla="*/ 28 w 35"/>
                <a:gd name="T3" fmla="*/ 4 h 29"/>
                <a:gd name="T4" fmla="*/ 35 w 35"/>
                <a:gd name="T5" fmla="*/ 21 h 29"/>
                <a:gd name="T6" fmla="*/ 7 w 35"/>
                <a:gd name="T7" fmla="*/ 29 h 29"/>
                <a:gd name="T8" fmla="*/ 0 w 35"/>
                <a:gd name="T9" fmla="*/ 21 h 29"/>
                <a:gd name="T10" fmla="*/ 20 w 35"/>
                <a:gd name="T11" fmla="*/ 0 h 29"/>
              </a:gdLst>
              <a:ahLst/>
              <a:cxnLst>
                <a:cxn ang="0">
                  <a:pos x="T0" y="T1"/>
                </a:cxn>
                <a:cxn ang="0">
                  <a:pos x="T2" y="T3"/>
                </a:cxn>
                <a:cxn ang="0">
                  <a:pos x="T4" y="T5"/>
                </a:cxn>
                <a:cxn ang="0">
                  <a:pos x="T6" y="T7"/>
                </a:cxn>
                <a:cxn ang="0">
                  <a:pos x="T8" y="T9"/>
                </a:cxn>
                <a:cxn ang="0">
                  <a:pos x="T10" y="T11"/>
                </a:cxn>
              </a:cxnLst>
              <a:rect l="0" t="0" r="r" b="b"/>
              <a:pathLst>
                <a:path w="35" h="29">
                  <a:moveTo>
                    <a:pt x="20" y="0"/>
                  </a:moveTo>
                  <a:cubicBezTo>
                    <a:pt x="28" y="4"/>
                    <a:pt x="28" y="4"/>
                    <a:pt x="28" y="4"/>
                  </a:cubicBezTo>
                  <a:cubicBezTo>
                    <a:pt x="28" y="4"/>
                    <a:pt x="35" y="11"/>
                    <a:pt x="35" y="21"/>
                  </a:cubicBezTo>
                  <a:cubicBezTo>
                    <a:pt x="7" y="29"/>
                    <a:pt x="7" y="29"/>
                    <a:pt x="7" y="29"/>
                  </a:cubicBezTo>
                  <a:cubicBezTo>
                    <a:pt x="0" y="21"/>
                    <a:pt x="0" y="21"/>
                    <a:pt x="0" y="21"/>
                  </a:cubicBezTo>
                  <a:lnTo>
                    <a:pt x="20" y="0"/>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475"/>
            <p:cNvSpPr/>
            <p:nvPr/>
          </p:nvSpPr>
          <p:spPr bwMode="auto">
            <a:xfrm>
              <a:off x="8258175" y="-1752600"/>
              <a:ext cx="357188" cy="635000"/>
            </a:xfrm>
            <a:custGeom>
              <a:avLst/>
              <a:gdLst>
                <a:gd name="T0" fmla="*/ 0 w 225"/>
                <a:gd name="T1" fmla="*/ 0 h 400"/>
                <a:gd name="T2" fmla="*/ 225 w 225"/>
                <a:gd name="T3" fmla="*/ 350 h 400"/>
                <a:gd name="T4" fmla="*/ 168 w 225"/>
                <a:gd name="T5" fmla="*/ 400 h 400"/>
                <a:gd name="T6" fmla="*/ 2 w 225"/>
                <a:gd name="T7" fmla="*/ 220 h 400"/>
                <a:gd name="T8" fmla="*/ 0 w 225"/>
                <a:gd name="T9" fmla="*/ 0 h 400"/>
              </a:gdLst>
              <a:ahLst/>
              <a:cxnLst>
                <a:cxn ang="0">
                  <a:pos x="T0" y="T1"/>
                </a:cxn>
                <a:cxn ang="0">
                  <a:pos x="T2" y="T3"/>
                </a:cxn>
                <a:cxn ang="0">
                  <a:pos x="T4" y="T5"/>
                </a:cxn>
                <a:cxn ang="0">
                  <a:pos x="T6" y="T7"/>
                </a:cxn>
                <a:cxn ang="0">
                  <a:pos x="T8" y="T9"/>
                </a:cxn>
              </a:cxnLst>
              <a:rect l="0" t="0" r="r" b="b"/>
              <a:pathLst>
                <a:path w="225" h="400">
                  <a:moveTo>
                    <a:pt x="0" y="0"/>
                  </a:moveTo>
                  <a:lnTo>
                    <a:pt x="225" y="350"/>
                  </a:lnTo>
                  <a:lnTo>
                    <a:pt x="168" y="400"/>
                  </a:lnTo>
                  <a:lnTo>
                    <a:pt x="2" y="220"/>
                  </a:lnTo>
                  <a:lnTo>
                    <a:pt x="0" y="0"/>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476"/>
            <p:cNvSpPr/>
            <p:nvPr/>
          </p:nvSpPr>
          <p:spPr bwMode="auto">
            <a:xfrm>
              <a:off x="8258175" y="-1752600"/>
              <a:ext cx="357188" cy="635000"/>
            </a:xfrm>
            <a:custGeom>
              <a:avLst/>
              <a:gdLst>
                <a:gd name="T0" fmla="*/ 75 w 95"/>
                <a:gd name="T1" fmla="*/ 142 h 169"/>
                <a:gd name="T2" fmla="*/ 45 w 95"/>
                <a:gd name="T3" fmla="*/ 119 h 169"/>
                <a:gd name="T4" fmla="*/ 31 w 95"/>
                <a:gd name="T5" fmla="*/ 86 h 169"/>
                <a:gd name="T6" fmla="*/ 35 w 95"/>
                <a:gd name="T7" fmla="*/ 54 h 169"/>
                <a:gd name="T8" fmla="*/ 0 w 95"/>
                <a:gd name="T9" fmla="*/ 0 h 169"/>
                <a:gd name="T10" fmla="*/ 1 w 95"/>
                <a:gd name="T11" fmla="*/ 93 h 169"/>
                <a:gd name="T12" fmla="*/ 71 w 95"/>
                <a:gd name="T13" fmla="*/ 169 h 169"/>
                <a:gd name="T14" fmla="*/ 95 w 95"/>
                <a:gd name="T15" fmla="*/ 148 h 169"/>
                <a:gd name="T16" fmla="*/ 90 w 95"/>
                <a:gd name="T17" fmla="*/ 140 h 169"/>
                <a:gd name="T18" fmla="*/ 75 w 95"/>
                <a:gd name="T19" fmla="*/ 14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69">
                  <a:moveTo>
                    <a:pt x="75" y="142"/>
                  </a:moveTo>
                  <a:cubicBezTo>
                    <a:pt x="62" y="141"/>
                    <a:pt x="52" y="129"/>
                    <a:pt x="45" y="119"/>
                  </a:cubicBezTo>
                  <a:cubicBezTo>
                    <a:pt x="37" y="109"/>
                    <a:pt x="30" y="99"/>
                    <a:pt x="31" y="86"/>
                  </a:cubicBezTo>
                  <a:cubicBezTo>
                    <a:pt x="31" y="75"/>
                    <a:pt x="34" y="64"/>
                    <a:pt x="35" y="54"/>
                  </a:cubicBezTo>
                  <a:cubicBezTo>
                    <a:pt x="0" y="0"/>
                    <a:pt x="0" y="0"/>
                    <a:pt x="0" y="0"/>
                  </a:cubicBezTo>
                  <a:cubicBezTo>
                    <a:pt x="1" y="93"/>
                    <a:pt x="1" y="93"/>
                    <a:pt x="1" y="93"/>
                  </a:cubicBezTo>
                  <a:cubicBezTo>
                    <a:pt x="71" y="169"/>
                    <a:pt x="71" y="169"/>
                    <a:pt x="71" y="169"/>
                  </a:cubicBezTo>
                  <a:cubicBezTo>
                    <a:pt x="95" y="148"/>
                    <a:pt x="95" y="148"/>
                    <a:pt x="95" y="148"/>
                  </a:cubicBezTo>
                  <a:cubicBezTo>
                    <a:pt x="90" y="140"/>
                    <a:pt x="90" y="140"/>
                    <a:pt x="90" y="140"/>
                  </a:cubicBezTo>
                  <a:cubicBezTo>
                    <a:pt x="85" y="141"/>
                    <a:pt x="80" y="142"/>
                    <a:pt x="75" y="142"/>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477"/>
            <p:cNvSpPr/>
            <p:nvPr/>
          </p:nvSpPr>
          <p:spPr bwMode="auto">
            <a:xfrm>
              <a:off x="7664450" y="-1008063"/>
              <a:ext cx="781050" cy="1436688"/>
            </a:xfrm>
            <a:custGeom>
              <a:avLst/>
              <a:gdLst>
                <a:gd name="T0" fmla="*/ 150 w 208"/>
                <a:gd name="T1" fmla="*/ 5 h 383"/>
                <a:gd name="T2" fmla="*/ 123 w 208"/>
                <a:gd name="T3" fmla="*/ 89 h 383"/>
                <a:gd name="T4" fmla="*/ 169 w 208"/>
                <a:gd name="T5" fmla="*/ 214 h 383"/>
                <a:gd name="T6" fmla="*/ 205 w 208"/>
                <a:gd name="T7" fmla="*/ 361 h 383"/>
                <a:gd name="T8" fmla="*/ 194 w 208"/>
                <a:gd name="T9" fmla="*/ 378 h 383"/>
                <a:gd name="T10" fmla="*/ 173 w 208"/>
                <a:gd name="T11" fmla="*/ 372 h 383"/>
                <a:gd name="T12" fmla="*/ 141 w 208"/>
                <a:gd name="T13" fmla="*/ 221 h 383"/>
                <a:gd name="T14" fmla="*/ 94 w 208"/>
                <a:gd name="T15" fmla="*/ 91 h 383"/>
                <a:gd name="T16" fmla="*/ 63 w 208"/>
                <a:gd name="T17" fmla="*/ 90 h 383"/>
                <a:gd name="T18" fmla="*/ 102 w 208"/>
                <a:gd name="T19" fmla="*/ 324 h 383"/>
                <a:gd name="T20" fmla="*/ 80 w 208"/>
                <a:gd name="T21" fmla="*/ 306 h 383"/>
                <a:gd name="T22" fmla="*/ 65 w 208"/>
                <a:gd name="T23" fmla="*/ 291 h 383"/>
                <a:gd name="T24" fmla="*/ 35 w 208"/>
                <a:gd name="T25" fmla="*/ 86 h 383"/>
                <a:gd name="T26" fmla="*/ 14 w 208"/>
                <a:gd name="T27" fmla="*/ 0 h 383"/>
                <a:gd name="T28" fmla="*/ 150 w 208"/>
                <a:gd name="T29" fmla="*/ 5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 h="383">
                  <a:moveTo>
                    <a:pt x="150" y="5"/>
                  </a:moveTo>
                  <a:cubicBezTo>
                    <a:pt x="150" y="5"/>
                    <a:pt x="165" y="82"/>
                    <a:pt x="123" y="89"/>
                  </a:cubicBezTo>
                  <a:cubicBezTo>
                    <a:pt x="123" y="89"/>
                    <a:pt x="156" y="161"/>
                    <a:pt x="169" y="214"/>
                  </a:cubicBezTo>
                  <a:cubicBezTo>
                    <a:pt x="182" y="267"/>
                    <a:pt x="205" y="361"/>
                    <a:pt x="205" y="361"/>
                  </a:cubicBezTo>
                  <a:cubicBezTo>
                    <a:pt x="205" y="361"/>
                    <a:pt x="208" y="374"/>
                    <a:pt x="194" y="378"/>
                  </a:cubicBezTo>
                  <a:cubicBezTo>
                    <a:pt x="179" y="383"/>
                    <a:pt x="173" y="372"/>
                    <a:pt x="173" y="372"/>
                  </a:cubicBezTo>
                  <a:cubicBezTo>
                    <a:pt x="173" y="372"/>
                    <a:pt x="152" y="266"/>
                    <a:pt x="141" y="221"/>
                  </a:cubicBezTo>
                  <a:cubicBezTo>
                    <a:pt x="131" y="186"/>
                    <a:pt x="94" y="91"/>
                    <a:pt x="94" y="91"/>
                  </a:cubicBezTo>
                  <a:cubicBezTo>
                    <a:pt x="94" y="91"/>
                    <a:pt x="69" y="94"/>
                    <a:pt x="63" y="90"/>
                  </a:cubicBezTo>
                  <a:cubicBezTo>
                    <a:pt x="102" y="324"/>
                    <a:pt x="102" y="324"/>
                    <a:pt x="102" y="324"/>
                  </a:cubicBezTo>
                  <a:cubicBezTo>
                    <a:pt x="80" y="306"/>
                    <a:pt x="80" y="306"/>
                    <a:pt x="80" y="306"/>
                  </a:cubicBezTo>
                  <a:cubicBezTo>
                    <a:pt x="65" y="291"/>
                    <a:pt x="65" y="291"/>
                    <a:pt x="65" y="291"/>
                  </a:cubicBezTo>
                  <a:cubicBezTo>
                    <a:pt x="35" y="86"/>
                    <a:pt x="35" y="86"/>
                    <a:pt x="35" y="86"/>
                  </a:cubicBezTo>
                  <a:cubicBezTo>
                    <a:pt x="35" y="86"/>
                    <a:pt x="0" y="63"/>
                    <a:pt x="14" y="0"/>
                  </a:cubicBezTo>
                  <a:lnTo>
                    <a:pt x="150" y="5"/>
                  </a:lnTo>
                  <a:close/>
                </a:path>
              </a:pathLst>
            </a:custGeom>
            <a:solidFill>
              <a:srgbClr val="1F46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478"/>
            <p:cNvSpPr/>
            <p:nvPr/>
          </p:nvSpPr>
          <p:spPr bwMode="auto">
            <a:xfrm>
              <a:off x="7664450" y="-1008063"/>
              <a:ext cx="781050" cy="1425575"/>
            </a:xfrm>
            <a:custGeom>
              <a:avLst/>
              <a:gdLst>
                <a:gd name="T0" fmla="*/ 205 w 208"/>
                <a:gd name="T1" fmla="*/ 361 h 380"/>
                <a:gd name="T2" fmla="*/ 169 w 208"/>
                <a:gd name="T3" fmla="*/ 214 h 380"/>
                <a:gd name="T4" fmla="*/ 123 w 208"/>
                <a:gd name="T5" fmla="*/ 89 h 380"/>
                <a:gd name="T6" fmla="*/ 150 w 208"/>
                <a:gd name="T7" fmla="*/ 5 h 380"/>
                <a:gd name="T8" fmla="*/ 142 w 208"/>
                <a:gd name="T9" fmla="*/ 5 h 380"/>
                <a:gd name="T10" fmla="*/ 138 w 208"/>
                <a:gd name="T11" fmla="*/ 40 h 380"/>
                <a:gd name="T12" fmla="*/ 101 w 208"/>
                <a:gd name="T13" fmla="*/ 55 h 380"/>
                <a:gd name="T14" fmla="*/ 66 w 208"/>
                <a:gd name="T15" fmla="*/ 23 h 380"/>
                <a:gd name="T16" fmla="*/ 65 w 208"/>
                <a:gd name="T17" fmla="*/ 2 h 380"/>
                <a:gd name="T18" fmla="*/ 14 w 208"/>
                <a:gd name="T19" fmla="*/ 0 h 380"/>
                <a:gd name="T20" fmla="*/ 35 w 208"/>
                <a:gd name="T21" fmla="*/ 86 h 380"/>
                <a:gd name="T22" fmla="*/ 38 w 208"/>
                <a:gd name="T23" fmla="*/ 105 h 380"/>
                <a:gd name="T24" fmla="*/ 45 w 208"/>
                <a:gd name="T25" fmla="*/ 103 h 380"/>
                <a:gd name="T26" fmla="*/ 47 w 208"/>
                <a:gd name="T27" fmla="*/ 104 h 380"/>
                <a:gd name="T28" fmla="*/ 65 w 208"/>
                <a:gd name="T29" fmla="*/ 199 h 380"/>
                <a:gd name="T30" fmla="*/ 78 w 208"/>
                <a:gd name="T31" fmla="*/ 269 h 380"/>
                <a:gd name="T32" fmla="*/ 76 w 208"/>
                <a:gd name="T33" fmla="*/ 270 h 380"/>
                <a:gd name="T34" fmla="*/ 62 w 208"/>
                <a:gd name="T35" fmla="*/ 266 h 380"/>
                <a:gd name="T36" fmla="*/ 65 w 208"/>
                <a:gd name="T37" fmla="*/ 291 h 380"/>
                <a:gd name="T38" fmla="*/ 80 w 208"/>
                <a:gd name="T39" fmla="*/ 306 h 380"/>
                <a:gd name="T40" fmla="*/ 102 w 208"/>
                <a:gd name="T41" fmla="*/ 324 h 380"/>
                <a:gd name="T42" fmla="*/ 63 w 208"/>
                <a:gd name="T43" fmla="*/ 90 h 380"/>
                <a:gd name="T44" fmla="*/ 90 w 208"/>
                <a:gd name="T45" fmla="*/ 92 h 380"/>
                <a:gd name="T46" fmla="*/ 91 w 208"/>
                <a:gd name="T47" fmla="*/ 91 h 380"/>
                <a:gd name="T48" fmla="*/ 127 w 208"/>
                <a:gd name="T49" fmla="*/ 123 h 380"/>
                <a:gd name="T50" fmla="*/ 147 w 208"/>
                <a:gd name="T51" fmla="*/ 189 h 380"/>
                <a:gd name="T52" fmla="*/ 175 w 208"/>
                <a:gd name="T53" fmla="*/ 284 h 380"/>
                <a:gd name="T54" fmla="*/ 184 w 208"/>
                <a:gd name="T55" fmla="*/ 341 h 380"/>
                <a:gd name="T56" fmla="*/ 187 w 208"/>
                <a:gd name="T57" fmla="*/ 380 h 380"/>
                <a:gd name="T58" fmla="*/ 194 w 208"/>
                <a:gd name="T59" fmla="*/ 378 h 380"/>
                <a:gd name="T60" fmla="*/ 205 w 208"/>
                <a:gd name="T61" fmla="*/ 361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8" h="380">
                  <a:moveTo>
                    <a:pt x="205" y="361"/>
                  </a:moveTo>
                  <a:cubicBezTo>
                    <a:pt x="205" y="361"/>
                    <a:pt x="182" y="267"/>
                    <a:pt x="169" y="214"/>
                  </a:cubicBezTo>
                  <a:cubicBezTo>
                    <a:pt x="156" y="161"/>
                    <a:pt x="123" y="89"/>
                    <a:pt x="123" y="89"/>
                  </a:cubicBezTo>
                  <a:cubicBezTo>
                    <a:pt x="165" y="82"/>
                    <a:pt x="150" y="5"/>
                    <a:pt x="150" y="5"/>
                  </a:cubicBezTo>
                  <a:cubicBezTo>
                    <a:pt x="142" y="5"/>
                    <a:pt x="142" y="5"/>
                    <a:pt x="142" y="5"/>
                  </a:cubicBezTo>
                  <a:cubicBezTo>
                    <a:pt x="143" y="17"/>
                    <a:pt x="142" y="29"/>
                    <a:pt x="138" y="40"/>
                  </a:cubicBezTo>
                  <a:cubicBezTo>
                    <a:pt x="131" y="54"/>
                    <a:pt x="116" y="58"/>
                    <a:pt x="101" y="55"/>
                  </a:cubicBezTo>
                  <a:cubicBezTo>
                    <a:pt x="84" y="51"/>
                    <a:pt x="71" y="41"/>
                    <a:pt x="66" y="23"/>
                  </a:cubicBezTo>
                  <a:cubicBezTo>
                    <a:pt x="65" y="16"/>
                    <a:pt x="64" y="9"/>
                    <a:pt x="65" y="2"/>
                  </a:cubicBezTo>
                  <a:cubicBezTo>
                    <a:pt x="14" y="0"/>
                    <a:pt x="14" y="0"/>
                    <a:pt x="14" y="0"/>
                  </a:cubicBezTo>
                  <a:cubicBezTo>
                    <a:pt x="0" y="63"/>
                    <a:pt x="35" y="86"/>
                    <a:pt x="35" y="86"/>
                  </a:cubicBezTo>
                  <a:cubicBezTo>
                    <a:pt x="38" y="105"/>
                    <a:pt x="38" y="105"/>
                    <a:pt x="38" y="105"/>
                  </a:cubicBezTo>
                  <a:cubicBezTo>
                    <a:pt x="41" y="105"/>
                    <a:pt x="43" y="104"/>
                    <a:pt x="45" y="103"/>
                  </a:cubicBezTo>
                  <a:cubicBezTo>
                    <a:pt x="46" y="103"/>
                    <a:pt x="47" y="103"/>
                    <a:pt x="47" y="104"/>
                  </a:cubicBezTo>
                  <a:cubicBezTo>
                    <a:pt x="56" y="135"/>
                    <a:pt x="58" y="167"/>
                    <a:pt x="65" y="199"/>
                  </a:cubicBezTo>
                  <a:cubicBezTo>
                    <a:pt x="70" y="221"/>
                    <a:pt x="81" y="245"/>
                    <a:pt x="78" y="269"/>
                  </a:cubicBezTo>
                  <a:cubicBezTo>
                    <a:pt x="78" y="270"/>
                    <a:pt x="77" y="270"/>
                    <a:pt x="76" y="270"/>
                  </a:cubicBezTo>
                  <a:cubicBezTo>
                    <a:pt x="71" y="269"/>
                    <a:pt x="66" y="267"/>
                    <a:pt x="62" y="266"/>
                  </a:cubicBezTo>
                  <a:cubicBezTo>
                    <a:pt x="65" y="291"/>
                    <a:pt x="65" y="291"/>
                    <a:pt x="65" y="291"/>
                  </a:cubicBezTo>
                  <a:cubicBezTo>
                    <a:pt x="80" y="306"/>
                    <a:pt x="80" y="306"/>
                    <a:pt x="80" y="306"/>
                  </a:cubicBezTo>
                  <a:cubicBezTo>
                    <a:pt x="102" y="324"/>
                    <a:pt x="102" y="324"/>
                    <a:pt x="102" y="324"/>
                  </a:cubicBezTo>
                  <a:cubicBezTo>
                    <a:pt x="63" y="90"/>
                    <a:pt x="63" y="90"/>
                    <a:pt x="63" y="90"/>
                  </a:cubicBezTo>
                  <a:cubicBezTo>
                    <a:pt x="68" y="93"/>
                    <a:pt x="83" y="92"/>
                    <a:pt x="90" y="92"/>
                  </a:cubicBezTo>
                  <a:cubicBezTo>
                    <a:pt x="90" y="91"/>
                    <a:pt x="91" y="91"/>
                    <a:pt x="91" y="91"/>
                  </a:cubicBezTo>
                  <a:cubicBezTo>
                    <a:pt x="109" y="89"/>
                    <a:pt x="120" y="109"/>
                    <a:pt x="127" y="123"/>
                  </a:cubicBezTo>
                  <a:cubicBezTo>
                    <a:pt x="136" y="144"/>
                    <a:pt x="142" y="167"/>
                    <a:pt x="147" y="189"/>
                  </a:cubicBezTo>
                  <a:cubicBezTo>
                    <a:pt x="155" y="221"/>
                    <a:pt x="167" y="252"/>
                    <a:pt x="175" y="284"/>
                  </a:cubicBezTo>
                  <a:cubicBezTo>
                    <a:pt x="179" y="303"/>
                    <a:pt x="182" y="322"/>
                    <a:pt x="184" y="341"/>
                  </a:cubicBezTo>
                  <a:cubicBezTo>
                    <a:pt x="185" y="354"/>
                    <a:pt x="186" y="367"/>
                    <a:pt x="187" y="380"/>
                  </a:cubicBezTo>
                  <a:cubicBezTo>
                    <a:pt x="189" y="380"/>
                    <a:pt x="191" y="379"/>
                    <a:pt x="194" y="378"/>
                  </a:cubicBezTo>
                  <a:cubicBezTo>
                    <a:pt x="208" y="374"/>
                    <a:pt x="205" y="361"/>
                    <a:pt x="205" y="361"/>
                  </a:cubicBezTo>
                  <a:close/>
                </a:path>
              </a:pathLst>
            </a:custGeom>
            <a:solidFill>
              <a:srgbClr val="1B32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479"/>
            <p:cNvSpPr/>
            <p:nvPr/>
          </p:nvSpPr>
          <p:spPr bwMode="auto">
            <a:xfrm>
              <a:off x="7713662" y="-1057275"/>
              <a:ext cx="514350" cy="363538"/>
            </a:xfrm>
            <a:custGeom>
              <a:avLst/>
              <a:gdLst>
                <a:gd name="T0" fmla="*/ 137 w 137"/>
                <a:gd name="T1" fmla="*/ 15 h 97"/>
                <a:gd name="T2" fmla="*/ 137 w 137"/>
                <a:gd name="T3" fmla="*/ 23 h 97"/>
                <a:gd name="T4" fmla="*/ 62 w 137"/>
                <a:gd name="T5" fmla="*/ 22 h 97"/>
                <a:gd name="T6" fmla="*/ 60 w 137"/>
                <a:gd name="T7" fmla="*/ 92 h 97"/>
                <a:gd name="T8" fmla="*/ 37 w 137"/>
                <a:gd name="T9" fmla="*/ 93 h 97"/>
                <a:gd name="T10" fmla="*/ 0 w 137"/>
                <a:gd name="T11" fmla="*/ 16 h 97"/>
                <a:gd name="T12" fmla="*/ 2 w 137"/>
                <a:gd name="T13" fmla="*/ 9 h 97"/>
                <a:gd name="T14" fmla="*/ 137 w 137"/>
                <a:gd name="T15" fmla="*/ 15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97">
                  <a:moveTo>
                    <a:pt x="137" y="15"/>
                  </a:moveTo>
                  <a:cubicBezTo>
                    <a:pt x="137" y="23"/>
                    <a:pt x="137" y="23"/>
                    <a:pt x="137" y="23"/>
                  </a:cubicBezTo>
                  <a:cubicBezTo>
                    <a:pt x="137" y="23"/>
                    <a:pt x="86" y="22"/>
                    <a:pt x="62" y="22"/>
                  </a:cubicBezTo>
                  <a:cubicBezTo>
                    <a:pt x="53" y="22"/>
                    <a:pt x="70" y="92"/>
                    <a:pt x="60" y="92"/>
                  </a:cubicBezTo>
                  <a:cubicBezTo>
                    <a:pt x="58" y="92"/>
                    <a:pt x="40" y="97"/>
                    <a:pt x="37" y="93"/>
                  </a:cubicBezTo>
                  <a:cubicBezTo>
                    <a:pt x="21" y="76"/>
                    <a:pt x="7" y="19"/>
                    <a:pt x="0" y="16"/>
                  </a:cubicBezTo>
                  <a:cubicBezTo>
                    <a:pt x="2" y="9"/>
                    <a:pt x="2" y="9"/>
                    <a:pt x="2" y="9"/>
                  </a:cubicBezTo>
                  <a:cubicBezTo>
                    <a:pt x="2" y="9"/>
                    <a:pt x="79" y="0"/>
                    <a:pt x="137" y="15"/>
                  </a:cubicBezTo>
                  <a:close/>
                </a:path>
              </a:pathLst>
            </a:custGeom>
            <a:solidFill>
              <a:srgbClr val="1B32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480"/>
            <p:cNvSpPr/>
            <p:nvPr/>
          </p:nvSpPr>
          <p:spPr bwMode="auto">
            <a:xfrm>
              <a:off x="7496175" y="-17463"/>
              <a:ext cx="574675" cy="385763"/>
            </a:xfrm>
            <a:custGeom>
              <a:avLst/>
              <a:gdLst>
                <a:gd name="T0" fmla="*/ 35 w 153"/>
                <a:gd name="T1" fmla="*/ 103 h 103"/>
                <a:gd name="T2" fmla="*/ 153 w 153"/>
                <a:gd name="T3" fmla="*/ 61 h 103"/>
                <a:gd name="T4" fmla="*/ 72 w 153"/>
                <a:gd name="T5" fmla="*/ 18 h 103"/>
                <a:gd name="T6" fmla="*/ 35 w 153"/>
                <a:gd name="T7" fmla="*/ 103 h 103"/>
              </a:gdLst>
              <a:ahLst/>
              <a:cxnLst>
                <a:cxn ang="0">
                  <a:pos x="T0" y="T1"/>
                </a:cxn>
                <a:cxn ang="0">
                  <a:pos x="T2" y="T3"/>
                </a:cxn>
                <a:cxn ang="0">
                  <a:pos x="T4" y="T5"/>
                </a:cxn>
                <a:cxn ang="0">
                  <a:pos x="T6" y="T7"/>
                </a:cxn>
              </a:cxnLst>
              <a:rect l="0" t="0" r="r" b="b"/>
              <a:pathLst>
                <a:path w="153" h="103">
                  <a:moveTo>
                    <a:pt x="35" y="103"/>
                  </a:moveTo>
                  <a:cubicBezTo>
                    <a:pt x="35" y="103"/>
                    <a:pt x="127" y="79"/>
                    <a:pt x="153" y="61"/>
                  </a:cubicBezTo>
                  <a:cubicBezTo>
                    <a:pt x="153" y="61"/>
                    <a:pt x="143" y="0"/>
                    <a:pt x="72" y="18"/>
                  </a:cubicBezTo>
                  <a:cubicBezTo>
                    <a:pt x="0" y="36"/>
                    <a:pt x="21" y="102"/>
                    <a:pt x="35" y="103"/>
                  </a:cubicBezTo>
                  <a:close/>
                </a:path>
              </a:pathLst>
            </a:custGeom>
            <a:solidFill>
              <a:srgbClr val="2A28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481"/>
            <p:cNvSpPr/>
            <p:nvPr/>
          </p:nvSpPr>
          <p:spPr bwMode="auto">
            <a:xfrm>
              <a:off x="7575550" y="23812"/>
              <a:ext cx="407988" cy="295275"/>
            </a:xfrm>
            <a:custGeom>
              <a:avLst/>
              <a:gdLst>
                <a:gd name="T0" fmla="*/ 109 w 109"/>
                <a:gd name="T1" fmla="*/ 14 h 79"/>
                <a:gd name="T2" fmla="*/ 51 w 109"/>
                <a:gd name="T3" fmla="*/ 7 h 79"/>
                <a:gd name="T4" fmla="*/ 0 w 109"/>
                <a:gd name="T5" fmla="*/ 58 h 79"/>
                <a:gd name="T6" fmla="*/ 109 w 109"/>
                <a:gd name="T7" fmla="*/ 14 h 79"/>
              </a:gdLst>
              <a:ahLst/>
              <a:cxnLst>
                <a:cxn ang="0">
                  <a:pos x="T0" y="T1"/>
                </a:cxn>
                <a:cxn ang="0">
                  <a:pos x="T2" y="T3"/>
                </a:cxn>
                <a:cxn ang="0">
                  <a:pos x="T4" y="T5"/>
                </a:cxn>
                <a:cxn ang="0">
                  <a:pos x="T6" y="T7"/>
                </a:cxn>
              </a:cxnLst>
              <a:rect l="0" t="0" r="r" b="b"/>
              <a:pathLst>
                <a:path w="109" h="79">
                  <a:moveTo>
                    <a:pt x="109" y="14"/>
                  </a:moveTo>
                  <a:cubicBezTo>
                    <a:pt x="96" y="5"/>
                    <a:pt x="78" y="0"/>
                    <a:pt x="51" y="7"/>
                  </a:cubicBezTo>
                  <a:cubicBezTo>
                    <a:pt x="14" y="16"/>
                    <a:pt x="1" y="38"/>
                    <a:pt x="0" y="58"/>
                  </a:cubicBezTo>
                  <a:cubicBezTo>
                    <a:pt x="27" y="79"/>
                    <a:pt x="109" y="52"/>
                    <a:pt x="109" y="14"/>
                  </a:cubicBezTo>
                  <a:close/>
                </a:path>
              </a:pathLst>
            </a:custGeom>
            <a:solidFill>
              <a:srgbClr val="353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482"/>
            <p:cNvSpPr/>
            <p:nvPr/>
          </p:nvSpPr>
          <p:spPr bwMode="auto">
            <a:xfrm>
              <a:off x="7650162" y="117475"/>
              <a:ext cx="74613" cy="47625"/>
            </a:xfrm>
            <a:custGeom>
              <a:avLst/>
              <a:gdLst>
                <a:gd name="T0" fmla="*/ 19 w 20"/>
                <a:gd name="T1" fmla="*/ 4 h 13"/>
                <a:gd name="T2" fmla="*/ 11 w 20"/>
                <a:gd name="T3" fmla="*/ 12 h 13"/>
                <a:gd name="T4" fmla="*/ 0 w 20"/>
                <a:gd name="T5" fmla="*/ 9 h 13"/>
                <a:gd name="T6" fmla="*/ 8 w 20"/>
                <a:gd name="T7" fmla="*/ 2 h 13"/>
                <a:gd name="T8" fmla="*/ 19 w 20"/>
                <a:gd name="T9" fmla="*/ 4 h 13"/>
              </a:gdLst>
              <a:ahLst/>
              <a:cxnLst>
                <a:cxn ang="0">
                  <a:pos x="T0" y="T1"/>
                </a:cxn>
                <a:cxn ang="0">
                  <a:pos x="T2" y="T3"/>
                </a:cxn>
                <a:cxn ang="0">
                  <a:pos x="T4" y="T5"/>
                </a:cxn>
                <a:cxn ang="0">
                  <a:pos x="T6" y="T7"/>
                </a:cxn>
                <a:cxn ang="0">
                  <a:pos x="T8" y="T9"/>
                </a:cxn>
              </a:cxnLst>
              <a:rect l="0" t="0" r="r" b="b"/>
              <a:pathLst>
                <a:path w="20" h="13">
                  <a:moveTo>
                    <a:pt x="19" y="4"/>
                  </a:moveTo>
                  <a:cubicBezTo>
                    <a:pt x="20" y="7"/>
                    <a:pt x="16" y="10"/>
                    <a:pt x="11" y="12"/>
                  </a:cubicBezTo>
                  <a:cubicBezTo>
                    <a:pt x="6" y="13"/>
                    <a:pt x="1" y="12"/>
                    <a:pt x="0" y="9"/>
                  </a:cubicBezTo>
                  <a:cubicBezTo>
                    <a:pt x="0" y="6"/>
                    <a:pt x="3" y="3"/>
                    <a:pt x="8" y="2"/>
                  </a:cubicBezTo>
                  <a:cubicBezTo>
                    <a:pt x="14" y="0"/>
                    <a:pt x="18" y="1"/>
                    <a:pt x="19" y="4"/>
                  </a:cubicBezTo>
                  <a:close/>
                </a:path>
              </a:pathLst>
            </a:custGeom>
            <a:solidFill>
              <a:srgbClr val="4848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483"/>
            <p:cNvSpPr/>
            <p:nvPr/>
          </p:nvSpPr>
          <p:spPr bwMode="auto">
            <a:xfrm>
              <a:off x="7653337" y="-1819275"/>
              <a:ext cx="676275" cy="828675"/>
            </a:xfrm>
            <a:custGeom>
              <a:avLst/>
              <a:gdLst>
                <a:gd name="T0" fmla="*/ 162 w 180"/>
                <a:gd name="T1" fmla="*/ 17 h 221"/>
                <a:gd name="T2" fmla="*/ 36 w 180"/>
                <a:gd name="T3" fmla="*/ 0 h 221"/>
                <a:gd name="T4" fmla="*/ 9 w 180"/>
                <a:gd name="T5" fmla="*/ 13 h 221"/>
                <a:gd name="T6" fmla="*/ 5 w 180"/>
                <a:gd name="T7" fmla="*/ 131 h 221"/>
                <a:gd name="T8" fmla="*/ 15 w 180"/>
                <a:gd name="T9" fmla="*/ 216 h 221"/>
                <a:gd name="T10" fmla="*/ 156 w 180"/>
                <a:gd name="T11" fmla="*/ 221 h 221"/>
                <a:gd name="T12" fmla="*/ 162 w 180"/>
                <a:gd name="T13" fmla="*/ 17 h 221"/>
              </a:gdLst>
              <a:ahLst/>
              <a:cxnLst>
                <a:cxn ang="0">
                  <a:pos x="T0" y="T1"/>
                </a:cxn>
                <a:cxn ang="0">
                  <a:pos x="T2" y="T3"/>
                </a:cxn>
                <a:cxn ang="0">
                  <a:pos x="T4" y="T5"/>
                </a:cxn>
                <a:cxn ang="0">
                  <a:pos x="T6" y="T7"/>
                </a:cxn>
                <a:cxn ang="0">
                  <a:pos x="T8" y="T9"/>
                </a:cxn>
                <a:cxn ang="0">
                  <a:pos x="T10" y="T11"/>
                </a:cxn>
                <a:cxn ang="0">
                  <a:pos x="T12" y="T13"/>
                </a:cxn>
              </a:cxnLst>
              <a:rect l="0" t="0" r="r" b="b"/>
              <a:pathLst>
                <a:path w="180" h="221">
                  <a:moveTo>
                    <a:pt x="162" y="17"/>
                  </a:moveTo>
                  <a:cubicBezTo>
                    <a:pt x="162" y="17"/>
                    <a:pt x="121" y="1"/>
                    <a:pt x="36" y="0"/>
                  </a:cubicBezTo>
                  <a:cubicBezTo>
                    <a:pt x="36" y="0"/>
                    <a:pt x="13" y="1"/>
                    <a:pt x="9" y="13"/>
                  </a:cubicBezTo>
                  <a:cubicBezTo>
                    <a:pt x="7" y="20"/>
                    <a:pt x="20" y="24"/>
                    <a:pt x="5" y="131"/>
                  </a:cubicBezTo>
                  <a:cubicBezTo>
                    <a:pt x="0" y="170"/>
                    <a:pt x="15" y="216"/>
                    <a:pt x="15" y="216"/>
                  </a:cubicBezTo>
                  <a:cubicBezTo>
                    <a:pt x="156" y="221"/>
                    <a:pt x="156" y="221"/>
                    <a:pt x="156" y="221"/>
                  </a:cubicBezTo>
                  <a:cubicBezTo>
                    <a:pt x="156" y="221"/>
                    <a:pt x="180" y="39"/>
                    <a:pt x="162" y="17"/>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484"/>
            <p:cNvSpPr/>
            <p:nvPr/>
          </p:nvSpPr>
          <p:spPr bwMode="auto">
            <a:xfrm>
              <a:off x="7653337" y="-1819275"/>
              <a:ext cx="676275" cy="828675"/>
            </a:xfrm>
            <a:custGeom>
              <a:avLst/>
              <a:gdLst>
                <a:gd name="T0" fmla="*/ 162 w 180"/>
                <a:gd name="T1" fmla="*/ 17 h 221"/>
                <a:gd name="T2" fmla="*/ 121 w 180"/>
                <a:gd name="T3" fmla="*/ 7 h 221"/>
                <a:gd name="T4" fmla="*/ 146 w 180"/>
                <a:gd name="T5" fmla="*/ 129 h 221"/>
                <a:gd name="T6" fmla="*/ 112 w 180"/>
                <a:gd name="T7" fmla="*/ 194 h 221"/>
                <a:gd name="T8" fmla="*/ 75 w 180"/>
                <a:gd name="T9" fmla="*/ 204 h 221"/>
                <a:gd name="T10" fmla="*/ 41 w 180"/>
                <a:gd name="T11" fmla="*/ 181 h 221"/>
                <a:gd name="T12" fmla="*/ 25 w 180"/>
                <a:gd name="T13" fmla="*/ 93 h 221"/>
                <a:gd name="T14" fmla="*/ 43 w 180"/>
                <a:gd name="T15" fmla="*/ 0 h 221"/>
                <a:gd name="T16" fmla="*/ 36 w 180"/>
                <a:gd name="T17" fmla="*/ 0 h 221"/>
                <a:gd name="T18" fmla="*/ 9 w 180"/>
                <a:gd name="T19" fmla="*/ 13 h 221"/>
                <a:gd name="T20" fmla="*/ 5 w 180"/>
                <a:gd name="T21" fmla="*/ 131 h 221"/>
                <a:gd name="T22" fmla="*/ 15 w 180"/>
                <a:gd name="T23" fmla="*/ 216 h 221"/>
                <a:gd name="T24" fmla="*/ 156 w 180"/>
                <a:gd name="T25" fmla="*/ 221 h 221"/>
                <a:gd name="T26" fmla="*/ 162 w 180"/>
                <a:gd name="T27" fmla="*/ 1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221">
                  <a:moveTo>
                    <a:pt x="162" y="17"/>
                  </a:moveTo>
                  <a:cubicBezTo>
                    <a:pt x="162" y="17"/>
                    <a:pt x="149" y="12"/>
                    <a:pt x="121" y="7"/>
                  </a:cubicBezTo>
                  <a:cubicBezTo>
                    <a:pt x="150" y="37"/>
                    <a:pt x="153" y="91"/>
                    <a:pt x="146" y="129"/>
                  </a:cubicBezTo>
                  <a:cubicBezTo>
                    <a:pt x="142" y="154"/>
                    <a:pt x="134" y="180"/>
                    <a:pt x="112" y="194"/>
                  </a:cubicBezTo>
                  <a:cubicBezTo>
                    <a:pt x="102" y="202"/>
                    <a:pt x="88" y="207"/>
                    <a:pt x="75" y="204"/>
                  </a:cubicBezTo>
                  <a:cubicBezTo>
                    <a:pt x="61" y="202"/>
                    <a:pt x="49" y="193"/>
                    <a:pt x="41" y="181"/>
                  </a:cubicBezTo>
                  <a:cubicBezTo>
                    <a:pt x="23" y="156"/>
                    <a:pt x="24" y="122"/>
                    <a:pt x="25" y="93"/>
                  </a:cubicBezTo>
                  <a:cubicBezTo>
                    <a:pt x="27" y="61"/>
                    <a:pt x="35" y="31"/>
                    <a:pt x="43" y="0"/>
                  </a:cubicBezTo>
                  <a:cubicBezTo>
                    <a:pt x="41" y="0"/>
                    <a:pt x="39" y="0"/>
                    <a:pt x="36" y="0"/>
                  </a:cubicBezTo>
                  <a:cubicBezTo>
                    <a:pt x="36" y="0"/>
                    <a:pt x="13" y="1"/>
                    <a:pt x="9" y="13"/>
                  </a:cubicBezTo>
                  <a:cubicBezTo>
                    <a:pt x="7" y="20"/>
                    <a:pt x="20" y="24"/>
                    <a:pt x="5" y="131"/>
                  </a:cubicBezTo>
                  <a:cubicBezTo>
                    <a:pt x="0" y="170"/>
                    <a:pt x="15" y="216"/>
                    <a:pt x="15" y="216"/>
                  </a:cubicBezTo>
                  <a:cubicBezTo>
                    <a:pt x="156" y="221"/>
                    <a:pt x="156" y="221"/>
                    <a:pt x="156" y="221"/>
                  </a:cubicBezTo>
                  <a:cubicBezTo>
                    <a:pt x="156" y="221"/>
                    <a:pt x="180" y="39"/>
                    <a:pt x="162" y="17"/>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485"/>
            <p:cNvSpPr/>
            <p:nvPr/>
          </p:nvSpPr>
          <p:spPr bwMode="auto">
            <a:xfrm>
              <a:off x="7694612" y="-1819275"/>
              <a:ext cx="585788" cy="817563"/>
            </a:xfrm>
            <a:custGeom>
              <a:avLst/>
              <a:gdLst>
                <a:gd name="T0" fmla="*/ 50 w 156"/>
                <a:gd name="T1" fmla="*/ 113 h 218"/>
                <a:gd name="T2" fmla="*/ 83 w 156"/>
                <a:gd name="T3" fmla="*/ 26 h 218"/>
                <a:gd name="T4" fmla="*/ 77 w 156"/>
                <a:gd name="T5" fmla="*/ 21 h 218"/>
                <a:gd name="T6" fmla="*/ 11 w 156"/>
                <a:gd name="T7" fmla="*/ 15 h 218"/>
                <a:gd name="T8" fmla="*/ 25 w 156"/>
                <a:gd name="T9" fmla="*/ 0 h 218"/>
                <a:gd name="T10" fmla="*/ 151 w 156"/>
                <a:gd name="T11" fmla="*/ 17 h 218"/>
                <a:gd name="T12" fmla="*/ 156 w 156"/>
                <a:gd name="T13" fmla="*/ 29 h 218"/>
                <a:gd name="T14" fmla="*/ 140 w 156"/>
                <a:gd name="T15" fmla="*/ 27 h 218"/>
                <a:gd name="T16" fmla="*/ 120 w 156"/>
                <a:gd name="T17" fmla="*/ 28 h 218"/>
                <a:gd name="T18" fmla="*/ 114 w 156"/>
                <a:gd name="T19" fmla="*/ 42 h 218"/>
                <a:gd name="T20" fmla="*/ 114 w 156"/>
                <a:gd name="T21" fmla="*/ 85 h 218"/>
                <a:gd name="T22" fmla="*/ 67 w 156"/>
                <a:gd name="T23" fmla="*/ 218 h 218"/>
                <a:gd name="T24" fmla="*/ 4 w 156"/>
                <a:gd name="T25" fmla="*/ 216 h 218"/>
                <a:gd name="T26" fmla="*/ 0 w 156"/>
                <a:gd name="T27" fmla="*/ 184 h 218"/>
                <a:gd name="T28" fmla="*/ 50 w 156"/>
                <a:gd name="T29" fmla="*/ 11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6" h="218">
                  <a:moveTo>
                    <a:pt x="50" y="113"/>
                  </a:moveTo>
                  <a:cubicBezTo>
                    <a:pt x="70" y="87"/>
                    <a:pt x="85" y="60"/>
                    <a:pt x="83" y="26"/>
                  </a:cubicBezTo>
                  <a:cubicBezTo>
                    <a:pt x="83" y="23"/>
                    <a:pt x="80" y="19"/>
                    <a:pt x="77" y="21"/>
                  </a:cubicBezTo>
                  <a:cubicBezTo>
                    <a:pt x="56" y="29"/>
                    <a:pt x="28" y="30"/>
                    <a:pt x="11" y="15"/>
                  </a:cubicBezTo>
                  <a:cubicBezTo>
                    <a:pt x="15" y="3"/>
                    <a:pt x="25" y="0"/>
                    <a:pt x="25" y="0"/>
                  </a:cubicBezTo>
                  <a:cubicBezTo>
                    <a:pt x="110" y="1"/>
                    <a:pt x="151" y="17"/>
                    <a:pt x="151" y="17"/>
                  </a:cubicBezTo>
                  <a:cubicBezTo>
                    <a:pt x="153" y="19"/>
                    <a:pt x="155" y="23"/>
                    <a:pt x="156" y="29"/>
                  </a:cubicBezTo>
                  <a:cubicBezTo>
                    <a:pt x="151" y="29"/>
                    <a:pt x="145" y="27"/>
                    <a:pt x="140" y="27"/>
                  </a:cubicBezTo>
                  <a:cubicBezTo>
                    <a:pt x="133" y="27"/>
                    <a:pt x="126" y="26"/>
                    <a:pt x="120" y="28"/>
                  </a:cubicBezTo>
                  <a:cubicBezTo>
                    <a:pt x="115" y="31"/>
                    <a:pt x="114" y="38"/>
                    <a:pt x="114" y="42"/>
                  </a:cubicBezTo>
                  <a:cubicBezTo>
                    <a:pt x="113" y="56"/>
                    <a:pt x="115" y="71"/>
                    <a:pt x="114" y="85"/>
                  </a:cubicBezTo>
                  <a:cubicBezTo>
                    <a:pt x="110" y="133"/>
                    <a:pt x="74" y="171"/>
                    <a:pt x="67" y="218"/>
                  </a:cubicBezTo>
                  <a:cubicBezTo>
                    <a:pt x="4" y="216"/>
                    <a:pt x="4" y="216"/>
                    <a:pt x="4" y="216"/>
                  </a:cubicBezTo>
                  <a:cubicBezTo>
                    <a:pt x="4" y="216"/>
                    <a:pt x="0" y="204"/>
                    <a:pt x="0" y="184"/>
                  </a:cubicBezTo>
                  <a:cubicBezTo>
                    <a:pt x="15" y="159"/>
                    <a:pt x="32" y="136"/>
                    <a:pt x="50" y="113"/>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486"/>
            <p:cNvSpPr/>
            <p:nvPr/>
          </p:nvSpPr>
          <p:spPr bwMode="auto">
            <a:xfrm>
              <a:off x="8077200" y="-1912938"/>
              <a:ext cx="207963" cy="220663"/>
            </a:xfrm>
            <a:custGeom>
              <a:avLst/>
              <a:gdLst>
                <a:gd name="T0" fmla="*/ 52 w 55"/>
                <a:gd name="T1" fmla="*/ 0 h 59"/>
                <a:gd name="T2" fmla="*/ 53 w 55"/>
                <a:gd name="T3" fmla="*/ 43 h 59"/>
                <a:gd name="T4" fmla="*/ 33 w 55"/>
                <a:gd name="T5" fmla="*/ 57 h 59"/>
                <a:gd name="T6" fmla="*/ 1 w 55"/>
                <a:gd name="T7" fmla="*/ 49 h 59"/>
                <a:gd name="T8" fmla="*/ 0 w 55"/>
                <a:gd name="T9" fmla="*/ 36 h 59"/>
                <a:gd name="T10" fmla="*/ 52 w 55"/>
                <a:gd name="T11" fmla="*/ 0 h 59"/>
              </a:gdLst>
              <a:ahLst/>
              <a:cxnLst>
                <a:cxn ang="0">
                  <a:pos x="T0" y="T1"/>
                </a:cxn>
                <a:cxn ang="0">
                  <a:pos x="T2" y="T3"/>
                </a:cxn>
                <a:cxn ang="0">
                  <a:pos x="T4" y="T5"/>
                </a:cxn>
                <a:cxn ang="0">
                  <a:pos x="T6" y="T7"/>
                </a:cxn>
                <a:cxn ang="0">
                  <a:pos x="T8" y="T9"/>
                </a:cxn>
                <a:cxn ang="0">
                  <a:pos x="T10" y="T11"/>
                </a:cxn>
              </a:cxnLst>
              <a:rect l="0" t="0" r="r" b="b"/>
              <a:pathLst>
                <a:path w="55" h="59">
                  <a:moveTo>
                    <a:pt x="52" y="0"/>
                  </a:moveTo>
                  <a:cubicBezTo>
                    <a:pt x="52" y="0"/>
                    <a:pt x="55" y="36"/>
                    <a:pt x="53" y="43"/>
                  </a:cubicBezTo>
                  <a:cubicBezTo>
                    <a:pt x="50" y="50"/>
                    <a:pt x="43" y="56"/>
                    <a:pt x="33" y="57"/>
                  </a:cubicBezTo>
                  <a:cubicBezTo>
                    <a:pt x="9" y="59"/>
                    <a:pt x="1" y="49"/>
                    <a:pt x="1" y="49"/>
                  </a:cubicBezTo>
                  <a:cubicBezTo>
                    <a:pt x="0" y="36"/>
                    <a:pt x="0" y="36"/>
                    <a:pt x="0" y="36"/>
                  </a:cubicBezTo>
                  <a:lnTo>
                    <a:pt x="52" y="0"/>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487"/>
            <p:cNvSpPr/>
            <p:nvPr/>
          </p:nvSpPr>
          <p:spPr bwMode="auto">
            <a:xfrm>
              <a:off x="8085137" y="-1943100"/>
              <a:ext cx="214313" cy="220663"/>
            </a:xfrm>
            <a:custGeom>
              <a:avLst/>
              <a:gdLst>
                <a:gd name="T0" fmla="*/ 53 w 57"/>
                <a:gd name="T1" fmla="*/ 0 h 59"/>
                <a:gd name="T2" fmla="*/ 54 w 57"/>
                <a:gd name="T3" fmla="*/ 43 h 59"/>
                <a:gd name="T4" fmla="*/ 34 w 57"/>
                <a:gd name="T5" fmla="*/ 57 h 59"/>
                <a:gd name="T6" fmla="*/ 4 w 57"/>
                <a:gd name="T7" fmla="*/ 56 h 59"/>
                <a:gd name="T8" fmla="*/ 0 w 57"/>
                <a:gd name="T9" fmla="*/ 32 h 59"/>
                <a:gd name="T10" fmla="*/ 53 w 57"/>
                <a:gd name="T11" fmla="*/ 0 h 59"/>
              </a:gdLst>
              <a:ahLst/>
              <a:cxnLst>
                <a:cxn ang="0">
                  <a:pos x="T0" y="T1"/>
                </a:cxn>
                <a:cxn ang="0">
                  <a:pos x="T2" y="T3"/>
                </a:cxn>
                <a:cxn ang="0">
                  <a:pos x="T4" y="T5"/>
                </a:cxn>
                <a:cxn ang="0">
                  <a:pos x="T6" y="T7"/>
                </a:cxn>
                <a:cxn ang="0">
                  <a:pos x="T8" y="T9"/>
                </a:cxn>
                <a:cxn ang="0">
                  <a:pos x="T10" y="T11"/>
                </a:cxn>
              </a:cxnLst>
              <a:rect l="0" t="0" r="r" b="b"/>
              <a:pathLst>
                <a:path w="57" h="59">
                  <a:moveTo>
                    <a:pt x="53" y="0"/>
                  </a:moveTo>
                  <a:cubicBezTo>
                    <a:pt x="53" y="0"/>
                    <a:pt x="57" y="36"/>
                    <a:pt x="54" y="43"/>
                  </a:cubicBezTo>
                  <a:cubicBezTo>
                    <a:pt x="51" y="49"/>
                    <a:pt x="44" y="56"/>
                    <a:pt x="34" y="57"/>
                  </a:cubicBezTo>
                  <a:cubicBezTo>
                    <a:pt x="11" y="59"/>
                    <a:pt x="4" y="56"/>
                    <a:pt x="4" y="56"/>
                  </a:cubicBezTo>
                  <a:cubicBezTo>
                    <a:pt x="0" y="32"/>
                    <a:pt x="0" y="32"/>
                    <a:pt x="0" y="32"/>
                  </a:cubicBezTo>
                  <a:lnTo>
                    <a:pt x="53" y="0"/>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488"/>
            <p:cNvSpPr/>
            <p:nvPr/>
          </p:nvSpPr>
          <p:spPr bwMode="auto">
            <a:xfrm>
              <a:off x="8085137" y="-1943100"/>
              <a:ext cx="206375" cy="157163"/>
            </a:xfrm>
            <a:custGeom>
              <a:avLst/>
              <a:gdLst>
                <a:gd name="T0" fmla="*/ 1 w 55"/>
                <a:gd name="T1" fmla="*/ 42 h 42"/>
                <a:gd name="T2" fmla="*/ 0 w 55"/>
                <a:gd name="T3" fmla="*/ 32 h 42"/>
                <a:gd name="T4" fmla="*/ 53 w 55"/>
                <a:gd name="T5" fmla="*/ 0 h 42"/>
                <a:gd name="T6" fmla="*/ 55 w 55"/>
                <a:gd name="T7" fmla="*/ 29 h 42"/>
                <a:gd name="T8" fmla="*/ 1 w 55"/>
                <a:gd name="T9" fmla="*/ 42 h 42"/>
              </a:gdLst>
              <a:ahLst/>
              <a:cxnLst>
                <a:cxn ang="0">
                  <a:pos x="T0" y="T1"/>
                </a:cxn>
                <a:cxn ang="0">
                  <a:pos x="T2" y="T3"/>
                </a:cxn>
                <a:cxn ang="0">
                  <a:pos x="T4" y="T5"/>
                </a:cxn>
                <a:cxn ang="0">
                  <a:pos x="T6" y="T7"/>
                </a:cxn>
                <a:cxn ang="0">
                  <a:pos x="T8" y="T9"/>
                </a:cxn>
              </a:cxnLst>
              <a:rect l="0" t="0" r="r" b="b"/>
              <a:pathLst>
                <a:path w="55" h="42">
                  <a:moveTo>
                    <a:pt x="1" y="42"/>
                  </a:moveTo>
                  <a:cubicBezTo>
                    <a:pt x="0" y="32"/>
                    <a:pt x="0" y="32"/>
                    <a:pt x="0" y="32"/>
                  </a:cubicBezTo>
                  <a:cubicBezTo>
                    <a:pt x="53" y="0"/>
                    <a:pt x="53" y="0"/>
                    <a:pt x="53" y="0"/>
                  </a:cubicBezTo>
                  <a:cubicBezTo>
                    <a:pt x="53" y="0"/>
                    <a:pt x="55" y="16"/>
                    <a:pt x="55" y="29"/>
                  </a:cubicBezTo>
                  <a:cubicBezTo>
                    <a:pt x="36" y="30"/>
                    <a:pt x="19" y="33"/>
                    <a:pt x="1" y="42"/>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489"/>
            <p:cNvSpPr/>
            <p:nvPr/>
          </p:nvSpPr>
          <p:spPr bwMode="auto">
            <a:xfrm>
              <a:off x="7818437" y="-1920875"/>
              <a:ext cx="225425" cy="187325"/>
            </a:xfrm>
            <a:custGeom>
              <a:avLst/>
              <a:gdLst>
                <a:gd name="T0" fmla="*/ 0 w 60"/>
                <a:gd name="T1" fmla="*/ 0 h 50"/>
                <a:gd name="T2" fmla="*/ 3 w 60"/>
                <a:gd name="T3" fmla="*/ 33 h 50"/>
                <a:gd name="T4" fmla="*/ 60 w 60"/>
                <a:gd name="T5" fmla="*/ 50 h 50"/>
                <a:gd name="T6" fmla="*/ 48 w 60"/>
                <a:gd name="T7" fmla="*/ 13 h 50"/>
                <a:gd name="T8" fmla="*/ 0 w 60"/>
                <a:gd name="T9" fmla="*/ 0 h 50"/>
              </a:gdLst>
              <a:ahLst/>
              <a:cxnLst>
                <a:cxn ang="0">
                  <a:pos x="T0" y="T1"/>
                </a:cxn>
                <a:cxn ang="0">
                  <a:pos x="T2" y="T3"/>
                </a:cxn>
                <a:cxn ang="0">
                  <a:pos x="T4" y="T5"/>
                </a:cxn>
                <a:cxn ang="0">
                  <a:pos x="T6" y="T7"/>
                </a:cxn>
                <a:cxn ang="0">
                  <a:pos x="T8" y="T9"/>
                </a:cxn>
              </a:cxnLst>
              <a:rect l="0" t="0" r="r" b="b"/>
              <a:pathLst>
                <a:path w="60" h="50">
                  <a:moveTo>
                    <a:pt x="0" y="0"/>
                  </a:moveTo>
                  <a:cubicBezTo>
                    <a:pt x="0" y="0"/>
                    <a:pt x="1" y="30"/>
                    <a:pt x="3" y="33"/>
                  </a:cubicBezTo>
                  <a:cubicBezTo>
                    <a:pt x="5" y="37"/>
                    <a:pt x="13" y="47"/>
                    <a:pt x="60" y="50"/>
                  </a:cubicBezTo>
                  <a:cubicBezTo>
                    <a:pt x="48" y="13"/>
                    <a:pt x="48" y="13"/>
                    <a:pt x="48" y="13"/>
                  </a:cubicBezTo>
                  <a:lnTo>
                    <a:pt x="0" y="0"/>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490"/>
            <p:cNvSpPr/>
            <p:nvPr/>
          </p:nvSpPr>
          <p:spPr bwMode="auto">
            <a:xfrm>
              <a:off x="7804150" y="-1943100"/>
              <a:ext cx="203200" cy="195263"/>
            </a:xfrm>
            <a:custGeom>
              <a:avLst/>
              <a:gdLst>
                <a:gd name="T0" fmla="*/ 0 w 54"/>
                <a:gd name="T1" fmla="*/ 0 h 52"/>
                <a:gd name="T2" fmla="*/ 4 w 54"/>
                <a:gd name="T3" fmla="*/ 33 h 52"/>
                <a:gd name="T4" fmla="*/ 54 w 54"/>
                <a:gd name="T5" fmla="*/ 52 h 52"/>
                <a:gd name="T6" fmla="*/ 46 w 54"/>
                <a:gd name="T7" fmla="*/ 12 h 52"/>
                <a:gd name="T8" fmla="*/ 0 w 54"/>
                <a:gd name="T9" fmla="*/ 0 h 52"/>
              </a:gdLst>
              <a:ahLst/>
              <a:cxnLst>
                <a:cxn ang="0">
                  <a:pos x="T0" y="T1"/>
                </a:cxn>
                <a:cxn ang="0">
                  <a:pos x="T2" y="T3"/>
                </a:cxn>
                <a:cxn ang="0">
                  <a:pos x="T4" y="T5"/>
                </a:cxn>
                <a:cxn ang="0">
                  <a:pos x="T6" y="T7"/>
                </a:cxn>
                <a:cxn ang="0">
                  <a:pos x="T8" y="T9"/>
                </a:cxn>
              </a:cxnLst>
              <a:rect l="0" t="0" r="r" b="b"/>
              <a:pathLst>
                <a:path w="54" h="52">
                  <a:moveTo>
                    <a:pt x="0" y="0"/>
                  </a:moveTo>
                  <a:cubicBezTo>
                    <a:pt x="0" y="0"/>
                    <a:pt x="2" y="30"/>
                    <a:pt x="4" y="33"/>
                  </a:cubicBezTo>
                  <a:cubicBezTo>
                    <a:pt x="5" y="36"/>
                    <a:pt x="7" y="49"/>
                    <a:pt x="54" y="52"/>
                  </a:cubicBezTo>
                  <a:cubicBezTo>
                    <a:pt x="46" y="12"/>
                    <a:pt x="46" y="12"/>
                    <a:pt x="46" y="12"/>
                  </a:cubicBezTo>
                  <a:lnTo>
                    <a:pt x="0" y="0"/>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491"/>
            <p:cNvSpPr/>
            <p:nvPr/>
          </p:nvSpPr>
          <p:spPr bwMode="auto">
            <a:xfrm>
              <a:off x="7804150" y="-1943100"/>
              <a:ext cx="190500" cy="146050"/>
            </a:xfrm>
            <a:custGeom>
              <a:avLst/>
              <a:gdLst>
                <a:gd name="T0" fmla="*/ 24 w 51"/>
                <a:gd name="T1" fmla="*/ 15 h 39"/>
                <a:gd name="T2" fmla="*/ 1 w 51"/>
                <a:gd name="T3" fmla="*/ 7 h 39"/>
                <a:gd name="T4" fmla="*/ 0 w 51"/>
                <a:gd name="T5" fmla="*/ 0 h 39"/>
                <a:gd name="T6" fmla="*/ 46 w 51"/>
                <a:gd name="T7" fmla="*/ 12 h 39"/>
                <a:gd name="T8" fmla="*/ 51 w 51"/>
                <a:gd name="T9" fmla="*/ 39 h 39"/>
                <a:gd name="T10" fmla="*/ 50 w 51"/>
                <a:gd name="T11" fmla="*/ 39 h 39"/>
                <a:gd name="T12" fmla="*/ 24 w 51"/>
                <a:gd name="T13" fmla="*/ 15 h 39"/>
              </a:gdLst>
              <a:ahLst/>
              <a:cxnLst>
                <a:cxn ang="0">
                  <a:pos x="T0" y="T1"/>
                </a:cxn>
                <a:cxn ang="0">
                  <a:pos x="T2" y="T3"/>
                </a:cxn>
                <a:cxn ang="0">
                  <a:pos x="T4" y="T5"/>
                </a:cxn>
                <a:cxn ang="0">
                  <a:pos x="T6" y="T7"/>
                </a:cxn>
                <a:cxn ang="0">
                  <a:pos x="T8" y="T9"/>
                </a:cxn>
                <a:cxn ang="0">
                  <a:pos x="T10" y="T11"/>
                </a:cxn>
                <a:cxn ang="0">
                  <a:pos x="T12" y="T13"/>
                </a:cxn>
              </a:cxnLst>
              <a:rect l="0" t="0" r="r" b="b"/>
              <a:pathLst>
                <a:path w="51" h="39">
                  <a:moveTo>
                    <a:pt x="24" y="15"/>
                  </a:moveTo>
                  <a:cubicBezTo>
                    <a:pt x="17" y="11"/>
                    <a:pt x="9" y="8"/>
                    <a:pt x="1" y="7"/>
                  </a:cubicBezTo>
                  <a:cubicBezTo>
                    <a:pt x="1" y="3"/>
                    <a:pt x="0" y="0"/>
                    <a:pt x="0" y="0"/>
                  </a:cubicBezTo>
                  <a:cubicBezTo>
                    <a:pt x="46" y="12"/>
                    <a:pt x="46" y="12"/>
                    <a:pt x="46" y="12"/>
                  </a:cubicBezTo>
                  <a:cubicBezTo>
                    <a:pt x="51" y="39"/>
                    <a:pt x="51" y="39"/>
                    <a:pt x="51" y="39"/>
                  </a:cubicBezTo>
                  <a:cubicBezTo>
                    <a:pt x="51" y="39"/>
                    <a:pt x="50" y="39"/>
                    <a:pt x="50" y="39"/>
                  </a:cubicBezTo>
                  <a:cubicBezTo>
                    <a:pt x="40" y="34"/>
                    <a:pt x="33" y="21"/>
                    <a:pt x="24" y="15"/>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492"/>
            <p:cNvSpPr/>
            <p:nvPr/>
          </p:nvSpPr>
          <p:spPr bwMode="auto">
            <a:xfrm>
              <a:off x="7620000" y="-1763713"/>
              <a:ext cx="514350" cy="1127125"/>
            </a:xfrm>
            <a:custGeom>
              <a:avLst/>
              <a:gdLst>
                <a:gd name="T0" fmla="*/ 109 w 137"/>
                <a:gd name="T1" fmla="*/ 0 h 300"/>
                <a:gd name="T2" fmla="*/ 97 w 137"/>
                <a:gd name="T3" fmla="*/ 69 h 300"/>
                <a:gd name="T4" fmla="*/ 0 w 137"/>
                <a:gd name="T5" fmla="*/ 252 h 300"/>
                <a:gd name="T6" fmla="*/ 42 w 137"/>
                <a:gd name="T7" fmla="*/ 300 h 300"/>
                <a:gd name="T8" fmla="*/ 82 w 137"/>
                <a:gd name="T9" fmla="*/ 262 h 300"/>
                <a:gd name="T10" fmla="*/ 96 w 137"/>
                <a:gd name="T11" fmla="*/ 147 h 300"/>
                <a:gd name="T12" fmla="*/ 123 w 137"/>
                <a:gd name="T13" fmla="*/ 1 h 300"/>
                <a:gd name="T14" fmla="*/ 109 w 137"/>
                <a:gd name="T15" fmla="*/ 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00">
                  <a:moveTo>
                    <a:pt x="109" y="0"/>
                  </a:moveTo>
                  <a:cubicBezTo>
                    <a:pt x="109" y="0"/>
                    <a:pt x="113" y="41"/>
                    <a:pt x="97" y="69"/>
                  </a:cubicBezTo>
                  <a:cubicBezTo>
                    <a:pt x="82" y="96"/>
                    <a:pt x="5" y="168"/>
                    <a:pt x="0" y="252"/>
                  </a:cubicBezTo>
                  <a:cubicBezTo>
                    <a:pt x="42" y="300"/>
                    <a:pt x="42" y="300"/>
                    <a:pt x="42" y="300"/>
                  </a:cubicBezTo>
                  <a:cubicBezTo>
                    <a:pt x="82" y="262"/>
                    <a:pt x="82" y="262"/>
                    <a:pt x="82" y="262"/>
                  </a:cubicBezTo>
                  <a:cubicBezTo>
                    <a:pt x="82" y="262"/>
                    <a:pt x="70" y="192"/>
                    <a:pt x="96" y="147"/>
                  </a:cubicBezTo>
                  <a:cubicBezTo>
                    <a:pt x="122" y="103"/>
                    <a:pt x="137" y="52"/>
                    <a:pt x="123" y="1"/>
                  </a:cubicBezTo>
                  <a:lnTo>
                    <a:pt x="109" y="0"/>
                  </a:lnTo>
                  <a:close/>
                </a:path>
              </a:pathLst>
            </a:custGeom>
            <a:solidFill>
              <a:srgbClr val="9D9D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493"/>
            <p:cNvSpPr/>
            <p:nvPr/>
          </p:nvSpPr>
          <p:spPr bwMode="auto">
            <a:xfrm>
              <a:off x="7740650" y="-1763713"/>
              <a:ext cx="393700" cy="1127125"/>
            </a:xfrm>
            <a:custGeom>
              <a:avLst/>
              <a:gdLst>
                <a:gd name="T0" fmla="*/ 91 w 105"/>
                <a:gd name="T1" fmla="*/ 1 h 300"/>
                <a:gd name="T2" fmla="*/ 83 w 105"/>
                <a:gd name="T3" fmla="*/ 0 h 300"/>
                <a:gd name="T4" fmla="*/ 84 w 105"/>
                <a:gd name="T5" fmla="*/ 2 h 300"/>
                <a:gd name="T6" fmla="*/ 59 w 105"/>
                <a:gd name="T7" fmla="*/ 109 h 300"/>
                <a:gd name="T8" fmla="*/ 43 w 105"/>
                <a:gd name="T9" fmla="*/ 138 h 300"/>
                <a:gd name="T10" fmla="*/ 17 w 105"/>
                <a:gd name="T11" fmla="*/ 185 h 300"/>
                <a:gd name="T12" fmla="*/ 11 w 105"/>
                <a:gd name="T13" fmla="*/ 300 h 300"/>
                <a:gd name="T14" fmla="*/ 50 w 105"/>
                <a:gd name="T15" fmla="*/ 262 h 300"/>
                <a:gd name="T16" fmla="*/ 64 w 105"/>
                <a:gd name="T17" fmla="*/ 147 h 300"/>
                <a:gd name="T18" fmla="*/ 91 w 105"/>
                <a:gd name="T19" fmla="*/ 1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300">
                  <a:moveTo>
                    <a:pt x="91" y="1"/>
                  </a:moveTo>
                  <a:cubicBezTo>
                    <a:pt x="83" y="0"/>
                    <a:pt x="83" y="0"/>
                    <a:pt x="83" y="0"/>
                  </a:cubicBezTo>
                  <a:cubicBezTo>
                    <a:pt x="83" y="1"/>
                    <a:pt x="83" y="1"/>
                    <a:pt x="84" y="2"/>
                  </a:cubicBezTo>
                  <a:cubicBezTo>
                    <a:pt x="93" y="44"/>
                    <a:pt x="80" y="77"/>
                    <a:pt x="59" y="109"/>
                  </a:cubicBezTo>
                  <a:cubicBezTo>
                    <a:pt x="55" y="119"/>
                    <a:pt x="49" y="129"/>
                    <a:pt x="43" y="138"/>
                  </a:cubicBezTo>
                  <a:cubicBezTo>
                    <a:pt x="32" y="153"/>
                    <a:pt x="23" y="167"/>
                    <a:pt x="17" y="185"/>
                  </a:cubicBezTo>
                  <a:cubicBezTo>
                    <a:pt x="4" y="223"/>
                    <a:pt x="0" y="262"/>
                    <a:pt x="11" y="300"/>
                  </a:cubicBezTo>
                  <a:cubicBezTo>
                    <a:pt x="50" y="262"/>
                    <a:pt x="50" y="262"/>
                    <a:pt x="50" y="262"/>
                  </a:cubicBezTo>
                  <a:cubicBezTo>
                    <a:pt x="50" y="262"/>
                    <a:pt x="38" y="192"/>
                    <a:pt x="64" y="147"/>
                  </a:cubicBezTo>
                  <a:cubicBezTo>
                    <a:pt x="90" y="103"/>
                    <a:pt x="105" y="52"/>
                    <a:pt x="91" y="1"/>
                  </a:cubicBez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494"/>
            <p:cNvSpPr/>
            <p:nvPr/>
          </p:nvSpPr>
          <p:spPr bwMode="auto">
            <a:xfrm>
              <a:off x="8002587" y="-1657350"/>
              <a:ext cx="98425" cy="119063"/>
            </a:xfrm>
            <a:custGeom>
              <a:avLst/>
              <a:gdLst>
                <a:gd name="T0" fmla="*/ 26 w 26"/>
                <a:gd name="T1" fmla="*/ 18 h 32"/>
                <a:gd name="T2" fmla="*/ 26 w 26"/>
                <a:gd name="T3" fmla="*/ 0 h 32"/>
                <a:gd name="T4" fmla="*/ 5 w 26"/>
                <a:gd name="T5" fmla="*/ 12 h 32"/>
                <a:gd name="T6" fmla="*/ 0 w 26"/>
                <a:gd name="T7" fmla="*/ 32 h 32"/>
                <a:gd name="T8" fmla="*/ 26 w 26"/>
                <a:gd name="T9" fmla="*/ 18 h 32"/>
              </a:gdLst>
              <a:ahLst/>
              <a:cxnLst>
                <a:cxn ang="0">
                  <a:pos x="T0" y="T1"/>
                </a:cxn>
                <a:cxn ang="0">
                  <a:pos x="T2" y="T3"/>
                </a:cxn>
                <a:cxn ang="0">
                  <a:pos x="T4" y="T5"/>
                </a:cxn>
                <a:cxn ang="0">
                  <a:pos x="T6" y="T7"/>
                </a:cxn>
                <a:cxn ang="0">
                  <a:pos x="T8" y="T9"/>
                </a:cxn>
              </a:cxnLst>
              <a:rect l="0" t="0" r="r" b="b"/>
              <a:pathLst>
                <a:path w="26" h="32">
                  <a:moveTo>
                    <a:pt x="26" y="18"/>
                  </a:moveTo>
                  <a:cubicBezTo>
                    <a:pt x="26" y="12"/>
                    <a:pt x="26" y="6"/>
                    <a:pt x="26" y="0"/>
                  </a:cubicBezTo>
                  <a:cubicBezTo>
                    <a:pt x="19" y="4"/>
                    <a:pt x="12" y="8"/>
                    <a:pt x="5" y="12"/>
                  </a:cubicBezTo>
                  <a:cubicBezTo>
                    <a:pt x="4" y="18"/>
                    <a:pt x="2" y="25"/>
                    <a:pt x="0" y="32"/>
                  </a:cubicBezTo>
                  <a:cubicBezTo>
                    <a:pt x="8" y="27"/>
                    <a:pt x="17" y="23"/>
                    <a:pt x="26" y="18"/>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95"/>
            <p:cNvSpPr/>
            <p:nvPr/>
          </p:nvSpPr>
          <p:spPr bwMode="auto">
            <a:xfrm>
              <a:off x="7788275" y="-1417638"/>
              <a:ext cx="285750" cy="179388"/>
            </a:xfrm>
            <a:custGeom>
              <a:avLst/>
              <a:gdLst>
                <a:gd name="T0" fmla="*/ 67 w 76"/>
                <a:gd name="T1" fmla="*/ 24 h 48"/>
                <a:gd name="T2" fmla="*/ 76 w 76"/>
                <a:gd name="T3" fmla="*/ 0 h 48"/>
                <a:gd name="T4" fmla="*/ 26 w 76"/>
                <a:gd name="T5" fmla="*/ 13 h 48"/>
                <a:gd name="T6" fmla="*/ 25 w 76"/>
                <a:gd name="T7" fmla="*/ 13 h 48"/>
                <a:gd name="T8" fmla="*/ 0 w 76"/>
                <a:gd name="T9" fmla="*/ 48 h 48"/>
                <a:gd name="T10" fmla="*/ 67 w 76"/>
                <a:gd name="T11" fmla="*/ 24 h 48"/>
              </a:gdLst>
              <a:ahLst/>
              <a:cxnLst>
                <a:cxn ang="0">
                  <a:pos x="T0" y="T1"/>
                </a:cxn>
                <a:cxn ang="0">
                  <a:pos x="T2" y="T3"/>
                </a:cxn>
                <a:cxn ang="0">
                  <a:pos x="T4" y="T5"/>
                </a:cxn>
                <a:cxn ang="0">
                  <a:pos x="T6" y="T7"/>
                </a:cxn>
                <a:cxn ang="0">
                  <a:pos x="T8" y="T9"/>
                </a:cxn>
                <a:cxn ang="0">
                  <a:pos x="T10" y="T11"/>
                </a:cxn>
              </a:cxnLst>
              <a:rect l="0" t="0" r="r" b="b"/>
              <a:pathLst>
                <a:path w="76" h="48">
                  <a:moveTo>
                    <a:pt x="67" y="24"/>
                  </a:moveTo>
                  <a:cubicBezTo>
                    <a:pt x="70" y="16"/>
                    <a:pt x="73" y="8"/>
                    <a:pt x="76" y="0"/>
                  </a:cubicBezTo>
                  <a:cubicBezTo>
                    <a:pt x="59" y="5"/>
                    <a:pt x="43" y="11"/>
                    <a:pt x="26" y="13"/>
                  </a:cubicBezTo>
                  <a:cubicBezTo>
                    <a:pt x="26" y="13"/>
                    <a:pt x="26" y="13"/>
                    <a:pt x="25" y="13"/>
                  </a:cubicBezTo>
                  <a:cubicBezTo>
                    <a:pt x="17" y="24"/>
                    <a:pt x="8" y="35"/>
                    <a:pt x="0" y="48"/>
                  </a:cubicBezTo>
                  <a:cubicBezTo>
                    <a:pt x="23" y="44"/>
                    <a:pt x="45" y="33"/>
                    <a:pt x="67" y="24"/>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96"/>
            <p:cNvSpPr/>
            <p:nvPr/>
          </p:nvSpPr>
          <p:spPr bwMode="auto">
            <a:xfrm>
              <a:off x="7675562" y="-1189038"/>
              <a:ext cx="293688" cy="153988"/>
            </a:xfrm>
            <a:custGeom>
              <a:avLst/>
              <a:gdLst>
                <a:gd name="T0" fmla="*/ 38 w 78"/>
                <a:gd name="T1" fmla="*/ 28 h 41"/>
                <a:gd name="T2" fmla="*/ 72 w 78"/>
                <a:gd name="T3" fmla="*/ 16 h 41"/>
                <a:gd name="T4" fmla="*/ 78 w 78"/>
                <a:gd name="T5" fmla="*/ 0 h 41"/>
                <a:gd name="T6" fmla="*/ 12 w 78"/>
                <a:gd name="T7" fmla="*/ 15 h 41"/>
                <a:gd name="T8" fmla="*/ 0 w 78"/>
                <a:gd name="T9" fmla="*/ 41 h 41"/>
                <a:gd name="T10" fmla="*/ 38 w 78"/>
                <a:gd name="T11" fmla="*/ 28 h 41"/>
              </a:gdLst>
              <a:ahLst/>
              <a:cxnLst>
                <a:cxn ang="0">
                  <a:pos x="T0" y="T1"/>
                </a:cxn>
                <a:cxn ang="0">
                  <a:pos x="T2" y="T3"/>
                </a:cxn>
                <a:cxn ang="0">
                  <a:pos x="T4" y="T5"/>
                </a:cxn>
                <a:cxn ang="0">
                  <a:pos x="T6" y="T7"/>
                </a:cxn>
                <a:cxn ang="0">
                  <a:pos x="T8" y="T9"/>
                </a:cxn>
                <a:cxn ang="0">
                  <a:pos x="T10" y="T11"/>
                </a:cxn>
              </a:cxnLst>
              <a:rect l="0" t="0" r="r" b="b"/>
              <a:pathLst>
                <a:path w="78" h="41">
                  <a:moveTo>
                    <a:pt x="38" y="28"/>
                  </a:moveTo>
                  <a:cubicBezTo>
                    <a:pt x="49" y="24"/>
                    <a:pt x="61" y="20"/>
                    <a:pt x="72" y="16"/>
                  </a:cubicBezTo>
                  <a:cubicBezTo>
                    <a:pt x="74" y="10"/>
                    <a:pt x="76" y="5"/>
                    <a:pt x="78" y="0"/>
                  </a:cubicBezTo>
                  <a:cubicBezTo>
                    <a:pt x="59" y="8"/>
                    <a:pt x="14" y="15"/>
                    <a:pt x="12" y="15"/>
                  </a:cubicBezTo>
                  <a:cubicBezTo>
                    <a:pt x="8" y="23"/>
                    <a:pt x="3" y="32"/>
                    <a:pt x="0" y="41"/>
                  </a:cubicBezTo>
                  <a:cubicBezTo>
                    <a:pt x="12" y="36"/>
                    <a:pt x="25" y="33"/>
                    <a:pt x="38" y="28"/>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97"/>
            <p:cNvSpPr/>
            <p:nvPr/>
          </p:nvSpPr>
          <p:spPr bwMode="auto">
            <a:xfrm>
              <a:off x="7620000" y="-1012825"/>
              <a:ext cx="304800" cy="236538"/>
            </a:xfrm>
            <a:custGeom>
              <a:avLst/>
              <a:gdLst>
                <a:gd name="T0" fmla="*/ 79 w 81"/>
                <a:gd name="T1" fmla="*/ 24 h 63"/>
                <a:gd name="T2" fmla="*/ 81 w 81"/>
                <a:gd name="T3" fmla="*/ 0 h 63"/>
                <a:gd name="T4" fmla="*/ 65 w 81"/>
                <a:gd name="T5" fmla="*/ 6 h 63"/>
                <a:gd name="T6" fmla="*/ 11 w 81"/>
                <a:gd name="T7" fmla="*/ 26 h 63"/>
                <a:gd name="T8" fmla="*/ 4 w 81"/>
                <a:gd name="T9" fmla="*/ 27 h 63"/>
                <a:gd name="T10" fmla="*/ 0 w 81"/>
                <a:gd name="T11" fmla="*/ 52 h 63"/>
                <a:gd name="T12" fmla="*/ 10 w 81"/>
                <a:gd name="T13" fmla="*/ 63 h 63"/>
                <a:gd name="T14" fmla="*/ 79 w 81"/>
                <a:gd name="T15" fmla="*/ 24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3">
                  <a:moveTo>
                    <a:pt x="79" y="24"/>
                  </a:moveTo>
                  <a:cubicBezTo>
                    <a:pt x="79" y="17"/>
                    <a:pt x="80" y="8"/>
                    <a:pt x="81" y="0"/>
                  </a:cubicBezTo>
                  <a:cubicBezTo>
                    <a:pt x="75" y="2"/>
                    <a:pt x="70" y="4"/>
                    <a:pt x="65" y="6"/>
                  </a:cubicBezTo>
                  <a:cubicBezTo>
                    <a:pt x="47" y="12"/>
                    <a:pt x="28" y="16"/>
                    <a:pt x="11" y="26"/>
                  </a:cubicBezTo>
                  <a:cubicBezTo>
                    <a:pt x="9" y="27"/>
                    <a:pt x="6" y="28"/>
                    <a:pt x="4" y="27"/>
                  </a:cubicBezTo>
                  <a:cubicBezTo>
                    <a:pt x="2" y="35"/>
                    <a:pt x="1" y="44"/>
                    <a:pt x="0" y="52"/>
                  </a:cubicBezTo>
                  <a:cubicBezTo>
                    <a:pt x="10" y="63"/>
                    <a:pt x="10" y="63"/>
                    <a:pt x="10" y="63"/>
                  </a:cubicBezTo>
                  <a:cubicBezTo>
                    <a:pt x="32" y="49"/>
                    <a:pt x="55" y="36"/>
                    <a:pt x="79" y="24"/>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98"/>
            <p:cNvSpPr/>
            <p:nvPr/>
          </p:nvSpPr>
          <p:spPr bwMode="auto">
            <a:xfrm>
              <a:off x="7994650" y="-1811338"/>
              <a:ext cx="120650" cy="66675"/>
            </a:xfrm>
            <a:custGeom>
              <a:avLst/>
              <a:gdLst>
                <a:gd name="T0" fmla="*/ 4 w 32"/>
                <a:gd name="T1" fmla="*/ 0 h 18"/>
                <a:gd name="T2" fmla="*/ 5 w 32"/>
                <a:gd name="T3" fmla="*/ 17 h 18"/>
                <a:gd name="T4" fmla="*/ 21 w 32"/>
                <a:gd name="T5" fmla="*/ 17 h 18"/>
                <a:gd name="T6" fmla="*/ 26 w 32"/>
                <a:gd name="T7" fmla="*/ 0 h 18"/>
                <a:gd name="T8" fmla="*/ 4 w 32"/>
                <a:gd name="T9" fmla="*/ 0 h 18"/>
              </a:gdLst>
              <a:ahLst/>
              <a:cxnLst>
                <a:cxn ang="0">
                  <a:pos x="T0" y="T1"/>
                </a:cxn>
                <a:cxn ang="0">
                  <a:pos x="T2" y="T3"/>
                </a:cxn>
                <a:cxn ang="0">
                  <a:pos x="T4" y="T5"/>
                </a:cxn>
                <a:cxn ang="0">
                  <a:pos x="T6" y="T7"/>
                </a:cxn>
                <a:cxn ang="0">
                  <a:pos x="T8" y="T9"/>
                </a:cxn>
              </a:cxnLst>
              <a:rect l="0" t="0" r="r" b="b"/>
              <a:pathLst>
                <a:path w="32" h="18">
                  <a:moveTo>
                    <a:pt x="4" y="0"/>
                  </a:moveTo>
                  <a:cubicBezTo>
                    <a:pt x="3" y="4"/>
                    <a:pt x="0" y="14"/>
                    <a:pt x="5" y="17"/>
                  </a:cubicBezTo>
                  <a:cubicBezTo>
                    <a:pt x="8" y="18"/>
                    <a:pt x="14" y="18"/>
                    <a:pt x="21" y="17"/>
                  </a:cubicBezTo>
                  <a:cubicBezTo>
                    <a:pt x="32" y="17"/>
                    <a:pt x="26" y="0"/>
                    <a:pt x="26" y="0"/>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99"/>
            <p:cNvSpPr/>
            <p:nvPr/>
          </p:nvSpPr>
          <p:spPr bwMode="auto">
            <a:xfrm>
              <a:off x="7586662" y="-3467100"/>
              <a:ext cx="1166813" cy="1697038"/>
            </a:xfrm>
            <a:custGeom>
              <a:avLst/>
              <a:gdLst>
                <a:gd name="T0" fmla="*/ 20 w 311"/>
                <a:gd name="T1" fmla="*/ 203 h 452"/>
                <a:gd name="T2" fmla="*/ 1 w 311"/>
                <a:gd name="T3" fmla="*/ 349 h 452"/>
                <a:gd name="T4" fmla="*/ 26 w 311"/>
                <a:gd name="T5" fmla="*/ 397 h 452"/>
                <a:gd name="T6" fmla="*/ 101 w 311"/>
                <a:gd name="T7" fmla="*/ 423 h 452"/>
                <a:gd name="T8" fmla="*/ 124 w 311"/>
                <a:gd name="T9" fmla="*/ 449 h 452"/>
                <a:gd name="T10" fmla="*/ 140 w 311"/>
                <a:gd name="T11" fmla="*/ 449 h 452"/>
                <a:gd name="T12" fmla="*/ 170 w 311"/>
                <a:gd name="T13" fmla="*/ 441 h 452"/>
                <a:gd name="T14" fmla="*/ 254 w 311"/>
                <a:gd name="T15" fmla="*/ 439 h 452"/>
                <a:gd name="T16" fmla="*/ 280 w 311"/>
                <a:gd name="T17" fmla="*/ 405 h 452"/>
                <a:gd name="T18" fmla="*/ 309 w 311"/>
                <a:gd name="T19" fmla="*/ 233 h 452"/>
                <a:gd name="T20" fmla="*/ 281 w 311"/>
                <a:gd name="T21" fmla="*/ 118 h 452"/>
                <a:gd name="T22" fmla="*/ 20 w 311"/>
                <a:gd name="T23" fmla="*/ 20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1" h="452">
                  <a:moveTo>
                    <a:pt x="20" y="203"/>
                  </a:moveTo>
                  <a:cubicBezTo>
                    <a:pt x="20" y="203"/>
                    <a:pt x="0" y="313"/>
                    <a:pt x="1" y="349"/>
                  </a:cubicBezTo>
                  <a:cubicBezTo>
                    <a:pt x="1" y="384"/>
                    <a:pt x="7" y="389"/>
                    <a:pt x="26" y="397"/>
                  </a:cubicBezTo>
                  <a:cubicBezTo>
                    <a:pt x="45" y="405"/>
                    <a:pt x="93" y="416"/>
                    <a:pt x="101" y="423"/>
                  </a:cubicBezTo>
                  <a:cubicBezTo>
                    <a:pt x="109" y="431"/>
                    <a:pt x="110" y="449"/>
                    <a:pt x="124" y="449"/>
                  </a:cubicBezTo>
                  <a:cubicBezTo>
                    <a:pt x="129" y="450"/>
                    <a:pt x="135" y="452"/>
                    <a:pt x="140" y="449"/>
                  </a:cubicBezTo>
                  <a:cubicBezTo>
                    <a:pt x="146" y="446"/>
                    <a:pt x="165" y="441"/>
                    <a:pt x="170" y="441"/>
                  </a:cubicBezTo>
                  <a:cubicBezTo>
                    <a:pt x="178" y="440"/>
                    <a:pt x="243" y="441"/>
                    <a:pt x="254" y="439"/>
                  </a:cubicBezTo>
                  <a:cubicBezTo>
                    <a:pt x="265" y="438"/>
                    <a:pt x="274" y="430"/>
                    <a:pt x="280" y="405"/>
                  </a:cubicBezTo>
                  <a:cubicBezTo>
                    <a:pt x="285" y="381"/>
                    <a:pt x="311" y="282"/>
                    <a:pt x="309" y="233"/>
                  </a:cubicBezTo>
                  <a:cubicBezTo>
                    <a:pt x="307" y="183"/>
                    <a:pt x="308" y="142"/>
                    <a:pt x="281" y="118"/>
                  </a:cubicBezTo>
                  <a:cubicBezTo>
                    <a:pt x="274" y="107"/>
                    <a:pt x="57" y="0"/>
                    <a:pt x="20" y="203"/>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500"/>
            <p:cNvSpPr/>
            <p:nvPr/>
          </p:nvSpPr>
          <p:spPr bwMode="auto">
            <a:xfrm>
              <a:off x="8651875" y="-2484438"/>
              <a:ext cx="241300" cy="357188"/>
            </a:xfrm>
            <a:custGeom>
              <a:avLst/>
              <a:gdLst>
                <a:gd name="T0" fmla="*/ 0 w 64"/>
                <a:gd name="T1" fmla="*/ 86 h 95"/>
                <a:gd name="T2" fmla="*/ 44 w 64"/>
                <a:gd name="T3" fmla="*/ 18 h 95"/>
                <a:gd name="T4" fmla="*/ 2 w 64"/>
                <a:gd name="T5" fmla="*/ 27 h 95"/>
                <a:gd name="T6" fmla="*/ 0 w 64"/>
                <a:gd name="T7" fmla="*/ 86 h 95"/>
              </a:gdLst>
              <a:ahLst/>
              <a:cxnLst>
                <a:cxn ang="0">
                  <a:pos x="T0" y="T1"/>
                </a:cxn>
                <a:cxn ang="0">
                  <a:pos x="T2" y="T3"/>
                </a:cxn>
                <a:cxn ang="0">
                  <a:pos x="T4" y="T5"/>
                </a:cxn>
                <a:cxn ang="0">
                  <a:pos x="T6" y="T7"/>
                </a:cxn>
              </a:cxnLst>
              <a:rect l="0" t="0" r="r" b="b"/>
              <a:pathLst>
                <a:path w="64" h="95">
                  <a:moveTo>
                    <a:pt x="0" y="86"/>
                  </a:moveTo>
                  <a:cubicBezTo>
                    <a:pt x="51" y="95"/>
                    <a:pt x="64" y="37"/>
                    <a:pt x="44" y="18"/>
                  </a:cubicBezTo>
                  <a:cubicBezTo>
                    <a:pt x="24" y="0"/>
                    <a:pt x="2" y="27"/>
                    <a:pt x="2" y="27"/>
                  </a:cubicBezTo>
                  <a:lnTo>
                    <a:pt x="0" y="86"/>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501"/>
            <p:cNvSpPr/>
            <p:nvPr/>
          </p:nvSpPr>
          <p:spPr bwMode="auto">
            <a:xfrm>
              <a:off x="7440612" y="-2660650"/>
              <a:ext cx="258763" cy="304800"/>
            </a:xfrm>
            <a:custGeom>
              <a:avLst/>
              <a:gdLst>
                <a:gd name="T0" fmla="*/ 49 w 69"/>
                <a:gd name="T1" fmla="*/ 81 h 81"/>
                <a:gd name="T2" fmla="*/ 14 w 69"/>
                <a:gd name="T3" fmla="*/ 61 h 81"/>
                <a:gd name="T4" fmla="*/ 40 w 69"/>
                <a:gd name="T5" fmla="*/ 4 h 81"/>
                <a:gd name="T6" fmla="*/ 62 w 69"/>
                <a:gd name="T7" fmla="*/ 39 h 81"/>
                <a:gd name="T8" fmla="*/ 49 w 69"/>
                <a:gd name="T9" fmla="*/ 81 h 81"/>
              </a:gdLst>
              <a:ahLst/>
              <a:cxnLst>
                <a:cxn ang="0">
                  <a:pos x="T0" y="T1"/>
                </a:cxn>
                <a:cxn ang="0">
                  <a:pos x="T2" y="T3"/>
                </a:cxn>
                <a:cxn ang="0">
                  <a:pos x="T4" y="T5"/>
                </a:cxn>
                <a:cxn ang="0">
                  <a:pos x="T6" y="T7"/>
                </a:cxn>
                <a:cxn ang="0">
                  <a:pos x="T8" y="T9"/>
                </a:cxn>
              </a:cxnLst>
              <a:rect l="0" t="0" r="r" b="b"/>
              <a:pathLst>
                <a:path w="69" h="81">
                  <a:moveTo>
                    <a:pt x="49" y="81"/>
                  </a:moveTo>
                  <a:cubicBezTo>
                    <a:pt x="49" y="81"/>
                    <a:pt x="28" y="80"/>
                    <a:pt x="14" y="61"/>
                  </a:cubicBezTo>
                  <a:cubicBezTo>
                    <a:pt x="0" y="42"/>
                    <a:pt x="11" y="0"/>
                    <a:pt x="40" y="4"/>
                  </a:cubicBezTo>
                  <a:cubicBezTo>
                    <a:pt x="69" y="8"/>
                    <a:pt x="62" y="39"/>
                    <a:pt x="62" y="39"/>
                  </a:cubicBezTo>
                  <a:lnTo>
                    <a:pt x="49" y="81"/>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502"/>
            <p:cNvSpPr/>
            <p:nvPr/>
          </p:nvSpPr>
          <p:spPr bwMode="auto">
            <a:xfrm>
              <a:off x="7620000" y="-3511550"/>
              <a:ext cx="1114425" cy="1700213"/>
            </a:xfrm>
            <a:custGeom>
              <a:avLst/>
              <a:gdLst>
                <a:gd name="T0" fmla="*/ 20 w 297"/>
                <a:gd name="T1" fmla="*/ 202 h 453"/>
                <a:gd name="T2" fmla="*/ 8 w 297"/>
                <a:gd name="T3" fmla="*/ 257 h 453"/>
                <a:gd name="T4" fmla="*/ 0 w 297"/>
                <a:gd name="T5" fmla="*/ 294 h 453"/>
                <a:gd name="T6" fmla="*/ 3 w 297"/>
                <a:gd name="T7" fmla="*/ 323 h 453"/>
                <a:gd name="T8" fmla="*/ 10 w 297"/>
                <a:gd name="T9" fmla="*/ 357 h 453"/>
                <a:gd name="T10" fmla="*/ 22 w 297"/>
                <a:gd name="T11" fmla="*/ 388 h 453"/>
                <a:gd name="T12" fmla="*/ 81 w 297"/>
                <a:gd name="T13" fmla="*/ 425 h 453"/>
                <a:gd name="T14" fmla="*/ 122 w 297"/>
                <a:gd name="T15" fmla="*/ 450 h 453"/>
                <a:gd name="T16" fmla="*/ 175 w 297"/>
                <a:gd name="T17" fmla="*/ 445 h 453"/>
                <a:gd name="T18" fmla="*/ 243 w 297"/>
                <a:gd name="T19" fmla="*/ 436 h 453"/>
                <a:gd name="T20" fmla="*/ 268 w 297"/>
                <a:gd name="T21" fmla="*/ 402 h 453"/>
                <a:gd name="T22" fmla="*/ 293 w 297"/>
                <a:gd name="T23" fmla="*/ 228 h 453"/>
                <a:gd name="T24" fmla="*/ 272 w 297"/>
                <a:gd name="T25" fmla="*/ 115 h 453"/>
                <a:gd name="T26" fmla="*/ 20 w 297"/>
                <a:gd name="T27" fmla="*/ 20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 h="453">
                  <a:moveTo>
                    <a:pt x="20" y="202"/>
                  </a:moveTo>
                  <a:cubicBezTo>
                    <a:pt x="16" y="220"/>
                    <a:pt x="11" y="238"/>
                    <a:pt x="8" y="257"/>
                  </a:cubicBezTo>
                  <a:cubicBezTo>
                    <a:pt x="5" y="268"/>
                    <a:pt x="0" y="282"/>
                    <a:pt x="0" y="294"/>
                  </a:cubicBezTo>
                  <a:cubicBezTo>
                    <a:pt x="0" y="305"/>
                    <a:pt x="5" y="311"/>
                    <a:pt x="3" y="323"/>
                  </a:cubicBezTo>
                  <a:cubicBezTo>
                    <a:pt x="2" y="334"/>
                    <a:pt x="7" y="346"/>
                    <a:pt x="10" y="357"/>
                  </a:cubicBezTo>
                  <a:cubicBezTo>
                    <a:pt x="13" y="367"/>
                    <a:pt x="15" y="379"/>
                    <a:pt x="22" y="388"/>
                  </a:cubicBezTo>
                  <a:cubicBezTo>
                    <a:pt x="36" y="406"/>
                    <a:pt x="62" y="414"/>
                    <a:pt x="81" y="425"/>
                  </a:cubicBezTo>
                  <a:cubicBezTo>
                    <a:pt x="98" y="434"/>
                    <a:pt x="102" y="447"/>
                    <a:pt x="122" y="450"/>
                  </a:cubicBezTo>
                  <a:cubicBezTo>
                    <a:pt x="137" y="453"/>
                    <a:pt x="161" y="447"/>
                    <a:pt x="175" y="445"/>
                  </a:cubicBezTo>
                  <a:cubicBezTo>
                    <a:pt x="210" y="442"/>
                    <a:pt x="239" y="437"/>
                    <a:pt x="243" y="436"/>
                  </a:cubicBezTo>
                  <a:cubicBezTo>
                    <a:pt x="254" y="434"/>
                    <a:pt x="263" y="426"/>
                    <a:pt x="268" y="402"/>
                  </a:cubicBezTo>
                  <a:cubicBezTo>
                    <a:pt x="273" y="377"/>
                    <a:pt x="294" y="278"/>
                    <a:pt x="293" y="228"/>
                  </a:cubicBezTo>
                  <a:cubicBezTo>
                    <a:pt x="292" y="178"/>
                    <a:pt x="297" y="138"/>
                    <a:pt x="272" y="115"/>
                  </a:cubicBezTo>
                  <a:cubicBezTo>
                    <a:pt x="265" y="104"/>
                    <a:pt x="57" y="0"/>
                    <a:pt x="20" y="202"/>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503"/>
            <p:cNvSpPr/>
            <p:nvPr/>
          </p:nvSpPr>
          <p:spPr bwMode="auto">
            <a:xfrm>
              <a:off x="7713662" y="-3486150"/>
              <a:ext cx="1006475" cy="803275"/>
            </a:xfrm>
            <a:custGeom>
              <a:avLst/>
              <a:gdLst>
                <a:gd name="T0" fmla="*/ 138 w 268"/>
                <a:gd name="T1" fmla="*/ 214 h 214"/>
                <a:gd name="T2" fmla="*/ 268 w 268"/>
                <a:gd name="T3" fmla="*/ 183 h 214"/>
                <a:gd name="T4" fmla="*/ 247 w 268"/>
                <a:gd name="T5" fmla="*/ 108 h 214"/>
                <a:gd name="T6" fmla="*/ 0 w 268"/>
                <a:gd name="T7" fmla="*/ 175 h 214"/>
                <a:gd name="T8" fmla="*/ 98 w 268"/>
                <a:gd name="T9" fmla="*/ 212 h 214"/>
                <a:gd name="T10" fmla="*/ 138 w 268"/>
                <a:gd name="T11" fmla="*/ 214 h 214"/>
              </a:gdLst>
              <a:ahLst/>
              <a:cxnLst>
                <a:cxn ang="0">
                  <a:pos x="T0" y="T1"/>
                </a:cxn>
                <a:cxn ang="0">
                  <a:pos x="T2" y="T3"/>
                </a:cxn>
                <a:cxn ang="0">
                  <a:pos x="T4" y="T5"/>
                </a:cxn>
                <a:cxn ang="0">
                  <a:pos x="T6" y="T7"/>
                </a:cxn>
                <a:cxn ang="0">
                  <a:pos x="T8" y="T9"/>
                </a:cxn>
                <a:cxn ang="0">
                  <a:pos x="T10" y="T11"/>
                </a:cxn>
              </a:cxnLst>
              <a:rect l="0" t="0" r="r" b="b"/>
              <a:pathLst>
                <a:path w="268" h="214">
                  <a:moveTo>
                    <a:pt x="138" y="214"/>
                  </a:moveTo>
                  <a:cubicBezTo>
                    <a:pt x="182" y="210"/>
                    <a:pt x="227" y="198"/>
                    <a:pt x="268" y="183"/>
                  </a:cubicBezTo>
                  <a:cubicBezTo>
                    <a:pt x="267" y="151"/>
                    <a:pt x="265" y="125"/>
                    <a:pt x="247" y="108"/>
                  </a:cubicBezTo>
                  <a:cubicBezTo>
                    <a:pt x="240" y="97"/>
                    <a:pt x="46" y="0"/>
                    <a:pt x="0" y="175"/>
                  </a:cubicBezTo>
                  <a:cubicBezTo>
                    <a:pt x="32" y="189"/>
                    <a:pt x="64" y="202"/>
                    <a:pt x="98" y="212"/>
                  </a:cubicBezTo>
                  <a:cubicBezTo>
                    <a:pt x="111" y="213"/>
                    <a:pt x="125" y="213"/>
                    <a:pt x="138" y="214"/>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504"/>
            <p:cNvSpPr/>
            <p:nvPr/>
          </p:nvSpPr>
          <p:spPr bwMode="auto">
            <a:xfrm>
              <a:off x="7556500" y="-3140075"/>
              <a:ext cx="288925" cy="833438"/>
            </a:xfrm>
            <a:custGeom>
              <a:avLst/>
              <a:gdLst>
                <a:gd name="T0" fmla="*/ 24 w 77"/>
                <a:gd name="T1" fmla="*/ 0 h 222"/>
                <a:gd name="T2" fmla="*/ 0 w 77"/>
                <a:gd name="T3" fmla="*/ 132 h 222"/>
                <a:gd name="T4" fmla="*/ 14 w 77"/>
                <a:gd name="T5" fmla="*/ 133 h 222"/>
                <a:gd name="T6" fmla="*/ 32 w 77"/>
                <a:gd name="T7" fmla="*/ 162 h 222"/>
                <a:gd name="T8" fmla="*/ 18 w 77"/>
                <a:gd name="T9" fmla="*/ 215 h 222"/>
                <a:gd name="T10" fmla="*/ 27 w 77"/>
                <a:gd name="T11" fmla="*/ 221 h 222"/>
                <a:gd name="T12" fmla="*/ 38 w 77"/>
                <a:gd name="T13" fmla="*/ 218 h 222"/>
                <a:gd name="T14" fmla="*/ 77 w 77"/>
                <a:gd name="T15" fmla="*/ 30 h 222"/>
                <a:gd name="T16" fmla="*/ 24 w 77"/>
                <a:gd name="T1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222">
                  <a:moveTo>
                    <a:pt x="24" y="0"/>
                  </a:moveTo>
                  <a:cubicBezTo>
                    <a:pt x="24" y="0"/>
                    <a:pt x="2" y="96"/>
                    <a:pt x="0" y="132"/>
                  </a:cubicBezTo>
                  <a:cubicBezTo>
                    <a:pt x="0" y="132"/>
                    <a:pt x="7" y="131"/>
                    <a:pt x="14" y="133"/>
                  </a:cubicBezTo>
                  <a:cubicBezTo>
                    <a:pt x="21" y="135"/>
                    <a:pt x="33" y="141"/>
                    <a:pt x="32" y="162"/>
                  </a:cubicBezTo>
                  <a:cubicBezTo>
                    <a:pt x="29" y="201"/>
                    <a:pt x="18" y="215"/>
                    <a:pt x="18" y="215"/>
                  </a:cubicBezTo>
                  <a:cubicBezTo>
                    <a:pt x="18" y="215"/>
                    <a:pt x="18" y="219"/>
                    <a:pt x="27" y="221"/>
                  </a:cubicBezTo>
                  <a:cubicBezTo>
                    <a:pt x="37" y="222"/>
                    <a:pt x="38" y="218"/>
                    <a:pt x="38" y="218"/>
                  </a:cubicBezTo>
                  <a:cubicBezTo>
                    <a:pt x="77" y="30"/>
                    <a:pt x="77" y="30"/>
                    <a:pt x="77" y="30"/>
                  </a:cubicBezTo>
                  <a:lnTo>
                    <a:pt x="24" y="0"/>
                  </a:ln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505"/>
            <p:cNvSpPr/>
            <p:nvPr/>
          </p:nvSpPr>
          <p:spPr bwMode="auto">
            <a:xfrm>
              <a:off x="7556500" y="-2749550"/>
              <a:ext cx="107950" cy="146050"/>
            </a:xfrm>
            <a:custGeom>
              <a:avLst/>
              <a:gdLst>
                <a:gd name="T0" fmla="*/ 28 w 29"/>
                <a:gd name="T1" fmla="*/ 39 h 39"/>
                <a:gd name="T2" fmla="*/ 29 w 29"/>
                <a:gd name="T3" fmla="*/ 23 h 39"/>
                <a:gd name="T4" fmla="*/ 26 w 29"/>
                <a:gd name="T5" fmla="*/ 16 h 39"/>
                <a:gd name="T6" fmla="*/ 7 w 29"/>
                <a:gd name="T7" fmla="*/ 1 h 39"/>
                <a:gd name="T8" fmla="*/ 4 w 29"/>
                <a:gd name="T9" fmla="*/ 0 h 39"/>
                <a:gd name="T10" fmla="*/ 0 w 29"/>
                <a:gd name="T11" fmla="*/ 28 h 39"/>
                <a:gd name="T12" fmla="*/ 14 w 29"/>
                <a:gd name="T13" fmla="*/ 29 h 39"/>
                <a:gd name="T14" fmla="*/ 28 w 29"/>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9">
                  <a:moveTo>
                    <a:pt x="28" y="39"/>
                  </a:moveTo>
                  <a:cubicBezTo>
                    <a:pt x="28" y="34"/>
                    <a:pt x="28" y="29"/>
                    <a:pt x="29" y="23"/>
                  </a:cubicBezTo>
                  <a:cubicBezTo>
                    <a:pt x="28" y="21"/>
                    <a:pt x="27" y="19"/>
                    <a:pt x="26" y="16"/>
                  </a:cubicBezTo>
                  <a:cubicBezTo>
                    <a:pt x="20" y="12"/>
                    <a:pt x="14" y="6"/>
                    <a:pt x="7" y="1"/>
                  </a:cubicBezTo>
                  <a:cubicBezTo>
                    <a:pt x="6" y="1"/>
                    <a:pt x="5" y="0"/>
                    <a:pt x="4" y="0"/>
                  </a:cubicBezTo>
                  <a:cubicBezTo>
                    <a:pt x="2" y="11"/>
                    <a:pt x="1" y="21"/>
                    <a:pt x="0" y="28"/>
                  </a:cubicBezTo>
                  <a:cubicBezTo>
                    <a:pt x="0" y="28"/>
                    <a:pt x="7" y="27"/>
                    <a:pt x="14" y="29"/>
                  </a:cubicBezTo>
                  <a:cubicBezTo>
                    <a:pt x="18" y="30"/>
                    <a:pt x="24" y="33"/>
                    <a:pt x="28" y="39"/>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506"/>
            <p:cNvSpPr/>
            <p:nvPr/>
          </p:nvSpPr>
          <p:spPr bwMode="auto">
            <a:xfrm>
              <a:off x="7608887" y="-3073400"/>
              <a:ext cx="217488" cy="230188"/>
            </a:xfrm>
            <a:custGeom>
              <a:avLst/>
              <a:gdLst>
                <a:gd name="T0" fmla="*/ 6 w 58"/>
                <a:gd name="T1" fmla="*/ 0 h 61"/>
                <a:gd name="T2" fmla="*/ 0 w 58"/>
                <a:gd name="T3" fmla="*/ 28 h 61"/>
                <a:gd name="T4" fmla="*/ 53 w 58"/>
                <a:gd name="T5" fmla="*/ 61 h 61"/>
                <a:gd name="T6" fmla="*/ 58 w 58"/>
                <a:gd name="T7" fmla="*/ 37 h 61"/>
                <a:gd name="T8" fmla="*/ 6 w 58"/>
                <a:gd name="T9" fmla="*/ 0 h 61"/>
              </a:gdLst>
              <a:ahLst/>
              <a:cxnLst>
                <a:cxn ang="0">
                  <a:pos x="T0" y="T1"/>
                </a:cxn>
                <a:cxn ang="0">
                  <a:pos x="T2" y="T3"/>
                </a:cxn>
                <a:cxn ang="0">
                  <a:pos x="T4" y="T5"/>
                </a:cxn>
                <a:cxn ang="0">
                  <a:pos x="T6" y="T7"/>
                </a:cxn>
                <a:cxn ang="0">
                  <a:pos x="T8" y="T9"/>
                </a:cxn>
              </a:cxnLst>
              <a:rect l="0" t="0" r="r" b="b"/>
              <a:pathLst>
                <a:path w="58" h="61">
                  <a:moveTo>
                    <a:pt x="6" y="0"/>
                  </a:moveTo>
                  <a:cubicBezTo>
                    <a:pt x="0" y="28"/>
                    <a:pt x="0" y="28"/>
                    <a:pt x="0" y="28"/>
                  </a:cubicBezTo>
                  <a:cubicBezTo>
                    <a:pt x="0" y="28"/>
                    <a:pt x="24" y="57"/>
                    <a:pt x="53" y="61"/>
                  </a:cubicBezTo>
                  <a:cubicBezTo>
                    <a:pt x="58" y="37"/>
                    <a:pt x="58" y="37"/>
                    <a:pt x="58" y="37"/>
                  </a:cubicBezTo>
                  <a:lnTo>
                    <a:pt x="6" y="0"/>
                  </a:ln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507"/>
            <p:cNvSpPr/>
            <p:nvPr/>
          </p:nvSpPr>
          <p:spPr bwMode="auto">
            <a:xfrm>
              <a:off x="7548562" y="-3478213"/>
              <a:ext cx="1493838" cy="1320800"/>
            </a:xfrm>
            <a:custGeom>
              <a:avLst/>
              <a:gdLst>
                <a:gd name="T0" fmla="*/ 73 w 398"/>
                <a:gd name="T1" fmla="*/ 7 h 352"/>
                <a:gd name="T2" fmla="*/ 146 w 398"/>
                <a:gd name="T3" fmla="*/ 51 h 352"/>
                <a:gd name="T4" fmla="*/ 285 w 398"/>
                <a:gd name="T5" fmla="*/ 38 h 352"/>
                <a:gd name="T6" fmla="*/ 347 w 398"/>
                <a:gd name="T7" fmla="*/ 118 h 352"/>
                <a:gd name="T8" fmla="*/ 392 w 398"/>
                <a:gd name="T9" fmla="*/ 149 h 352"/>
                <a:gd name="T10" fmla="*/ 340 w 398"/>
                <a:gd name="T11" fmla="*/ 285 h 352"/>
                <a:gd name="T12" fmla="*/ 337 w 398"/>
                <a:gd name="T13" fmla="*/ 282 h 352"/>
                <a:gd name="T14" fmla="*/ 307 w 398"/>
                <a:gd name="T15" fmla="*/ 284 h 352"/>
                <a:gd name="T16" fmla="*/ 297 w 398"/>
                <a:gd name="T17" fmla="*/ 347 h 352"/>
                <a:gd name="T18" fmla="*/ 286 w 398"/>
                <a:gd name="T19" fmla="*/ 350 h 352"/>
                <a:gd name="T20" fmla="*/ 277 w 398"/>
                <a:gd name="T21" fmla="*/ 339 h 352"/>
                <a:gd name="T22" fmla="*/ 297 w 398"/>
                <a:gd name="T23" fmla="*/ 221 h 352"/>
                <a:gd name="T24" fmla="*/ 303 w 398"/>
                <a:gd name="T25" fmla="*/ 169 h 352"/>
                <a:gd name="T26" fmla="*/ 99 w 398"/>
                <a:gd name="T27" fmla="*/ 178 h 352"/>
                <a:gd name="T28" fmla="*/ 2 w 398"/>
                <a:gd name="T29" fmla="*/ 28 h 352"/>
                <a:gd name="T30" fmla="*/ 30 w 398"/>
                <a:gd name="T31" fmla="*/ 70 h 352"/>
                <a:gd name="T32" fmla="*/ 45 w 398"/>
                <a:gd name="T33" fmla="*/ 0 h 352"/>
                <a:gd name="T34" fmla="*/ 60 w 398"/>
                <a:gd name="T35" fmla="*/ 41 h 352"/>
                <a:gd name="T36" fmla="*/ 73 w 398"/>
                <a:gd name="T37" fmla="*/ 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8" h="352">
                  <a:moveTo>
                    <a:pt x="73" y="7"/>
                  </a:moveTo>
                  <a:cubicBezTo>
                    <a:pt x="73" y="7"/>
                    <a:pt x="67" y="51"/>
                    <a:pt x="146" y="51"/>
                  </a:cubicBezTo>
                  <a:cubicBezTo>
                    <a:pt x="200" y="51"/>
                    <a:pt x="243" y="29"/>
                    <a:pt x="285" y="38"/>
                  </a:cubicBezTo>
                  <a:cubicBezTo>
                    <a:pt x="328" y="47"/>
                    <a:pt x="351" y="91"/>
                    <a:pt x="347" y="118"/>
                  </a:cubicBezTo>
                  <a:cubicBezTo>
                    <a:pt x="347" y="118"/>
                    <a:pt x="384" y="102"/>
                    <a:pt x="392" y="149"/>
                  </a:cubicBezTo>
                  <a:cubicBezTo>
                    <a:pt x="398" y="178"/>
                    <a:pt x="376" y="221"/>
                    <a:pt x="340" y="285"/>
                  </a:cubicBezTo>
                  <a:cubicBezTo>
                    <a:pt x="340" y="285"/>
                    <a:pt x="338" y="284"/>
                    <a:pt x="337" y="282"/>
                  </a:cubicBezTo>
                  <a:cubicBezTo>
                    <a:pt x="332" y="278"/>
                    <a:pt x="321" y="274"/>
                    <a:pt x="307" y="284"/>
                  </a:cubicBezTo>
                  <a:cubicBezTo>
                    <a:pt x="295" y="293"/>
                    <a:pt x="297" y="347"/>
                    <a:pt x="297" y="347"/>
                  </a:cubicBezTo>
                  <a:cubicBezTo>
                    <a:pt x="297" y="347"/>
                    <a:pt x="297" y="352"/>
                    <a:pt x="286" y="350"/>
                  </a:cubicBezTo>
                  <a:cubicBezTo>
                    <a:pt x="274" y="348"/>
                    <a:pt x="277" y="339"/>
                    <a:pt x="277" y="339"/>
                  </a:cubicBezTo>
                  <a:cubicBezTo>
                    <a:pt x="277" y="339"/>
                    <a:pt x="285" y="286"/>
                    <a:pt x="297" y="221"/>
                  </a:cubicBezTo>
                  <a:cubicBezTo>
                    <a:pt x="302" y="194"/>
                    <a:pt x="306" y="178"/>
                    <a:pt x="303" y="169"/>
                  </a:cubicBezTo>
                  <a:cubicBezTo>
                    <a:pt x="303" y="169"/>
                    <a:pt x="196" y="217"/>
                    <a:pt x="99" y="178"/>
                  </a:cubicBezTo>
                  <a:cubicBezTo>
                    <a:pt x="3" y="140"/>
                    <a:pt x="0" y="74"/>
                    <a:pt x="2" y="28"/>
                  </a:cubicBezTo>
                  <a:cubicBezTo>
                    <a:pt x="2" y="28"/>
                    <a:pt x="7" y="58"/>
                    <a:pt x="30" y="70"/>
                  </a:cubicBezTo>
                  <a:cubicBezTo>
                    <a:pt x="30" y="70"/>
                    <a:pt x="15" y="31"/>
                    <a:pt x="45" y="0"/>
                  </a:cubicBezTo>
                  <a:cubicBezTo>
                    <a:pt x="45" y="0"/>
                    <a:pt x="48" y="30"/>
                    <a:pt x="60" y="41"/>
                  </a:cubicBezTo>
                  <a:cubicBezTo>
                    <a:pt x="60" y="41"/>
                    <a:pt x="54" y="34"/>
                    <a:pt x="73" y="7"/>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08"/>
            <p:cNvSpPr/>
            <p:nvPr/>
          </p:nvSpPr>
          <p:spPr bwMode="auto">
            <a:xfrm>
              <a:off x="8689975" y="-2495550"/>
              <a:ext cx="176213" cy="90488"/>
            </a:xfrm>
            <a:custGeom>
              <a:avLst/>
              <a:gdLst>
                <a:gd name="T0" fmla="*/ 47 w 47"/>
                <a:gd name="T1" fmla="*/ 3 h 24"/>
                <a:gd name="T2" fmla="*/ 7 w 47"/>
                <a:gd name="T3" fmla="*/ 3 h 24"/>
                <a:gd name="T4" fmla="*/ 6 w 47"/>
                <a:gd name="T5" fmla="*/ 4 h 24"/>
                <a:gd name="T6" fmla="*/ 1 w 47"/>
                <a:gd name="T7" fmla="*/ 24 h 24"/>
                <a:gd name="T8" fmla="*/ 1 w 47"/>
                <a:gd name="T9" fmla="*/ 24 h 24"/>
                <a:gd name="T10" fmla="*/ 3 w 47"/>
                <a:gd name="T11" fmla="*/ 22 h 24"/>
                <a:gd name="T12" fmla="*/ 33 w 47"/>
                <a:gd name="T13" fmla="*/ 20 h 24"/>
                <a:gd name="T14" fmla="*/ 36 w 47"/>
                <a:gd name="T15" fmla="*/ 23 h 24"/>
                <a:gd name="T16" fmla="*/ 47 w 47"/>
                <a:gd name="T17" fmla="*/ 3 h 24"/>
                <a:gd name="T18" fmla="*/ 47 w 47"/>
                <a:gd name="T19"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24">
                  <a:moveTo>
                    <a:pt x="47" y="3"/>
                  </a:moveTo>
                  <a:cubicBezTo>
                    <a:pt x="33" y="1"/>
                    <a:pt x="20" y="0"/>
                    <a:pt x="7" y="3"/>
                  </a:cubicBezTo>
                  <a:cubicBezTo>
                    <a:pt x="7" y="4"/>
                    <a:pt x="6" y="4"/>
                    <a:pt x="6" y="4"/>
                  </a:cubicBezTo>
                  <a:cubicBezTo>
                    <a:pt x="3" y="10"/>
                    <a:pt x="0" y="17"/>
                    <a:pt x="1" y="24"/>
                  </a:cubicBezTo>
                  <a:cubicBezTo>
                    <a:pt x="1" y="24"/>
                    <a:pt x="1" y="24"/>
                    <a:pt x="1" y="24"/>
                  </a:cubicBezTo>
                  <a:cubicBezTo>
                    <a:pt x="2" y="23"/>
                    <a:pt x="2" y="23"/>
                    <a:pt x="3" y="22"/>
                  </a:cubicBezTo>
                  <a:cubicBezTo>
                    <a:pt x="17" y="12"/>
                    <a:pt x="28" y="16"/>
                    <a:pt x="33" y="20"/>
                  </a:cubicBezTo>
                  <a:cubicBezTo>
                    <a:pt x="34" y="22"/>
                    <a:pt x="36" y="23"/>
                    <a:pt x="36" y="23"/>
                  </a:cubicBezTo>
                  <a:cubicBezTo>
                    <a:pt x="40" y="16"/>
                    <a:pt x="43" y="10"/>
                    <a:pt x="47" y="3"/>
                  </a:cubicBezTo>
                  <a:cubicBezTo>
                    <a:pt x="47" y="3"/>
                    <a:pt x="47" y="3"/>
                    <a:pt x="47" y="3"/>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09"/>
            <p:cNvSpPr/>
            <p:nvPr/>
          </p:nvSpPr>
          <p:spPr bwMode="auto">
            <a:xfrm>
              <a:off x="7793037" y="-2746375"/>
              <a:ext cx="217488" cy="120650"/>
            </a:xfrm>
            <a:custGeom>
              <a:avLst/>
              <a:gdLst>
                <a:gd name="T0" fmla="*/ 58 w 58"/>
                <a:gd name="T1" fmla="*/ 21 h 32"/>
                <a:gd name="T2" fmla="*/ 30 w 58"/>
                <a:gd name="T3" fmla="*/ 2 h 32"/>
                <a:gd name="T4" fmla="*/ 5 w 58"/>
                <a:gd name="T5" fmla="*/ 18 h 32"/>
                <a:gd name="T6" fmla="*/ 0 w 58"/>
                <a:gd name="T7" fmla="*/ 32 h 32"/>
                <a:gd name="T8" fmla="*/ 58 w 58"/>
                <a:gd name="T9" fmla="*/ 21 h 32"/>
              </a:gdLst>
              <a:ahLst/>
              <a:cxnLst>
                <a:cxn ang="0">
                  <a:pos x="T0" y="T1"/>
                </a:cxn>
                <a:cxn ang="0">
                  <a:pos x="T2" y="T3"/>
                </a:cxn>
                <a:cxn ang="0">
                  <a:pos x="T4" y="T5"/>
                </a:cxn>
                <a:cxn ang="0">
                  <a:pos x="T6" y="T7"/>
                </a:cxn>
                <a:cxn ang="0">
                  <a:pos x="T8" y="T9"/>
                </a:cxn>
              </a:cxnLst>
              <a:rect l="0" t="0" r="r" b="b"/>
              <a:pathLst>
                <a:path w="58" h="32">
                  <a:moveTo>
                    <a:pt x="58" y="21"/>
                  </a:moveTo>
                  <a:cubicBezTo>
                    <a:pt x="58" y="21"/>
                    <a:pt x="43" y="5"/>
                    <a:pt x="30" y="2"/>
                  </a:cubicBezTo>
                  <a:cubicBezTo>
                    <a:pt x="17" y="0"/>
                    <a:pt x="5" y="18"/>
                    <a:pt x="5" y="18"/>
                  </a:cubicBezTo>
                  <a:cubicBezTo>
                    <a:pt x="0" y="32"/>
                    <a:pt x="0" y="32"/>
                    <a:pt x="0" y="32"/>
                  </a:cubicBezTo>
                  <a:cubicBezTo>
                    <a:pt x="0" y="32"/>
                    <a:pt x="37" y="13"/>
                    <a:pt x="58" y="21"/>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10"/>
            <p:cNvSpPr/>
            <p:nvPr/>
          </p:nvSpPr>
          <p:spPr bwMode="auto">
            <a:xfrm>
              <a:off x="8461375" y="-2644775"/>
              <a:ext cx="134938" cy="160338"/>
            </a:xfrm>
            <a:custGeom>
              <a:avLst/>
              <a:gdLst>
                <a:gd name="T0" fmla="*/ 12 w 36"/>
                <a:gd name="T1" fmla="*/ 2 h 43"/>
                <a:gd name="T2" fmla="*/ 0 w 36"/>
                <a:gd name="T3" fmla="*/ 10 h 43"/>
                <a:gd name="T4" fmla="*/ 31 w 36"/>
                <a:gd name="T5" fmla="*/ 43 h 43"/>
                <a:gd name="T6" fmla="*/ 35 w 36"/>
                <a:gd name="T7" fmla="*/ 23 h 43"/>
                <a:gd name="T8" fmla="*/ 12 w 36"/>
                <a:gd name="T9" fmla="*/ 2 h 43"/>
              </a:gdLst>
              <a:ahLst/>
              <a:cxnLst>
                <a:cxn ang="0">
                  <a:pos x="T0" y="T1"/>
                </a:cxn>
                <a:cxn ang="0">
                  <a:pos x="T2" y="T3"/>
                </a:cxn>
                <a:cxn ang="0">
                  <a:pos x="T4" y="T5"/>
                </a:cxn>
                <a:cxn ang="0">
                  <a:pos x="T6" y="T7"/>
                </a:cxn>
                <a:cxn ang="0">
                  <a:pos x="T8" y="T9"/>
                </a:cxn>
              </a:cxnLst>
              <a:rect l="0" t="0" r="r" b="b"/>
              <a:pathLst>
                <a:path w="36" h="43">
                  <a:moveTo>
                    <a:pt x="12" y="2"/>
                  </a:moveTo>
                  <a:cubicBezTo>
                    <a:pt x="12" y="2"/>
                    <a:pt x="1" y="0"/>
                    <a:pt x="0" y="10"/>
                  </a:cubicBezTo>
                  <a:cubicBezTo>
                    <a:pt x="0" y="10"/>
                    <a:pt x="25" y="21"/>
                    <a:pt x="31" y="43"/>
                  </a:cubicBezTo>
                  <a:cubicBezTo>
                    <a:pt x="31" y="43"/>
                    <a:pt x="36" y="31"/>
                    <a:pt x="35" y="23"/>
                  </a:cubicBezTo>
                  <a:cubicBezTo>
                    <a:pt x="35" y="15"/>
                    <a:pt x="27" y="5"/>
                    <a:pt x="12" y="2"/>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511"/>
            <p:cNvSpPr/>
            <p:nvPr/>
          </p:nvSpPr>
          <p:spPr bwMode="auto">
            <a:xfrm>
              <a:off x="8709025" y="-2413000"/>
              <a:ext cx="115888" cy="169863"/>
            </a:xfrm>
            <a:custGeom>
              <a:avLst/>
              <a:gdLst>
                <a:gd name="T0" fmla="*/ 1 w 31"/>
                <a:gd name="T1" fmla="*/ 44 h 45"/>
                <a:gd name="T2" fmla="*/ 19 w 31"/>
                <a:gd name="T3" fmla="*/ 10 h 45"/>
                <a:gd name="T4" fmla="*/ 18 w 31"/>
                <a:gd name="T5" fmla="*/ 38 h 45"/>
                <a:gd name="T6" fmla="*/ 1 w 31"/>
                <a:gd name="T7" fmla="*/ 44 h 45"/>
              </a:gdLst>
              <a:ahLst/>
              <a:cxnLst>
                <a:cxn ang="0">
                  <a:pos x="T0" y="T1"/>
                </a:cxn>
                <a:cxn ang="0">
                  <a:pos x="T2" y="T3"/>
                </a:cxn>
                <a:cxn ang="0">
                  <a:pos x="T4" y="T5"/>
                </a:cxn>
                <a:cxn ang="0">
                  <a:pos x="T6" y="T7"/>
                </a:cxn>
              </a:cxnLst>
              <a:rect l="0" t="0" r="r" b="b"/>
              <a:pathLst>
                <a:path w="31" h="45">
                  <a:moveTo>
                    <a:pt x="1" y="44"/>
                  </a:moveTo>
                  <a:cubicBezTo>
                    <a:pt x="1" y="44"/>
                    <a:pt x="0" y="0"/>
                    <a:pt x="19" y="10"/>
                  </a:cubicBezTo>
                  <a:cubicBezTo>
                    <a:pt x="31" y="16"/>
                    <a:pt x="27" y="30"/>
                    <a:pt x="18" y="38"/>
                  </a:cubicBezTo>
                  <a:cubicBezTo>
                    <a:pt x="13" y="43"/>
                    <a:pt x="6" y="45"/>
                    <a:pt x="1" y="44"/>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12"/>
            <p:cNvSpPr/>
            <p:nvPr/>
          </p:nvSpPr>
          <p:spPr bwMode="auto">
            <a:xfrm>
              <a:off x="8712200" y="-2360613"/>
              <a:ext cx="112713" cy="120650"/>
            </a:xfrm>
            <a:custGeom>
              <a:avLst/>
              <a:gdLst>
                <a:gd name="T0" fmla="*/ 0 w 30"/>
                <a:gd name="T1" fmla="*/ 29 h 32"/>
                <a:gd name="T2" fmla="*/ 0 w 30"/>
                <a:gd name="T3" fmla="*/ 18 h 32"/>
                <a:gd name="T4" fmla="*/ 23 w 30"/>
                <a:gd name="T5" fmla="*/ 16 h 32"/>
                <a:gd name="T6" fmla="*/ 0 w 30"/>
                <a:gd name="T7" fmla="*/ 29 h 32"/>
              </a:gdLst>
              <a:ahLst/>
              <a:cxnLst>
                <a:cxn ang="0">
                  <a:pos x="T0" y="T1"/>
                </a:cxn>
                <a:cxn ang="0">
                  <a:pos x="T2" y="T3"/>
                </a:cxn>
                <a:cxn ang="0">
                  <a:pos x="T4" y="T5"/>
                </a:cxn>
                <a:cxn ang="0">
                  <a:pos x="T6" y="T7"/>
                </a:cxn>
              </a:cxnLst>
              <a:rect l="0" t="0" r="r" b="b"/>
              <a:pathLst>
                <a:path w="30" h="32">
                  <a:moveTo>
                    <a:pt x="0" y="29"/>
                  </a:moveTo>
                  <a:cubicBezTo>
                    <a:pt x="0" y="18"/>
                    <a:pt x="0" y="18"/>
                    <a:pt x="0" y="18"/>
                  </a:cubicBezTo>
                  <a:cubicBezTo>
                    <a:pt x="0" y="18"/>
                    <a:pt x="30" y="0"/>
                    <a:pt x="23" y="16"/>
                  </a:cubicBezTo>
                  <a:cubicBezTo>
                    <a:pt x="17" y="32"/>
                    <a:pt x="0" y="29"/>
                    <a:pt x="0" y="29"/>
                  </a:cubicBezTo>
                  <a:close/>
                </a:path>
              </a:pathLst>
            </a:custGeom>
            <a:solidFill>
              <a:srgbClr val="E5BE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513"/>
            <p:cNvSpPr/>
            <p:nvPr/>
          </p:nvSpPr>
          <p:spPr bwMode="auto">
            <a:xfrm>
              <a:off x="7504112" y="-2592388"/>
              <a:ext cx="153988" cy="168275"/>
            </a:xfrm>
            <a:custGeom>
              <a:avLst/>
              <a:gdLst>
                <a:gd name="T0" fmla="*/ 27 w 41"/>
                <a:gd name="T1" fmla="*/ 45 h 45"/>
                <a:gd name="T2" fmla="*/ 16 w 41"/>
                <a:gd name="T3" fmla="*/ 5 h 45"/>
                <a:gd name="T4" fmla="*/ 8 w 41"/>
                <a:gd name="T5" fmla="*/ 34 h 45"/>
                <a:gd name="T6" fmla="*/ 27 w 41"/>
                <a:gd name="T7" fmla="*/ 45 h 45"/>
              </a:gdLst>
              <a:ahLst/>
              <a:cxnLst>
                <a:cxn ang="0">
                  <a:pos x="T0" y="T1"/>
                </a:cxn>
                <a:cxn ang="0">
                  <a:pos x="T2" y="T3"/>
                </a:cxn>
                <a:cxn ang="0">
                  <a:pos x="T4" y="T5"/>
                </a:cxn>
                <a:cxn ang="0">
                  <a:pos x="T6" y="T7"/>
                </a:cxn>
              </a:cxnLst>
              <a:rect l="0" t="0" r="r" b="b"/>
              <a:pathLst>
                <a:path w="41" h="45">
                  <a:moveTo>
                    <a:pt x="27" y="45"/>
                  </a:moveTo>
                  <a:cubicBezTo>
                    <a:pt x="27" y="45"/>
                    <a:pt x="41" y="0"/>
                    <a:pt x="16" y="5"/>
                  </a:cubicBezTo>
                  <a:cubicBezTo>
                    <a:pt x="0" y="8"/>
                    <a:pt x="0" y="23"/>
                    <a:pt x="8" y="34"/>
                  </a:cubicBezTo>
                  <a:cubicBezTo>
                    <a:pt x="13" y="40"/>
                    <a:pt x="21" y="45"/>
                    <a:pt x="27" y="45"/>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514"/>
            <p:cNvSpPr/>
            <p:nvPr/>
          </p:nvSpPr>
          <p:spPr bwMode="auto">
            <a:xfrm>
              <a:off x="7507287" y="-2573338"/>
              <a:ext cx="109538" cy="149225"/>
            </a:xfrm>
            <a:custGeom>
              <a:avLst/>
              <a:gdLst>
                <a:gd name="T0" fmla="*/ 26 w 29"/>
                <a:gd name="T1" fmla="*/ 40 h 40"/>
                <a:gd name="T2" fmla="*/ 29 w 29"/>
                <a:gd name="T3" fmla="*/ 28 h 40"/>
                <a:gd name="T4" fmla="*/ 2 w 29"/>
                <a:gd name="T5" fmla="*/ 19 h 40"/>
                <a:gd name="T6" fmla="*/ 26 w 29"/>
                <a:gd name="T7" fmla="*/ 40 h 40"/>
              </a:gdLst>
              <a:ahLst/>
              <a:cxnLst>
                <a:cxn ang="0">
                  <a:pos x="T0" y="T1"/>
                </a:cxn>
                <a:cxn ang="0">
                  <a:pos x="T2" y="T3"/>
                </a:cxn>
                <a:cxn ang="0">
                  <a:pos x="T4" y="T5"/>
                </a:cxn>
                <a:cxn ang="0">
                  <a:pos x="T6" y="T7"/>
                </a:cxn>
              </a:cxnLst>
              <a:rect l="0" t="0" r="r" b="b"/>
              <a:pathLst>
                <a:path w="29" h="40">
                  <a:moveTo>
                    <a:pt x="26" y="40"/>
                  </a:moveTo>
                  <a:cubicBezTo>
                    <a:pt x="29" y="28"/>
                    <a:pt x="29" y="28"/>
                    <a:pt x="29" y="28"/>
                  </a:cubicBezTo>
                  <a:cubicBezTo>
                    <a:pt x="29" y="28"/>
                    <a:pt x="0" y="0"/>
                    <a:pt x="2" y="19"/>
                  </a:cubicBezTo>
                  <a:cubicBezTo>
                    <a:pt x="5" y="38"/>
                    <a:pt x="26" y="40"/>
                    <a:pt x="26" y="40"/>
                  </a:cubicBezTo>
                  <a:close/>
                </a:path>
              </a:pathLst>
            </a:custGeom>
            <a:solidFill>
              <a:srgbClr val="E5BE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515"/>
            <p:cNvSpPr/>
            <p:nvPr/>
          </p:nvSpPr>
          <p:spPr bwMode="auto">
            <a:xfrm>
              <a:off x="8054975" y="-1879600"/>
              <a:ext cx="109538" cy="44450"/>
            </a:xfrm>
            <a:custGeom>
              <a:avLst/>
              <a:gdLst>
                <a:gd name="T0" fmla="*/ 28 w 29"/>
                <a:gd name="T1" fmla="*/ 9 h 12"/>
                <a:gd name="T2" fmla="*/ 14 w 29"/>
                <a:gd name="T3" fmla="*/ 10 h 12"/>
                <a:gd name="T4" fmla="*/ 1 w 29"/>
                <a:gd name="T5" fmla="*/ 3 h 12"/>
                <a:gd name="T6" fmla="*/ 16 w 29"/>
                <a:gd name="T7" fmla="*/ 2 h 12"/>
                <a:gd name="T8" fmla="*/ 28 w 29"/>
                <a:gd name="T9" fmla="*/ 9 h 12"/>
              </a:gdLst>
              <a:ahLst/>
              <a:cxnLst>
                <a:cxn ang="0">
                  <a:pos x="T0" y="T1"/>
                </a:cxn>
                <a:cxn ang="0">
                  <a:pos x="T2" y="T3"/>
                </a:cxn>
                <a:cxn ang="0">
                  <a:pos x="T4" y="T5"/>
                </a:cxn>
                <a:cxn ang="0">
                  <a:pos x="T6" y="T7"/>
                </a:cxn>
                <a:cxn ang="0">
                  <a:pos x="T8" y="T9"/>
                </a:cxn>
              </a:cxnLst>
              <a:rect l="0" t="0" r="r" b="b"/>
              <a:pathLst>
                <a:path w="29" h="12">
                  <a:moveTo>
                    <a:pt x="28" y="9"/>
                  </a:moveTo>
                  <a:cubicBezTo>
                    <a:pt x="28" y="11"/>
                    <a:pt x="21" y="12"/>
                    <a:pt x="14" y="10"/>
                  </a:cubicBezTo>
                  <a:cubicBezTo>
                    <a:pt x="6" y="9"/>
                    <a:pt x="0" y="5"/>
                    <a:pt x="1" y="3"/>
                  </a:cubicBezTo>
                  <a:cubicBezTo>
                    <a:pt x="1" y="1"/>
                    <a:pt x="8" y="0"/>
                    <a:pt x="16" y="2"/>
                  </a:cubicBezTo>
                  <a:cubicBezTo>
                    <a:pt x="23" y="3"/>
                    <a:pt x="29" y="7"/>
                    <a:pt x="28" y="9"/>
                  </a:cubicBezTo>
                  <a:close/>
                </a:path>
              </a:pathLst>
            </a:custGeom>
            <a:solidFill>
              <a:srgbClr val="FFE9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516"/>
            <p:cNvSpPr/>
            <p:nvPr/>
          </p:nvSpPr>
          <p:spPr bwMode="auto">
            <a:xfrm>
              <a:off x="8656637" y="-2300288"/>
              <a:ext cx="198438" cy="150813"/>
            </a:xfrm>
            <a:custGeom>
              <a:avLst/>
              <a:gdLst>
                <a:gd name="T0" fmla="*/ 5 w 53"/>
                <a:gd name="T1" fmla="*/ 40 h 40"/>
                <a:gd name="T2" fmla="*/ 0 w 53"/>
                <a:gd name="T3" fmla="*/ 36 h 40"/>
                <a:gd name="T4" fmla="*/ 48 w 53"/>
                <a:gd name="T5" fmla="*/ 0 h 40"/>
                <a:gd name="T6" fmla="*/ 5 w 53"/>
                <a:gd name="T7" fmla="*/ 40 h 40"/>
              </a:gdLst>
              <a:ahLst/>
              <a:cxnLst>
                <a:cxn ang="0">
                  <a:pos x="T0" y="T1"/>
                </a:cxn>
                <a:cxn ang="0">
                  <a:pos x="T2" y="T3"/>
                </a:cxn>
                <a:cxn ang="0">
                  <a:pos x="T4" y="T5"/>
                </a:cxn>
                <a:cxn ang="0">
                  <a:pos x="T6" y="T7"/>
                </a:cxn>
              </a:cxnLst>
              <a:rect l="0" t="0" r="r" b="b"/>
              <a:pathLst>
                <a:path w="53" h="40">
                  <a:moveTo>
                    <a:pt x="5" y="40"/>
                  </a:moveTo>
                  <a:cubicBezTo>
                    <a:pt x="0" y="36"/>
                    <a:pt x="0" y="36"/>
                    <a:pt x="0" y="36"/>
                  </a:cubicBezTo>
                  <a:cubicBezTo>
                    <a:pt x="0" y="36"/>
                    <a:pt x="43" y="29"/>
                    <a:pt x="48" y="0"/>
                  </a:cubicBezTo>
                  <a:cubicBezTo>
                    <a:pt x="48" y="0"/>
                    <a:pt x="53" y="33"/>
                    <a:pt x="5" y="40"/>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517"/>
            <p:cNvSpPr/>
            <p:nvPr/>
          </p:nvSpPr>
          <p:spPr bwMode="auto">
            <a:xfrm>
              <a:off x="7658100" y="-3327400"/>
              <a:ext cx="146050" cy="209550"/>
            </a:xfrm>
            <a:custGeom>
              <a:avLst/>
              <a:gdLst>
                <a:gd name="T0" fmla="*/ 2 w 39"/>
                <a:gd name="T1" fmla="*/ 1 h 56"/>
                <a:gd name="T2" fmla="*/ 3 w 39"/>
                <a:gd name="T3" fmla="*/ 15 h 56"/>
                <a:gd name="T4" fmla="*/ 9 w 39"/>
                <a:gd name="T5" fmla="*/ 32 h 56"/>
                <a:gd name="T6" fmla="*/ 33 w 39"/>
                <a:gd name="T7" fmla="*/ 55 h 56"/>
                <a:gd name="T8" fmla="*/ 39 w 39"/>
                <a:gd name="T9" fmla="*/ 56 h 56"/>
                <a:gd name="T10" fmla="*/ 34 w 39"/>
                <a:gd name="T11" fmla="*/ 52 h 56"/>
                <a:gd name="T12" fmla="*/ 28 w 39"/>
                <a:gd name="T13" fmla="*/ 46 h 56"/>
                <a:gd name="T14" fmla="*/ 16 w 39"/>
                <a:gd name="T15" fmla="*/ 32 h 56"/>
                <a:gd name="T16" fmla="*/ 8 w 39"/>
                <a:gd name="T17" fmla="*/ 16 h 56"/>
                <a:gd name="T18" fmla="*/ 4 w 39"/>
                <a:gd name="T19" fmla="*/ 3 h 56"/>
                <a:gd name="T20" fmla="*/ 3 w 39"/>
                <a:gd name="T21" fmla="*/ 0 h 56"/>
                <a:gd name="T22" fmla="*/ 2 w 39"/>
                <a:gd name="T23" fmla="*/ 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56">
                  <a:moveTo>
                    <a:pt x="2" y="1"/>
                  </a:moveTo>
                  <a:cubicBezTo>
                    <a:pt x="0" y="4"/>
                    <a:pt x="3" y="12"/>
                    <a:pt x="3" y="15"/>
                  </a:cubicBezTo>
                  <a:cubicBezTo>
                    <a:pt x="4" y="21"/>
                    <a:pt x="6" y="26"/>
                    <a:pt x="9" y="32"/>
                  </a:cubicBezTo>
                  <a:cubicBezTo>
                    <a:pt x="14" y="42"/>
                    <a:pt x="23" y="50"/>
                    <a:pt x="33" y="55"/>
                  </a:cubicBezTo>
                  <a:cubicBezTo>
                    <a:pt x="35" y="55"/>
                    <a:pt x="37" y="56"/>
                    <a:pt x="39" y="56"/>
                  </a:cubicBezTo>
                  <a:cubicBezTo>
                    <a:pt x="38" y="55"/>
                    <a:pt x="35" y="53"/>
                    <a:pt x="34" y="52"/>
                  </a:cubicBezTo>
                  <a:cubicBezTo>
                    <a:pt x="32" y="50"/>
                    <a:pt x="30" y="48"/>
                    <a:pt x="28" y="46"/>
                  </a:cubicBezTo>
                  <a:cubicBezTo>
                    <a:pt x="24" y="42"/>
                    <a:pt x="19" y="37"/>
                    <a:pt x="16" y="32"/>
                  </a:cubicBezTo>
                  <a:cubicBezTo>
                    <a:pt x="13" y="27"/>
                    <a:pt x="10" y="21"/>
                    <a:pt x="8" y="16"/>
                  </a:cubicBezTo>
                  <a:cubicBezTo>
                    <a:pt x="7" y="12"/>
                    <a:pt x="5" y="8"/>
                    <a:pt x="4" y="3"/>
                  </a:cubicBezTo>
                  <a:cubicBezTo>
                    <a:pt x="3" y="2"/>
                    <a:pt x="3" y="1"/>
                    <a:pt x="3" y="0"/>
                  </a:cubicBezTo>
                  <a:cubicBezTo>
                    <a:pt x="3" y="0"/>
                    <a:pt x="2" y="0"/>
                    <a:pt x="2" y="1"/>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518"/>
            <p:cNvSpPr/>
            <p:nvPr/>
          </p:nvSpPr>
          <p:spPr bwMode="auto">
            <a:xfrm>
              <a:off x="7754937" y="-3376613"/>
              <a:ext cx="101600" cy="160338"/>
            </a:xfrm>
            <a:custGeom>
              <a:avLst/>
              <a:gdLst>
                <a:gd name="T0" fmla="*/ 10 w 27"/>
                <a:gd name="T1" fmla="*/ 0 h 43"/>
                <a:gd name="T2" fmla="*/ 27 w 27"/>
                <a:gd name="T3" fmla="*/ 43 h 43"/>
                <a:gd name="T4" fmla="*/ 10 w 27"/>
                <a:gd name="T5" fmla="*/ 0 h 43"/>
              </a:gdLst>
              <a:ahLst/>
              <a:cxnLst>
                <a:cxn ang="0">
                  <a:pos x="T0" y="T1"/>
                </a:cxn>
                <a:cxn ang="0">
                  <a:pos x="T2" y="T3"/>
                </a:cxn>
                <a:cxn ang="0">
                  <a:pos x="T4" y="T5"/>
                </a:cxn>
              </a:cxnLst>
              <a:rect l="0" t="0" r="r" b="b"/>
              <a:pathLst>
                <a:path w="27" h="43">
                  <a:moveTo>
                    <a:pt x="10" y="0"/>
                  </a:moveTo>
                  <a:cubicBezTo>
                    <a:pt x="10" y="0"/>
                    <a:pt x="0" y="30"/>
                    <a:pt x="27" y="43"/>
                  </a:cubicBezTo>
                  <a:cubicBezTo>
                    <a:pt x="27" y="43"/>
                    <a:pt x="10" y="26"/>
                    <a:pt x="10" y="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519"/>
            <p:cNvSpPr/>
            <p:nvPr/>
          </p:nvSpPr>
          <p:spPr bwMode="auto">
            <a:xfrm>
              <a:off x="8682037" y="-3024188"/>
              <a:ext cx="184150" cy="165100"/>
            </a:xfrm>
            <a:custGeom>
              <a:avLst/>
              <a:gdLst>
                <a:gd name="T0" fmla="*/ 43 w 49"/>
                <a:gd name="T1" fmla="*/ 0 h 44"/>
                <a:gd name="T2" fmla="*/ 0 w 49"/>
                <a:gd name="T3" fmla="*/ 44 h 44"/>
                <a:gd name="T4" fmla="*/ 43 w 49"/>
                <a:gd name="T5" fmla="*/ 0 h 44"/>
              </a:gdLst>
              <a:ahLst/>
              <a:cxnLst>
                <a:cxn ang="0">
                  <a:pos x="T0" y="T1"/>
                </a:cxn>
                <a:cxn ang="0">
                  <a:pos x="T2" y="T3"/>
                </a:cxn>
                <a:cxn ang="0">
                  <a:pos x="T4" y="T5"/>
                </a:cxn>
              </a:cxnLst>
              <a:rect l="0" t="0" r="r" b="b"/>
              <a:pathLst>
                <a:path w="49" h="44">
                  <a:moveTo>
                    <a:pt x="43" y="0"/>
                  </a:moveTo>
                  <a:cubicBezTo>
                    <a:pt x="43" y="0"/>
                    <a:pt x="49" y="44"/>
                    <a:pt x="0" y="44"/>
                  </a:cubicBezTo>
                  <a:cubicBezTo>
                    <a:pt x="0" y="44"/>
                    <a:pt x="29" y="29"/>
                    <a:pt x="43" y="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520"/>
            <p:cNvSpPr/>
            <p:nvPr/>
          </p:nvSpPr>
          <p:spPr bwMode="auto">
            <a:xfrm>
              <a:off x="8250237" y="-3324225"/>
              <a:ext cx="525463" cy="161925"/>
            </a:xfrm>
            <a:custGeom>
              <a:avLst/>
              <a:gdLst>
                <a:gd name="T0" fmla="*/ 140 w 140"/>
                <a:gd name="T1" fmla="*/ 37 h 43"/>
                <a:gd name="T2" fmla="*/ 81 w 140"/>
                <a:gd name="T3" fmla="*/ 6 h 43"/>
                <a:gd name="T4" fmla="*/ 17 w 140"/>
                <a:gd name="T5" fmla="*/ 19 h 43"/>
                <a:gd name="T6" fmla="*/ 96 w 140"/>
                <a:gd name="T7" fmla="*/ 26 h 43"/>
                <a:gd name="T8" fmla="*/ 140 w 140"/>
                <a:gd name="T9" fmla="*/ 37 h 43"/>
              </a:gdLst>
              <a:ahLst/>
              <a:cxnLst>
                <a:cxn ang="0">
                  <a:pos x="T0" y="T1"/>
                </a:cxn>
                <a:cxn ang="0">
                  <a:pos x="T2" y="T3"/>
                </a:cxn>
                <a:cxn ang="0">
                  <a:pos x="T4" y="T5"/>
                </a:cxn>
                <a:cxn ang="0">
                  <a:pos x="T6" y="T7"/>
                </a:cxn>
                <a:cxn ang="0">
                  <a:pos x="T8" y="T9"/>
                </a:cxn>
              </a:cxnLst>
              <a:rect l="0" t="0" r="r" b="b"/>
              <a:pathLst>
                <a:path w="140" h="43">
                  <a:moveTo>
                    <a:pt x="140" y="37"/>
                  </a:moveTo>
                  <a:cubicBezTo>
                    <a:pt x="140" y="37"/>
                    <a:pt x="125" y="0"/>
                    <a:pt x="81" y="6"/>
                  </a:cubicBezTo>
                  <a:cubicBezTo>
                    <a:pt x="36" y="12"/>
                    <a:pt x="35" y="22"/>
                    <a:pt x="17" y="19"/>
                  </a:cubicBezTo>
                  <a:cubicBezTo>
                    <a:pt x="0" y="17"/>
                    <a:pt x="61" y="29"/>
                    <a:pt x="96" y="26"/>
                  </a:cubicBezTo>
                  <a:cubicBezTo>
                    <a:pt x="131" y="24"/>
                    <a:pt x="133" y="43"/>
                    <a:pt x="140" y="37"/>
                  </a:cubicBezTo>
                  <a:close/>
                </a:path>
              </a:pathLst>
            </a:custGeom>
            <a:solidFill>
              <a:srgbClr val="5139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521"/>
            <p:cNvSpPr/>
            <p:nvPr/>
          </p:nvSpPr>
          <p:spPr bwMode="auto">
            <a:xfrm>
              <a:off x="8745537" y="-2941638"/>
              <a:ext cx="255588" cy="266700"/>
            </a:xfrm>
            <a:custGeom>
              <a:avLst/>
              <a:gdLst>
                <a:gd name="T0" fmla="*/ 7 w 68"/>
                <a:gd name="T1" fmla="*/ 39 h 71"/>
                <a:gd name="T2" fmla="*/ 47 w 68"/>
                <a:gd name="T3" fmla="*/ 0 h 71"/>
                <a:gd name="T4" fmla="*/ 58 w 68"/>
                <a:gd name="T5" fmla="*/ 34 h 71"/>
                <a:gd name="T6" fmla="*/ 0 w 68"/>
                <a:gd name="T7" fmla="*/ 71 h 71"/>
                <a:gd name="T8" fmla="*/ 7 w 68"/>
                <a:gd name="T9" fmla="*/ 39 h 71"/>
              </a:gdLst>
              <a:ahLst/>
              <a:cxnLst>
                <a:cxn ang="0">
                  <a:pos x="T0" y="T1"/>
                </a:cxn>
                <a:cxn ang="0">
                  <a:pos x="T2" y="T3"/>
                </a:cxn>
                <a:cxn ang="0">
                  <a:pos x="T4" y="T5"/>
                </a:cxn>
                <a:cxn ang="0">
                  <a:pos x="T6" y="T7"/>
                </a:cxn>
                <a:cxn ang="0">
                  <a:pos x="T8" y="T9"/>
                </a:cxn>
              </a:cxnLst>
              <a:rect l="0" t="0" r="r" b="b"/>
              <a:pathLst>
                <a:path w="68" h="71">
                  <a:moveTo>
                    <a:pt x="7" y="39"/>
                  </a:moveTo>
                  <a:cubicBezTo>
                    <a:pt x="7" y="39"/>
                    <a:pt x="45" y="27"/>
                    <a:pt x="47" y="0"/>
                  </a:cubicBezTo>
                  <a:cubicBezTo>
                    <a:pt x="47" y="0"/>
                    <a:pt x="68" y="10"/>
                    <a:pt x="58" y="34"/>
                  </a:cubicBezTo>
                  <a:cubicBezTo>
                    <a:pt x="47" y="58"/>
                    <a:pt x="0" y="71"/>
                    <a:pt x="0" y="71"/>
                  </a:cubicBezTo>
                  <a:lnTo>
                    <a:pt x="7" y="39"/>
                  </a:lnTo>
                  <a:close/>
                </a:path>
              </a:pathLst>
            </a:custGeom>
            <a:solidFill>
              <a:srgbClr val="5139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522"/>
            <p:cNvSpPr/>
            <p:nvPr/>
          </p:nvSpPr>
          <p:spPr bwMode="auto">
            <a:xfrm>
              <a:off x="7770812" y="-2424113"/>
              <a:ext cx="41275" cy="22225"/>
            </a:xfrm>
            <a:custGeom>
              <a:avLst/>
              <a:gdLst>
                <a:gd name="T0" fmla="*/ 11 w 11"/>
                <a:gd name="T1" fmla="*/ 4 h 6"/>
                <a:gd name="T2" fmla="*/ 8 w 11"/>
                <a:gd name="T3" fmla="*/ 6 h 6"/>
                <a:gd name="T4" fmla="*/ 2 w 11"/>
                <a:gd name="T5" fmla="*/ 4 h 6"/>
                <a:gd name="T6" fmla="*/ 0 w 11"/>
                <a:gd name="T7" fmla="*/ 2 h 6"/>
                <a:gd name="T8" fmla="*/ 0 w 11"/>
                <a:gd name="T9" fmla="*/ 2 h 6"/>
                <a:gd name="T10" fmla="*/ 3 w 11"/>
                <a:gd name="T11" fmla="*/ 0 h 6"/>
                <a:gd name="T12" fmla="*/ 9 w 11"/>
                <a:gd name="T13" fmla="*/ 2 h 6"/>
                <a:gd name="T14" fmla="*/ 11 w 11"/>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6">
                  <a:moveTo>
                    <a:pt x="11" y="4"/>
                  </a:moveTo>
                  <a:cubicBezTo>
                    <a:pt x="11" y="5"/>
                    <a:pt x="10" y="6"/>
                    <a:pt x="8" y="6"/>
                  </a:cubicBezTo>
                  <a:cubicBezTo>
                    <a:pt x="2" y="4"/>
                    <a:pt x="2" y="4"/>
                    <a:pt x="2" y="4"/>
                  </a:cubicBezTo>
                  <a:cubicBezTo>
                    <a:pt x="1" y="4"/>
                    <a:pt x="0" y="3"/>
                    <a:pt x="0" y="2"/>
                  </a:cubicBezTo>
                  <a:cubicBezTo>
                    <a:pt x="0" y="2"/>
                    <a:pt x="0" y="2"/>
                    <a:pt x="0" y="2"/>
                  </a:cubicBezTo>
                  <a:cubicBezTo>
                    <a:pt x="0" y="1"/>
                    <a:pt x="1" y="0"/>
                    <a:pt x="3" y="0"/>
                  </a:cubicBezTo>
                  <a:cubicBezTo>
                    <a:pt x="9" y="2"/>
                    <a:pt x="9" y="2"/>
                    <a:pt x="9" y="2"/>
                  </a:cubicBezTo>
                  <a:cubicBezTo>
                    <a:pt x="10" y="2"/>
                    <a:pt x="11" y="3"/>
                    <a:pt x="11" y="4"/>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523"/>
            <p:cNvSpPr/>
            <p:nvPr/>
          </p:nvSpPr>
          <p:spPr bwMode="auto">
            <a:xfrm>
              <a:off x="8491537" y="-2289175"/>
              <a:ext cx="33338" cy="19050"/>
            </a:xfrm>
            <a:custGeom>
              <a:avLst/>
              <a:gdLst>
                <a:gd name="T0" fmla="*/ 9 w 9"/>
                <a:gd name="T1" fmla="*/ 3 h 5"/>
                <a:gd name="T2" fmla="*/ 8 w 9"/>
                <a:gd name="T3" fmla="*/ 4 h 5"/>
                <a:gd name="T4" fmla="*/ 1 w 9"/>
                <a:gd name="T5" fmla="*/ 3 h 5"/>
                <a:gd name="T6" fmla="*/ 0 w 9"/>
                <a:gd name="T7" fmla="*/ 1 h 5"/>
                <a:gd name="T8" fmla="*/ 0 w 9"/>
                <a:gd name="T9" fmla="*/ 1 h 5"/>
                <a:gd name="T10" fmla="*/ 2 w 9"/>
                <a:gd name="T11" fmla="*/ 0 h 5"/>
                <a:gd name="T12" fmla="*/ 8 w 9"/>
                <a:gd name="T13" fmla="*/ 1 h 5"/>
                <a:gd name="T14" fmla="*/ 9 w 9"/>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5">
                  <a:moveTo>
                    <a:pt x="9" y="3"/>
                  </a:moveTo>
                  <a:cubicBezTo>
                    <a:pt x="9" y="4"/>
                    <a:pt x="8" y="5"/>
                    <a:pt x="8" y="4"/>
                  </a:cubicBezTo>
                  <a:cubicBezTo>
                    <a:pt x="1" y="3"/>
                    <a:pt x="1" y="3"/>
                    <a:pt x="1" y="3"/>
                  </a:cubicBezTo>
                  <a:cubicBezTo>
                    <a:pt x="0" y="3"/>
                    <a:pt x="0" y="2"/>
                    <a:pt x="0" y="1"/>
                  </a:cubicBezTo>
                  <a:cubicBezTo>
                    <a:pt x="0" y="1"/>
                    <a:pt x="0" y="1"/>
                    <a:pt x="0" y="1"/>
                  </a:cubicBezTo>
                  <a:cubicBezTo>
                    <a:pt x="0" y="0"/>
                    <a:pt x="1" y="0"/>
                    <a:pt x="2" y="0"/>
                  </a:cubicBezTo>
                  <a:cubicBezTo>
                    <a:pt x="8" y="1"/>
                    <a:pt x="8" y="1"/>
                    <a:pt x="8" y="1"/>
                  </a:cubicBezTo>
                  <a:cubicBezTo>
                    <a:pt x="9" y="1"/>
                    <a:pt x="9" y="2"/>
                    <a:pt x="9" y="3"/>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524"/>
            <p:cNvSpPr/>
            <p:nvPr/>
          </p:nvSpPr>
          <p:spPr bwMode="auto">
            <a:xfrm>
              <a:off x="7961312" y="-2528888"/>
              <a:ext cx="382588" cy="431800"/>
            </a:xfrm>
            <a:custGeom>
              <a:avLst/>
              <a:gdLst>
                <a:gd name="T0" fmla="*/ 36 w 102"/>
                <a:gd name="T1" fmla="*/ 11 h 115"/>
                <a:gd name="T2" fmla="*/ 22 w 102"/>
                <a:gd name="T3" fmla="*/ 88 h 115"/>
                <a:gd name="T4" fmla="*/ 87 w 102"/>
                <a:gd name="T5" fmla="*/ 94 h 115"/>
                <a:gd name="T6" fmla="*/ 82 w 102"/>
                <a:gd name="T7" fmla="*/ 17 h 115"/>
                <a:gd name="T8" fmla="*/ 62 w 102"/>
                <a:gd name="T9" fmla="*/ 3 h 115"/>
                <a:gd name="T10" fmla="*/ 36 w 102"/>
                <a:gd name="T11" fmla="*/ 11 h 115"/>
              </a:gdLst>
              <a:ahLst/>
              <a:cxnLst>
                <a:cxn ang="0">
                  <a:pos x="T0" y="T1"/>
                </a:cxn>
                <a:cxn ang="0">
                  <a:pos x="T2" y="T3"/>
                </a:cxn>
                <a:cxn ang="0">
                  <a:pos x="T4" y="T5"/>
                </a:cxn>
                <a:cxn ang="0">
                  <a:pos x="T6" y="T7"/>
                </a:cxn>
                <a:cxn ang="0">
                  <a:pos x="T8" y="T9"/>
                </a:cxn>
                <a:cxn ang="0">
                  <a:pos x="T10" y="T11"/>
                </a:cxn>
              </a:cxnLst>
              <a:rect l="0" t="0" r="r" b="b"/>
              <a:pathLst>
                <a:path w="102" h="115">
                  <a:moveTo>
                    <a:pt x="36" y="11"/>
                  </a:moveTo>
                  <a:cubicBezTo>
                    <a:pt x="36" y="11"/>
                    <a:pt x="0" y="62"/>
                    <a:pt x="22" y="88"/>
                  </a:cubicBezTo>
                  <a:cubicBezTo>
                    <a:pt x="43" y="115"/>
                    <a:pt x="79" y="108"/>
                    <a:pt x="87" y="94"/>
                  </a:cubicBezTo>
                  <a:cubicBezTo>
                    <a:pt x="102" y="68"/>
                    <a:pt x="80" y="55"/>
                    <a:pt x="82" y="17"/>
                  </a:cubicBezTo>
                  <a:cubicBezTo>
                    <a:pt x="82" y="17"/>
                    <a:pt x="77" y="6"/>
                    <a:pt x="62" y="3"/>
                  </a:cubicBezTo>
                  <a:cubicBezTo>
                    <a:pt x="48" y="0"/>
                    <a:pt x="36" y="11"/>
                    <a:pt x="36" y="11"/>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525"/>
            <p:cNvSpPr/>
            <p:nvPr/>
          </p:nvSpPr>
          <p:spPr bwMode="auto">
            <a:xfrm>
              <a:off x="7988300" y="-2532063"/>
              <a:ext cx="341313" cy="377825"/>
            </a:xfrm>
            <a:custGeom>
              <a:avLst/>
              <a:gdLst>
                <a:gd name="T0" fmla="*/ 31 w 91"/>
                <a:gd name="T1" fmla="*/ 10 h 101"/>
                <a:gd name="T2" fmla="*/ 19 w 91"/>
                <a:gd name="T3" fmla="*/ 77 h 101"/>
                <a:gd name="T4" fmla="*/ 78 w 91"/>
                <a:gd name="T5" fmla="*/ 82 h 101"/>
                <a:gd name="T6" fmla="*/ 74 w 91"/>
                <a:gd name="T7" fmla="*/ 14 h 101"/>
                <a:gd name="T8" fmla="*/ 55 w 91"/>
                <a:gd name="T9" fmla="*/ 3 h 101"/>
                <a:gd name="T10" fmla="*/ 31 w 91"/>
                <a:gd name="T11" fmla="*/ 10 h 101"/>
              </a:gdLst>
              <a:ahLst/>
              <a:cxnLst>
                <a:cxn ang="0">
                  <a:pos x="T0" y="T1"/>
                </a:cxn>
                <a:cxn ang="0">
                  <a:pos x="T2" y="T3"/>
                </a:cxn>
                <a:cxn ang="0">
                  <a:pos x="T4" y="T5"/>
                </a:cxn>
                <a:cxn ang="0">
                  <a:pos x="T6" y="T7"/>
                </a:cxn>
                <a:cxn ang="0">
                  <a:pos x="T8" y="T9"/>
                </a:cxn>
                <a:cxn ang="0">
                  <a:pos x="T10" y="T11"/>
                </a:cxn>
              </a:cxnLst>
              <a:rect l="0" t="0" r="r" b="b"/>
              <a:pathLst>
                <a:path w="91" h="101">
                  <a:moveTo>
                    <a:pt x="31" y="10"/>
                  </a:moveTo>
                  <a:cubicBezTo>
                    <a:pt x="31" y="10"/>
                    <a:pt x="0" y="53"/>
                    <a:pt x="19" y="77"/>
                  </a:cubicBezTo>
                  <a:cubicBezTo>
                    <a:pt x="38" y="101"/>
                    <a:pt x="70" y="95"/>
                    <a:pt x="78" y="82"/>
                  </a:cubicBezTo>
                  <a:cubicBezTo>
                    <a:pt x="91" y="58"/>
                    <a:pt x="71" y="49"/>
                    <a:pt x="74" y="14"/>
                  </a:cubicBezTo>
                  <a:cubicBezTo>
                    <a:pt x="74" y="14"/>
                    <a:pt x="68" y="5"/>
                    <a:pt x="55" y="3"/>
                  </a:cubicBezTo>
                  <a:cubicBezTo>
                    <a:pt x="42" y="0"/>
                    <a:pt x="31" y="10"/>
                    <a:pt x="31" y="10"/>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526"/>
            <p:cNvSpPr/>
            <p:nvPr/>
          </p:nvSpPr>
          <p:spPr bwMode="auto">
            <a:xfrm>
              <a:off x="8159750" y="-2273300"/>
              <a:ext cx="65088" cy="33338"/>
            </a:xfrm>
            <a:custGeom>
              <a:avLst/>
              <a:gdLst>
                <a:gd name="T0" fmla="*/ 17 w 17"/>
                <a:gd name="T1" fmla="*/ 6 h 9"/>
                <a:gd name="T2" fmla="*/ 8 w 17"/>
                <a:gd name="T3" fmla="*/ 8 h 9"/>
                <a:gd name="T4" fmla="*/ 0 w 17"/>
                <a:gd name="T5" fmla="*/ 3 h 9"/>
                <a:gd name="T6" fmla="*/ 9 w 17"/>
                <a:gd name="T7" fmla="*/ 1 h 9"/>
                <a:gd name="T8" fmla="*/ 17 w 17"/>
                <a:gd name="T9" fmla="*/ 6 h 9"/>
              </a:gdLst>
              <a:ahLst/>
              <a:cxnLst>
                <a:cxn ang="0">
                  <a:pos x="T0" y="T1"/>
                </a:cxn>
                <a:cxn ang="0">
                  <a:pos x="T2" y="T3"/>
                </a:cxn>
                <a:cxn ang="0">
                  <a:pos x="T4" y="T5"/>
                </a:cxn>
                <a:cxn ang="0">
                  <a:pos x="T6" y="T7"/>
                </a:cxn>
                <a:cxn ang="0">
                  <a:pos x="T8" y="T9"/>
                </a:cxn>
              </a:cxnLst>
              <a:rect l="0" t="0" r="r" b="b"/>
              <a:pathLst>
                <a:path w="17" h="9">
                  <a:moveTo>
                    <a:pt x="17" y="6"/>
                  </a:moveTo>
                  <a:cubicBezTo>
                    <a:pt x="16" y="8"/>
                    <a:pt x="12" y="9"/>
                    <a:pt x="8" y="8"/>
                  </a:cubicBezTo>
                  <a:cubicBezTo>
                    <a:pt x="3" y="7"/>
                    <a:pt x="0" y="5"/>
                    <a:pt x="0" y="3"/>
                  </a:cubicBezTo>
                  <a:cubicBezTo>
                    <a:pt x="1" y="1"/>
                    <a:pt x="5" y="0"/>
                    <a:pt x="9" y="1"/>
                  </a:cubicBezTo>
                  <a:cubicBezTo>
                    <a:pt x="14" y="2"/>
                    <a:pt x="17" y="5"/>
                    <a:pt x="17" y="6"/>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527"/>
            <p:cNvSpPr/>
            <p:nvPr/>
          </p:nvSpPr>
          <p:spPr bwMode="auto">
            <a:xfrm>
              <a:off x="7845425" y="-2589213"/>
              <a:ext cx="161925" cy="161925"/>
            </a:xfrm>
            <a:custGeom>
              <a:avLst/>
              <a:gdLst>
                <a:gd name="T0" fmla="*/ 41 w 43"/>
                <a:gd name="T1" fmla="*/ 25 h 43"/>
                <a:gd name="T2" fmla="*/ 17 w 43"/>
                <a:gd name="T3" fmla="*/ 40 h 43"/>
                <a:gd name="T4" fmla="*/ 2 w 43"/>
                <a:gd name="T5" fmla="*/ 17 h 43"/>
                <a:gd name="T6" fmla="*/ 26 w 43"/>
                <a:gd name="T7" fmla="*/ 2 h 43"/>
                <a:gd name="T8" fmla="*/ 41 w 43"/>
                <a:gd name="T9" fmla="*/ 25 h 43"/>
              </a:gdLst>
              <a:ahLst/>
              <a:cxnLst>
                <a:cxn ang="0">
                  <a:pos x="T0" y="T1"/>
                </a:cxn>
                <a:cxn ang="0">
                  <a:pos x="T2" y="T3"/>
                </a:cxn>
                <a:cxn ang="0">
                  <a:pos x="T4" y="T5"/>
                </a:cxn>
                <a:cxn ang="0">
                  <a:pos x="T6" y="T7"/>
                </a:cxn>
                <a:cxn ang="0">
                  <a:pos x="T8" y="T9"/>
                </a:cxn>
              </a:cxnLst>
              <a:rect l="0" t="0" r="r" b="b"/>
              <a:pathLst>
                <a:path w="43" h="43">
                  <a:moveTo>
                    <a:pt x="41" y="25"/>
                  </a:moveTo>
                  <a:cubicBezTo>
                    <a:pt x="39" y="36"/>
                    <a:pt x="28" y="43"/>
                    <a:pt x="17" y="40"/>
                  </a:cubicBezTo>
                  <a:cubicBezTo>
                    <a:pt x="7" y="38"/>
                    <a:pt x="0" y="28"/>
                    <a:pt x="2" y="17"/>
                  </a:cubicBezTo>
                  <a:cubicBezTo>
                    <a:pt x="5" y="6"/>
                    <a:pt x="15" y="0"/>
                    <a:pt x="26" y="2"/>
                  </a:cubicBezTo>
                  <a:cubicBezTo>
                    <a:pt x="37" y="4"/>
                    <a:pt x="43" y="15"/>
                    <a:pt x="41" y="25"/>
                  </a:cubicBezTo>
                  <a:close/>
                </a:path>
              </a:pathLst>
            </a:custGeom>
            <a:solidFill>
              <a:srgbClr val="4741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528"/>
            <p:cNvSpPr/>
            <p:nvPr/>
          </p:nvSpPr>
          <p:spPr bwMode="auto">
            <a:xfrm>
              <a:off x="7908925" y="-2554288"/>
              <a:ext cx="71438" cy="66675"/>
            </a:xfrm>
            <a:custGeom>
              <a:avLst/>
              <a:gdLst>
                <a:gd name="T0" fmla="*/ 17 w 19"/>
                <a:gd name="T1" fmla="*/ 14 h 18"/>
                <a:gd name="T2" fmla="*/ 6 w 19"/>
                <a:gd name="T3" fmla="*/ 15 h 18"/>
                <a:gd name="T4" fmla="*/ 2 w 19"/>
                <a:gd name="T5" fmla="*/ 4 h 18"/>
                <a:gd name="T6" fmla="*/ 13 w 19"/>
                <a:gd name="T7" fmla="*/ 3 h 18"/>
                <a:gd name="T8" fmla="*/ 17 w 19"/>
                <a:gd name="T9" fmla="*/ 14 h 18"/>
              </a:gdLst>
              <a:ahLst/>
              <a:cxnLst>
                <a:cxn ang="0">
                  <a:pos x="T0" y="T1"/>
                </a:cxn>
                <a:cxn ang="0">
                  <a:pos x="T2" y="T3"/>
                </a:cxn>
                <a:cxn ang="0">
                  <a:pos x="T4" y="T5"/>
                </a:cxn>
                <a:cxn ang="0">
                  <a:pos x="T6" y="T7"/>
                </a:cxn>
                <a:cxn ang="0">
                  <a:pos x="T8" y="T9"/>
                </a:cxn>
              </a:cxnLst>
              <a:rect l="0" t="0" r="r" b="b"/>
              <a:pathLst>
                <a:path w="19" h="18">
                  <a:moveTo>
                    <a:pt x="17" y="14"/>
                  </a:moveTo>
                  <a:cubicBezTo>
                    <a:pt x="15" y="17"/>
                    <a:pt x="10" y="18"/>
                    <a:pt x="6" y="15"/>
                  </a:cubicBezTo>
                  <a:cubicBezTo>
                    <a:pt x="2" y="13"/>
                    <a:pt x="0" y="8"/>
                    <a:pt x="2" y="4"/>
                  </a:cubicBezTo>
                  <a:cubicBezTo>
                    <a:pt x="4" y="1"/>
                    <a:pt x="9" y="0"/>
                    <a:pt x="13" y="3"/>
                  </a:cubicBezTo>
                  <a:cubicBezTo>
                    <a:pt x="17" y="5"/>
                    <a:pt x="19" y="10"/>
                    <a:pt x="17" y="14"/>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529"/>
            <p:cNvSpPr/>
            <p:nvPr/>
          </p:nvSpPr>
          <p:spPr bwMode="auto">
            <a:xfrm>
              <a:off x="8337550" y="-2513013"/>
              <a:ext cx="160338" cy="165100"/>
            </a:xfrm>
            <a:custGeom>
              <a:avLst/>
              <a:gdLst>
                <a:gd name="T0" fmla="*/ 41 w 43"/>
                <a:gd name="T1" fmla="*/ 26 h 44"/>
                <a:gd name="T2" fmla="*/ 17 w 43"/>
                <a:gd name="T3" fmla="*/ 41 h 44"/>
                <a:gd name="T4" fmla="*/ 2 w 43"/>
                <a:gd name="T5" fmla="*/ 18 h 44"/>
                <a:gd name="T6" fmla="*/ 26 w 43"/>
                <a:gd name="T7" fmla="*/ 3 h 44"/>
                <a:gd name="T8" fmla="*/ 41 w 43"/>
                <a:gd name="T9" fmla="*/ 26 h 44"/>
              </a:gdLst>
              <a:ahLst/>
              <a:cxnLst>
                <a:cxn ang="0">
                  <a:pos x="T0" y="T1"/>
                </a:cxn>
                <a:cxn ang="0">
                  <a:pos x="T2" y="T3"/>
                </a:cxn>
                <a:cxn ang="0">
                  <a:pos x="T4" y="T5"/>
                </a:cxn>
                <a:cxn ang="0">
                  <a:pos x="T6" y="T7"/>
                </a:cxn>
                <a:cxn ang="0">
                  <a:pos x="T8" y="T9"/>
                </a:cxn>
              </a:cxnLst>
              <a:rect l="0" t="0" r="r" b="b"/>
              <a:pathLst>
                <a:path w="43" h="44">
                  <a:moveTo>
                    <a:pt x="41" y="26"/>
                  </a:moveTo>
                  <a:cubicBezTo>
                    <a:pt x="38" y="37"/>
                    <a:pt x="28" y="44"/>
                    <a:pt x="17" y="41"/>
                  </a:cubicBezTo>
                  <a:cubicBezTo>
                    <a:pt x="7" y="39"/>
                    <a:pt x="0" y="28"/>
                    <a:pt x="2" y="18"/>
                  </a:cubicBezTo>
                  <a:cubicBezTo>
                    <a:pt x="5" y="7"/>
                    <a:pt x="15" y="0"/>
                    <a:pt x="26" y="3"/>
                  </a:cubicBezTo>
                  <a:cubicBezTo>
                    <a:pt x="36" y="5"/>
                    <a:pt x="43" y="16"/>
                    <a:pt x="41" y="26"/>
                  </a:cubicBezTo>
                  <a:close/>
                </a:path>
              </a:pathLst>
            </a:custGeom>
            <a:solidFill>
              <a:srgbClr val="4741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530"/>
            <p:cNvSpPr/>
            <p:nvPr/>
          </p:nvSpPr>
          <p:spPr bwMode="auto">
            <a:xfrm>
              <a:off x="8401050" y="-2476500"/>
              <a:ext cx="71438" cy="63500"/>
            </a:xfrm>
            <a:custGeom>
              <a:avLst/>
              <a:gdLst>
                <a:gd name="T0" fmla="*/ 17 w 19"/>
                <a:gd name="T1" fmla="*/ 13 h 17"/>
                <a:gd name="T2" fmla="*/ 6 w 19"/>
                <a:gd name="T3" fmla="*/ 15 h 17"/>
                <a:gd name="T4" fmla="*/ 2 w 19"/>
                <a:gd name="T5" fmla="*/ 4 h 17"/>
                <a:gd name="T6" fmla="*/ 13 w 19"/>
                <a:gd name="T7" fmla="*/ 3 h 17"/>
                <a:gd name="T8" fmla="*/ 17 w 19"/>
                <a:gd name="T9" fmla="*/ 13 h 17"/>
              </a:gdLst>
              <a:ahLst/>
              <a:cxnLst>
                <a:cxn ang="0">
                  <a:pos x="T0" y="T1"/>
                </a:cxn>
                <a:cxn ang="0">
                  <a:pos x="T2" y="T3"/>
                </a:cxn>
                <a:cxn ang="0">
                  <a:pos x="T4" y="T5"/>
                </a:cxn>
                <a:cxn ang="0">
                  <a:pos x="T6" y="T7"/>
                </a:cxn>
                <a:cxn ang="0">
                  <a:pos x="T8" y="T9"/>
                </a:cxn>
              </a:cxnLst>
              <a:rect l="0" t="0" r="r" b="b"/>
              <a:pathLst>
                <a:path w="19" h="17">
                  <a:moveTo>
                    <a:pt x="17" y="13"/>
                  </a:moveTo>
                  <a:cubicBezTo>
                    <a:pt x="15" y="17"/>
                    <a:pt x="10" y="17"/>
                    <a:pt x="6" y="15"/>
                  </a:cubicBezTo>
                  <a:cubicBezTo>
                    <a:pt x="1" y="12"/>
                    <a:pt x="0" y="8"/>
                    <a:pt x="2" y="4"/>
                  </a:cubicBezTo>
                  <a:cubicBezTo>
                    <a:pt x="4" y="1"/>
                    <a:pt x="9" y="0"/>
                    <a:pt x="13" y="3"/>
                  </a:cubicBezTo>
                  <a:cubicBezTo>
                    <a:pt x="17" y="5"/>
                    <a:pt x="19" y="10"/>
                    <a:pt x="17" y="13"/>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531"/>
            <p:cNvSpPr/>
            <p:nvPr/>
          </p:nvSpPr>
          <p:spPr bwMode="auto">
            <a:xfrm>
              <a:off x="7834312" y="-2165350"/>
              <a:ext cx="506413" cy="263525"/>
            </a:xfrm>
            <a:custGeom>
              <a:avLst/>
              <a:gdLst>
                <a:gd name="T0" fmla="*/ 31 w 135"/>
                <a:gd name="T1" fmla="*/ 0 h 70"/>
                <a:gd name="T2" fmla="*/ 21 w 135"/>
                <a:gd name="T3" fmla="*/ 43 h 70"/>
                <a:gd name="T4" fmla="*/ 104 w 135"/>
                <a:gd name="T5" fmla="*/ 63 h 70"/>
                <a:gd name="T6" fmla="*/ 120 w 135"/>
                <a:gd name="T7" fmla="*/ 38 h 70"/>
                <a:gd name="T8" fmla="*/ 31 w 135"/>
                <a:gd name="T9" fmla="*/ 0 h 70"/>
              </a:gdLst>
              <a:ahLst/>
              <a:cxnLst>
                <a:cxn ang="0">
                  <a:pos x="T0" y="T1"/>
                </a:cxn>
                <a:cxn ang="0">
                  <a:pos x="T2" y="T3"/>
                </a:cxn>
                <a:cxn ang="0">
                  <a:pos x="T4" y="T5"/>
                </a:cxn>
                <a:cxn ang="0">
                  <a:pos x="T6" y="T7"/>
                </a:cxn>
                <a:cxn ang="0">
                  <a:pos x="T8" y="T9"/>
                </a:cxn>
              </a:cxnLst>
              <a:rect l="0" t="0" r="r" b="b"/>
              <a:pathLst>
                <a:path w="135" h="70">
                  <a:moveTo>
                    <a:pt x="31" y="0"/>
                  </a:moveTo>
                  <a:cubicBezTo>
                    <a:pt x="31" y="0"/>
                    <a:pt x="0" y="30"/>
                    <a:pt x="21" y="43"/>
                  </a:cubicBezTo>
                  <a:cubicBezTo>
                    <a:pt x="21" y="43"/>
                    <a:pt x="73" y="70"/>
                    <a:pt x="104" y="63"/>
                  </a:cubicBezTo>
                  <a:cubicBezTo>
                    <a:pt x="135" y="56"/>
                    <a:pt x="120" y="38"/>
                    <a:pt x="120" y="38"/>
                  </a:cubicBezTo>
                  <a:cubicBezTo>
                    <a:pt x="120" y="38"/>
                    <a:pt x="49" y="21"/>
                    <a:pt x="31" y="0"/>
                  </a:cubicBezTo>
                  <a:close/>
                </a:path>
              </a:pathLst>
            </a:custGeom>
            <a:solidFill>
              <a:srgbClr val="331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532"/>
            <p:cNvSpPr/>
            <p:nvPr/>
          </p:nvSpPr>
          <p:spPr bwMode="auto">
            <a:xfrm>
              <a:off x="8007350" y="-2047875"/>
              <a:ext cx="333375" cy="134938"/>
            </a:xfrm>
            <a:custGeom>
              <a:avLst/>
              <a:gdLst>
                <a:gd name="T0" fmla="*/ 74 w 89"/>
                <a:gd name="T1" fmla="*/ 7 h 36"/>
                <a:gd name="T2" fmla="*/ 50 w 89"/>
                <a:gd name="T3" fmla="*/ 0 h 36"/>
                <a:gd name="T4" fmla="*/ 0 w 89"/>
                <a:gd name="T5" fmla="*/ 23 h 36"/>
                <a:gd name="T6" fmla="*/ 58 w 89"/>
                <a:gd name="T7" fmla="*/ 32 h 36"/>
                <a:gd name="T8" fmla="*/ 74 w 89"/>
                <a:gd name="T9" fmla="*/ 7 h 36"/>
              </a:gdLst>
              <a:ahLst/>
              <a:cxnLst>
                <a:cxn ang="0">
                  <a:pos x="T0" y="T1"/>
                </a:cxn>
                <a:cxn ang="0">
                  <a:pos x="T2" y="T3"/>
                </a:cxn>
                <a:cxn ang="0">
                  <a:pos x="T4" y="T5"/>
                </a:cxn>
                <a:cxn ang="0">
                  <a:pos x="T6" y="T7"/>
                </a:cxn>
                <a:cxn ang="0">
                  <a:pos x="T8" y="T9"/>
                </a:cxn>
              </a:cxnLst>
              <a:rect l="0" t="0" r="r" b="b"/>
              <a:pathLst>
                <a:path w="89" h="36">
                  <a:moveTo>
                    <a:pt x="74" y="7"/>
                  </a:moveTo>
                  <a:cubicBezTo>
                    <a:pt x="74" y="7"/>
                    <a:pt x="64" y="4"/>
                    <a:pt x="50" y="0"/>
                  </a:cubicBezTo>
                  <a:cubicBezTo>
                    <a:pt x="32" y="3"/>
                    <a:pt x="14" y="11"/>
                    <a:pt x="0" y="23"/>
                  </a:cubicBezTo>
                  <a:cubicBezTo>
                    <a:pt x="18" y="29"/>
                    <a:pt x="41" y="36"/>
                    <a:pt x="58" y="32"/>
                  </a:cubicBezTo>
                  <a:cubicBezTo>
                    <a:pt x="89" y="25"/>
                    <a:pt x="74" y="7"/>
                    <a:pt x="74" y="7"/>
                  </a:cubicBezTo>
                  <a:close/>
                </a:path>
              </a:pathLst>
            </a:custGeom>
            <a:solidFill>
              <a:srgbClr val="4F1D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533"/>
            <p:cNvSpPr/>
            <p:nvPr/>
          </p:nvSpPr>
          <p:spPr bwMode="auto">
            <a:xfrm>
              <a:off x="8318500" y="-2078038"/>
              <a:ext cx="41275" cy="85725"/>
            </a:xfrm>
            <a:custGeom>
              <a:avLst/>
              <a:gdLst>
                <a:gd name="T0" fmla="*/ 7 w 11"/>
                <a:gd name="T1" fmla="*/ 22 h 23"/>
                <a:gd name="T2" fmla="*/ 6 w 11"/>
                <a:gd name="T3" fmla="*/ 11 h 23"/>
                <a:gd name="T4" fmla="*/ 1 w 11"/>
                <a:gd name="T5" fmla="*/ 4 h 23"/>
                <a:gd name="T6" fmla="*/ 7 w 11"/>
                <a:gd name="T7" fmla="*/ 5 h 23"/>
                <a:gd name="T8" fmla="*/ 11 w 11"/>
                <a:gd name="T9" fmla="*/ 14 h 23"/>
                <a:gd name="T10" fmla="*/ 7 w 11"/>
                <a:gd name="T11" fmla="*/ 22 h 23"/>
              </a:gdLst>
              <a:ahLst/>
              <a:cxnLst>
                <a:cxn ang="0">
                  <a:pos x="T0" y="T1"/>
                </a:cxn>
                <a:cxn ang="0">
                  <a:pos x="T2" y="T3"/>
                </a:cxn>
                <a:cxn ang="0">
                  <a:pos x="T4" y="T5"/>
                </a:cxn>
                <a:cxn ang="0">
                  <a:pos x="T6" y="T7"/>
                </a:cxn>
                <a:cxn ang="0">
                  <a:pos x="T8" y="T9"/>
                </a:cxn>
                <a:cxn ang="0">
                  <a:pos x="T10" y="T11"/>
                </a:cxn>
              </a:cxnLst>
              <a:rect l="0" t="0" r="r" b="b"/>
              <a:pathLst>
                <a:path w="11" h="23">
                  <a:moveTo>
                    <a:pt x="7" y="22"/>
                  </a:moveTo>
                  <a:cubicBezTo>
                    <a:pt x="4" y="21"/>
                    <a:pt x="7" y="14"/>
                    <a:pt x="6" y="11"/>
                  </a:cubicBezTo>
                  <a:cubicBezTo>
                    <a:pt x="5" y="9"/>
                    <a:pt x="0" y="6"/>
                    <a:pt x="1" y="4"/>
                  </a:cubicBezTo>
                  <a:cubicBezTo>
                    <a:pt x="2" y="0"/>
                    <a:pt x="6" y="4"/>
                    <a:pt x="7" y="5"/>
                  </a:cubicBezTo>
                  <a:cubicBezTo>
                    <a:pt x="9" y="8"/>
                    <a:pt x="10" y="11"/>
                    <a:pt x="11" y="14"/>
                  </a:cubicBezTo>
                  <a:cubicBezTo>
                    <a:pt x="11" y="14"/>
                    <a:pt x="11" y="23"/>
                    <a:pt x="7" y="22"/>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534"/>
            <p:cNvSpPr/>
            <p:nvPr/>
          </p:nvSpPr>
          <p:spPr bwMode="auto">
            <a:xfrm>
              <a:off x="7466012" y="-2941638"/>
              <a:ext cx="247650" cy="352425"/>
            </a:xfrm>
            <a:custGeom>
              <a:avLst/>
              <a:gdLst>
                <a:gd name="T0" fmla="*/ 17 w 66"/>
                <a:gd name="T1" fmla="*/ 19 h 94"/>
                <a:gd name="T2" fmla="*/ 21 w 66"/>
                <a:gd name="T3" fmla="*/ 7 h 94"/>
                <a:gd name="T4" fmla="*/ 39 w 66"/>
                <a:gd name="T5" fmla="*/ 7 h 94"/>
                <a:gd name="T6" fmla="*/ 51 w 66"/>
                <a:gd name="T7" fmla="*/ 5 h 94"/>
                <a:gd name="T8" fmla="*/ 60 w 66"/>
                <a:gd name="T9" fmla="*/ 43 h 94"/>
                <a:gd name="T10" fmla="*/ 54 w 66"/>
                <a:gd name="T11" fmla="*/ 64 h 94"/>
                <a:gd name="T12" fmla="*/ 21 w 66"/>
                <a:gd name="T13" fmla="*/ 85 h 94"/>
                <a:gd name="T14" fmla="*/ 17 w 66"/>
                <a:gd name="T15" fmla="*/ 94 h 94"/>
                <a:gd name="T16" fmla="*/ 0 w 66"/>
                <a:gd name="T17" fmla="*/ 86 h 94"/>
                <a:gd name="T18" fmla="*/ 17 w 66"/>
                <a:gd name="T19" fmla="*/ 1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4">
                  <a:moveTo>
                    <a:pt x="17" y="19"/>
                  </a:moveTo>
                  <a:cubicBezTo>
                    <a:pt x="17" y="19"/>
                    <a:pt x="17" y="8"/>
                    <a:pt x="21" y="7"/>
                  </a:cubicBezTo>
                  <a:cubicBezTo>
                    <a:pt x="25" y="6"/>
                    <a:pt x="36" y="4"/>
                    <a:pt x="39" y="7"/>
                  </a:cubicBezTo>
                  <a:cubicBezTo>
                    <a:pt x="39" y="7"/>
                    <a:pt x="45" y="0"/>
                    <a:pt x="51" y="5"/>
                  </a:cubicBezTo>
                  <a:cubicBezTo>
                    <a:pt x="51" y="5"/>
                    <a:pt x="66" y="28"/>
                    <a:pt x="60" y="43"/>
                  </a:cubicBezTo>
                  <a:cubicBezTo>
                    <a:pt x="55" y="59"/>
                    <a:pt x="58" y="60"/>
                    <a:pt x="54" y="64"/>
                  </a:cubicBezTo>
                  <a:cubicBezTo>
                    <a:pt x="51" y="69"/>
                    <a:pt x="36" y="84"/>
                    <a:pt x="21" y="85"/>
                  </a:cubicBezTo>
                  <a:cubicBezTo>
                    <a:pt x="17" y="94"/>
                    <a:pt x="17" y="94"/>
                    <a:pt x="17" y="94"/>
                  </a:cubicBezTo>
                  <a:cubicBezTo>
                    <a:pt x="0" y="86"/>
                    <a:pt x="0" y="86"/>
                    <a:pt x="0" y="86"/>
                  </a:cubicBezTo>
                  <a:lnTo>
                    <a:pt x="17" y="19"/>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535"/>
            <p:cNvSpPr/>
            <p:nvPr/>
          </p:nvSpPr>
          <p:spPr bwMode="auto">
            <a:xfrm>
              <a:off x="7466012" y="-2922588"/>
              <a:ext cx="233363" cy="333375"/>
            </a:xfrm>
            <a:custGeom>
              <a:avLst/>
              <a:gdLst>
                <a:gd name="T0" fmla="*/ 60 w 62"/>
                <a:gd name="T1" fmla="*/ 25 h 89"/>
                <a:gd name="T2" fmla="*/ 51 w 62"/>
                <a:gd name="T3" fmla="*/ 21 h 89"/>
                <a:gd name="T4" fmla="*/ 47 w 62"/>
                <a:gd name="T5" fmla="*/ 8 h 89"/>
                <a:gd name="T6" fmla="*/ 41 w 62"/>
                <a:gd name="T7" fmla="*/ 0 h 89"/>
                <a:gd name="T8" fmla="*/ 39 w 62"/>
                <a:gd name="T9" fmla="*/ 2 h 89"/>
                <a:gd name="T10" fmla="*/ 35 w 62"/>
                <a:gd name="T11" fmla="*/ 0 h 89"/>
                <a:gd name="T12" fmla="*/ 36 w 62"/>
                <a:gd name="T13" fmla="*/ 1 h 89"/>
                <a:gd name="T14" fmla="*/ 42 w 62"/>
                <a:gd name="T15" fmla="*/ 15 h 89"/>
                <a:gd name="T16" fmla="*/ 45 w 62"/>
                <a:gd name="T17" fmla="*/ 29 h 89"/>
                <a:gd name="T18" fmla="*/ 37 w 62"/>
                <a:gd name="T19" fmla="*/ 26 h 89"/>
                <a:gd name="T20" fmla="*/ 30 w 62"/>
                <a:gd name="T21" fmla="*/ 7 h 89"/>
                <a:gd name="T22" fmla="*/ 20 w 62"/>
                <a:gd name="T23" fmla="*/ 3 h 89"/>
                <a:gd name="T24" fmla="*/ 17 w 62"/>
                <a:gd name="T25" fmla="*/ 14 h 89"/>
                <a:gd name="T26" fmla="*/ 0 w 62"/>
                <a:gd name="T27" fmla="*/ 81 h 89"/>
                <a:gd name="T28" fmla="*/ 17 w 62"/>
                <a:gd name="T29" fmla="*/ 89 h 89"/>
                <a:gd name="T30" fmla="*/ 21 w 62"/>
                <a:gd name="T31" fmla="*/ 80 h 89"/>
                <a:gd name="T32" fmla="*/ 54 w 62"/>
                <a:gd name="T33" fmla="*/ 59 h 89"/>
                <a:gd name="T34" fmla="*/ 60 w 62"/>
                <a:gd name="T35" fmla="*/ 38 h 89"/>
                <a:gd name="T36" fmla="*/ 61 w 62"/>
                <a:gd name="T37" fmla="*/ 24 h 89"/>
                <a:gd name="T38" fmla="*/ 60 w 62"/>
                <a:gd name="T39" fmla="*/ 2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 h="89">
                  <a:moveTo>
                    <a:pt x="60" y="25"/>
                  </a:moveTo>
                  <a:cubicBezTo>
                    <a:pt x="56" y="28"/>
                    <a:pt x="52" y="26"/>
                    <a:pt x="51" y="21"/>
                  </a:cubicBezTo>
                  <a:cubicBezTo>
                    <a:pt x="50" y="17"/>
                    <a:pt x="50" y="12"/>
                    <a:pt x="47" y="8"/>
                  </a:cubicBezTo>
                  <a:cubicBezTo>
                    <a:pt x="45" y="5"/>
                    <a:pt x="43" y="3"/>
                    <a:pt x="41" y="0"/>
                  </a:cubicBezTo>
                  <a:cubicBezTo>
                    <a:pt x="39" y="1"/>
                    <a:pt x="39" y="2"/>
                    <a:pt x="39" y="2"/>
                  </a:cubicBezTo>
                  <a:cubicBezTo>
                    <a:pt x="38" y="1"/>
                    <a:pt x="37" y="0"/>
                    <a:pt x="35" y="0"/>
                  </a:cubicBezTo>
                  <a:cubicBezTo>
                    <a:pt x="35" y="1"/>
                    <a:pt x="35" y="1"/>
                    <a:pt x="36" y="1"/>
                  </a:cubicBezTo>
                  <a:cubicBezTo>
                    <a:pt x="39" y="5"/>
                    <a:pt x="40" y="10"/>
                    <a:pt x="42" y="15"/>
                  </a:cubicBezTo>
                  <a:cubicBezTo>
                    <a:pt x="43" y="19"/>
                    <a:pt x="47" y="25"/>
                    <a:pt x="45" y="29"/>
                  </a:cubicBezTo>
                  <a:cubicBezTo>
                    <a:pt x="42" y="36"/>
                    <a:pt x="37" y="33"/>
                    <a:pt x="37" y="26"/>
                  </a:cubicBezTo>
                  <a:cubicBezTo>
                    <a:pt x="36" y="19"/>
                    <a:pt x="37" y="11"/>
                    <a:pt x="30" y="7"/>
                  </a:cubicBezTo>
                  <a:cubicBezTo>
                    <a:pt x="27" y="5"/>
                    <a:pt x="23" y="4"/>
                    <a:pt x="20" y="3"/>
                  </a:cubicBezTo>
                  <a:cubicBezTo>
                    <a:pt x="17" y="6"/>
                    <a:pt x="17" y="14"/>
                    <a:pt x="17" y="14"/>
                  </a:cubicBezTo>
                  <a:cubicBezTo>
                    <a:pt x="0" y="81"/>
                    <a:pt x="0" y="81"/>
                    <a:pt x="0" y="81"/>
                  </a:cubicBezTo>
                  <a:cubicBezTo>
                    <a:pt x="17" y="89"/>
                    <a:pt x="17" y="89"/>
                    <a:pt x="17" y="89"/>
                  </a:cubicBezTo>
                  <a:cubicBezTo>
                    <a:pt x="21" y="80"/>
                    <a:pt x="21" y="80"/>
                    <a:pt x="21" y="80"/>
                  </a:cubicBezTo>
                  <a:cubicBezTo>
                    <a:pt x="36" y="79"/>
                    <a:pt x="51" y="64"/>
                    <a:pt x="54" y="59"/>
                  </a:cubicBezTo>
                  <a:cubicBezTo>
                    <a:pt x="58" y="55"/>
                    <a:pt x="55" y="54"/>
                    <a:pt x="60" y="38"/>
                  </a:cubicBezTo>
                  <a:cubicBezTo>
                    <a:pt x="62" y="34"/>
                    <a:pt x="62" y="29"/>
                    <a:pt x="61" y="24"/>
                  </a:cubicBezTo>
                  <a:cubicBezTo>
                    <a:pt x="61" y="24"/>
                    <a:pt x="61" y="24"/>
                    <a:pt x="60" y="25"/>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536"/>
            <p:cNvSpPr/>
            <p:nvPr/>
          </p:nvSpPr>
          <p:spPr bwMode="auto">
            <a:xfrm>
              <a:off x="7421562" y="-2919413"/>
              <a:ext cx="187325" cy="304800"/>
            </a:xfrm>
            <a:custGeom>
              <a:avLst/>
              <a:gdLst>
                <a:gd name="T0" fmla="*/ 5 w 50"/>
                <a:gd name="T1" fmla="*/ 79 h 81"/>
                <a:gd name="T2" fmla="*/ 1 w 50"/>
                <a:gd name="T3" fmla="*/ 70 h 81"/>
                <a:gd name="T4" fmla="*/ 3 w 50"/>
                <a:gd name="T5" fmla="*/ 22 h 81"/>
                <a:gd name="T6" fmla="*/ 23 w 50"/>
                <a:gd name="T7" fmla="*/ 1 h 81"/>
                <a:gd name="T8" fmla="*/ 33 w 50"/>
                <a:gd name="T9" fmla="*/ 6 h 81"/>
                <a:gd name="T10" fmla="*/ 47 w 50"/>
                <a:gd name="T11" fmla="*/ 16 h 81"/>
                <a:gd name="T12" fmla="*/ 47 w 50"/>
                <a:gd name="T13" fmla="*/ 48 h 81"/>
                <a:gd name="T14" fmla="*/ 33 w 50"/>
                <a:gd name="T15" fmla="*/ 49 h 81"/>
                <a:gd name="T16" fmla="*/ 30 w 50"/>
                <a:gd name="T17" fmla="*/ 81 h 81"/>
                <a:gd name="T18" fmla="*/ 5 w 50"/>
                <a:gd name="T19" fmla="*/ 7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81">
                  <a:moveTo>
                    <a:pt x="5" y="79"/>
                  </a:moveTo>
                  <a:cubicBezTo>
                    <a:pt x="1" y="70"/>
                    <a:pt x="1" y="70"/>
                    <a:pt x="1" y="70"/>
                  </a:cubicBezTo>
                  <a:cubicBezTo>
                    <a:pt x="1" y="70"/>
                    <a:pt x="0" y="29"/>
                    <a:pt x="3" y="22"/>
                  </a:cubicBezTo>
                  <a:cubicBezTo>
                    <a:pt x="5" y="15"/>
                    <a:pt x="17" y="0"/>
                    <a:pt x="23" y="1"/>
                  </a:cubicBezTo>
                  <a:cubicBezTo>
                    <a:pt x="30" y="1"/>
                    <a:pt x="33" y="6"/>
                    <a:pt x="33" y="6"/>
                  </a:cubicBezTo>
                  <a:cubicBezTo>
                    <a:pt x="33" y="6"/>
                    <a:pt x="45" y="11"/>
                    <a:pt x="47" y="16"/>
                  </a:cubicBezTo>
                  <a:cubicBezTo>
                    <a:pt x="49" y="22"/>
                    <a:pt x="50" y="48"/>
                    <a:pt x="47" y="48"/>
                  </a:cubicBezTo>
                  <a:cubicBezTo>
                    <a:pt x="45" y="49"/>
                    <a:pt x="33" y="49"/>
                    <a:pt x="33" y="49"/>
                  </a:cubicBezTo>
                  <a:cubicBezTo>
                    <a:pt x="30" y="81"/>
                    <a:pt x="30" y="81"/>
                    <a:pt x="30" y="81"/>
                  </a:cubicBezTo>
                  <a:lnTo>
                    <a:pt x="5" y="79"/>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537"/>
            <p:cNvSpPr/>
            <p:nvPr/>
          </p:nvSpPr>
          <p:spPr bwMode="auto">
            <a:xfrm>
              <a:off x="7424737" y="-2914650"/>
              <a:ext cx="184150" cy="300038"/>
            </a:xfrm>
            <a:custGeom>
              <a:avLst/>
              <a:gdLst>
                <a:gd name="T0" fmla="*/ 46 w 49"/>
                <a:gd name="T1" fmla="*/ 15 h 80"/>
                <a:gd name="T2" fmla="*/ 32 w 49"/>
                <a:gd name="T3" fmla="*/ 5 h 80"/>
                <a:gd name="T4" fmla="*/ 22 w 49"/>
                <a:gd name="T5" fmla="*/ 0 h 80"/>
                <a:gd name="T6" fmla="*/ 18 w 49"/>
                <a:gd name="T7" fmla="*/ 1 h 80"/>
                <a:gd name="T8" fmla="*/ 30 w 49"/>
                <a:gd name="T9" fmla="*/ 7 h 80"/>
                <a:gd name="T10" fmla="*/ 43 w 49"/>
                <a:gd name="T11" fmla="*/ 22 h 80"/>
                <a:gd name="T12" fmla="*/ 32 w 49"/>
                <a:gd name="T13" fmla="*/ 42 h 80"/>
                <a:gd name="T14" fmla="*/ 30 w 49"/>
                <a:gd name="T15" fmla="*/ 37 h 80"/>
                <a:gd name="T16" fmla="*/ 29 w 49"/>
                <a:gd name="T17" fmla="*/ 32 h 80"/>
                <a:gd name="T18" fmla="*/ 23 w 49"/>
                <a:gd name="T19" fmla="*/ 34 h 80"/>
                <a:gd name="T20" fmla="*/ 23 w 49"/>
                <a:gd name="T21" fmla="*/ 36 h 80"/>
                <a:gd name="T22" fmla="*/ 21 w 49"/>
                <a:gd name="T23" fmla="*/ 54 h 80"/>
                <a:gd name="T24" fmla="*/ 21 w 49"/>
                <a:gd name="T25" fmla="*/ 61 h 80"/>
                <a:gd name="T26" fmla="*/ 0 w 49"/>
                <a:gd name="T27" fmla="*/ 61 h 80"/>
                <a:gd name="T28" fmla="*/ 0 w 49"/>
                <a:gd name="T29" fmla="*/ 69 h 80"/>
                <a:gd name="T30" fmla="*/ 4 w 49"/>
                <a:gd name="T31" fmla="*/ 78 h 80"/>
                <a:gd name="T32" fmla="*/ 29 w 49"/>
                <a:gd name="T33" fmla="*/ 80 h 80"/>
                <a:gd name="T34" fmla="*/ 32 w 49"/>
                <a:gd name="T35" fmla="*/ 48 h 80"/>
                <a:gd name="T36" fmla="*/ 46 w 49"/>
                <a:gd name="T37" fmla="*/ 47 h 80"/>
                <a:gd name="T38" fmla="*/ 46 w 49"/>
                <a:gd name="T39" fmla="*/ 1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80">
                  <a:moveTo>
                    <a:pt x="46" y="15"/>
                  </a:moveTo>
                  <a:cubicBezTo>
                    <a:pt x="44" y="10"/>
                    <a:pt x="32" y="5"/>
                    <a:pt x="32" y="5"/>
                  </a:cubicBezTo>
                  <a:cubicBezTo>
                    <a:pt x="32" y="5"/>
                    <a:pt x="29" y="0"/>
                    <a:pt x="22" y="0"/>
                  </a:cubicBezTo>
                  <a:cubicBezTo>
                    <a:pt x="21" y="0"/>
                    <a:pt x="20" y="0"/>
                    <a:pt x="18" y="1"/>
                  </a:cubicBezTo>
                  <a:cubicBezTo>
                    <a:pt x="22" y="3"/>
                    <a:pt x="26" y="5"/>
                    <a:pt x="30" y="7"/>
                  </a:cubicBezTo>
                  <a:cubicBezTo>
                    <a:pt x="37" y="10"/>
                    <a:pt x="41" y="14"/>
                    <a:pt x="43" y="22"/>
                  </a:cubicBezTo>
                  <a:cubicBezTo>
                    <a:pt x="44" y="30"/>
                    <a:pt x="46" y="52"/>
                    <a:pt x="32" y="42"/>
                  </a:cubicBezTo>
                  <a:cubicBezTo>
                    <a:pt x="30" y="41"/>
                    <a:pt x="30" y="39"/>
                    <a:pt x="30" y="37"/>
                  </a:cubicBezTo>
                  <a:cubicBezTo>
                    <a:pt x="30" y="36"/>
                    <a:pt x="29" y="34"/>
                    <a:pt x="29" y="32"/>
                  </a:cubicBezTo>
                  <a:cubicBezTo>
                    <a:pt x="26" y="30"/>
                    <a:pt x="24" y="31"/>
                    <a:pt x="23" y="34"/>
                  </a:cubicBezTo>
                  <a:cubicBezTo>
                    <a:pt x="23" y="36"/>
                    <a:pt x="23" y="36"/>
                    <a:pt x="23" y="36"/>
                  </a:cubicBezTo>
                  <a:cubicBezTo>
                    <a:pt x="21" y="42"/>
                    <a:pt x="19" y="48"/>
                    <a:pt x="21" y="54"/>
                  </a:cubicBezTo>
                  <a:cubicBezTo>
                    <a:pt x="21" y="56"/>
                    <a:pt x="22" y="59"/>
                    <a:pt x="21" y="61"/>
                  </a:cubicBezTo>
                  <a:cubicBezTo>
                    <a:pt x="19" y="71"/>
                    <a:pt x="7" y="66"/>
                    <a:pt x="0" y="61"/>
                  </a:cubicBezTo>
                  <a:cubicBezTo>
                    <a:pt x="0" y="66"/>
                    <a:pt x="0" y="69"/>
                    <a:pt x="0" y="69"/>
                  </a:cubicBezTo>
                  <a:cubicBezTo>
                    <a:pt x="4" y="78"/>
                    <a:pt x="4" y="78"/>
                    <a:pt x="4" y="78"/>
                  </a:cubicBezTo>
                  <a:cubicBezTo>
                    <a:pt x="29" y="80"/>
                    <a:pt x="29" y="80"/>
                    <a:pt x="29" y="80"/>
                  </a:cubicBezTo>
                  <a:cubicBezTo>
                    <a:pt x="32" y="48"/>
                    <a:pt x="32" y="48"/>
                    <a:pt x="32" y="48"/>
                  </a:cubicBezTo>
                  <a:cubicBezTo>
                    <a:pt x="32" y="48"/>
                    <a:pt x="44" y="48"/>
                    <a:pt x="46" y="47"/>
                  </a:cubicBezTo>
                  <a:cubicBezTo>
                    <a:pt x="49" y="47"/>
                    <a:pt x="48" y="21"/>
                    <a:pt x="46" y="15"/>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538"/>
            <p:cNvSpPr/>
            <p:nvPr/>
          </p:nvSpPr>
          <p:spPr bwMode="auto">
            <a:xfrm>
              <a:off x="7581900" y="-2825750"/>
              <a:ext cx="158750" cy="120650"/>
            </a:xfrm>
            <a:custGeom>
              <a:avLst/>
              <a:gdLst>
                <a:gd name="T0" fmla="*/ 34 w 42"/>
                <a:gd name="T1" fmla="*/ 0 h 32"/>
                <a:gd name="T2" fmla="*/ 8 w 42"/>
                <a:gd name="T3" fmla="*/ 14 h 32"/>
                <a:gd name="T4" fmla="*/ 12 w 42"/>
                <a:gd name="T5" fmla="*/ 30 h 32"/>
                <a:gd name="T6" fmla="*/ 39 w 42"/>
                <a:gd name="T7" fmla="*/ 17 h 32"/>
                <a:gd name="T8" fmla="*/ 34 w 42"/>
                <a:gd name="T9" fmla="*/ 0 h 32"/>
              </a:gdLst>
              <a:ahLst/>
              <a:cxnLst>
                <a:cxn ang="0">
                  <a:pos x="T0" y="T1"/>
                </a:cxn>
                <a:cxn ang="0">
                  <a:pos x="T2" y="T3"/>
                </a:cxn>
                <a:cxn ang="0">
                  <a:pos x="T4" y="T5"/>
                </a:cxn>
                <a:cxn ang="0">
                  <a:pos x="T6" y="T7"/>
                </a:cxn>
                <a:cxn ang="0">
                  <a:pos x="T8" y="T9"/>
                </a:cxn>
              </a:cxnLst>
              <a:rect l="0" t="0" r="r" b="b"/>
              <a:pathLst>
                <a:path w="42" h="32">
                  <a:moveTo>
                    <a:pt x="34" y="0"/>
                  </a:moveTo>
                  <a:cubicBezTo>
                    <a:pt x="34" y="0"/>
                    <a:pt x="12" y="5"/>
                    <a:pt x="8" y="14"/>
                  </a:cubicBezTo>
                  <a:cubicBezTo>
                    <a:pt x="4" y="23"/>
                    <a:pt x="0" y="32"/>
                    <a:pt x="12" y="30"/>
                  </a:cubicBezTo>
                  <a:cubicBezTo>
                    <a:pt x="25" y="28"/>
                    <a:pt x="39" y="20"/>
                    <a:pt x="39" y="17"/>
                  </a:cubicBezTo>
                  <a:cubicBezTo>
                    <a:pt x="39" y="14"/>
                    <a:pt x="42" y="1"/>
                    <a:pt x="34" y="0"/>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539"/>
            <p:cNvSpPr/>
            <p:nvPr/>
          </p:nvSpPr>
          <p:spPr bwMode="auto">
            <a:xfrm>
              <a:off x="7581900" y="-2806700"/>
              <a:ext cx="150813" cy="101600"/>
            </a:xfrm>
            <a:custGeom>
              <a:avLst/>
              <a:gdLst>
                <a:gd name="T0" fmla="*/ 33 w 40"/>
                <a:gd name="T1" fmla="*/ 12 h 27"/>
                <a:gd name="T2" fmla="*/ 21 w 40"/>
                <a:gd name="T3" fmla="*/ 15 h 27"/>
                <a:gd name="T4" fmla="*/ 13 w 40"/>
                <a:gd name="T5" fmla="*/ 16 h 27"/>
                <a:gd name="T6" fmla="*/ 16 w 40"/>
                <a:gd name="T7" fmla="*/ 4 h 27"/>
                <a:gd name="T8" fmla="*/ 18 w 40"/>
                <a:gd name="T9" fmla="*/ 0 h 27"/>
                <a:gd name="T10" fmla="*/ 8 w 40"/>
                <a:gd name="T11" fmla="*/ 9 h 27"/>
                <a:gd name="T12" fmla="*/ 12 w 40"/>
                <a:gd name="T13" fmla="*/ 25 h 27"/>
                <a:gd name="T14" fmla="*/ 39 w 40"/>
                <a:gd name="T15" fmla="*/ 12 h 27"/>
                <a:gd name="T16" fmla="*/ 40 w 40"/>
                <a:gd name="T17" fmla="*/ 7 h 27"/>
                <a:gd name="T18" fmla="*/ 33 w 40"/>
                <a:gd name="T19"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27">
                  <a:moveTo>
                    <a:pt x="33" y="12"/>
                  </a:moveTo>
                  <a:cubicBezTo>
                    <a:pt x="30" y="13"/>
                    <a:pt x="25" y="14"/>
                    <a:pt x="21" y="15"/>
                  </a:cubicBezTo>
                  <a:cubicBezTo>
                    <a:pt x="19" y="16"/>
                    <a:pt x="15" y="18"/>
                    <a:pt x="13" y="16"/>
                  </a:cubicBezTo>
                  <a:cubicBezTo>
                    <a:pt x="8" y="14"/>
                    <a:pt x="15" y="6"/>
                    <a:pt x="16" y="4"/>
                  </a:cubicBezTo>
                  <a:cubicBezTo>
                    <a:pt x="17" y="3"/>
                    <a:pt x="17" y="2"/>
                    <a:pt x="18" y="0"/>
                  </a:cubicBezTo>
                  <a:cubicBezTo>
                    <a:pt x="14" y="3"/>
                    <a:pt x="10" y="6"/>
                    <a:pt x="8" y="9"/>
                  </a:cubicBezTo>
                  <a:cubicBezTo>
                    <a:pt x="4" y="18"/>
                    <a:pt x="0" y="27"/>
                    <a:pt x="12" y="25"/>
                  </a:cubicBezTo>
                  <a:cubicBezTo>
                    <a:pt x="25" y="23"/>
                    <a:pt x="39" y="15"/>
                    <a:pt x="39" y="12"/>
                  </a:cubicBezTo>
                  <a:cubicBezTo>
                    <a:pt x="39" y="11"/>
                    <a:pt x="40" y="9"/>
                    <a:pt x="40" y="7"/>
                  </a:cubicBezTo>
                  <a:cubicBezTo>
                    <a:pt x="38" y="9"/>
                    <a:pt x="36" y="10"/>
                    <a:pt x="33" y="12"/>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540"/>
            <p:cNvSpPr/>
            <p:nvPr/>
          </p:nvSpPr>
          <p:spPr bwMode="auto">
            <a:xfrm>
              <a:off x="7339012" y="-2595563"/>
              <a:ext cx="585788" cy="1079500"/>
            </a:xfrm>
            <a:custGeom>
              <a:avLst/>
              <a:gdLst>
                <a:gd name="T0" fmla="*/ 153 w 156"/>
                <a:gd name="T1" fmla="*/ 233 h 288"/>
                <a:gd name="T2" fmla="*/ 79 w 156"/>
                <a:gd name="T3" fmla="*/ 138 h 288"/>
                <a:gd name="T4" fmla="*/ 55 w 156"/>
                <a:gd name="T5" fmla="*/ 13 h 288"/>
                <a:gd name="T6" fmla="*/ 18 w 156"/>
                <a:gd name="T7" fmla="*/ 0 h 288"/>
                <a:gd name="T8" fmla="*/ 32 w 156"/>
                <a:gd name="T9" fmla="*/ 167 h 288"/>
                <a:gd name="T10" fmla="*/ 101 w 156"/>
                <a:gd name="T11" fmla="*/ 287 h 288"/>
                <a:gd name="T12" fmla="*/ 142 w 156"/>
                <a:gd name="T13" fmla="*/ 267 h 288"/>
                <a:gd name="T14" fmla="*/ 153 w 156"/>
                <a:gd name="T15" fmla="*/ 233 h 2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88">
                  <a:moveTo>
                    <a:pt x="153" y="233"/>
                  </a:moveTo>
                  <a:cubicBezTo>
                    <a:pt x="153" y="233"/>
                    <a:pt x="97" y="208"/>
                    <a:pt x="79" y="138"/>
                  </a:cubicBezTo>
                  <a:cubicBezTo>
                    <a:pt x="60" y="69"/>
                    <a:pt x="55" y="13"/>
                    <a:pt x="55" y="13"/>
                  </a:cubicBezTo>
                  <a:cubicBezTo>
                    <a:pt x="18" y="0"/>
                    <a:pt x="18" y="0"/>
                    <a:pt x="18" y="0"/>
                  </a:cubicBezTo>
                  <a:cubicBezTo>
                    <a:pt x="18" y="0"/>
                    <a:pt x="0" y="76"/>
                    <a:pt x="32" y="167"/>
                  </a:cubicBezTo>
                  <a:cubicBezTo>
                    <a:pt x="64" y="258"/>
                    <a:pt x="101" y="287"/>
                    <a:pt x="101" y="287"/>
                  </a:cubicBezTo>
                  <a:cubicBezTo>
                    <a:pt x="101" y="287"/>
                    <a:pt x="128" y="288"/>
                    <a:pt x="142" y="267"/>
                  </a:cubicBezTo>
                  <a:cubicBezTo>
                    <a:pt x="156" y="247"/>
                    <a:pt x="153" y="233"/>
                    <a:pt x="153" y="233"/>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541"/>
            <p:cNvSpPr/>
            <p:nvPr/>
          </p:nvSpPr>
          <p:spPr bwMode="auto">
            <a:xfrm>
              <a:off x="7397750" y="-2595563"/>
              <a:ext cx="527050" cy="1079500"/>
            </a:xfrm>
            <a:custGeom>
              <a:avLst/>
              <a:gdLst>
                <a:gd name="T0" fmla="*/ 137 w 140"/>
                <a:gd name="T1" fmla="*/ 233 h 288"/>
                <a:gd name="T2" fmla="*/ 63 w 140"/>
                <a:gd name="T3" fmla="*/ 138 h 288"/>
                <a:gd name="T4" fmla="*/ 39 w 140"/>
                <a:gd name="T5" fmla="*/ 13 h 288"/>
                <a:gd name="T6" fmla="*/ 2 w 140"/>
                <a:gd name="T7" fmla="*/ 0 h 288"/>
                <a:gd name="T8" fmla="*/ 0 w 140"/>
                <a:gd name="T9" fmla="*/ 13 h 288"/>
                <a:gd name="T10" fmla="*/ 22 w 140"/>
                <a:gd name="T11" fmla="*/ 24 h 288"/>
                <a:gd name="T12" fmla="*/ 27 w 140"/>
                <a:gd name="T13" fmla="*/ 61 h 288"/>
                <a:gd name="T14" fmla="*/ 52 w 140"/>
                <a:gd name="T15" fmla="*/ 170 h 288"/>
                <a:gd name="T16" fmla="*/ 64 w 140"/>
                <a:gd name="T17" fmla="*/ 203 h 288"/>
                <a:gd name="T18" fmla="*/ 77 w 140"/>
                <a:gd name="T19" fmla="*/ 220 h 288"/>
                <a:gd name="T20" fmla="*/ 91 w 140"/>
                <a:gd name="T21" fmla="*/ 247 h 288"/>
                <a:gd name="T22" fmla="*/ 70 w 140"/>
                <a:gd name="T23" fmla="*/ 268 h 288"/>
                <a:gd name="T24" fmla="*/ 68 w 140"/>
                <a:gd name="T25" fmla="*/ 269 h 288"/>
                <a:gd name="T26" fmla="*/ 85 w 140"/>
                <a:gd name="T27" fmla="*/ 287 h 288"/>
                <a:gd name="T28" fmla="*/ 126 w 140"/>
                <a:gd name="T29" fmla="*/ 267 h 288"/>
                <a:gd name="T30" fmla="*/ 137 w 140"/>
                <a:gd name="T31" fmla="*/ 23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0" h="288">
                  <a:moveTo>
                    <a:pt x="137" y="233"/>
                  </a:moveTo>
                  <a:cubicBezTo>
                    <a:pt x="137" y="233"/>
                    <a:pt x="81" y="208"/>
                    <a:pt x="63" y="138"/>
                  </a:cubicBezTo>
                  <a:cubicBezTo>
                    <a:pt x="44" y="69"/>
                    <a:pt x="39" y="13"/>
                    <a:pt x="39" y="13"/>
                  </a:cubicBezTo>
                  <a:cubicBezTo>
                    <a:pt x="2" y="0"/>
                    <a:pt x="2" y="0"/>
                    <a:pt x="2" y="0"/>
                  </a:cubicBezTo>
                  <a:cubicBezTo>
                    <a:pt x="2" y="0"/>
                    <a:pt x="1" y="5"/>
                    <a:pt x="0" y="13"/>
                  </a:cubicBezTo>
                  <a:cubicBezTo>
                    <a:pt x="9" y="15"/>
                    <a:pt x="18" y="16"/>
                    <a:pt x="22" y="24"/>
                  </a:cubicBezTo>
                  <a:cubicBezTo>
                    <a:pt x="29" y="35"/>
                    <a:pt x="27" y="49"/>
                    <a:pt x="27" y="61"/>
                  </a:cubicBezTo>
                  <a:cubicBezTo>
                    <a:pt x="28" y="98"/>
                    <a:pt x="40" y="136"/>
                    <a:pt x="52" y="170"/>
                  </a:cubicBezTo>
                  <a:cubicBezTo>
                    <a:pt x="55" y="181"/>
                    <a:pt x="59" y="192"/>
                    <a:pt x="64" y="203"/>
                  </a:cubicBezTo>
                  <a:cubicBezTo>
                    <a:pt x="67" y="209"/>
                    <a:pt x="72" y="215"/>
                    <a:pt x="77" y="220"/>
                  </a:cubicBezTo>
                  <a:cubicBezTo>
                    <a:pt x="83" y="227"/>
                    <a:pt x="94" y="236"/>
                    <a:pt x="91" y="247"/>
                  </a:cubicBezTo>
                  <a:cubicBezTo>
                    <a:pt x="89" y="257"/>
                    <a:pt x="79" y="264"/>
                    <a:pt x="70" y="268"/>
                  </a:cubicBezTo>
                  <a:cubicBezTo>
                    <a:pt x="69" y="269"/>
                    <a:pt x="69" y="269"/>
                    <a:pt x="68" y="269"/>
                  </a:cubicBezTo>
                  <a:cubicBezTo>
                    <a:pt x="78" y="282"/>
                    <a:pt x="85" y="287"/>
                    <a:pt x="85" y="287"/>
                  </a:cubicBezTo>
                  <a:cubicBezTo>
                    <a:pt x="85" y="287"/>
                    <a:pt x="112" y="288"/>
                    <a:pt x="126" y="267"/>
                  </a:cubicBezTo>
                  <a:cubicBezTo>
                    <a:pt x="140" y="247"/>
                    <a:pt x="137" y="233"/>
                    <a:pt x="137" y="233"/>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542"/>
            <p:cNvSpPr/>
            <p:nvPr/>
          </p:nvSpPr>
          <p:spPr bwMode="auto">
            <a:xfrm>
              <a:off x="7402512" y="-2655888"/>
              <a:ext cx="142875" cy="107950"/>
            </a:xfrm>
            <a:custGeom>
              <a:avLst/>
              <a:gdLst>
                <a:gd name="T0" fmla="*/ 6 w 38"/>
                <a:gd name="T1" fmla="*/ 0 h 29"/>
                <a:gd name="T2" fmla="*/ 0 w 38"/>
                <a:gd name="T3" fmla="*/ 21 h 29"/>
                <a:gd name="T4" fmla="*/ 38 w 38"/>
                <a:gd name="T5" fmla="*/ 29 h 29"/>
                <a:gd name="T6" fmla="*/ 38 w 38"/>
                <a:gd name="T7" fmla="*/ 9 h 29"/>
                <a:gd name="T8" fmla="*/ 6 w 38"/>
                <a:gd name="T9" fmla="*/ 0 h 29"/>
              </a:gdLst>
              <a:ahLst/>
              <a:cxnLst>
                <a:cxn ang="0">
                  <a:pos x="T0" y="T1"/>
                </a:cxn>
                <a:cxn ang="0">
                  <a:pos x="T2" y="T3"/>
                </a:cxn>
                <a:cxn ang="0">
                  <a:pos x="T4" y="T5"/>
                </a:cxn>
                <a:cxn ang="0">
                  <a:pos x="T6" y="T7"/>
                </a:cxn>
                <a:cxn ang="0">
                  <a:pos x="T8" y="T9"/>
                </a:cxn>
              </a:cxnLst>
              <a:rect l="0" t="0" r="r" b="b"/>
              <a:pathLst>
                <a:path w="38" h="29">
                  <a:moveTo>
                    <a:pt x="6" y="0"/>
                  </a:moveTo>
                  <a:cubicBezTo>
                    <a:pt x="6" y="0"/>
                    <a:pt x="3" y="5"/>
                    <a:pt x="0" y="21"/>
                  </a:cubicBezTo>
                  <a:cubicBezTo>
                    <a:pt x="38" y="29"/>
                    <a:pt x="38" y="29"/>
                    <a:pt x="38" y="29"/>
                  </a:cubicBezTo>
                  <a:cubicBezTo>
                    <a:pt x="38" y="9"/>
                    <a:pt x="38" y="9"/>
                    <a:pt x="38" y="9"/>
                  </a:cubicBezTo>
                  <a:cubicBezTo>
                    <a:pt x="38" y="9"/>
                    <a:pt x="24" y="0"/>
                    <a:pt x="6" y="0"/>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2" presetClass="entr" presetSubtype="1" decel="14600" fill="hold" grpId="0" nodeType="withEffect">
                                  <p:stCondLst>
                                    <p:cond delay="100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additive="base">
                                        <p:cTn id="17" dur="750" fill="hold"/>
                                        <p:tgtEl>
                                          <p:spTgt spid="6"/>
                                        </p:tgtEl>
                                        <p:attrNameLst>
                                          <p:attrName>ppt_x</p:attrName>
                                        </p:attrNameLst>
                                      </p:cBhvr>
                                      <p:tavLst>
                                        <p:tav tm="0">
                                          <p:val>
                                            <p:strVal val="#ppt_x"/>
                                          </p:val>
                                        </p:tav>
                                        <p:tav tm="100000">
                                          <p:val>
                                            <p:strVal val="#ppt_x"/>
                                          </p:val>
                                        </p:tav>
                                      </p:tavLst>
                                    </p:anim>
                                    <p:anim calcmode="lin" valueType="num">
                                      <p:cBhvr additive="base">
                                        <p:cTn id="18" dur="750" fill="hold"/>
                                        <p:tgtEl>
                                          <p:spTgt spid="6"/>
                                        </p:tgtEl>
                                        <p:attrNameLst>
                                          <p:attrName>ppt_y</p:attrName>
                                        </p:attrNameLst>
                                      </p:cBhvr>
                                      <p:tavLst>
                                        <p:tav tm="0">
                                          <p:val>
                                            <p:strVal val="0-#ppt_h/2"/>
                                          </p:val>
                                        </p:tav>
                                        <p:tav tm="100000">
                                          <p:val>
                                            <p:strVal val="#ppt_y"/>
                                          </p:val>
                                        </p:tav>
                                      </p:tavLst>
                                    </p:anim>
                                  </p:childTnLst>
                                </p:cTn>
                              </p:par>
                            </p:childTnLst>
                          </p:cTn>
                        </p:par>
                        <p:par>
                          <p:cTn id="19" fill="hold">
                            <p:stCondLst>
                              <p:cond delay="1975"/>
                            </p:stCondLst>
                            <p:childTnLst>
                              <p:par>
                                <p:cTn id="20" presetID="2" presetClass="entr" presetSubtype="1" decel="14600" fill="hold" grpId="0" nodeType="afterEffect">
                                  <p:stCondLst>
                                    <p:cond delay="0"/>
                                  </p:stCondLst>
                                  <p:iterate type="lt">
                                    <p:tmPct val="10000"/>
                                  </p:iterate>
                                  <p:childTnLst>
                                    <p:set>
                                      <p:cBhvr>
                                        <p:cTn id="21" dur="1" fill="hold">
                                          <p:stCondLst>
                                            <p:cond delay="0"/>
                                          </p:stCondLst>
                                        </p:cTn>
                                        <p:tgtEl>
                                          <p:spTgt spid="8"/>
                                        </p:tgtEl>
                                        <p:attrNameLst>
                                          <p:attrName>style.visibility</p:attrName>
                                        </p:attrNameLst>
                                      </p:cBhvr>
                                      <p:to>
                                        <p:strVal val="visible"/>
                                      </p:to>
                                    </p:set>
                                    <p:anim calcmode="lin" valueType="num">
                                      <p:cBhvr additive="base">
                                        <p:cTn id="22" dur="750" fill="hold"/>
                                        <p:tgtEl>
                                          <p:spTgt spid="8"/>
                                        </p:tgtEl>
                                        <p:attrNameLst>
                                          <p:attrName>ppt_x</p:attrName>
                                        </p:attrNameLst>
                                      </p:cBhvr>
                                      <p:tavLst>
                                        <p:tav tm="0">
                                          <p:val>
                                            <p:strVal val="#ppt_x"/>
                                          </p:val>
                                        </p:tav>
                                        <p:tav tm="100000">
                                          <p:val>
                                            <p:strVal val="#ppt_x"/>
                                          </p:val>
                                        </p:tav>
                                      </p:tavLst>
                                    </p:anim>
                                    <p:anim calcmode="lin" valueType="num">
                                      <p:cBhvr additive="base">
                                        <p:cTn id="23" dur="750" fill="hold"/>
                                        <p:tgtEl>
                                          <p:spTgt spid="8"/>
                                        </p:tgtEl>
                                        <p:attrNameLst>
                                          <p:attrName>ppt_y</p:attrName>
                                        </p:attrNameLst>
                                      </p:cBhvr>
                                      <p:tavLst>
                                        <p:tav tm="0">
                                          <p:val>
                                            <p:strVal val="0-#ppt_h/2"/>
                                          </p:val>
                                        </p:tav>
                                        <p:tav tm="100000">
                                          <p:val>
                                            <p:strVal val="#ppt_y"/>
                                          </p:val>
                                        </p:tav>
                                      </p:tavLst>
                                    </p:anim>
                                  </p:childTnLst>
                                </p:cTn>
                              </p:par>
                              <p:par>
                                <p:cTn id="24" presetID="10" presetClass="entr" presetSubtype="0" fill="hold" grpId="0" nodeType="withEffect">
                                  <p:stCondLst>
                                    <p:cond delay="150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250"/>
                                        <p:tgtEl>
                                          <p:spTgt spid="17"/>
                                        </p:tgtEl>
                                      </p:cBhvr>
                                    </p:animEffect>
                                  </p:childTnLst>
                                </p:cTn>
                              </p:par>
                              <p:par>
                                <p:cTn id="27" presetID="10" presetClass="entr" presetSubtype="0" fill="hold" grpId="0" nodeType="withEffect">
                                  <p:stCondLst>
                                    <p:cond delay="275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750"/>
                                        <p:tgtEl>
                                          <p:spTgt spid="9"/>
                                        </p:tgtEl>
                                      </p:cBhvr>
                                    </p:animEffect>
                                  </p:childTnLst>
                                </p:cTn>
                              </p:par>
                              <p:par>
                                <p:cTn id="30" presetID="10" presetClass="entr" presetSubtype="0" fill="hold" grpId="0" nodeType="withEffect">
                                  <p:stCondLst>
                                    <p:cond delay="275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750"/>
                                        <p:tgtEl>
                                          <p:spTgt spid="10"/>
                                        </p:tgtEl>
                                      </p:cBhvr>
                                    </p:animEffect>
                                  </p:childTnLst>
                                </p:cTn>
                              </p:par>
                              <p:par>
                                <p:cTn id="33" presetID="10" presetClass="entr" presetSubtype="0" fill="hold" grpId="0" nodeType="withEffect">
                                  <p:stCondLst>
                                    <p:cond delay="275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8" name="组合 647"/>
          <p:cNvGrpSpPr/>
          <p:nvPr/>
        </p:nvGrpSpPr>
        <p:grpSpPr>
          <a:xfrm>
            <a:off x="149212" y="1541591"/>
            <a:ext cx="5253590" cy="3774818"/>
            <a:chOff x="149212" y="1371349"/>
            <a:chExt cx="5253590" cy="3774818"/>
          </a:xfrm>
        </p:grpSpPr>
        <p:sp>
          <p:nvSpPr>
            <p:cNvPr id="2" name="文本框 1"/>
            <p:cNvSpPr txBox="1"/>
            <p:nvPr/>
          </p:nvSpPr>
          <p:spPr>
            <a:xfrm>
              <a:off x="1602005" y="1371349"/>
              <a:ext cx="2348004" cy="1862048"/>
            </a:xfrm>
            <a:prstGeom prst="rect">
              <a:avLst/>
            </a:prstGeom>
            <a:noFill/>
          </p:spPr>
          <p:txBody>
            <a:bodyPr wrap="square" rtlCol="0">
              <a:spAutoFit/>
            </a:bodyPr>
            <a:lstStyle/>
            <a:p>
              <a:r>
                <a:rPr lang="en-US" altLang="zh-CN" sz="11500" dirty="0">
                  <a:solidFill>
                    <a:srgbClr val="F04D14"/>
                  </a:solidFill>
                </a:rPr>
                <a:t>O</a:t>
              </a:r>
              <a:r>
                <a:rPr lang="en-US" altLang="zh-CN" sz="5400" spc="600" dirty="0"/>
                <a:t>ne</a:t>
              </a:r>
              <a:endParaRPr lang="zh-CN" altLang="en-US" sz="5400" spc="600" dirty="0"/>
            </a:p>
          </p:txBody>
        </p:sp>
        <p:sp>
          <p:nvSpPr>
            <p:cNvPr id="647" name="文本框 646"/>
            <p:cNvSpPr txBox="1"/>
            <p:nvPr/>
          </p:nvSpPr>
          <p:spPr>
            <a:xfrm>
              <a:off x="149212" y="2893243"/>
              <a:ext cx="5253590" cy="2252924"/>
            </a:xfrm>
            <a:prstGeom prst="rect">
              <a:avLst/>
            </a:prstGeom>
            <a:noFill/>
          </p:spPr>
          <p:txBody>
            <a:bodyPr wrap="square" rtlCol="0">
              <a:spAutoFit/>
            </a:bodyPr>
            <a:lstStyle/>
            <a:p>
              <a:pPr algn="ctr">
                <a:lnSpc>
                  <a:spcPct val="130000"/>
                </a:lnSpc>
              </a:pPr>
              <a:r>
                <a:rPr lang="zh-CN" altLang="en-US" sz="5400" spc="600" dirty="0">
                  <a:latin typeface="+mn-ea"/>
                </a:rPr>
                <a:t>我们是谁</a:t>
              </a:r>
              <a:endParaRPr lang="en-US" altLang="zh-CN" sz="5400" spc="600" dirty="0">
                <a:latin typeface="+mn-ea"/>
              </a:endParaRPr>
            </a:p>
            <a:p>
              <a:pPr algn="ctr">
                <a:lnSpc>
                  <a:spcPct val="130000"/>
                </a:lnSpc>
              </a:pPr>
              <a:r>
                <a:rPr lang="zh-CN" altLang="en-US" sz="5400" spc="600" dirty="0">
                  <a:latin typeface="+mn-ea"/>
                </a:rPr>
                <a:t>公司情况介绍</a:t>
              </a:r>
            </a:p>
          </p:txBody>
        </p:sp>
      </p:grpSp>
      <p:pic>
        <p:nvPicPr>
          <p:cNvPr id="3" name="图片 2"/>
          <p:cNvPicPr>
            <a:picLocks noChangeAspect="1"/>
          </p:cNvPicPr>
          <p:nvPr/>
        </p:nvPicPr>
        <p:blipFill>
          <a:blip r:embed="rId3"/>
          <a:stretch>
            <a:fillRect/>
          </a:stretch>
        </p:blipFill>
        <p:spPr>
          <a:xfrm>
            <a:off x="5161739" y="2787"/>
            <a:ext cx="6986622" cy="68403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2" presetClass="entr" presetSubtype="1" decel="14600" fill="hold" nodeType="withEffect">
                                  <p:stCondLst>
                                    <p:cond delay="1000"/>
                                  </p:stCondLst>
                                  <p:iterate type="lt">
                                    <p:tmPct val="10000"/>
                                  </p:iterate>
                                  <p:childTnLst>
                                    <p:set>
                                      <p:cBhvr>
                                        <p:cTn id="9" dur="1" fill="hold">
                                          <p:stCondLst>
                                            <p:cond delay="0"/>
                                          </p:stCondLst>
                                        </p:cTn>
                                        <p:tgtEl>
                                          <p:spTgt spid="648"/>
                                        </p:tgtEl>
                                        <p:attrNameLst>
                                          <p:attrName>style.visibility</p:attrName>
                                        </p:attrNameLst>
                                      </p:cBhvr>
                                      <p:to>
                                        <p:strVal val="visible"/>
                                      </p:to>
                                    </p:set>
                                    <p:anim calcmode="lin" valueType="num">
                                      <p:cBhvr additive="base">
                                        <p:cTn id="10" dur="750" fill="hold"/>
                                        <p:tgtEl>
                                          <p:spTgt spid="648"/>
                                        </p:tgtEl>
                                        <p:attrNameLst>
                                          <p:attrName>ppt_x</p:attrName>
                                        </p:attrNameLst>
                                      </p:cBhvr>
                                      <p:tavLst>
                                        <p:tav tm="0">
                                          <p:val>
                                            <p:strVal val="#ppt_x"/>
                                          </p:val>
                                        </p:tav>
                                        <p:tav tm="100000">
                                          <p:val>
                                            <p:strVal val="#ppt_x"/>
                                          </p:val>
                                        </p:tav>
                                      </p:tavLst>
                                    </p:anim>
                                    <p:anim calcmode="lin" valueType="num">
                                      <p:cBhvr additive="base">
                                        <p:cTn id="11" dur="750" fill="hold"/>
                                        <p:tgtEl>
                                          <p:spTgt spid="64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10070" y="-763065"/>
            <a:ext cx="12223539" cy="7614564"/>
          </a:xfrm>
          <a:prstGeom prst="rect">
            <a:avLst/>
          </a:prstGeom>
        </p:spPr>
      </p:pic>
      <p:sp>
        <p:nvSpPr>
          <p:cNvPr id="5" name="文本框 4"/>
          <p:cNvSpPr txBox="1"/>
          <p:nvPr/>
        </p:nvSpPr>
        <p:spPr>
          <a:xfrm>
            <a:off x="754881" y="353550"/>
            <a:ext cx="3306918" cy="923330"/>
          </a:xfrm>
          <a:prstGeom prst="rect">
            <a:avLst/>
          </a:prstGeom>
          <a:noFill/>
        </p:spPr>
        <p:txBody>
          <a:bodyPr wrap="square" rtlCol="0">
            <a:spAutoFit/>
          </a:bodyPr>
          <a:lstStyle/>
          <a:p>
            <a:r>
              <a:rPr lang="zh-CN" altLang="en-US" sz="5400" spc="600" dirty="0">
                <a:solidFill>
                  <a:srgbClr val="F04D14"/>
                </a:solidFill>
                <a:effectLst>
                  <a:outerShdw blurRad="50800" dist="38100" dir="2700000" algn="tl" rotWithShape="0">
                    <a:prstClr val="black">
                      <a:alpha val="5000"/>
                    </a:prstClr>
                  </a:outerShdw>
                </a:effectLst>
              </a:rPr>
              <a:t>公司简介</a:t>
            </a:r>
          </a:p>
        </p:txBody>
      </p:sp>
      <p:grpSp>
        <p:nvGrpSpPr>
          <p:cNvPr id="8" name="组合 7"/>
          <p:cNvGrpSpPr/>
          <p:nvPr/>
        </p:nvGrpSpPr>
        <p:grpSpPr>
          <a:xfrm>
            <a:off x="9042354" y="1192192"/>
            <a:ext cx="2550152" cy="5665808"/>
            <a:chOff x="-660400" y="-3316288"/>
            <a:chExt cx="6013451" cy="13360401"/>
          </a:xfrm>
        </p:grpSpPr>
        <p:sp>
          <p:nvSpPr>
            <p:cNvPr id="9" name="Freeform 438"/>
            <p:cNvSpPr/>
            <p:nvPr/>
          </p:nvSpPr>
          <p:spPr bwMode="auto">
            <a:xfrm>
              <a:off x="3033713" y="3081337"/>
              <a:ext cx="2319338" cy="2679700"/>
            </a:xfrm>
            <a:custGeom>
              <a:avLst/>
              <a:gdLst>
                <a:gd name="T0" fmla="*/ 0 w 618"/>
                <a:gd name="T1" fmla="*/ 21 h 714"/>
                <a:gd name="T2" fmla="*/ 115 w 618"/>
                <a:gd name="T3" fmla="*/ 9 h 714"/>
                <a:gd name="T4" fmla="*/ 407 w 618"/>
                <a:gd name="T5" fmla="*/ 171 h 714"/>
                <a:gd name="T6" fmla="*/ 586 w 618"/>
                <a:gd name="T7" fmla="*/ 481 h 714"/>
                <a:gd name="T8" fmla="*/ 472 w 618"/>
                <a:gd name="T9" fmla="*/ 643 h 714"/>
                <a:gd name="T10" fmla="*/ 91 w 618"/>
                <a:gd name="T11" fmla="*/ 513 h 714"/>
                <a:gd name="T12" fmla="*/ 0 w 618"/>
                <a:gd name="T13" fmla="*/ 21 h 714"/>
              </a:gdLst>
              <a:ahLst/>
              <a:cxnLst>
                <a:cxn ang="0">
                  <a:pos x="T0" y="T1"/>
                </a:cxn>
                <a:cxn ang="0">
                  <a:pos x="T2" y="T3"/>
                </a:cxn>
                <a:cxn ang="0">
                  <a:pos x="T4" y="T5"/>
                </a:cxn>
                <a:cxn ang="0">
                  <a:pos x="T6" y="T7"/>
                </a:cxn>
                <a:cxn ang="0">
                  <a:pos x="T8" y="T9"/>
                </a:cxn>
                <a:cxn ang="0">
                  <a:pos x="T10" y="T11"/>
                </a:cxn>
                <a:cxn ang="0">
                  <a:pos x="T12" y="T13"/>
                </a:cxn>
              </a:cxnLst>
              <a:rect l="0" t="0" r="r" b="b"/>
              <a:pathLst>
                <a:path w="618" h="714">
                  <a:moveTo>
                    <a:pt x="0" y="21"/>
                  </a:moveTo>
                  <a:cubicBezTo>
                    <a:pt x="0" y="21"/>
                    <a:pt x="47" y="0"/>
                    <a:pt x="115" y="9"/>
                  </a:cubicBezTo>
                  <a:cubicBezTo>
                    <a:pt x="182" y="18"/>
                    <a:pt x="407" y="171"/>
                    <a:pt x="407" y="171"/>
                  </a:cubicBezTo>
                  <a:cubicBezTo>
                    <a:pt x="407" y="171"/>
                    <a:pt x="618" y="248"/>
                    <a:pt x="586" y="481"/>
                  </a:cubicBezTo>
                  <a:cubicBezTo>
                    <a:pt x="554" y="714"/>
                    <a:pt x="472" y="643"/>
                    <a:pt x="472" y="643"/>
                  </a:cubicBezTo>
                  <a:cubicBezTo>
                    <a:pt x="91" y="513"/>
                    <a:pt x="91" y="513"/>
                    <a:pt x="91" y="513"/>
                  </a:cubicBezTo>
                  <a:lnTo>
                    <a:pt x="0" y="21"/>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439"/>
            <p:cNvSpPr/>
            <p:nvPr/>
          </p:nvSpPr>
          <p:spPr bwMode="auto">
            <a:xfrm>
              <a:off x="3033713" y="3081337"/>
              <a:ext cx="2124075" cy="2519363"/>
            </a:xfrm>
            <a:custGeom>
              <a:avLst/>
              <a:gdLst>
                <a:gd name="T0" fmla="*/ 514 w 566"/>
                <a:gd name="T1" fmla="*/ 301 h 671"/>
                <a:gd name="T2" fmla="*/ 404 w 566"/>
                <a:gd name="T3" fmla="*/ 200 h 671"/>
                <a:gd name="T4" fmla="*/ 388 w 566"/>
                <a:gd name="T5" fmla="*/ 181 h 671"/>
                <a:gd name="T6" fmla="*/ 378 w 566"/>
                <a:gd name="T7" fmla="*/ 165 h 671"/>
                <a:gd name="T8" fmla="*/ 377 w 566"/>
                <a:gd name="T9" fmla="*/ 163 h 671"/>
                <a:gd name="T10" fmla="*/ 376 w 566"/>
                <a:gd name="T11" fmla="*/ 161 h 671"/>
                <a:gd name="T12" fmla="*/ 368 w 566"/>
                <a:gd name="T13" fmla="*/ 146 h 671"/>
                <a:gd name="T14" fmla="*/ 115 w 566"/>
                <a:gd name="T15" fmla="*/ 9 h 671"/>
                <a:gd name="T16" fmla="*/ 0 w 566"/>
                <a:gd name="T17" fmla="*/ 21 h 671"/>
                <a:gd name="T18" fmla="*/ 91 w 566"/>
                <a:gd name="T19" fmla="*/ 513 h 671"/>
                <a:gd name="T20" fmla="*/ 175 w 566"/>
                <a:gd name="T21" fmla="*/ 542 h 671"/>
                <a:gd name="T22" fmla="*/ 161 w 566"/>
                <a:gd name="T23" fmla="*/ 480 h 671"/>
                <a:gd name="T24" fmla="*/ 111 w 566"/>
                <a:gd name="T25" fmla="*/ 349 h 671"/>
                <a:gd name="T26" fmla="*/ 89 w 566"/>
                <a:gd name="T27" fmla="*/ 247 h 671"/>
                <a:gd name="T28" fmla="*/ 65 w 566"/>
                <a:gd name="T29" fmla="*/ 60 h 671"/>
                <a:gd name="T30" fmla="*/ 180 w 566"/>
                <a:gd name="T31" fmla="*/ 62 h 671"/>
                <a:gd name="T32" fmla="*/ 233 w 566"/>
                <a:gd name="T33" fmla="*/ 142 h 671"/>
                <a:gd name="T34" fmla="*/ 248 w 566"/>
                <a:gd name="T35" fmla="*/ 241 h 671"/>
                <a:gd name="T36" fmla="*/ 318 w 566"/>
                <a:gd name="T37" fmla="*/ 444 h 671"/>
                <a:gd name="T38" fmla="*/ 328 w 566"/>
                <a:gd name="T39" fmla="*/ 594 h 671"/>
                <a:gd name="T40" fmla="*/ 472 w 566"/>
                <a:gd name="T41" fmla="*/ 643 h 671"/>
                <a:gd name="T42" fmla="*/ 536 w 566"/>
                <a:gd name="T43" fmla="*/ 633 h 671"/>
                <a:gd name="T44" fmla="*/ 514 w 566"/>
                <a:gd name="T45" fmla="*/ 301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6" h="671">
                  <a:moveTo>
                    <a:pt x="514" y="301"/>
                  </a:moveTo>
                  <a:cubicBezTo>
                    <a:pt x="486" y="258"/>
                    <a:pt x="439" y="236"/>
                    <a:pt x="404" y="200"/>
                  </a:cubicBezTo>
                  <a:cubicBezTo>
                    <a:pt x="397" y="196"/>
                    <a:pt x="391" y="189"/>
                    <a:pt x="388" y="181"/>
                  </a:cubicBezTo>
                  <a:cubicBezTo>
                    <a:pt x="385" y="176"/>
                    <a:pt x="381" y="171"/>
                    <a:pt x="378" y="165"/>
                  </a:cubicBezTo>
                  <a:cubicBezTo>
                    <a:pt x="378" y="164"/>
                    <a:pt x="378" y="164"/>
                    <a:pt x="377" y="163"/>
                  </a:cubicBezTo>
                  <a:cubicBezTo>
                    <a:pt x="377" y="162"/>
                    <a:pt x="376" y="161"/>
                    <a:pt x="376" y="161"/>
                  </a:cubicBezTo>
                  <a:cubicBezTo>
                    <a:pt x="372" y="156"/>
                    <a:pt x="369" y="151"/>
                    <a:pt x="368" y="146"/>
                  </a:cubicBezTo>
                  <a:cubicBezTo>
                    <a:pt x="301" y="102"/>
                    <a:pt x="165" y="16"/>
                    <a:pt x="115" y="9"/>
                  </a:cubicBezTo>
                  <a:cubicBezTo>
                    <a:pt x="47" y="0"/>
                    <a:pt x="0" y="21"/>
                    <a:pt x="0" y="21"/>
                  </a:cubicBezTo>
                  <a:cubicBezTo>
                    <a:pt x="91" y="513"/>
                    <a:pt x="91" y="513"/>
                    <a:pt x="91" y="513"/>
                  </a:cubicBezTo>
                  <a:cubicBezTo>
                    <a:pt x="175" y="542"/>
                    <a:pt x="175" y="542"/>
                    <a:pt x="175" y="542"/>
                  </a:cubicBezTo>
                  <a:cubicBezTo>
                    <a:pt x="169" y="522"/>
                    <a:pt x="166" y="499"/>
                    <a:pt x="161" y="480"/>
                  </a:cubicBezTo>
                  <a:cubicBezTo>
                    <a:pt x="147" y="436"/>
                    <a:pt x="125" y="394"/>
                    <a:pt x="111" y="349"/>
                  </a:cubicBezTo>
                  <a:cubicBezTo>
                    <a:pt x="101" y="315"/>
                    <a:pt x="99" y="281"/>
                    <a:pt x="89" y="247"/>
                  </a:cubicBezTo>
                  <a:cubicBezTo>
                    <a:pt x="75" y="203"/>
                    <a:pt x="17" y="96"/>
                    <a:pt x="65" y="60"/>
                  </a:cubicBezTo>
                  <a:cubicBezTo>
                    <a:pt x="86" y="44"/>
                    <a:pt x="155" y="52"/>
                    <a:pt x="180" y="62"/>
                  </a:cubicBezTo>
                  <a:cubicBezTo>
                    <a:pt x="214" y="76"/>
                    <a:pt x="218" y="114"/>
                    <a:pt x="233" y="142"/>
                  </a:cubicBezTo>
                  <a:cubicBezTo>
                    <a:pt x="250" y="175"/>
                    <a:pt x="266" y="202"/>
                    <a:pt x="248" y="241"/>
                  </a:cubicBezTo>
                  <a:cubicBezTo>
                    <a:pt x="278" y="304"/>
                    <a:pt x="304" y="375"/>
                    <a:pt x="318" y="444"/>
                  </a:cubicBezTo>
                  <a:cubicBezTo>
                    <a:pt x="326" y="484"/>
                    <a:pt x="346" y="552"/>
                    <a:pt x="328" y="594"/>
                  </a:cubicBezTo>
                  <a:cubicBezTo>
                    <a:pt x="472" y="643"/>
                    <a:pt x="472" y="643"/>
                    <a:pt x="472" y="643"/>
                  </a:cubicBezTo>
                  <a:cubicBezTo>
                    <a:pt x="472" y="643"/>
                    <a:pt x="504" y="671"/>
                    <a:pt x="536" y="633"/>
                  </a:cubicBezTo>
                  <a:cubicBezTo>
                    <a:pt x="566" y="528"/>
                    <a:pt x="547" y="379"/>
                    <a:pt x="514" y="301"/>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440"/>
            <p:cNvSpPr/>
            <p:nvPr/>
          </p:nvSpPr>
          <p:spPr bwMode="auto">
            <a:xfrm>
              <a:off x="-311150" y="3081337"/>
              <a:ext cx="2319338" cy="2679700"/>
            </a:xfrm>
            <a:custGeom>
              <a:avLst/>
              <a:gdLst>
                <a:gd name="T0" fmla="*/ 618 w 618"/>
                <a:gd name="T1" fmla="*/ 21 h 714"/>
                <a:gd name="T2" fmla="*/ 503 w 618"/>
                <a:gd name="T3" fmla="*/ 9 h 714"/>
                <a:gd name="T4" fmla="*/ 210 w 618"/>
                <a:gd name="T5" fmla="*/ 171 h 714"/>
                <a:gd name="T6" fmla="*/ 32 w 618"/>
                <a:gd name="T7" fmla="*/ 481 h 714"/>
                <a:gd name="T8" fmla="*/ 146 w 618"/>
                <a:gd name="T9" fmla="*/ 643 h 714"/>
                <a:gd name="T10" fmla="*/ 526 w 618"/>
                <a:gd name="T11" fmla="*/ 513 h 714"/>
                <a:gd name="T12" fmla="*/ 618 w 618"/>
                <a:gd name="T13" fmla="*/ 21 h 714"/>
              </a:gdLst>
              <a:ahLst/>
              <a:cxnLst>
                <a:cxn ang="0">
                  <a:pos x="T0" y="T1"/>
                </a:cxn>
                <a:cxn ang="0">
                  <a:pos x="T2" y="T3"/>
                </a:cxn>
                <a:cxn ang="0">
                  <a:pos x="T4" y="T5"/>
                </a:cxn>
                <a:cxn ang="0">
                  <a:pos x="T6" y="T7"/>
                </a:cxn>
                <a:cxn ang="0">
                  <a:pos x="T8" y="T9"/>
                </a:cxn>
                <a:cxn ang="0">
                  <a:pos x="T10" y="T11"/>
                </a:cxn>
                <a:cxn ang="0">
                  <a:pos x="T12" y="T13"/>
                </a:cxn>
              </a:cxnLst>
              <a:rect l="0" t="0" r="r" b="b"/>
              <a:pathLst>
                <a:path w="618" h="714">
                  <a:moveTo>
                    <a:pt x="618" y="21"/>
                  </a:moveTo>
                  <a:cubicBezTo>
                    <a:pt x="618" y="21"/>
                    <a:pt x="570" y="0"/>
                    <a:pt x="503" y="9"/>
                  </a:cubicBezTo>
                  <a:cubicBezTo>
                    <a:pt x="435" y="18"/>
                    <a:pt x="210" y="171"/>
                    <a:pt x="210" y="171"/>
                  </a:cubicBezTo>
                  <a:cubicBezTo>
                    <a:pt x="210" y="171"/>
                    <a:pt x="0" y="248"/>
                    <a:pt x="32" y="481"/>
                  </a:cubicBezTo>
                  <a:cubicBezTo>
                    <a:pt x="64" y="714"/>
                    <a:pt x="146" y="643"/>
                    <a:pt x="146" y="643"/>
                  </a:cubicBezTo>
                  <a:cubicBezTo>
                    <a:pt x="526" y="513"/>
                    <a:pt x="526" y="513"/>
                    <a:pt x="526" y="513"/>
                  </a:cubicBezTo>
                  <a:lnTo>
                    <a:pt x="618" y="21"/>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441"/>
            <p:cNvSpPr/>
            <p:nvPr/>
          </p:nvSpPr>
          <p:spPr bwMode="auto">
            <a:xfrm>
              <a:off x="-119063" y="3081337"/>
              <a:ext cx="2127250" cy="2519363"/>
            </a:xfrm>
            <a:custGeom>
              <a:avLst/>
              <a:gdLst>
                <a:gd name="T0" fmla="*/ 52 w 567"/>
                <a:gd name="T1" fmla="*/ 301 h 671"/>
                <a:gd name="T2" fmla="*/ 162 w 567"/>
                <a:gd name="T3" fmla="*/ 200 h 671"/>
                <a:gd name="T4" fmla="*/ 178 w 567"/>
                <a:gd name="T5" fmla="*/ 181 h 671"/>
                <a:gd name="T6" fmla="*/ 188 w 567"/>
                <a:gd name="T7" fmla="*/ 165 h 671"/>
                <a:gd name="T8" fmla="*/ 189 w 567"/>
                <a:gd name="T9" fmla="*/ 163 h 671"/>
                <a:gd name="T10" fmla="*/ 191 w 567"/>
                <a:gd name="T11" fmla="*/ 161 h 671"/>
                <a:gd name="T12" fmla="*/ 198 w 567"/>
                <a:gd name="T13" fmla="*/ 146 h 671"/>
                <a:gd name="T14" fmla="*/ 452 w 567"/>
                <a:gd name="T15" fmla="*/ 9 h 671"/>
                <a:gd name="T16" fmla="*/ 567 w 567"/>
                <a:gd name="T17" fmla="*/ 21 h 671"/>
                <a:gd name="T18" fmla="*/ 475 w 567"/>
                <a:gd name="T19" fmla="*/ 513 h 671"/>
                <a:gd name="T20" fmla="*/ 391 w 567"/>
                <a:gd name="T21" fmla="*/ 542 h 671"/>
                <a:gd name="T22" fmla="*/ 406 w 567"/>
                <a:gd name="T23" fmla="*/ 480 h 671"/>
                <a:gd name="T24" fmla="*/ 455 w 567"/>
                <a:gd name="T25" fmla="*/ 349 h 671"/>
                <a:gd name="T26" fmla="*/ 477 w 567"/>
                <a:gd name="T27" fmla="*/ 247 h 671"/>
                <a:gd name="T28" fmla="*/ 501 w 567"/>
                <a:gd name="T29" fmla="*/ 60 h 671"/>
                <a:gd name="T30" fmla="*/ 386 w 567"/>
                <a:gd name="T31" fmla="*/ 62 h 671"/>
                <a:gd name="T32" fmla="*/ 334 w 567"/>
                <a:gd name="T33" fmla="*/ 142 h 671"/>
                <a:gd name="T34" fmla="*/ 318 w 567"/>
                <a:gd name="T35" fmla="*/ 241 h 671"/>
                <a:gd name="T36" fmla="*/ 248 w 567"/>
                <a:gd name="T37" fmla="*/ 444 h 671"/>
                <a:gd name="T38" fmla="*/ 238 w 567"/>
                <a:gd name="T39" fmla="*/ 594 h 671"/>
                <a:gd name="T40" fmla="*/ 95 w 567"/>
                <a:gd name="T41" fmla="*/ 643 h 671"/>
                <a:gd name="T42" fmla="*/ 30 w 567"/>
                <a:gd name="T43" fmla="*/ 633 h 671"/>
                <a:gd name="T44" fmla="*/ 52 w 567"/>
                <a:gd name="T45" fmla="*/ 301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7" h="671">
                  <a:moveTo>
                    <a:pt x="52" y="301"/>
                  </a:moveTo>
                  <a:cubicBezTo>
                    <a:pt x="80" y="258"/>
                    <a:pt x="127" y="236"/>
                    <a:pt x="162" y="200"/>
                  </a:cubicBezTo>
                  <a:cubicBezTo>
                    <a:pt x="169" y="196"/>
                    <a:pt x="175" y="189"/>
                    <a:pt x="178" y="181"/>
                  </a:cubicBezTo>
                  <a:cubicBezTo>
                    <a:pt x="182" y="176"/>
                    <a:pt x="185" y="171"/>
                    <a:pt x="188" y="165"/>
                  </a:cubicBezTo>
                  <a:cubicBezTo>
                    <a:pt x="188" y="164"/>
                    <a:pt x="189" y="164"/>
                    <a:pt x="189" y="163"/>
                  </a:cubicBezTo>
                  <a:cubicBezTo>
                    <a:pt x="189" y="162"/>
                    <a:pt x="190" y="161"/>
                    <a:pt x="191" y="161"/>
                  </a:cubicBezTo>
                  <a:cubicBezTo>
                    <a:pt x="195" y="156"/>
                    <a:pt x="197" y="151"/>
                    <a:pt x="198" y="146"/>
                  </a:cubicBezTo>
                  <a:cubicBezTo>
                    <a:pt x="265" y="102"/>
                    <a:pt x="401" y="16"/>
                    <a:pt x="452" y="9"/>
                  </a:cubicBezTo>
                  <a:cubicBezTo>
                    <a:pt x="519" y="0"/>
                    <a:pt x="567" y="21"/>
                    <a:pt x="567" y="21"/>
                  </a:cubicBezTo>
                  <a:cubicBezTo>
                    <a:pt x="475" y="513"/>
                    <a:pt x="475" y="513"/>
                    <a:pt x="475" y="513"/>
                  </a:cubicBezTo>
                  <a:cubicBezTo>
                    <a:pt x="391" y="542"/>
                    <a:pt x="391" y="542"/>
                    <a:pt x="391" y="542"/>
                  </a:cubicBezTo>
                  <a:cubicBezTo>
                    <a:pt x="397" y="522"/>
                    <a:pt x="400" y="499"/>
                    <a:pt x="406" y="480"/>
                  </a:cubicBezTo>
                  <a:cubicBezTo>
                    <a:pt x="420" y="436"/>
                    <a:pt x="441" y="394"/>
                    <a:pt x="455" y="349"/>
                  </a:cubicBezTo>
                  <a:cubicBezTo>
                    <a:pt x="465" y="315"/>
                    <a:pt x="467" y="281"/>
                    <a:pt x="477" y="247"/>
                  </a:cubicBezTo>
                  <a:cubicBezTo>
                    <a:pt x="491" y="203"/>
                    <a:pt x="550" y="96"/>
                    <a:pt x="501" y="60"/>
                  </a:cubicBezTo>
                  <a:cubicBezTo>
                    <a:pt x="480" y="44"/>
                    <a:pt x="412" y="52"/>
                    <a:pt x="386" y="62"/>
                  </a:cubicBezTo>
                  <a:cubicBezTo>
                    <a:pt x="352" y="76"/>
                    <a:pt x="349" y="114"/>
                    <a:pt x="334" y="142"/>
                  </a:cubicBezTo>
                  <a:cubicBezTo>
                    <a:pt x="316" y="175"/>
                    <a:pt x="300" y="202"/>
                    <a:pt x="318" y="241"/>
                  </a:cubicBezTo>
                  <a:cubicBezTo>
                    <a:pt x="288" y="304"/>
                    <a:pt x="262" y="375"/>
                    <a:pt x="248" y="444"/>
                  </a:cubicBezTo>
                  <a:cubicBezTo>
                    <a:pt x="240" y="484"/>
                    <a:pt x="221" y="552"/>
                    <a:pt x="238" y="594"/>
                  </a:cubicBezTo>
                  <a:cubicBezTo>
                    <a:pt x="95" y="643"/>
                    <a:pt x="95" y="643"/>
                    <a:pt x="95" y="643"/>
                  </a:cubicBezTo>
                  <a:cubicBezTo>
                    <a:pt x="95" y="643"/>
                    <a:pt x="62" y="671"/>
                    <a:pt x="30" y="633"/>
                  </a:cubicBezTo>
                  <a:cubicBezTo>
                    <a:pt x="0" y="528"/>
                    <a:pt x="19" y="379"/>
                    <a:pt x="52" y="301"/>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442"/>
            <p:cNvSpPr/>
            <p:nvPr/>
          </p:nvSpPr>
          <p:spPr bwMode="auto">
            <a:xfrm>
              <a:off x="1531938" y="5918200"/>
              <a:ext cx="2052638" cy="3933825"/>
            </a:xfrm>
            <a:custGeom>
              <a:avLst/>
              <a:gdLst>
                <a:gd name="T0" fmla="*/ 27 w 547"/>
                <a:gd name="T1" fmla="*/ 1 h 1048"/>
                <a:gd name="T2" fmla="*/ 147 w 547"/>
                <a:gd name="T3" fmla="*/ 287 h 1048"/>
                <a:gd name="T4" fmla="*/ 140 w 547"/>
                <a:gd name="T5" fmla="*/ 1003 h 1048"/>
                <a:gd name="T6" fmla="*/ 253 w 547"/>
                <a:gd name="T7" fmla="*/ 1048 h 1048"/>
                <a:gd name="T8" fmla="*/ 249 w 547"/>
                <a:gd name="T9" fmla="*/ 316 h 1048"/>
                <a:gd name="T10" fmla="*/ 321 w 547"/>
                <a:gd name="T11" fmla="*/ 312 h 1048"/>
                <a:gd name="T12" fmla="*/ 372 w 547"/>
                <a:gd name="T13" fmla="*/ 1025 h 1048"/>
                <a:gd name="T14" fmla="*/ 452 w 547"/>
                <a:gd name="T15" fmla="*/ 964 h 1048"/>
                <a:gd name="T16" fmla="*/ 504 w 547"/>
                <a:gd name="T17" fmla="*/ 913 h 1048"/>
                <a:gd name="T18" fmla="*/ 419 w 547"/>
                <a:gd name="T19" fmla="*/ 298 h 1048"/>
                <a:gd name="T20" fmla="*/ 504 w 547"/>
                <a:gd name="T21" fmla="*/ 0 h 1048"/>
                <a:gd name="T22" fmla="*/ 27 w 547"/>
                <a:gd name="T23" fmla="*/ 1 h 1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7" h="1048">
                  <a:moveTo>
                    <a:pt x="27" y="1"/>
                  </a:moveTo>
                  <a:cubicBezTo>
                    <a:pt x="27" y="1"/>
                    <a:pt x="0" y="258"/>
                    <a:pt x="147" y="287"/>
                  </a:cubicBezTo>
                  <a:cubicBezTo>
                    <a:pt x="140" y="1003"/>
                    <a:pt x="140" y="1003"/>
                    <a:pt x="140" y="1003"/>
                  </a:cubicBezTo>
                  <a:cubicBezTo>
                    <a:pt x="253" y="1048"/>
                    <a:pt x="253" y="1048"/>
                    <a:pt x="253" y="1048"/>
                  </a:cubicBezTo>
                  <a:cubicBezTo>
                    <a:pt x="249" y="316"/>
                    <a:pt x="249" y="316"/>
                    <a:pt x="249" y="316"/>
                  </a:cubicBezTo>
                  <a:cubicBezTo>
                    <a:pt x="249" y="316"/>
                    <a:pt x="299" y="325"/>
                    <a:pt x="321" y="312"/>
                  </a:cubicBezTo>
                  <a:cubicBezTo>
                    <a:pt x="372" y="1025"/>
                    <a:pt x="372" y="1025"/>
                    <a:pt x="372" y="1025"/>
                  </a:cubicBezTo>
                  <a:cubicBezTo>
                    <a:pt x="452" y="964"/>
                    <a:pt x="452" y="964"/>
                    <a:pt x="452" y="964"/>
                  </a:cubicBezTo>
                  <a:cubicBezTo>
                    <a:pt x="504" y="913"/>
                    <a:pt x="504" y="913"/>
                    <a:pt x="504" y="913"/>
                  </a:cubicBezTo>
                  <a:cubicBezTo>
                    <a:pt x="419" y="298"/>
                    <a:pt x="419" y="298"/>
                    <a:pt x="419" y="298"/>
                  </a:cubicBezTo>
                  <a:cubicBezTo>
                    <a:pt x="419" y="298"/>
                    <a:pt x="547" y="224"/>
                    <a:pt x="504" y="0"/>
                  </a:cubicBezTo>
                  <a:lnTo>
                    <a:pt x="27" y="1"/>
                  </a:lnTo>
                  <a:close/>
                </a:path>
              </a:pathLst>
            </a:custGeom>
            <a:solidFill>
              <a:srgbClr val="1F46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443"/>
            <p:cNvSpPr/>
            <p:nvPr/>
          </p:nvSpPr>
          <p:spPr bwMode="auto">
            <a:xfrm>
              <a:off x="1663700" y="5926138"/>
              <a:ext cx="1920875" cy="3925888"/>
            </a:xfrm>
            <a:custGeom>
              <a:avLst/>
              <a:gdLst>
                <a:gd name="T0" fmla="*/ 339 w 512"/>
                <a:gd name="T1" fmla="*/ 368 h 1046"/>
                <a:gd name="T2" fmla="*/ 385 w 512"/>
                <a:gd name="T3" fmla="*/ 314 h 1046"/>
                <a:gd name="T4" fmla="*/ 384 w 512"/>
                <a:gd name="T5" fmla="*/ 296 h 1046"/>
                <a:gd name="T6" fmla="*/ 470 w 512"/>
                <a:gd name="T7" fmla="*/ 0 h 1046"/>
                <a:gd name="T8" fmla="*/ 470 w 512"/>
                <a:gd name="T9" fmla="*/ 13 h 1046"/>
                <a:gd name="T10" fmla="*/ 215 w 512"/>
                <a:gd name="T11" fmla="*/ 264 h 1046"/>
                <a:gd name="T12" fmla="*/ 22 w 512"/>
                <a:gd name="T13" fmla="*/ 170 h 1046"/>
                <a:gd name="T14" fmla="*/ 0 w 512"/>
                <a:gd name="T15" fmla="*/ 148 h 1046"/>
                <a:gd name="T16" fmla="*/ 112 w 512"/>
                <a:gd name="T17" fmla="*/ 285 h 1046"/>
                <a:gd name="T18" fmla="*/ 111 w 512"/>
                <a:gd name="T19" fmla="*/ 308 h 1046"/>
                <a:gd name="T20" fmla="*/ 156 w 512"/>
                <a:gd name="T21" fmla="*/ 352 h 1046"/>
                <a:gd name="T22" fmla="*/ 160 w 512"/>
                <a:gd name="T23" fmla="*/ 373 h 1046"/>
                <a:gd name="T24" fmla="*/ 165 w 512"/>
                <a:gd name="T25" fmla="*/ 396 h 1046"/>
                <a:gd name="T26" fmla="*/ 162 w 512"/>
                <a:gd name="T27" fmla="*/ 1024 h 1046"/>
                <a:gd name="T28" fmla="*/ 218 w 512"/>
                <a:gd name="T29" fmla="*/ 1046 h 1046"/>
                <a:gd name="T30" fmla="*/ 214 w 512"/>
                <a:gd name="T31" fmla="*/ 314 h 1046"/>
                <a:gd name="T32" fmla="*/ 286 w 512"/>
                <a:gd name="T33" fmla="*/ 310 h 1046"/>
                <a:gd name="T34" fmla="*/ 337 w 512"/>
                <a:gd name="T35" fmla="*/ 1023 h 1046"/>
                <a:gd name="T36" fmla="*/ 406 w 512"/>
                <a:gd name="T37" fmla="*/ 970 h 1046"/>
                <a:gd name="T38" fmla="*/ 399 w 512"/>
                <a:gd name="T39" fmla="*/ 945 h 1046"/>
                <a:gd name="T40" fmla="*/ 339 w 512"/>
                <a:gd name="T41" fmla="*/ 368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2" h="1046">
                  <a:moveTo>
                    <a:pt x="339" y="368"/>
                  </a:moveTo>
                  <a:cubicBezTo>
                    <a:pt x="341" y="337"/>
                    <a:pt x="362" y="319"/>
                    <a:pt x="385" y="314"/>
                  </a:cubicBezTo>
                  <a:cubicBezTo>
                    <a:pt x="384" y="296"/>
                    <a:pt x="384" y="296"/>
                    <a:pt x="384" y="296"/>
                  </a:cubicBezTo>
                  <a:cubicBezTo>
                    <a:pt x="384" y="296"/>
                    <a:pt x="512" y="222"/>
                    <a:pt x="470" y="0"/>
                  </a:cubicBezTo>
                  <a:cubicBezTo>
                    <a:pt x="470" y="4"/>
                    <a:pt x="470" y="8"/>
                    <a:pt x="470" y="13"/>
                  </a:cubicBezTo>
                  <a:cubicBezTo>
                    <a:pt x="469" y="151"/>
                    <a:pt x="353" y="265"/>
                    <a:pt x="215" y="264"/>
                  </a:cubicBezTo>
                  <a:cubicBezTo>
                    <a:pt x="138" y="263"/>
                    <a:pt x="68" y="226"/>
                    <a:pt x="22" y="170"/>
                  </a:cubicBezTo>
                  <a:cubicBezTo>
                    <a:pt x="14" y="163"/>
                    <a:pt x="7" y="156"/>
                    <a:pt x="0" y="148"/>
                  </a:cubicBezTo>
                  <a:cubicBezTo>
                    <a:pt x="14" y="210"/>
                    <a:pt x="45" y="271"/>
                    <a:pt x="112" y="285"/>
                  </a:cubicBezTo>
                  <a:cubicBezTo>
                    <a:pt x="111" y="308"/>
                    <a:pt x="111" y="308"/>
                    <a:pt x="111" y="308"/>
                  </a:cubicBezTo>
                  <a:cubicBezTo>
                    <a:pt x="135" y="310"/>
                    <a:pt x="155" y="325"/>
                    <a:pt x="156" y="352"/>
                  </a:cubicBezTo>
                  <a:cubicBezTo>
                    <a:pt x="159" y="359"/>
                    <a:pt x="160" y="366"/>
                    <a:pt x="160" y="373"/>
                  </a:cubicBezTo>
                  <a:cubicBezTo>
                    <a:pt x="163" y="379"/>
                    <a:pt x="165" y="387"/>
                    <a:pt x="165" y="396"/>
                  </a:cubicBezTo>
                  <a:cubicBezTo>
                    <a:pt x="163" y="605"/>
                    <a:pt x="163" y="814"/>
                    <a:pt x="162" y="1024"/>
                  </a:cubicBezTo>
                  <a:cubicBezTo>
                    <a:pt x="218" y="1046"/>
                    <a:pt x="218" y="1046"/>
                    <a:pt x="218" y="1046"/>
                  </a:cubicBezTo>
                  <a:cubicBezTo>
                    <a:pt x="214" y="314"/>
                    <a:pt x="214" y="314"/>
                    <a:pt x="214" y="314"/>
                  </a:cubicBezTo>
                  <a:cubicBezTo>
                    <a:pt x="214" y="314"/>
                    <a:pt x="264" y="323"/>
                    <a:pt x="286" y="310"/>
                  </a:cubicBezTo>
                  <a:cubicBezTo>
                    <a:pt x="337" y="1023"/>
                    <a:pt x="337" y="1023"/>
                    <a:pt x="337" y="1023"/>
                  </a:cubicBezTo>
                  <a:cubicBezTo>
                    <a:pt x="406" y="970"/>
                    <a:pt x="406" y="970"/>
                    <a:pt x="406" y="970"/>
                  </a:cubicBezTo>
                  <a:cubicBezTo>
                    <a:pt x="402" y="963"/>
                    <a:pt x="400" y="955"/>
                    <a:pt x="399" y="945"/>
                  </a:cubicBezTo>
                  <a:cubicBezTo>
                    <a:pt x="389" y="751"/>
                    <a:pt x="330" y="563"/>
                    <a:pt x="339" y="368"/>
                  </a:cubicBezTo>
                  <a:close/>
                </a:path>
              </a:pathLst>
            </a:custGeom>
            <a:solidFill>
              <a:srgbClr val="1B32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444"/>
            <p:cNvSpPr/>
            <p:nvPr/>
          </p:nvSpPr>
          <p:spPr bwMode="auto">
            <a:xfrm>
              <a:off x="1628775" y="5708650"/>
              <a:ext cx="1801813" cy="511175"/>
            </a:xfrm>
            <a:custGeom>
              <a:avLst/>
              <a:gdLst>
                <a:gd name="T0" fmla="*/ 1 w 480"/>
                <a:gd name="T1" fmla="*/ 45 h 136"/>
                <a:gd name="T2" fmla="*/ 0 w 480"/>
                <a:gd name="T3" fmla="*/ 76 h 136"/>
                <a:gd name="T4" fmla="*/ 161 w 480"/>
                <a:gd name="T5" fmla="*/ 72 h 136"/>
                <a:gd name="T6" fmla="*/ 244 w 480"/>
                <a:gd name="T7" fmla="*/ 136 h 136"/>
                <a:gd name="T8" fmla="*/ 315 w 480"/>
                <a:gd name="T9" fmla="*/ 72 h 136"/>
                <a:gd name="T10" fmla="*/ 480 w 480"/>
                <a:gd name="T11" fmla="*/ 67 h 136"/>
                <a:gd name="T12" fmla="*/ 477 w 480"/>
                <a:gd name="T13" fmla="*/ 44 h 136"/>
                <a:gd name="T14" fmla="*/ 1 w 480"/>
                <a:gd name="T15" fmla="*/ 45 h 1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0" h="136">
                  <a:moveTo>
                    <a:pt x="1" y="45"/>
                  </a:moveTo>
                  <a:cubicBezTo>
                    <a:pt x="0" y="76"/>
                    <a:pt x="0" y="76"/>
                    <a:pt x="0" y="76"/>
                  </a:cubicBezTo>
                  <a:cubicBezTo>
                    <a:pt x="0" y="76"/>
                    <a:pt x="79" y="67"/>
                    <a:pt x="161" y="72"/>
                  </a:cubicBezTo>
                  <a:cubicBezTo>
                    <a:pt x="192" y="74"/>
                    <a:pt x="210" y="135"/>
                    <a:pt x="244" y="136"/>
                  </a:cubicBezTo>
                  <a:cubicBezTo>
                    <a:pt x="279" y="136"/>
                    <a:pt x="283" y="73"/>
                    <a:pt x="315" y="72"/>
                  </a:cubicBezTo>
                  <a:cubicBezTo>
                    <a:pt x="373" y="69"/>
                    <a:pt x="453" y="81"/>
                    <a:pt x="480" y="67"/>
                  </a:cubicBezTo>
                  <a:cubicBezTo>
                    <a:pt x="477" y="44"/>
                    <a:pt x="477" y="44"/>
                    <a:pt x="477" y="44"/>
                  </a:cubicBezTo>
                  <a:cubicBezTo>
                    <a:pt x="477" y="44"/>
                    <a:pt x="208" y="0"/>
                    <a:pt x="1" y="45"/>
                  </a:cubicBezTo>
                  <a:close/>
                </a:path>
              </a:pathLst>
            </a:custGeom>
            <a:solidFill>
              <a:srgbClr val="1B32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445"/>
            <p:cNvSpPr/>
            <p:nvPr/>
          </p:nvSpPr>
          <p:spPr bwMode="auto">
            <a:xfrm>
              <a:off x="1422400" y="3074987"/>
              <a:ext cx="2147888" cy="2847975"/>
            </a:xfrm>
            <a:custGeom>
              <a:avLst/>
              <a:gdLst>
                <a:gd name="T0" fmla="*/ 61 w 572"/>
                <a:gd name="T1" fmla="*/ 38 h 759"/>
                <a:gd name="T2" fmla="*/ 429 w 572"/>
                <a:gd name="T3" fmla="*/ 9 h 759"/>
                <a:gd name="T4" fmla="*/ 476 w 572"/>
                <a:gd name="T5" fmla="*/ 63 h 759"/>
                <a:gd name="T6" fmla="*/ 542 w 572"/>
                <a:gd name="T7" fmla="*/ 528 h 759"/>
                <a:gd name="T8" fmla="*/ 533 w 572"/>
                <a:gd name="T9" fmla="*/ 758 h 759"/>
                <a:gd name="T10" fmla="*/ 56 w 572"/>
                <a:gd name="T11" fmla="*/ 759 h 759"/>
                <a:gd name="T12" fmla="*/ 61 w 572"/>
                <a:gd name="T13" fmla="*/ 38 h 759"/>
              </a:gdLst>
              <a:ahLst/>
              <a:cxnLst>
                <a:cxn ang="0">
                  <a:pos x="T0" y="T1"/>
                </a:cxn>
                <a:cxn ang="0">
                  <a:pos x="T2" y="T3"/>
                </a:cxn>
                <a:cxn ang="0">
                  <a:pos x="T4" y="T5"/>
                </a:cxn>
                <a:cxn ang="0">
                  <a:pos x="T6" y="T7"/>
                </a:cxn>
                <a:cxn ang="0">
                  <a:pos x="T8" y="T9"/>
                </a:cxn>
                <a:cxn ang="0">
                  <a:pos x="T10" y="T11"/>
                </a:cxn>
                <a:cxn ang="0">
                  <a:pos x="T12" y="T13"/>
                </a:cxn>
              </a:cxnLst>
              <a:rect l="0" t="0" r="r" b="b"/>
              <a:pathLst>
                <a:path w="572" h="759">
                  <a:moveTo>
                    <a:pt x="61" y="38"/>
                  </a:moveTo>
                  <a:cubicBezTo>
                    <a:pt x="61" y="38"/>
                    <a:pt x="142" y="0"/>
                    <a:pt x="429" y="9"/>
                  </a:cubicBezTo>
                  <a:cubicBezTo>
                    <a:pt x="429" y="9"/>
                    <a:pt x="466" y="19"/>
                    <a:pt x="476" y="63"/>
                  </a:cubicBezTo>
                  <a:cubicBezTo>
                    <a:pt x="483" y="89"/>
                    <a:pt x="494" y="314"/>
                    <a:pt x="542" y="528"/>
                  </a:cubicBezTo>
                  <a:cubicBezTo>
                    <a:pt x="572" y="663"/>
                    <a:pt x="533" y="758"/>
                    <a:pt x="533" y="758"/>
                  </a:cubicBezTo>
                  <a:cubicBezTo>
                    <a:pt x="56" y="759"/>
                    <a:pt x="56" y="759"/>
                    <a:pt x="56" y="759"/>
                  </a:cubicBezTo>
                  <a:cubicBezTo>
                    <a:pt x="56" y="759"/>
                    <a:pt x="0" y="114"/>
                    <a:pt x="61" y="38"/>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446"/>
            <p:cNvSpPr/>
            <p:nvPr/>
          </p:nvSpPr>
          <p:spPr bwMode="auto">
            <a:xfrm>
              <a:off x="2874963" y="3103562"/>
              <a:ext cx="615950" cy="2159000"/>
            </a:xfrm>
            <a:custGeom>
              <a:avLst/>
              <a:gdLst>
                <a:gd name="T0" fmla="*/ 155 w 164"/>
                <a:gd name="T1" fmla="*/ 520 h 575"/>
                <a:gd name="T2" fmla="*/ 92 w 164"/>
                <a:gd name="T3" fmla="*/ 54 h 575"/>
                <a:gd name="T4" fmla="*/ 42 w 164"/>
                <a:gd name="T5" fmla="*/ 1 h 575"/>
                <a:gd name="T6" fmla="*/ 0 w 164"/>
                <a:gd name="T7" fmla="*/ 0 h 575"/>
                <a:gd name="T8" fmla="*/ 9 w 164"/>
                <a:gd name="T9" fmla="*/ 51 h 575"/>
                <a:gd name="T10" fmla="*/ 50 w 164"/>
                <a:gd name="T11" fmla="*/ 77 h 575"/>
                <a:gd name="T12" fmla="*/ 69 w 164"/>
                <a:gd name="T13" fmla="*/ 126 h 575"/>
                <a:gd name="T14" fmla="*/ 80 w 164"/>
                <a:gd name="T15" fmla="*/ 235 h 575"/>
                <a:gd name="T16" fmla="*/ 145 w 164"/>
                <a:gd name="T17" fmla="*/ 521 h 575"/>
                <a:gd name="T18" fmla="*/ 164 w 164"/>
                <a:gd name="T19" fmla="*/ 575 h 575"/>
                <a:gd name="T20" fmla="*/ 155 w 164"/>
                <a:gd name="T21" fmla="*/ 52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4" h="575">
                  <a:moveTo>
                    <a:pt x="155" y="520"/>
                  </a:moveTo>
                  <a:cubicBezTo>
                    <a:pt x="107" y="306"/>
                    <a:pt x="99" y="80"/>
                    <a:pt x="92" y="54"/>
                  </a:cubicBezTo>
                  <a:cubicBezTo>
                    <a:pt x="82" y="10"/>
                    <a:pt x="42" y="1"/>
                    <a:pt x="42" y="1"/>
                  </a:cubicBezTo>
                  <a:cubicBezTo>
                    <a:pt x="28" y="0"/>
                    <a:pt x="14" y="0"/>
                    <a:pt x="0" y="0"/>
                  </a:cubicBezTo>
                  <a:cubicBezTo>
                    <a:pt x="4" y="17"/>
                    <a:pt x="6" y="34"/>
                    <a:pt x="9" y="51"/>
                  </a:cubicBezTo>
                  <a:cubicBezTo>
                    <a:pt x="9" y="47"/>
                    <a:pt x="47" y="72"/>
                    <a:pt x="50" y="77"/>
                  </a:cubicBezTo>
                  <a:cubicBezTo>
                    <a:pt x="61" y="91"/>
                    <a:pt x="66" y="109"/>
                    <a:pt x="69" y="126"/>
                  </a:cubicBezTo>
                  <a:cubicBezTo>
                    <a:pt x="76" y="162"/>
                    <a:pt x="73" y="199"/>
                    <a:pt x="80" y="235"/>
                  </a:cubicBezTo>
                  <a:cubicBezTo>
                    <a:pt x="101" y="334"/>
                    <a:pt x="111" y="426"/>
                    <a:pt x="145" y="521"/>
                  </a:cubicBezTo>
                  <a:cubicBezTo>
                    <a:pt x="152" y="539"/>
                    <a:pt x="158" y="557"/>
                    <a:pt x="164" y="575"/>
                  </a:cubicBezTo>
                  <a:cubicBezTo>
                    <a:pt x="162" y="558"/>
                    <a:pt x="159" y="539"/>
                    <a:pt x="155" y="520"/>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447"/>
            <p:cNvSpPr/>
            <p:nvPr/>
          </p:nvSpPr>
          <p:spPr bwMode="auto">
            <a:xfrm>
              <a:off x="660400" y="9059863"/>
              <a:ext cx="1933575" cy="984250"/>
            </a:xfrm>
            <a:custGeom>
              <a:avLst/>
              <a:gdLst>
                <a:gd name="T0" fmla="*/ 54 w 515"/>
                <a:gd name="T1" fmla="*/ 259 h 262"/>
                <a:gd name="T2" fmla="*/ 494 w 515"/>
                <a:gd name="T3" fmla="*/ 228 h 262"/>
                <a:gd name="T4" fmla="*/ 257 w 515"/>
                <a:gd name="T5" fmla="*/ 6 h 262"/>
                <a:gd name="T6" fmla="*/ 54 w 515"/>
                <a:gd name="T7" fmla="*/ 259 h 262"/>
              </a:gdLst>
              <a:ahLst/>
              <a:cxnLst>
                <a:cxn ang="0">
                  <a:pos x="T0" y="T1"/>
                </a:cxn>
                <a:cxn ang="0">
                  <a:pos x="T2" y="T3"/>
                </a:cxn>
                <a:cxn ang="0">
                  <a:pos x="T4" y="T5"/>
                </a:cxn>
                <a:cxn ang="0">
                  <a:pos x="T6" y="T7"/>
                </a:cxn>
              </a:cxnLst>
              <a:rect l="0" t="0" r="r" b="b"/>
              <a:pathLst>
                <a:path w="515" h="262">
                  <a:moveTo>
                    <a:pt x="54" y="259"/>
                  </a:moveTo>
                  <a:cubicBezTo>
                    <a:pt x="54" y="259"/>
                    <a:pt x="387" y="262"/>
                    <a:pt x="494" y="228"/>
                  </a:cubicBezTo>
                  <a:cubicBezTo>
                    <a:pt x="494" y="228"/>
                    <a:pt x="515" y="11"/>
                    <a:pt x="257" y="6"/>
                  </a:cubicBezTo>
                  <a:cubicBezTo>
                    <a:pt x="0" y="0"/>
                    <a:pt x="9" y="243"/>
                    <a:pt x="54" y="259"/>
                  </a:cubicBezTo>
                  <a:close/>
                </a:path>
              </a:pathLst>
            </a:custGeom>
            <a:solidFill>
              <a:srgbClr val="2A28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448"/>
            <p:cNvSpPr/>
            <p:nvPr/>
          </p:nvSpPr>
          <p:spPr bwMode="auto">
            <a:xfrm>
              <a:off x="811213" y="9070975"/>
              <a:ext cx="1531938" cy="844550"/>
            </a:xfrm>
            <a:custGeom>
              <a:avLst/>
              <a:gdLst>
                <a:gd name="T0" fmla="*/ 408 w 408"/>
                <a:gd name="T1" fmla="*/ 78 h 225"/>
                <a:gd name="T2" fmla="*/ 217 w 408"/>
                <a:gd name="T3" fmla="*/ 3 h 225"/>
                <a:gd name="T4" fmla="*/ 0 w 408"/>
                <a:gd name="T5" fmla="*/ 128 h 225"/>
                <a:gd name="T6" fmla="*/ 408 w 408"/>
                <a:gd name="T7" fmla="*/ 78 h 225"/>
              </a:gdLst>
              <a:ahLst/>
              <a:cxnLst>
                <a:cxn ang="0">
                  <a:pos x="T0" y="T1"/>
                </a:cxn>
                <a:cxn ang="0">
                  <a:pos x="T2" y="T3"/>
                </a:cxn>
                <a:cxn ang="0">
                  <a:pos x="T4" y="T5"/>
                </a:cxn>
                <a:cxn ang="0">
                  <a:pos x="T6" y="T7"/>
                </a:cxn>
              </a:cxnLst>
              <a:rect l="0" t="0" r="r" b="b"/>
              <a:pathLst>
                <a:path w="408" h="225">
                  <a:moveTo>
                    <a:pt x="408" y="78"/>
                  </a:moveTo>
                  <a:cubicBezTo>
                    <a:pt x="374" y="38"/>
                    <a:pt x="316" y="5"/>
                    <a:pt x="217" y="3"/>
                  </a:cubicBezTo>
                  <a:cubicBezTo>
                    <a:pt x="84" y="0"/>
                    <a:pt x="22" y="64"/>
                    <a:pt x="0" y="128"/>
                  </a:cubicBezTo>
                  <a:cubicBezTo>
                    <a:pt x="72" y="225"/>
                    <a:pt x="375" y="209"/>
                    <a:pt x="408" y="78"/>
                  </a:cubicBezTo>
                  <a:close/>
                </a:path>
              </a:pathLst>
            </a:custGeom>
            <a:solidFill>
              <a:srgbClr val="353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449"/>
            <p:cNvSpPr/>
            <p:nvPr/>
          </p:nvSpPr>
          <p:spPr bwMode="auto">
            <a:xfrm>
              <a:off x="1149350" y="9255125"/>
              <a:ext cx="254000" cy="134938"/>
            </a:xfrm>
            <a:custGeom>
              <a:avLst/>
              <a:gdLst>
                <a:gd name="T0" fmla="*/ 68 w 68"/>
                <a:gd name="T1" fmla="*/ 19 h 36"/>
                <a:gd name="T2" fmla="*/ 34 w 68"/>
                <a:gd name="T3" fmla="*/ 36 h 36"/>
                <a:gd name="T4" fmla="*/ 0 w 68"/>
                <a:gd name="T5" fmla="*/ 18 h 36"/>
                <a:gd name="T6" fmla="*/ 34 w 68"/>
                <a:gd name="T7" fmla="*/ 0 h 36"/>
                <a:gd name="T8" fmla="*/ 68 w 68"/>
                <a:gd name="T9" fmla="*/ 19 h 36"/>
              </a:gdLst>
              <a:ahLst/>
              <a:cxnLst>
                <a:cxn ang="0">
                  <a:pos x="T0" y="T1"/>
                </a:cxn>
                <a:cxn ang="0">
                  <a:pos x="T2" y="T3"/>
                </a:cxn>
                <a:cxn ang="0">
                  <a:pos x="T4" y="T5"/>
                </a:cxn>
                <a:cxn ang="0">
                  <a:pos x="T6" y="T7"/>
                </a:cxn>
                <a:cxn ang="0">
                  <a:pos x="T8" y="T9"/>
                </a:cxn>
              </a:cxnLst>
              <a:rect l="0" t="0" r="r" b="b"/>
              <a:pathLst>
                <a:path w="68" h="36">
                  <a:moveTo>
                    <a:pt x="68" y="19"/>
                  </a:moveTo>
                  <a:cubicBezTo>
                    <a:pt x="68" y="28"/>
                    <a:pt x="52" y="36"/>
                    <a:pt x="34" y="36"/>
                  </a:cubicBezTo>
                  <a:cubicBezTo>
                    <a:pt x="15" y="36"/>
                    <a:pt x="0" y="28"/>
                    <a:pt x="0" y="18"/>
                  </a:cubicBezTo>
                  <a:cubicBezTo>
                    <a:pt x="0" y="8"/>
                    <a:pt x="15" y="0"/>
                    <a:pt x="34" y="0"/>
                  </a:cubicBezTo>
                  <a:cubicBezTo>
                    <a:pt x="53" y="1"/>
                    <a:pt x="68" y="9"/>
                    <a:pt x="68" y="19"/>
                  </a:cubicBezTo>
                  <a:close/>
                </a:path>
              </a:pathLst>
            </a:custGeom>
            <a:solidFill>
              <a:srgbClr val="4848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450"/>
            <p:cNvSpPr/>
            <p:nvPr/>
          </p:nvSpPr>
          <p:spPr bwMode="auto">
            <a:xfrm>
              <a:off x="2816225" y="9059863"/>
              <a:ext cx="1931988" cy="984250"/>
            </a:xfrm>
            <a:custGeom>
              <a:avLst/>
              <a:gdLst>
                <a:gd name="T0" fmla="*/ 461 w 515"/>
                <a:gd name="T1" fmla="*/ 259 h 262"/>
                <a:gd name="T2" fmla="*/ 21 w 515"/>
                <a:gd name="T3" fmla="*/ 228 h 262"/>
                <a:gd name="T4" fmla="*/ 258 w 515"/>
                <a:gd name="T5" fmla="*/ 6 h 262"/>
                <a:gd name="T6" fmla="*/ 461 w 515"/>
                <a:gd name="T7" fmla="*/ 259 h 262"/>
              </a:gdLst>
              <a:ahLst/>
              <a:cxnLst>
                <a:cxn ang="0">
                  <a:pos x="T0" y="T1"/>
                </a:cxn>
                <a:cxn ang="0">
                  <a:pos x="T2" y="T3"/>
                </a:cxn>
                <a:cxn ang="0">
                  <a:pos x="T4" y="T5"/>
                </a:cxn>
                <a:cxn ang="0">
                  <a:pos x="T6" y="T7"/>
                </a:cxn>
              </a:cxnLst>
              <a:rect l="0" t="0" r="r" b="b"/>
              <a:pathLst>
                <a:path w="515" h="262">
                  <a:moveTo>
                    <a:pt x="461" y="259"/>
                  </a:moveTo>
                  <a:cubicBezTo>
                    <a:pt x="461" y="259"/>
                    <a:pt x="127" y="262"/>
                    <a:pt x="21" y="228"/>
                  </a:cubicBezTo>
                  <a:cubicBezTo>
                    <a:pt x="21" y="228"/>
                    <a:pt x="0" y="11"/>
                    <a:pt x="258" y="6"/>
                  </a:cubicBezTo>
                  <a:cubicBezTo>
                    <a:pt x="515" y="0"/>
                    <a:pt x="506" y="243"/>
                    <a:pt x="461" y="259"/>
                  </a:cubicBezTo>
                  <a:close/>
                </a:path>
              </a:pathLst>
            </a:custGeom>
            <a:solidFill>
              <a:srgbClr val="2A28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451"/>
            <p:cNvSpPr/>
            <p:nvPr/>
          </p:nvSpPr>
          <p:spPr bwMode="auto">
            <a:xfrm>
              <a:off x="3067050" y="9070975"/>
              <a:ext cx="1531938" cy="844550"/>
            </a:xfrm>
            <a:custGeom>
              <a:avLst/>
              <a:gdLst>
                <a:gd name="T0" fmla="*/ 0 w 408"/>
                <a:gd name="T1" fmla="*/ 78 h 225"/>
                <a:gd name="T2" fmla="*/ 191 w 408"/>
                <a:gd name="T3" fmla="*/ 3 h 225"/>
                <a:gd name="T4" fmla="*/ 408 w 408"/>
                <a:gd name="T5" fmla="*/ 128 h 225"/>
                <a:gd name="T6" fmla="*/ 0 w 408"/>
                <a:gd name="T7" fmla="*/ 78 h 225"/>
              </a:gdLst>
              <a:ahLst/>
              <a:cxnLst>
                <a:cxn ang="0">
                  <a:pos x="T0" y="T1"/>
                </a:cxn>
                <a:cxn ang="0">
                  <a:pos x="T2" y="T3"/>
                </a:cxn>
                <a:cxn ang="0">
                  <a:pos x="T4" y="T5"/>
                </a:cxn>
                <a:cxn ang="0">
                  <a:pos x="T6" y="T7"/>
                </a:cxn>
              </a:cxnLst>
              <a:rect l="0" t="0" r="r" b="b"/>
              <a:pathLst>
                <a:path w="408" h="225">
                  <a:moveTo>
                    <a:pt x="0" y="78"/>
                  </a:moveTo>
                  <a:cubicBezTo>
                    <a:pt x="34" y="38"/>
                    <a:pt x="92" y="5"/>
                    <a:pt x="191" y="3"/>
                  </a:cubicBezTo>
                  <a:cubicBezTo>
                    <a:pt x="324" y="0"/>
                    <a:pt x="386" y="64"/>
                    <a:pt x="408" y="128"/>
                  </a:cubicBezTo>
                  <a:cubicBezTo>
                    <a:pt x="336" y="225"/>
                    <a:pt x="33" y="209"/>
                    <a:pt x="0" y="78"/>
                  </a:cubicBezTo>
                  <a:close/>
                </a:path>
              </a:pathLst>
            </a:custGeom>
            <a:solidFill>
              <a:srgbClr val="353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452"/>
            <p:cNvSpPr/>
            <p:nvPr/>
          </p:nvSpPr>
          <p:spPr bwMode="auto">
            <a:xfrm>
              <a:off x="4005263" y="9255125"/>
              <a:ext cx="255588" cy="134938"/>
            </a:xfrm>
            <a:custGeom>
              <a:avLst/>
              <a:gdLst>
                <a:gd name="T0" fmla="*/ 0 w 68"/>
                <a:gd name="T1" fmla="*/ 19 h 36"/>
                <a:gd name="T2" fmla="*/ 34 w 68"/>
                <a:gd name="T3" fmla="*/ 36 h 36"/>
                <a:gd name="T4" fmla="*/ 68 w 68"/>
                <a:gd name="T5" fmla="*/ 18 h 36"/>
                <a:gd name="T6" fmla="*/ 34 w 68"/>
                <a:gd name="T7" fmla="*/ 0 h 36"/>
                <a:gd name="T8" fmla="*/ 0 w 68"/>
                <a:gd name="T9" fmla="*/ 19 h 36"/>
              </a:gdLst>
              <a:ahLst/>
              <a:cxnLst>
                <a:cxn ang="0">
                  <a:pos x="T0" y="T1"/>
                </a:cxn>
                <a:cxn ang="0">
                  <a:pos x="T2" y="T3"/>
                </a:cxn>
                <a:cxn ang="0">
                  <a:pos x="T4" y="T5"/>
                </a:cxn>
                <a:cxn ang="0">
                  <a:pos x="T6" y="T7"/>
                </a:cxn>
                <a:cxn ang="0">
                  <a:pos x="T8" y="T9"/>
                </a:cxn>
              </a:cxnLst>
              <a:rect l="0" t="0" r="r" b="b"/>
              <a:pathLst>
                <a:path w="68" h="36">
                  <a:moveTo>
                    <a:pt x="0" y="19"/>
                  </a:moveTo>
                  <a:cubicBezTo>
                    <a:pt x="0" y="28"/>
                    <a:pt x="16" y="36"/>
                    <a:pt x="34" y="36"/>
                  </a:cubicBezTo>
                  <a:cubicBezTo>
                    <a:pt x="53" y="36"/>
                    <a:pt x="68" y="28"/>
                    <a:pt x="68" y="18"/>
                  </a:cubicBezTo>
                  <a:cubicBezTo>
                    <a:pt x="68" y="8"/>
                    <a:pt x="53" y="0"/>
                    <a:pt x="34" y="0"/>
                  </a:cubicBezTo>
                  <a:cubicBezTo>
                    <a:pt x="15" y="1"/>
                    <a:pt x="0" y="9"/>
                    <a:pt x="0" y="19"/>
                  </a:cubicBezTo>
                  <a:close/>
                </a:path>
              </a:pathLst>
            </a:custGeom>
            <a:solidFill>
              <a:srgbClr val="4848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453"/>
            <p:cNvSpPr/>
            <p:nvPr/>
          </p:nvSpPr>
          <p:spPr bwMode="auto">
            <a:xfrm>
              <a:off x="1584325" y="2676525"/>
              <a:ext cx="693738" cy="773113"/>
            </a:xfrm>
            <a:custGeom>
              <a:avLst/>
              <a:gdLst>
                <a:gd name="T0" fmla="*/ 15 w 185"/>
                <a:gd name="T1" fmla="*/ 0 h 206"/>
                <a:gd name="T2" fmla="*/ 7 w 185"/>
                <a:gd name="T3" fmla="*/ 145 h 206"/>
                <a:gd name="T4" fmla="*/ 72 w 185"/>
                <a:gd name="T5" fmla="*/ 195 h 206"/>
                <a:gd name="T6" fmla="*/ 182 w 185"/>
                <a:gd name="T7" fmla="*/ 171 h 206"/>
                <a:gd name="T8" fmla="*/ 185 w 185"/>
                <a:gd name="T9" fmla="*/ 129 h 206"/>
                <a:gd name="T10" fmla="*/ 15 w 185"/>
                <a:gd name="T11" fmla="*/ 0 h 206"/>
              </a:gdLst>
              <a:ahLst/>
              <a:cxnLst>
                <a:cxn ang="0">
                  <a:pos x="T0" y="T1"/>
                </a:cxn>
                <a:cxn ang="0">
                  <a:pos x="T2" y="T3"/>
                </a:cxn>
                <a:cxn ang="0">
                  <a:pos x="T4" y="T5"/>
                </a:cxn>
                <a:cxn ang="0">
                  <a:pos x="T6" y="T7"/>
                </a:cxn>
                <a:cxn ang="0">
                  <a:pos x="T8" y="T9"/>
                </a:cxn>
                <a:cxn ang="0">
                  <a:pos x="T10" y="T11"/>
                </a:cxn>
              </a:cxnLst>
              <a:rect l="0" t="0" r="r" b="b"/>
              <a:pathLst>
                <a:path w="185" h="206">
                  <a:moveTo>
                    <a:pt x="15" y="0"/>
                  </a:moveTo>
                  <a:cubicBezTo>
                    <a:pt x="15" y="0"/>
                    <a:pt x="0" y="122"/>
                    <a:pt x="7" y="145"/>
                  </a:cubicBezTo>
                  <a:cubicBezTo>
                    <a:pt x="15" y="168"/>
                    <a:pt x="39" y="191"/>
                    <a:pt x="72" y="195"/>
                  </a:cubicBezTo>
                  <a:cubicBezTo>
                    <a:pt x="152" y="206"/>
                    <a:pt x="182" y="171"/>
                    <a:pt x="182" y="171"/>
                  </a:cubicBezTo>
                  <a:cubicBezTo>
                    <a:pt x="185" y="129"/>
                    <a:pt x="185" y="129"/>
                    <a:pt x="185" y="129"/>
                  </a:cubicBezTo>
                  <a:lnTo>
                    <a:pt x="15" y="0"/>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454"/>
            <p:cNvSpPr/>
            <p:nvPr/>
          </p:nvSpPr>
          <p:spPr bwMode="auto">
            <a:xfrm>
              <a:off x="1543050" y="2566987"/>
              <a:ext cx="723900" cy="773113"/>
            </a:xfrm>
            <a:custGeom>
              <a:avLst/>
              <a:gdLst>
                <a:gd name="T0" fmla="*/ 16 w 193"/>
                <a:gd name="T1" fmla="*/ 0 h 206"/>
                <a:gd name="T2" fmla="*/ 8 w 193"/>
                <a:gd name="T3" fmla="*/ 145 h 206"/>
                <a:gd name="T4" fmla="*/ 72 w 193"/>
                <a:gd name="T5" fmla="*/ 195 h 206"/>
                <a:gd name="T6" fmla="*/ 177 w 193"/>
                <a:gd name="T7" fmla="*/ 197 h 206"/>
                <a:gd name="T8" fmla="*/ 193 w 193"/>
                <a:gd name="T9" fmla="*/ 115 h 206"/>
                <a:gd name="T10" fmla="*/ 16 w 193"/>
                <a:gd name="T11" fmla="*/ 0 h 206"/>
              </a:gdLst>
              <a:ahLst/>
              <a:cxnLst>
                <a:cxn ang="0">
                  <a:pos x="T0" y="T1"/>
                </a:cxn>
                <a:cxn ang="0">
                  <a:pos x="T2" y="T3"/>
                </a:cxn>
                <a:cxn ang="0">
                  <a:pos x="T4" y="T5"/>
                </a:cxn>
                <a:cxn ang="0">
                  <a:pos x="T6" y="T7"/>
                </a:cxn>
                <a:cxn ang="0">
                  <a:pos x="T8" y="T9"/>
                </a:cxn>
                <a:cxn ang="0">
                  <a:pos x="T10" y="T11"/>
                </a:cxn>
              </a:cxnLst>
              <a:rect l="0" t="0" r="r" b="b"/>
              <a:pathLst>
                <a:path w="193" h="206">
                  <a:moveTo>
                    <a:pt x="16" y="0"/>
                  </a:moveTo>
                  <a:cubicBezTo>
                    <a:pt x="16" y="0"/>
                    <a:pt x="0" y="122"/>
                    <a:pt x="8" y="145"/>
                  </a:cubicBezTo>
                  <a:cubicBezTo>
                    <a:pt x="16" y="168"/>
                    <a:pt x="40" y="191"/>
                    <a:pt x="72" y="195"/>
                  </a:cubicBezTo>
                  <a:cubicBezTo>
                    <a:pt x="152" y="206"/>
                    <a:pt x="177" y="197"/>
                    <a:pt x="177" y="197"/>
                  </a:cubicBezTo>
                  <a:cubicBezTo>
                    <a:pt x="193" y="115"/>
                    <a:pt x="193" y="115"/>
                    <a:pt x="193" y="115"/>
                  </a:cubicBezTo>
                  <a:lnTo>
                    <a:pt x="16" y="0"/>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455"/>
            <p:cNvSpPr/>
            <p:nvPr/>
          </p:nvSpPr>
          <p:spPr bwMode="auto">
            <a:xfrm>
              <a:off x="2538413" y="2709862"/>
              <a:ext cx="696913" cy="608013"/>
            </a:xfrm>
            <a:custGeom>
              <a:avLst/>
              <a:gdLst>
                <a:gd name="T0" fmla="*/ 186 w 186"/>
                <a:gd name="T1" fmla="*/ 0 h 162"/>
                <a:gd name="T2" fmla="*/ 172 w 186"/>
                <a:gd name="T3" fmla="*/ 112 h 162"/>
                <a:gd name="T4" fmla="*/ 0 w 186"/>
                <a:gd name="T5" fmla="*/ 162 h 162"/>
                <a:gd name="T6" fmla="*/ 30 w 186"/>
                <a:gd name="T7" fmla="*/ 37 h 162"/>
                <a:gd name="T8" fmla="*/ 186 w 186"/>
                <a:gd name="T9" fmla="*/ 0 h 162"/>
              </a:gdLst>
              <a:ahLst/>
              <a:cxnLst>
                <a:cxn ang="0">
                  <a:pos x="T0" y="T1"/>
                </a:cxn>
                <a:cxn ang="0">
                  <a:pos x="T2" y="T3"/>
                </a:cxn>
                <a:cxn ang="0">
                  <a:pos x="T4" y="T5"/>
                </a:cxn>
                <a:cxn ang="0">
                  <a:pos x="T6" y="T7"/>
                </a:cxn>
                <a:cxn ang="0">
                  <a:pos x="T8" y="T9"/>
                </a:cxn>
              </a:cxnLst>
              <a:rect l="0" t="0" r="r" b="b"/>
              <a:pathLst>
                <a:path w="186" h="162">
                  <a:moveTo>
                    <a:pt x="186" y="0"/>
                  </a:moveTo>
                  <a:cubicBezTo>
                    <a:pt x="186" y="0"/>
                    <a:pt x="179" y="101"/>
                    <a:pt x="172" y="112"/>
                  </a:cubicBezTo>
                  <a:cubicBezTo>
                    <a:pt x="165" y="122"/>
                    <a:pt x="157" y="156"/>
                    <a:pt x="0" y="162"/>
                  </a:cubicBezTo>
                  <a:cubicBezTo>
                    <a:pt x="30" y="37"/>
                    <a:pt x="30" y="37"/>
                    <a:pt x="30" y="37"/>
                  </a:cubicBezTo>
                  <a:lnTo>
                    <a:pt x="186" y="0"/>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456"/>
            <p:cNvSpPr/>
            <p:nvPr/>
          </p:nvSpPr>
          <p:spPr bwMode="auto">
            <a:xfrm>
              <a:off x="2579688" y="2632075"/>
              <a:ext cx="696913" cy="608013"/>
            </a:xfrm>
            <a:custGeom>
              <a:avLst/>
              <a:gdLst>
                <a:gd name="T0" fmla="*/ 186 w 186"/>
                <a:gd name="T1" fmla="*/ 0 h 162"/>
                <a:gd name="T2" fmla="*/ 172 w 186"/>
                <a:gd name="T3" fmla="*/ 112 h 162"/>
                <a:gd name="T4" fmla="*/ 0 w 186"/>
                <a:gd name="T5" fmla="*/ 162 h 162"/>
                <a:gd name="T6" fmla="*/ 30 w 186"/>
                <a:gd name="T7" fmla="*/ 37 h 162"/>
                <a:gd name="T8" fmla="*/ 186 w 186"/>
                <a:gd name="T9" fmla="*/ 0 h 162"/>
              </a:gdLst>
              <a:ahLst/>
              <a:cxnLst>
                <a:cxn ang="0">
                  <a:pos x="T0" y="T1"/>
                </a:cxn>
                <a:cxn ang="0">
                  <a:pos x="T2" y="T3"/>
                </a:cxn>
                <a:cxn ang="0">
                  <a:pos x="T4" y="T5"/>
                </a:cxn>
                <a:cxn ang="0">
                  <a:pos x="T6" y="T7"/>
                </a:cxn>
                <a:cxn ang="0">
                  <a:pos x="T8" y="T9"/>
                </a:cxn>
              </a:cxnLst>
              <a:rect l="0" t="0" r="r" b="b"/>
              <a:pathLst>
                <a:path w="186" h="162">
                  <a:moveTo>
                    <a:pt x="186" y="0"/>
                  </a:moveTo>
                  <a:cubicBezTo>
                    <a:pt x="186" y="0"/>
                    <a:pt x="179" y="101"/>
                    <a:pt x="172" y="112"/>
                  </a:cubicBezTo>
                  <a:cubicBezTo>
                    <a:pt x="165" y="122"/>
                    <a:pt x="158" y="156"/>
                    <a:pt x="0" y="162"/>
                  </a:cubicBezTo>
                  <a:cubicBezTo>
                    <a:pt x="30" y="37"/>
                    <a:pt x="30" y="37"/>
                    <a:pt x="30" y="37"/>
                  </a:cubicBezTo>
                  <a:lnTo>
                    <a:pt x="186" y="0"/>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457"/>
            <p:cNvSpPr/>
            <p:nvPr/>
          </p:nvSpPr>
          <p:spPr bwMode="auto">
            <a:xfrm>
              <a:off x="1576388" y="2597150"/>
              <a:ext cx="747713" cy="642938"/>
            </a:xfrm>
            <a:custGeom>
              <a:avLst/>
              <a:gdLst>
                <a:gd name="T0" fmla="*/ 5 w 199"/>
                <a:gd name="T1" fmla="*/ 37 h 171"/>
                <a:gd name="T2" fmla="*/ 1 w 199"/>
                <a:gd name="T3" fmla="*/ 26 h 171"/>
                <a:gd name="T4" fmla="*/ 15 w 199"/>
                <a:gd name="T5" fmla="*/ 3 h 171"/>
                <a:gd name="T6" fmla="*/ 49 w 199"/>
                <a:gd name="T7" fmla="*/ 23 h 171"/>
                <a:gd name="T8" fmla="*/ 116 w 199"/>
                <a:gd name="T9" fmla="*/ 66 h 171"/>
                <a:gd name="T10" fmla="*/ 176 w 199"/>
                <a:gd name="T11" fmla="*/ 111 h 171"/>
                <a:gd name="T12" fmla="*/ 176 w 199"/>
                <a:gd name="T13" fmla="*/ 167 h 171"/>
                <a:gd name="T14" fmla="*/ 139 w 199"/>
                <a:gd name="T15" fmla="*/ 125 h 171"/>
                <a:gd name="T16" fmla="*/ 110 w 199"/>
                <a:gd name="T17" fmla="*/ 107 h 171"/>
                <a:gd name="T18" fmla="*/ 72 w 199"/>
                <a:gd name="T19" fmla="*/ 87 h 171"/>
                <a:gd name="T20" fmla="*/ 21 w 199"/>
                <a:gd name="T21" fmla="*/ 53 h 171"/>
                <a:gd name="T22" fmla="*/ 5 w 199"/>
                <a:gd name="T23" fmla="*/ 3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9" h="171">
                  <a:moveTo>
                    <a:pt x="5" y="37"/>
                  </a:moveTo>
                  <a:cubicBezTo>
                    <a:pt x="3" y="34"/>
                    <a:pt x="2" y="30"/>
                    <a:pt x="1" y="26"/>
                  </a:cubicBezTo>
                  <a:cubicBezTo>
                    <a:pt x="0" y="15"/>
                    <a:pt x="0" y="0"/>
                    <a:pt x="15" y="3"/>
                  </a:cubicBezTo>
                  <a:cubicBezTo>
                    <a:pt x="27" y="5"/>
                    <a:pt x="39" y="17"/>
                    <a:pt x="49" y="23"/>
                  </a:cubicBezTo>
                  <a:cubicBezTo>
                    <a:pt x="73" y="36"/>
                    <a:pt x="95" y="49"/>
                    <a:pt x="116" y="66"/>
                  </a:cubicBezTo>
                  <a:cubicBezTo>
                    <a:pt x="135" y="82"/>
                    <a:pt x="158" y="93"/>
                    <a:pt x="176" y="111"/>
                  </a:cubicBezTo>
                  <a:cubicBezTo>
                    <a:pt x="180" y="116"/>
                    <a:pt x="199" y="162"/>
                    <a:pt x="176" y="167"/>
                  </a:cubicBezTo>
                  <a:cubicBezTo>
                    <a:pt x="150" y="171"/>
                    <a:pt x="160" y="136"/>
                    <a:pt x="139" y="125"/>
                  </a:cubicBezTo>
                  <a:cubicBezTo>
                    <a:pt x="128" y="120"/>
                    <a:pt x="120" y="114"/>
                    <a:pt x="110" y="107"/>
                  </a:cubicBezTo>
                  <a:cubicBezTo>
                    <a:pt x="98" y="99"/>
                    <a:pt x="84" y="96"/>
                    <a:pt x="72" y="87"/>
                  </a:cubicBezTo>
                  <a:cubicBezTo>
                    <a:pt x="56" y="75"/>
                    <a:pt x="39" y="63"/>
                    <a:pt x="21" y="53"/>
                  </a:cubicBezTo>
                  <a:cubicBezTo>
                    <a:pt x="15" y="49"/>
                    <a:pt x="9" y="43"/>
                    <a:pt x="5" y="37"/>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458"/>
            <p:cNvSpPr/>
            <p:nvPr/>
          </p:nvSpPr>
          <p:spPr bwMode="auto">
            <a:xfrm>
              <a:off x="2586038" y="2709862"/>
              <a:ext cx="679450" cy="406400"/>
            </a:xfrm>
            <a:custGeom>
              <a:avLst/>
              <a:gdLst>
                <a:gd name="T0" fmla="*/ 167 w 181"/>
                <a:gd name="T1" fmla="*/ 4 h 108"/>
                <a:gd name="T2" fmla="*/ 115 w 181"/>
                <a:gd name="T3" fmla="*/ 23 h 108"/>
                <a:gd name="T4" fmla="*/ 60 w 181"/>
                <a:gd name="T5" fmla="*/ 39 h 108"/>
                <a:gd name="T6" fmla="*/ 11 w 181"/>
                <a:gd name="T7" fmla="*/ 84 h 108"/>
                <a:gd name="T8" fmla="*/ 0 w 181"/>
                <a:gd name="T9" fmla="*/ 108 h 108"/>
                <a:gd name="T10" fmla="*/ 59 w 181"/>
                <a:gd name="T11" fmla="*/ 75 h 108"/>
                <a:gd name="T12" fmla="*/ 150 w 181"/>
                <a:gd name="T13" fmla="*/ 41 h 108"/>
                <a:gd name="T14" fmla="*/ 180 w 181"/>
                <a:gd name="T15" fmla="*/ 12 h 108"/>
                <a:gd name="T16" fmla="*/ 167 w 181"/>
                <a:gd name="T17" fmla="*/ 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108">
                  <a:moveTo>
                    <a:pt x="167" y="4"/>
                  </a:moveTo>
                  <a:cubicBezTo>
                    <a:pt x="149" y="2"/>
                    <a:pt x="130" y="15"/>
                    <a:pt x="115" y="23"/>
                  </a:cubicBezTo>
                  <a:cubicBezTo>
                    <a:pt x="97" y="33"/>
                    <a:pt x="80" y="35"/>
                    <a:pt x="60" y="39"/>
                  </a:cubicBezTo>
                  <a:cubicBezTo>
                    <a:pt x="37" y="44"/>
                    <a:pt x="19" y="63"/>
                    <a:pt x="11" y="84"/>
                  </a:cubicBezTo>
                  <a:cubicBezTo>
                    <a:pt x="8" y="92"/>
                    <a:pt x="6" y="101"/>
                    <a:pt x="0" y="108"/>
                  </a:cubicBezTo>
                  <a:cubicBezTo>
                    <a:pt x="22" y="103"/>
                    <a:pt x="41" y="87"/>
                    <a:pt x="59" y="75"/>
                  </a:cubicBezTo>
                  <a:cubicBezTo>
                    <a:pt x="86" y="56"/>
                    <a:pt x="117" y="42"/>
                    <a:pt x="150" y="41"/>
                  </a:cubicBezTo>
                  <a:cubicBezTo>
                    <a:pt x="167" y="40"/>
                    <a:pt x="181" y="33"/>
                    <a:pt x="180" y="12"/>
                  </a:cubicBezTo>
                  <a:cubicBezTo>
                    <a:pt x="180" y="0"/>
                    <a:pt x="181" y="5"/>
                    <a:pt x="167" y="4"/>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459"/>
            <p:cNvSpPr/>
            <p:nvPr/>
          </p:nvSpPr>
          <p:spPr bwMode="auto">
            <a:xfrm>
              <a:off x="1870075" y="3240087"/>
              <a:ext cx="1200150" cy="2682875"/>
            </a:xfrm>
            <a:custGeom>
              <a:avLst/>
              <a:gdLst>
                <a:gd name="T0" fmla="*/ 205 w 756"/>
                <a:gd name="T1" fmla="*/ 4 h 1690"/>
                <a:gd name="T2" fmla="*/ 0 w 756"/>
                <a:gd name="T3" fmla="*/ 1238 h 1690"/>
                <a:gd name="T4" fmla="*/ 257 w 756"/>
                <a:gd name="T5" fmla="*/ 1690 h 1690"/>
                <a:gd name="T6" fmla="*/ 558 w 756"/>
                <a:gd name="T7" fmla="*/ 1687 h 1690"/>
                <a:gd name="T8" fmla="*/ 756 w 756"/>
                <a:gd name="T9" fmla="*/ 1302 h 1690"/>
                <a:gd name="T10" fmla="*/ 447 w 756"/>
                <a:gd name="T11" fmla="*/ 0 h 1690"/>
                <a:gd name="T12" fmla="*/ 205 w 756"/>
                <a:gd name="T13" fmla="*/ 4 h 1690"/>
              </a:gdLst>
              <a:ahLst/>
              <a:cxnLst>
                <a:cxn ang="0">
                  <a:pos x="T0" y="T1"/>
                </a:cxn>
                <a:cxn ang="0">
                  <a:pos x="T2" y="T3"/>
                </a:cxn>
                <a:cxn ang="0">
                  <a:pos x="T4" y="T5"/>
                </a:cxn>
                <a:cxn ang="0">
                  <a:pos x="T6" y="T7"/>
                </a:cxn>
                <a:cxn ang="0">
                  <a:pos x="T8" y="T9"/>
                </a:cxn>
                <a:cxn ang="0">
                  <a:pos x="T10" y="T11"/>
                </a:cxn>
                <a:cxn ang="0">
                  <a:pos x="T12" y="T13"/>
                </a:cxn>
              </a:cxnLst>
              <a:rect l="0" t="0" r="r" b="b"/>
              <a:pathLst>
                <a:path w="756" h="1690">
                  <a:moveTo>
                    <a:pt x="205" y="4"/>
                  </a:moveTo>
                  <a:lnTo>
                    <a:pt x="0" y="1238"/>
                  </a:lnTo>
                  <a:lnTo>
                    <a:pt x="257" y="1690"/>
                  </a:lnTo>
                  <a:lnTo>
                    <a:pt x="558" y="1687"/>
                  </a:lnTo>
                  <a:lnTo>
                    <a:pt x="756" y="1302"/>
                  </a:lnTo>
                  <a:lnTo>
                    <a:pt x="447" y="0"/>
                  </a:lnTo>
                  <a:lnTo>
                    <a:pt x="205" y="4"/>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460"/>
            <p:cNvSpPr/>
            <p:nvPr/>
          </p:nvSpPr>
          <p:spPr bwMode="auto">
            <a:xfrm>
              <a:off x="1955800" y="3246437"/>
              <a:ext cx="1031875" cy="2852738"/>
            </a:xfrm>
            <a:custGeom>
              <a:avLst/>
              <a:gdLst>
                <a:gd name="T0" fmla="*/ 82 w 275"/>
                <a:gd name="T1" fmla="*/ 2 h 760"/>
                <a:gd name="T2" fmla="*/ 0 w 275"/>
                <a:gd name="T3" fmla="*/ 527 h 760"/>
                <a:gd name="T4" fmla="*/ 154 w 275"/>
                <a:gd name="T5" fmla="*/ 760 h 760"/>
                <a:gd name="T6" fmla="*/ 275 w 275"/>
                <a:gd name="T7" fmla="*/ 551 h 760"/>
                <a:gd name="T8" fmla="*/ 138 w 275"/>
                <a:gd name="T9" fmla="*/ 0 h 760"/>
                <a:gd name="T10" fmla="*/ 82 w 275"/>
                <a:gd name="T11" fmla="*/ 2 h 760"/>
              </a:gdLst>
              <a:ahLst/>
              <a:cxnLst>
                <a:cxn ang="0">
                  <a:pos x="T0" y="T1"/>
                </a:cxn>
                <a:cxn ang="0">
                  <a:pos x="T2" y="T3"/>
                </a:cxn>
                <a:cxn ang="0">
                  <a:pos x="T4" y="T5"/>
                </a:cxn>
                <a:cxn ang="0">
                  <a:pos x="T6" y="T7"/>
                </a:cxn>
                <a:cxn ang="0">
                  <a:pos x="T8" y="T9"/>
                </a:cxn>
                <a:cxn ang="0">
                  <a:pos x="T10" y="T11"/>
                </a:cxn>
              </a:cxnLst>
              <a:rect l="0" t="0" r="r" b="b"/>
              <a:pathLst>
                <a:path w="275" h="760">
                  <a:moveTo>
                    <a:pt x="82" y="2"/>
                  </a:moveTo>
                  <a:cubicBezTo>
                    <a:pt x="82" y="2"/>
                    <a:pt x="28" y="275"/>
                    <a:pt x="0" y="527"/>
                  </a:cubicBezTo>
                  <a:cubicBezTo>
                    <a:pt x="154" y="760"/>
                    <a:pt x="154" y="760"/>
                    <a:pt x="154" y="760"/>
                  </a:cubicBezTo>
                  <a:cubicBezTo>
                    <a:pt x="275" y="551"/>
                    <a:pt x="275" y="551"/>
                    <a:pt x="275" y="551"/>
                  </a:cubicBezTo>
                  <a:cubicBezTo>
                    <a:pt x="275" y="551"/>
                    <a:pt x="231" y="257"/>
                    <a:pt x="138" y="0"/>
                  </a:cubicBezTo>
                  <a:lnTo>
                    <a:pt x="82" y="2"/>
                  </a:lnTo>
                  <a:close/>
                </a:path>
              </a:pathLst>
            </a:custGeom>
            <a:solidFill>
              <a:srgbClr val="9D9D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461"/>
            <p:cNvSpPr/>
            <p:nvPr/>
          </p:nvSpPr>
          <p:spPr bwMode="auto">
            <a:xfrm>
              <a:off x="2409825" y="3246437"/>
              <a:ext cx="577850" cy="2852738"/>
            </a:xfrm>
            <a:custGeom>
              <a:avLst/>
              <a:gdLst>
                <a:gd name="T0" fmla="*/ 17 w 154"/>
                <a:gd name="T1" fmla="*/ 0 h 760"/>
                <a:gd name="T2" fmla="*/ 7 w 154"/>
                <a:gd name="T3" fmla="*/ 0 h 760"/>
                <a:gd name="T4" fmla="*/ 0 w 154"/>
                <a:gd name="T5" fmla="*/ 4 h 760"/>
                <a:gd name="T6" fmla="*/ 33 w 154"/>
                <a:gd name="T7" fmla="*/ 760 h 760"/>
                <a:gd name="T8" fmla="*/ 154 w 154"/>
                <a:gd name="T9" fmla="*/ 551 h 760"/>
                <a:gd name="T10" fmla="*/ 17 w 154"/>
                <a:gd name="T11" fmla="*/ 0 h 760"/>
              </a:gdLst>
              <a:ahLst/>
              <a:cxnLst>
                <a:cxn ang="0">
                  <a:pos x="T0" y="T1"/>
                </a:cxn>
                <a:cxn ang="0">
                  <a:pos x="T2" y="T3"/>
                </a:cxn>
                <a:cxn ang="0">
                  <a:pos x="T4" y="T5"/>
                </a:cxn>
                <a:cxn ang="0">
                  <a:pos x="T6" y="T7"/>
                </a:cxn>
                <a:cxn ang="0">
                  <a:pos x="T8" y="T9"/>
                </a:cxn>
                <a:cxn ang="0">
                  <a:pos x="T10" y="T11"/>
                </a:cxn>
              </a:cxnLst>
              <a:rect l="0" t="0" r="r" b="b"/>
              <a:pathLst>
                <a:path w="154" h="760">
                  <a:moveTo>
                    <a:pt x="17" y="0"/>
                  </a:moveTo>
                  <a:cubicBezTo>
                    <a:pt x="7" y="0"/>
                    <a:pt x="7" y="0"/>
                    <a:pt x="7" y="0"/>
                  </a:cubicBezTo>
                  <a:cubicBezTo>
                    <a:pt x="0" y="4"/>
                    <a:pt x="0" y="4"/>
                    <a:pt x="0" y="4"/>
                  </a:cubicBezTo>
                  <a:cubicBezTo>
                    <a:pt x="33" y="760"/>
                    <a:pt x="33" y="760"/>
                    <a:pt x="33" y="760"/>
                  </a:cubicBezTo>
                  <a:cubicBezTo>
                    <a:pt x="154" y="551"/>
                    <a:pt x="154" y="551"/>
                    <a:pt x="154" y="551"/>
                  </a:cubicBezTo>
                  <a:cubicBezTo>
                    <a:pt x="154" y="551"/>
                    <a:pt x="110" y="257"/>
                    <a:pt x="17" y="0"/>
                  </a:cubicBez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462"/>
            <p:cNvSpPr/>
            <p:nvPr/>
          </p:nvSpPr>
          <p:spPr bwMode="auto">
            <a:xfrm>
              <a:off x="2106613" y="3468688"/>
              <a:ext cx="525463" cy="671513"/>
            </a:xfrm>
            <a:custGeom>
              <a:avLst/>
              <a:gdLst>
                <a:gd name="T0" fmla="*/ 118 w 140"/>
                <a:gd name="T1" fmla="*/ 0 h 179"/>
                <a:gd name="T2" fmla="*/ 118 w 140"/>
                <a:gd name="T3" fmla="*/ 0 h 179"/>
                <a:gd name="T4" fmla="*/ 13 w 140"/>
                <a:gd name="T5" fmla="*/ 99 h 179"/>
                <a:gd name="T6" fmla="*/ 0 w 140"/>
                <a:gd name="T7" fmla="*/ 179 h 179"/>
                <a:gd name="T8" fmla="*/ 0 w 140"/>
                <a:gd name="T9" fmla="*/ 179 h 179"/>
                <a:gd name="T10" fmla="*/ 140 w 140"/>
                <a:gd name="T11" fmla="*/ 71 h 179"/>
                <a:gd name="T12" fmla="*/ 118 w 140"/>
                <a:gd name="T13" fmla="*/ 0 h 179"/>
              </a:gdLst>
              <a:ahLst/>
              <a:cxnLst>
                <a:cxn ang="0">
                  <a:pos x="T0" y="T1"/>
                </a:cxn>
                <a:cxn ang="0">
                  <a:pos x="T2" y="T3"/>
                </a:cxn>
                <a:cxn ang="0">
                  <a:pos x="T4" y="T5"/>
                </a:cxn>
                <a:cxn ang="0">
                  <a:pos x="T6" y="T7"/>
                </a:cxn>
                <a:cxn ang="0">
                  <a:pos x="T8" y="T9"/>
                </a:cxn>
                <a:cxn ang="0">
                  <a:pos x="T10" y="T11"/>
                </a:cxn>
                <a:cxn ang="0">
                  <a:pos x="T12" y="T13"/>
                </a:cxn>
              </a:cxnLst>
              <a:rect l="0" t="0" r="r" b="b"/>
              <a:pathLst>
                <a:path w="140" h="179">
                  <a:moveTo>
                    <a:pt x="118" y="0"/>
                  </a:moveTo>
                  <a:cubicBezTo>
                    <a:pt x="118" y="0"/>
                    <a:pt x="118" y="0"/>
                    <a:pt x="118" y="0"/>
                  </a:cubicBezTo>
                  <a:cubicBezTo>
                    <a:pt x="118" y="0"/>
                    <a:pt x="96" y="45"/>
                    <a:pt x="13" y="99"/>
                  </a:cubicBezTo>
                  <a:cubicBezTo>
                    <a:pt x="9" y="124"/>
                    <a:pt x="5" y="150"/>
                    <a:pt x="0" y="179"/>
                  </a:cubicBezTo>
                  <a:cubicBezTo>
                    <a:pt x="0" y="179"/>
                    <a:pt x="0" y="179"/>
                    <a:pt x="0" y="179"/>
                  </a:cubicBezTo>
                  <a:cubicBezTo>
                    <a:pt x="0" y="179"/>
                    <a:pt x="97" y="147"/>
                    <a:pt x="140" y="71"/>
                  </a:cubicBezTo>
                  <a:cubicBezTo>
                    <a:pt x="133" y="47"/>
                    <a:pt x="126" y="24"/>
                    <a:pt x="118" y="0"/>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463"/>
            <p:cNvSpPr/>
            <p:nvPr/>
          </p:nvSpPr>
          <p:spPr bwMode="auto">
            <a:xfrm>
              <a:off x="1993900" y="4098925"/>
              <a:ext cx="809625" cy="795338"/>
            </a:xfrm>
            <a:custGeom>
              <a:avLst/>
              <a:gdLst>
                <a:gd name="T0" fmla="*/ 216 w 216"/>
                <a:gd name="T1" fmla="*/ 79 h 212"/>
                <a:gd name="T2" fmla="*/ 216 w 216"/>
                <a:gd name="T3" fmla="*/ 79 h 212"/>
                <a:gd name="T4" fmla="*/ 197 w 216"/>
                <a:gd name="T5" fmla="*/ 0 h 212"/>
                <a:gd name="T6" fmla="*/ 197 w 216"/>
                <a:gd name="T7" fmla="*/ 0 h 212"/>
                <a:gd name="T8" fmla="*/ 12 w 216"/>
                <a:gd name="T9" fmla="*/ 127 h 212"/>
                <a:gd name="T10" fmla="*/ 12 w 216"/>
                <a:gd name="T11" fmla="*/ 127 h 212"/>
                <a:gd name="T12" fmla="*/ 0 w 216"/>
                <a:gd name="T13" fmla="*/ 212 h 212"/>
                <a:gd name="T14" fmla="*/ 216 w 216"/>
                <a:gd name="T15" fmla="*/ 79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212">
                  <a:moveTo>
                    <a:pt x="216" y="79"/>
                  </a:moveTo>
                  <a:cubicBezTo>
                    <a:pt x="216" y="79"/>
                    <a:pt x="216" y="79"/>
                    <a:pt x="216" y="79"/>
                  </a:cubicBezTo>
                  <a:cubicBezTo>
                    <a:pt x="210" y="54"/>
                    <a:pt x="204" y="27"/>
                    <a:pt x="197" y="0"/>
                  </a:cubicBezTo>
                  <a:cubicBezTo>
                    <a:pt x="197" y="0"/>
                    <a:pt x="197" y="0"/>
                    <a:pt x="197" y="0"/>
                  </a:cubicBezTo>
                  <a:cubicBezTo>
                    <a:pt x="99" y="86"/>
                    <a:pt x="12" y="127"/>
                    <a:pt x="12" y="127"/>
                  </a:cubicBezTo>
                  <a:cubicBezTo>
                    <a:pt x="12" y="127"/>
                    <a:pt x="12" y="127"/>
                    <a:pt x="12" y="127"/>
                  </a:cubicBezTo>
                  <a:cubicBezTo>
                    <a:pt x="8" y="155"/>
                    <a:pt x="4" y="184"/>
                    <a:pt x="0" y="212"/>
                  </a:cubicBezTo>
                  <a:cubicBezTo>
                    <a:pt x="126" y="198"/>
                    <a:pt x="216" y="79"/>
                    <a:pt x="216" y="79"/>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464"/>
            <p:cNvSpPr/>
            <p:nvPr/>
          </p:nvSpPr>
          <p:spPr bwMode="auto">
            <a:xfrm>
              <a:off x="2132013" y="4773613"/>
              <a:ext cx="808038" cy="909638"/>
            </a:xfrm>
            <a:custGeom>
              <a:avLst/>
              <a:gdLst>
                <a:gd name="T0" fmla="*/ 34 w 215"/>
                <a:gd name="T1" fmla="*/ 242 h 242"/>
                <a:gd name="T2" fmla="*/ 215 w 215"/>
                <a:gd name="T3" fmla="*/ 68 h 242"/>
                <a:gd name="T4" fmla="*/ 215 w 215"/>
                <a:gd name="T5" fmla="*/ 68 h 242"/>
                <a:gd name="T6" fmla="*/ 201 w 215"/>
                <a:gd name="T7" fmla="*/ 0 h 242"/>
                <a:gd name="T8" fmla="*/ 201 w 215"/>
                <a:gd name="T9" fmla="*/ 0 h 242"/>
                <a:gd name="T10" fmla="*/ 0 w 215"/>
                <a:gd name="T11" fmla="*/ 192 h 242"/>
                <a:gd name="T12" fmla="*/ 34 w 215"/>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15" h="242">
                  <a:moveTo>
                    <a:pt x="34" y="242"/>
                  </a:moveTo>
                  <a:cubicBezTo>
                    <a:pt x="127" y="205"/>
                    <a:pt x="215" y="68"/>
                    <a:pt x="215" y="68"/>
                  </a:cubicBezTo>
                  <a:cubicBezTo>
                    <a:pt x="215" y="68"/>
                    <a:pt x="215" y="68"/>
                    <a:pt x="215" y="68"/>
                  </a:cubicBezTo>
                  <a:cubicBezTo>
                    <a:pt x="211" y="48"/>
                    <a:pt x="207" y="25"/>
                    <a:pt x="201" y="0"/>
                  </a:cubicBezTo>
                  <a:cubicBezTo>
                    <a:pt x="201" y="0"/>
                    <a:pt x="201" y="0"/>
                    <a:pt x="201" y="0"/>
                  </a:cubicBezTo>
                  <a:cubicBezTo>
                    <a:pt x="128" y="112"/>
                    <a:pt x="0" y="191"/>
                    <a:pt x="0" y="192"/>
                  </a:cubicBezTo>
                  <a:lnTo>
                    <a:pt x="34" y="242"/>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465"/>
            <p:cNvSpPr/>
            <p:nvPr/>
          </p:nvSpPr>
          <p:spPr bwMode="auto">
            <a:xfrm>
              <a:off x="2162175" y="2987675"/>
              <a:ext cx="487363" cy="327025"/>
            </a:xfrm>
            <a:custGeom>
              <a:avLst/>
              <a:gdLst>
                <a:gd name="T0" fmla="*/ 4 w 130"/>
                <a:gd name="T1" fmla="*/ 7 h 87"/>
                <a:gd name="T2" fmla="*/ 23 w 130"/>
                <a:gd name="T3" fmla="*/ 82 h 87"/>
                <a:gd name="T4" fmla="*/ 83 w 130"/>
                <a:gd name="T5" fmla="*/ 81 h 87"/>
                <a:gd name="T6" fmla="*/ 115 w 130"/>
                <a:gd name="T7" fmla="*/ 0 h 87"/>
                <a:gd name="T8" fmla="*/ 4 w 130"/>
                <a:gd name="T9" fmla="*/ 7 h 87"/>
              </a:gdLst>
              <a:ahLst/>
              <a:cxnLst>
                <a:cxn ang="0">
                  <a:pos x="T0" y="T1"/>
                </a:cxn>
                <a:cxn ang="0">
                  <a:pos x="T2" y="T3"/>
                </a:cxn>
                <a:cxn ang="0">
                  <a:pos x="T4" y="T5"/>
                </a:cxn>
                <a:cxn ang="0">
                  <a:pos x="T6" y="T7"/>
                </a:cxn>
                <a:cxn ang="0">
                  <a:pos x="T8" y="T9"/>
                </a:cxn>
              </a:cxnLst>
              <a:rect l="0" t="0" r="r" b="b"/>
              <a:pathLst>
                <a:path w="130" h="87">
                  <a:moveTo>
                    <a:pt x="4" y="7"/>
                  </a:moveTo>
                  <a:cubicBezTo>
                    <a:pt x="0" y="20"/>
                    <a:pt x="4" y="73"/>
                    <a:pt x="23" y="82"/>
                  </a:cubicBezTo>
                  <a:cubicBezTo>
                    <a:pt x="35" y="87"/>
                    <a:pt x="57" y="87"/>
                    <a:pt x="83" y="81"/>
                  </a:cubicBezTo>
                  <a:cubicBezTo>
                    <a:pt x="130" y="72"/>
                    <a:pt x="115" y="0"/>
                    <a:pt x="115" y="0"/>
                  </a:cubicBezTo>
                  <a:lnTo>
                    <a:pt x="4" y="7"/>
                  </a:ln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466"/>
            <p:cNvSpPr/>
            <p:nvPr/>
          </p:nvSpPr>
          <p:spPr bwMode="auto">
            <a:xfrm>
              <a:off x="2773363" y="3697288"/>
              <a:ext cx="346075" cy="484188"/>
            </a:xfrm>
            <a:custGeom>
              <a:avLst/>
              <a:gdLst>
                <a:gd name="T0" fmla="*/ 0 w 218"/>
                <a:gd name="T1" fmla="*/ 21 h 305"/>
                <a:gd name="T2" fmla="*/ 206 w 218"/>
                <a:gd name="T3" fmla="*/ 0 h 305"/>
                <a:gd name="T4" fmla="*/ 218 w 218"/>
                <a:gd name="T5" fmla="*/ 217 h 305"/>
                <a:gd name="T6" fmla="*/ 154 w 218"/>
                <a:gd name="T7" fmla="*/ 305 h 305"/>
                <a:gd name="T8" fmla="*/ 53 w 218"/>
                <a:gd name="T9" fmla="*/ 251 h 305"/>
                <a:gd name="T10" fmla="*/ 0 w 218"/>
                <a:gd name="T11" fmla="*/ 21 h 305"/>
              </a:gdLst>
              <a:ahLst/>
              <a:cxnLst>
                <a:cxn ang="0">
                  <a:pos x="T0" y="T1"/>
                </a:cxn>
                <a:cxn ang="0">
                  <a:pos x="T2" y="T3"/>
                </a:cxn>
                <a:cxn ang="0">
                  <a:pos x="T4" y="T5"/>
                </a:cxn>
                <a:cxn ang="0">
                  <a:pos x="T6" y="T7"/>
                </a:cxn>
                <a:cxn ang="0">
                  <a:pos x="T8" y="T9"/>
                </a:cxn>
                <a:cxn ang="0">
                  <a:pos x="T10" y="T11"/>
                </a:cxn>
              </a:cxnLst>
              <a:rect l="0" t="0" r="r" b="b"/>
              <a:pathLst>
                <a:path w="218" h="305">
                  <a:moveTo>
                    <a:pt x="0" y="21"/>
                  </a:moveTo>
                  <a:lnTo>
                    <a:pt x="206" y="0"/>
                  </a:lnTo>
                  <a:lnTo>
                    <a:pt x="218" y="217"/>
                  </a:lnTo>
                  <a:lnTo>
                    <a:pt x="154" y="305"/>
                  </a:lnTo>
                  <a:lnTo>
                    <a:pt x="53" y="251"/>
                  </a:lnTo>
                  <a:lnTo>
                    <a:pt x="0" y="21"/>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467"/>
            <p:cNvSpPr/>
            <p:nvPr/>
          </p:nvSpPr>
          <p:spPr bwMode="auto">
            <a:xfrm>
              <a:off x="2800350" y="3697288"/>
              <a:ext cx="304800" cy="431800"/>
            </a:xfrm>
            <a:custGeom>
              <a:avLst/>
              <a:gdLst>
                <a:gd name="T0" fmla="*/ 0 w 192"/>
                <a:gd name="T1" fmla="*/ 28 h 272"/>
                <a:gd name="T2" fmla="*/ 189 w 192"/>
                <a:gd name="T3" fmla="*/ 0 h 272"/>
                <a:gd name="T4" fmla="*/ 192 w 192"/>
                <a:gd name="T5" fmla="*/ 210 h 272"/>
                <a:gd name="T6" fmla="*/ 137 w 192"/>
                <a:gd name="T7" fmla="*/ 272 h 272"/>
                <a:gd name="T8" fmla="*/ 40 w 192"/>
                <a:gd name="T9" fmla="*/ 243 h 272"/>
                <a:gd name="T10" fmla="*/ 0 w 192"/>
                <a:gd name="T11" fmla="*/ 28 h 272"/>
              </a:gdLst>
              <a:ahLst/>
              <a:cxnLst>
                <a:cxn ang="0">
                  <a:pos x="T0" y="T1"/>
                </a:cxn>
                <a:cxn ang="0">
                  <a:pos x="T2" y="T3"/>
                </a:cxn>
                <a:cxn ang="0">
                  <a:pos x="T4" y="T5"/>
                </a:cxn>
                <a:cxn ang="0">
                  <a:pos x="T6" y="T7"/>
                </a:cxn>
                <a:cxn ang="0">
                  <a:pos x="T8" y="T9"/>
                </a:cxn>
                <a:cxn ang="0">
                  <a:pos x="T10" y="T11"/>
                </a:cxn>
              </a:cxnLst>
              <a:rect l="0" t="0" r="r" b="b"/>
              <a:pathLst>
                <a:path w="192" h="272">
                  <a:moveTo>
                    <a:pt x="0" y="28"/>
                  </a:moveTo>
                  <a:lnTo>
                    <a:pt x="189" y="0"/>
                  </a:lnTo>
                  <a:lnTo>
                    <a:pt x="192" y="210"/>
                  </a:lnTo>
                  <a:lnTo>
                    <a:pt x="137" y="272"/>
                  </a:lnTo>
                  <a:lnTo>
                    <a:pt x="40" y="243"/>
                  </a:lnTo>
                  <a:lnTo>
                    <a:pt x="0" y="28"/>
                  </a:lnTo>
                  <a:close/>
                </a:path>
              </a:pathLst>
            </a:cu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468"/>
            <p:cNvSpPr/>
            <p:nvPr/>
          </p:nvSpPr>
          <p:spPr bwMode="auto">
            <a:xfrm>
              <a:off x="2816225" y="3705225"/>
              <a:ext cx="273050" cy="393700"/>
            </a:xfrm>
            <a:custGeom>
              <a:avLst/>
              <a:gdLst>
                <a:gd name="T0" fmla="*/ 0 w 172"/>
                <a:gd name="T1" fmla="*/ 26 h 248"/>
                <a:gd name="T2" fmla="*/ 172 w 172"/>
                <a:gd name="T3" fmla="*/ 0 h 248"/>
                <a:gd name="T4" fmla="*/ 172 w 172"/>
                <a:gd name="T5" fmla="*/ 191 h 248"/>
                <a:gd name="T6" fmla="*/ 122 w 172"/>
                <a:gd name="T7" fmla="*/ 248 h 248"/>
                <a:gd name="T8" fmla="*/ 35 w 172"/>
                <a:gd name="T9" fmla="*/ 222 h 248"/>
                <a:gd name="T10" fmla="*/ 0 w 172"/>
                <a:gd name="T11" fmla="*/ 26 h 248"/>
              </a:gdLst>
              <a:ahLst/>
              <a:cxnLst>
                <a:cxn ang="0">
                  <a:pos x="T0" y="T1"/>
                </a:cxn>
                <a:cxn ang="0">
                  <a:pos x="T2" y="T3"/>
                </a:cxn>
                <a:cxn ang="0">
                  <a:pos x="T4" y="T5"/>
                </a:cxn>
                <a:cxn ang="0">
                  <a:pos x="T6" y="T7"/>
                </a:cxn>
                <a:cxn ang="0">
                  <a:pos x="T8" y="T9"/>
                </a:cxn>
                <a:cxn ang="0">
                  <a:pos x="T10" y="T11"/>
                </a:cxn>
              </a:cxnLst>
              <a:rect l="0" t="0" r="r" b="b"/>
              <a:pathLst>
                <a:path w="172" h="248">
                  <a:moveTo>
                    <a:pt x="0" y="26"/>
                  </a:moveTo>
                  <a:lnTo>
                    <a:pt x="172" y="0"/>
                  </a:lnTo>
                  <a:lnTo>
                    <a:pt x="172" y="191"/>
                  </a:lnTo>
                  <a:lnTo>
                    <a:pt x="122" y="248"/>
                  </a:lnTo>
                  <a:lnTo>
                    <a:pt x="35" y="222"/>
                  </a:lnTo>
                  <a:lnTo>
                    <a:pt x="0" y="26"/>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469"/>
            <p:cNvSpPr/>
            <p:nvPr/>
          </p:nvSpPr>
          <p:spPr bwMode="auto">
            <a:xfrm>
              <a:off x="120650" y="-3114675"/>
              <a:ext cx="4418013" cy="6253163"/>
            </a:xfrm>
            <a:custGeom>
              <a:avLst/>
              <a:gdLst>
                <a:gd name="T0" fmla="*/ 8 w 1177"/>
                <a:gd name="T1" fmla="*/ 787 h 1666"/>
                <a:gd name="T2" fmla="*/ 24 w 1177"/>
                <a:gd name="T3" fmla="*/ 1350 h 1666"/>
                <a:gd name="T4" fmla="*/ 150 w 1177"/>
                <a:gd name="T5" fmla="*/ 1517 h 1666"/>
                <a:gd name="T6" fmla="*/ 456 w 1177"/>
                <a:gd name="T7" fmla="*/ 1570 h 1666"/>
                <a:gd name="T8" fmla="*/ 621 w 1177"/>
                <a:gd name="T9" fmla="*/ 1660 h 1666"/>
                <a:gd name="T10" fmla="*/ 732 w 1177"/>
                <a:gd name="T11" fmla="*/ 1595 h 1666"/>
                <a:gd name="T12" fmla="*/ 1057 w 1177"/>
                <a:gd name="T13" fmla="*/ 1538 h 1666"/>
                <a:gd name="T14" fmla="*/ 1134 w 1177"/>
                <a:gd name="T15" fmla="*/ 1394 h 1666"/>
                <a:gd name="T16" fmla="*/ 1140 w 1177"/>
                <a:gd name="T17" fmla="*/ 724 h 1666"/>
                <a:gd name="T18" fmla="*/ 962 w 1177"/>
                <a:gd name="T19" fmla="*/ 307 h 1666"/>
                <a:gd name="T20" fmla="*/ 8 w 1177"/>
                <a:gd name="T21" fmla="*/ 787 h 1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7" h="1666">
                  <a:moveTo>
                    <a:pt x="8" y="787"/>
                  </a:moveTo>
                  <a:cubicBezTo>
                    <a:pt x="8" y="787"/>
                    <a:pt x="0" y="1215"/>
                    <a:pt x="24" y="1350"/>
                  </a:cubicBezTo>
                  <a:cubicBezTo>
                    <a:pt x="48" y="1484"/>
                    <a:pt x="72" y="1497"/>
                    <a:pt x="150" y="1517"/>
                  </a:cubicBezTo>
                  <a:cubicBezTo>
                    <a:pt x="228" y="1537"/>
                    <a:pt x="419" y="1547"/>
                    <a:pt x="456" y="1570"/>
                  </a:cubicBezTo>
                  <a:cubicBezTo>
                    <a:pt x="492" y="1594"/>
                    <a:pt x="567" y="1666"/>
                    <a:pt x="621" y="1660"/>
                  </a:cubicBezTo>
                  <a:cubicBezTo>
                    <a:pt x="675" y="1653"/>
                    <a:pt x="700" y="1602"/>
                    <a:pt x="732" y="1595"/>
                  </a:cubicBezTo>
                  <a:cubicBezTo>
                    <a:pt x="764" y="1587"/>
                    <a:pt x="1015" y="1551"/>
                    <a:pt x="1057" y="1538"/>
                  </a:cubicBezTo>
                  <a:cubicBezTo>
                    <a:pt x="1099" y="1525"/>
                    <a:pt x="1129" y="1489"/>
                    <a:pt x="1134" y="1394"/>
                  </a:cubicBezTo>
                  <a:cubicBezTo>
                    <a:pt x="1140" y="1298"/>
                    <a:pt x="1177" y="911"/>
                    <a:pt x="1140" y="724"/>
                  </a:cubicBezTo>
                  <a:cubicBezTo>
                    <a:pt x="1103" y="537"/>
                    <a:pt x="1081" y="381"/>
                    <a:pt x="962" y="307"/>
                  </a:cubicBezTo>
                  <a:cubicBezTo>
                    <a:pt x="926" y="271"/>
                    <a:pt x="24" y="0"/>
                    <a:pt x="8" y="787"/>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470"/>
            <p:cNvSpPr/>
            <p:nvPr/>
          </p:nvSpPr>
          <p:spPr bwMode="auto">
            <a:xfrm>
              <a:off x="4227513" y="53975"/>
              <a:ext cx="922338" cy="1271588"/>
            </a:xfrm>
            <a:custGeom>
              <a:avLst/>
              <a:gdLst>
                <a:gd name="T0" fmla="*/ 28 w 246"/>
                <a:gd name="T1" fmla="*/ 338 h 339"/>
                <a:gd name="T2" fmla="*/ 156 w 246"/>
                <a:gd name="T3" fmla="*/ 56 h 339"/>
                <a:gd name="T4" fmla="*/ 0 w 246"/>
                <a:gd name="T5" fmla="*/ 112 h 339"/>
                <a:gd name="T6" fmla="*/ 28 w 246"/>
                <a:gd name="T7" fmla="*/ 338 h 339"/>
              </a:gdLst>
              <a:ahLst/>
              <a:cxnLst>
                <a:cxn ang="0">
                  <a:pos x="T0" y="T1"/>
                </a:cxn>
                <a:cxn ang="0">
                  <a:pos x="T2" y="T3"/>
                </a:cxn>
                <a:cxn ang="0">
                  <a:pos x="T4" y="T5"/>
                </a:cxn>
                <a:cxn ang="0">
                  <a:pos x="T6" y="T7"/>
                </a:cxn>
              </a:cxnLst>
              <a:rect l="0" t="0" r="r" b="b"/>
              <a:pathLst>
                <a:path w="246" h="339">
                  <a:moveTo>
                    <a:pt x="28" y="338"/>
                  </a:moveTo>
                  <a:cubicBezTo>
                    <a:pt x="229" y="339"/>
                    <a:pt x="246" y="111"/>
                    <a:pt x="156" y="56"/>
                  </a:cubicBezTo>
                  <a:cubicBezTo>
                    <a:pt x="66" y="0"/>
                    <a:pt x="0" y="112"/>
                    <a:pt x="0" y="112"/>
                  </a:cubicBezTo>
                  <a:lnTo>
                    <a:pt x="28" y="338"/>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71"/>
            <p:cNvSpPr/>
            <p:nvPr/>
          </p:nvSpPr>
          <p:spPr bwMode="auto">
            <a:xfrm>
              <a:off x="-574675" y="98425"/>
              <a:ext cx="915988" cy="1122363"/>
            </a:xfrm>
            <a:custGeom>
              <a:avLst/>
              <a:gdLst>
                <a:gd name="T0" fmla="*/ 213 w 244"/>
                <a:gd name="T1" fmla="*/ 288 h 299"/>
                <a:gd name="T2" fmla="*/ 65 w 244"/>
                <a:gd name="T3" fmla="*/ 236 h 299"/>
                <a:gd name="T4" fmla="*/ 129 w 244"/>
                <a:gd name="T5" fmla="*/ 2 h 299"/>
                <a:gd name="T6" fmla="*/ 235 w 244"/>
                <a:gd name="T7" fmla="*/ 124 h 299"/>
                <a:gd name="T8" fmla="*/ 213 w 244"/>
                <a:gd name="T9" fmla="*/ 288 h 299"/>
              </a:gdLst>
              <a:ahLst/>
              <a:cxnLst>
                <a:cxn ang="0">
                  <a:pos x="T0" y="T1"/>
                </a:cxn>
                <a:cxn ang="0">
                  <a:pos x="T2" y="T3"/>
                </a:cxn>
                <a:cxn ang="0">
                  <a:pos x="T4" y="T5"/>
                </a:cxn>
                <a:cxn ang="0">
                  <a:pos x="T6" y="T7"/>
                </a:cxn>
                <a:cxn ang="0">
                  <a:pos x="T8" y="T9"/>
                </a:cxn>
              </a:cxnLst>
              <a:rect l="0" t="0" r="r" b="b"/>
              <a:pathLst>
                <a:path w="244" h="299">
                  <a:moveTo>
                    <a:pt x="213" y="288"/>
                  </a:moveTo>
                  <a:cubicBezTo>
                    <a:pt x="213" y="288"/>
                    <a:pt x="130" y="299"/>
                    <a:pt x="65" y="236"/>
                  </a:cubicBezTo>
                  <a:cubicBezTo>
                    <a:pt x="0" y="172"/>
                    <a:pt x="15" y="5"/>
                    <a:pt x="129" y="2"/>
                  </a:cubicBezTo>
                  <a:cubicBezTo>
                    <a:pt x="244" y="0"/>
                    <a:pt x="235" y="124"/>
                    <a:pt x="235" y="124"/>
                  </a:cubicBezTo>
                  <a:lnTo>
                    <a:pt x="213" y="288"/>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72"/>
            <p:cNvSpPr/>
            <p:nvPr/>
          </p:nvSpPr>
          <p:spPr bwMode="auto">
            <a:xfrm>
              <a:off x="161925" y="-3316288"/>
              <a:ext cx="4225925" cy="6240463"/>
            </a:xfrm>
            <a:custGeom>
              <a:avLst/>
              <a:gdLst>
                <a:gd name="T0" fmla="*/ 24 w 1126"/>
                <a:gd name="T1" fmla="*/ 787 h 1663"/>
                <a:gd name="T2" fmla="*/ 8 w 1126"/>
                <a:gd name="T3" fmla="*/ 1216 h 1663"/>
                <a:gd name="T4" fmla="*/ 18 w 1126"/>
                <a:gd name="T5" fmla="*/ 1367 h 1663"/>
                <a:gd name="T6" fmla="*/ 159 w 1126"/>
                <a:gd name="T7" fmla="*/ 1516 h 1663"/>
                <a:gd name="T8" fmla="*/ 398 w 1126"/>
                <a:gd name="T9" fmla="*/ 1591 h 1663"/>
                <a:gd name="T10" fmla="*/ 605 w 1126"/>
                <a:gd name="T11" fmla="*/ 1662 h 1663"/>
                <a:gd name="T12" fmla="*/ 772 w 1126"/>
                <a:gd name="T13" fmla="*/ 1611 h 1663"/>
                <a:gd name="T14" fmla="*/ 1028 w 1126"/>
                <a:gd name="T15" fmla="*/ 1535 h 1663"/>
                <a:gd name="T16" fmla="*/ 1102 w 1126"/>
                <a:gd name="T17" fmla="*/ 1391 h 1663"/>
                <a:gd name="T18" fmla="*/ 1091 w 1126"/>
                <a:gd name="T19" fmla="*/ 720 h 1663"/>
                <a:gd name="T20" fmla="*/ 940 w 1126"/>
                <a:gd name="T21" fmla="*/ 304 h 1663"/>
                <a:gd name="T22" fmla="*/ 24 w 1126"/>
                <a:gd name="T23" fmla="*/ 787 h 1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6" h="1663">
                  <a:moveTo>
                    <a:pt x="24" y="787"/>
                  </a:moveTo>
                  <a:cubicBezTo>
                    <a:pt x="24" y="787"/>
                    <a:pt x="0" y="1038"/>
                    <a:pt x="8" y="1216"/>
                  </a:cubicBezTo>
                  <a:cubicBezTo>
                    <a:pt x="10" y="1270"/>
                    <a:pt x="13" y="1336"/>
                    <a:pt x="18" y="1367"/>
                  </a:cubicBezTo>
                  <a:cubicBezTo>
                    <a:pt x="41" y="1501"/>
                    <a:pt x="84" y="1497"/>
                    <a:pt x="159" y="1516"/>
                  </a:cubicBezTo>
                  <a:cubicBezTo>
                    <a:pt x="180" y="1522"/>
                    <a:pt x="289" y="1551"/>
                    <a:pt x="398" y="1591"/>
                  </a:cubicBezTo>
                  <a:cubicBezTo>
                    <a:pt x="469" y="1617"/>
                    <a:pt x="528" y="1660"/>
                    <a:pt x="605" y="1662"/>
                  </a:cubicBezTo>
                  <a:cubicBezTo>
                    <a:pt x="666" y="1663"/>
                    <a:pt x="718" y="1625"/>
                    <a:pt x="772" y="1611"/>
                  </a:cubicBezTo>
                  <a:cubicBezTo>
                    <a:pt x="906" y="1576"/>
                    <a:pt x="1013" y="1540"/>
                    <a:pt x="1028" y="1535"/>
                  </a:cubicBezTo>
                  <a:cubicBezTo>
                    <a:pt x="1068" y="1522"/>
                    <a:pt x="1097" y="1486"/>
                    <a:pt x="1102" y="1391"/>
                  </a:cubicBezTo>
                  <a:cubicBezTo>
                    <a:pt x="1108" y="1296"/>
                    <a:pt x="1126" y="907"/>
                    <a:pt x="1091" y="720"/>
                  </a:cubicBezTo>
                  <a:cubicBezTo>
                    <a:pt x="1056" y="533"/>
                    <a:pt x="1053" y="378"/>
                    <a:pt x="940" y="304"/>
                  </a:cubicBezTo>
                  <a:cubicBezTo>
                    <a:pt x="905" y="269"/>
                    <a:pt x="41" y="0"/>
                    <a:pt x="24" y="787"/>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73"/>
            <p:cNvSpPr/>
            <p:nvPr/>
          </p:nvSpPr>
          <p:spPr bwMode="auto">
            <a:xfrm>
              <a:off x="315913" y="-3175000"/>
              <a:ext cx="3722688" cy="2489200"/>
            </a:xfrm>
            <a:custGeom>
              <a:avLst/>
              <a:gdLst>
                <a:gd name="T0" fmla="*/ 286 w 992"/>
                <a:gd name="T1" fmla="*/ 661 h 663"/>
                <a:gd name="T2" fmla="*/ 597 w 992"/>
                <a:gd name="T3" fmla="*/ 634 h 663"/>
                <a:gd name="T4" fmla="*/ 992 w 992"/>
                <a:gd name="T5" fmla="*/ 458 h 663"/>
                <a:gd name="T6" fmla="*/ 899 w 992"/>
                <a:gd name="T7" fmla="*/ 266 h 663"/>
                <a:gd name="T8" fmla="*/ 0 w 992"/>
                <a:gd name="T9" fmla="*/ 592 h 663"/>
                <a:gd name="T10" fmla="*/ 126 w 992"/>
                <a:gd name="T11" fmla="*/ 631 h 663"/>
                <a:gd name="T12" fmla="*/ 286 w 992"/>
                <a:gd name="T13" fmla="*/ 661 h 663"/>
              </a:gdLst>
              <a:ahLst/>
              <a:cxnLst>
                <a:cxn ang="0">
                  <a:pos x="T0" y="T1"/>
                </a:cxn>
                <a:cxn ang="0">
                  <a:pos x="T2" y="T3"/>
                </a:cxn>
                <a:cxn ang="0">
                  <a:pos x="T4" y="T5"/>
                </a:cxn>
                <a:cxn ang="0">
                  <a:pos x="T6" y="T7"/>
                </a:cxn>
                <a:cxn ang="0">
                  <a:pos x="T8" y="T9"/>
                </a:cxn>
                <a:cxn ang="0">
                  <a:pos x="T10" y="T11"/>
                </a:cxn>
                <a:cxn ang="0">
                  <a:pos x="T12" y="T13"/>
                </a:cxn>
              </a:cxnLst>
              <a:rect l="0" t="0" r="r" b="b"/>
              <a:pathLst>
                <a:path w="992" h="663">
                  <a:moveTo>
                    <a:pt x="286" y="661"/>
                  </a:moveTo>
                  <a:cubicBezTo>
                    <a:pt x="395" y="659"/>
                    <a:pt x="486" y="651"/>
                    <a:pt x="597" y="634"/>
                  </a:cubicBezTo>
                  <a:cubicBezTo>
                    <a:pt x="750" y="611"/>
                    <a:pt x="863" y="518"/>
                    <a:pt x="992" y="458"/>
                  </a:cubicBezTo>
                  <a:cubicBezTo>
                    <a:pt x="973" y="359"/>
                    <a:pt x="970" y="313"/>
                    <a:pt x="899" y="266"/>
                  </a:cubicBezTo>
                  <a:cubicBezTo>
                    <a:pt x="867" y="233"/>
                    <a:pt x="122" y="0"/>
                    <a:pt x="0" y="592"/>
                  </a:cubicBezTo>
                  <a:cubicBezTo>
                    <a:pt x="43" y="607"/>
                    <a:pt x="84" y="620"/>
                    <a:pt x="126" y="631"/>
                  </a:cubicBezTo>
                  <a:cubicBezTo>
                    <a:pt x="177" y="633"/>
                    <a:pt x="235" y="663"/>
                    <a:pt x="286" y="661"/>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74"/>
            <p:cNvSpPr/>
            <p:nvPr/>
          </p:nvSpPr>
          <p:spPr bwMode="auto">
            <a:xfrm>
              <a:off x="-273050" y="-1789113"/>
              <a:ext cx="982663" cy="3216275"/>
            </a:xfrm>
            <a:custGeom>
              <a:avLst/>
              <a:gdLst>
                <a:gd name="T0" fmla="*/ 27 w 262"/>
                <a:gd name="T1" fmla="*/ 0 h 857"/>
                <a:gd name="T2" fmla="*/ 17 w 262"/>
                <a:gd name="T3" fmla="*/ 511 h 857"/>
                <a:gd name="T4" fmla="*/ 72 w 262"/>
                <a:gd name="T5" fmla="*/ 507 h 857"/>
                <a:gd name="T6" fmla="*/ 153 w 262"/>
                <a:gd name="T7" fmla="*/ 615 h 857"/>
                <a:gd name="T8" fmla="*/ 175 w 262"/>
                <a:gd name="T9" fmla="*/ 840 h 857"/>
                <a:gd name="T10" fmla="*/ 217 w 262"/>
                <a:gd name="T11" fmla="*/ 856 h 857"/>
                <a:gd name="T12" fmla="*/ 257 w 262"/>
                <a:gd name="T13" fmla="*/ 840 h 857"/>
                <a:gd name="T14" fmla="*/ 262 w 262"/>
                <a:gd name="T15" fmla="*/ 80 h 857"/>
                <a:gd name="T16" fmla="*/ 27 w 262"/>
                <a:gd name="T17" fmla="*/ 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2" h="857">
                  <a:moveTo>
                    <a:pt x="27" y="0"/>
                  </a:moveTo>
                  <a:cubicBezTo>
                    <a:pt x="27" y="0"/>
                    <a:pt x="0" y="374"/>
                    <a:pt x="17" y="511"/>
                  </a:cubicBezTo>
                  <a:cubicBezTo>
                    <a:pt x="17" y="511"/>
                    <a:pt x="43" y="502"/>
                    <a:pt x="72" y="507"/>
                  </a:cubicBezTo>
                  <a:cubicBezTo>
                    <a:pt x="106" y="512"/>
                    <a:pt x="144" y="535"/>
                    <a:pt x="153" y="615"/>
                  </a:cubicBezTo>
                  <a:cubicBezTo>
                    <a:pt x="170" y="764"/>
                    <a:pt x="175" y="840"/>
                    <a:pt x="175" y="840"/>
                  </a:cubicBezTo>
                  <a:cubicBezTo>
                    <a:pt x="175" y="840"/>
                    <a:pt x="179" y="855"/>
                    <a:pt x="217" y="856"/>
                  </a:cubicBezTo>
                  <a:cubicBezTo>
                    <a:pt x="255" y="857"/>
                    <a:pt x="257" y="840"/>
                    <a:pt x="257" y="840"/>
                  </a:cubicBezTo>
                  <a:cubicBezTo>
                    <a:pt x="262" y="80"/>
                    <a:pt x="262" y="80"/>
                    <a:pt x="262" y="80"/>
                  </a:cubicBezTo>
                  <a:lnTo>
                    <a:pt x="27" y="0"/>
                  </a:ln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75"/>
            <p:cNvSpPr/>
            <p:nvPr/>
          </p:nvSpPr>
          <p:spPr bwMode="auto">
            <a:xfrm>
              <a:off x="-228600" y="-104775"/>
              <a:ext cx="446088" cy="357188"/>
            </a:xfrm>
            <a:custGeom>
              <a:avLst/>
              <a:gdLst>
                <a:gd name="T0" fmla="*/ 118 w 119"/>
                <a:gd name="T1" fmla="*/ 87 h 95"/>
                <a:gd name="T2" fmla="*/ 79 w 119"/>
                <a:gd name="T3" fmla="*/ 0 h 95"/>
                <a:gd name="T4" fmla="*/ 1 w 119"/>
                <a:gd name="T5" fmla="*/ 1 h 95"/>
                <a:gd name="T6" fmla="*/ 0 w 119"/>
                <a:gd name="T7" fmla="*/ 1 h 95"/>
                <a:gd name="T8" fmla="*/ 5 w 119"/>
                <a:gd name="T9" fmla="*/ 62 h 95"/>
                <a:gd name="T10" fmla="*/ 60 w 119"/>
                <a:gd name="T11" fmla="*/ 58 h 95"/>
                <a:gd name="T12" fmla="*/ 119 w 119"/>
                <a:gd name="T13" fmla="*/ 95 h 95"/>
                <a:gd name="T14" fmla="*/ 119 w 119"/>
                <a:gd name="T15" fmla="*/ 95 h 95"/>
                <a:gd name="T16" fmla="*/ 119 w 119"/>
                <a:gd name="T17" fmla="*/ 91 h 95"/>
                <a:gd name="T18" fmla="*/ 118 w 119"/>
                <a:gd name="T19" fmla="*/ 8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95">
                  <a:moveTo>
                    <a:pt x="118" y="87"/>
                  </a:moveTo>
                  <a:cubicBezTo>
                    <a:pt x="110" y="56"/>
                    <a:pt x="97" y="26"/>
                    <a:pt x="79" y="0"/>
                  </a:cubicBezTo>
                  <a:cubicBezTo>
                    <a:pt x="53" y="0"/>
                    <a:pt x="27" y="1"/>
                    <a:pt x="1" y="1"/>
                  </a:cubicBezTo>
                  <a:cubicBezTo>
                    <a:pt x="1" y="1"/>
                    <a:pt x="1" y="1"/>
                    <a:pt x="0" y="1"/>
                  </a:cubicBezTo>
                  <a:cubicBezTo>
                    <a:pt x="1" y="24"/>
                    <a:pt x="3" y="45"/>
                    <a:pt x="5" y="62"/>
                  </a:cubicBezTo>
                  <a:cubicBezTo>
                    <a:pt x="5" y="62"/>
                    <a:pt x="31" y="53"/>
                    <a:pt x="60" y="58"/>
                  </a:cubicBezTo>
                  <a:cubicBezTo>
                    <a:pt x="80" y="61"/>
                    <a:pt x="102" y="70"/>
                    <a:pt x="119" y="95"/>
                  </a:cubicBezTo>
                  <a:cubicBezTo>
                    <a:pt x="119" y="95"/>
                    <a:pt x="119" y="95"/>
                    <a:pt x="119" y="95"/>
                  </a:cubicBezTo>
                  <a:cubicBezTo>
                    <a:pt x="119" y="94"/>
                    <a:pt x="119" y="93"/>
                    <a:pt x="119" y="91"/>
                  </a:cubicBezTo>
                  <a:cubicBezTo>
                    <a:pt x="118" y="90"/>
                    <a:pt x="118" y="89"/>
                    <a:pt x="118" y="87"/>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76"/>
            <p:cNvSpPr/>
            <p:nvPr/>
          </p:nvSpPr>
          <p:spPr bwMode="auto">
            <a:xfrm>
              <a:off x="-203200" y="-1665288"/>
              <a:ext cx="928688" cy="773113"/>
            </a:xfrm>
            <a:custGeom>
              <a:avLst/>
              <a:gdLst>
                <a:gd name="T0" fmla="*/ 2 w 247"/>
                <a:gd name="T1" fmla="*/ 0 h 206"/>
                <a:gd name="T2" fmla="*/ 0 w 247"/>
                <a:gd name="T3" fmla="*/ 111 h 206"/>
                <a:gd name="T4" fmla="*/ 242 w 247"/>
                <a:gd name="T5" fmla="*/ 206 h 206"/>
                <a:gd name="T6" fmla="*/ 247 w 247"/>
                <a:gd name="T7" fmla="*/ 110 h 206"/>
                <a:gd name="T8" fmla="*/ 2 w 247"/>
                <a:gd name="T9" fmla="*/ 0 h 206"/>
              </a:gdLst>
              <a:ahLst/>
              <a:cxnLst>
                <a:cxn ang="0">
                  <a:pos x="T0" y="T1"/>
                </a:cxn>
                <a:cxn ang="0">
                  <a:pos x="T2" y="T3"/>
                </a:cxn>
                <a:cxn ang="0">
                  <a:pos x="T4" y="T5"/>
                </a:cxn>
                <a:cxn ang="0">
                  <a:pos x="T6" y="T7"/>
                </a:cxn>
                <a:cxn ang="0">
                  <a:pos x="T8" y="T9"/>
                </a:cxn>
              </a:cxnLst>
              <a:rect l="0" t="0" r="r" b="b"/>
              <a:pathLst>
                <a:path w="247" h="206">
                  <a:moveTo>
                    <a:pt x="2" y="0"/>
                  </a:moveTo>
                  <a:cubicBezTo>
                    <a:pt x="0" y="111"/>
                    <a:pt x="0" y="111"/>
                    <a:pt x="0" y="111"/>
                  </a:cubicBezTo>
                  <a:cubicBezTo>
                    <a:pt x="0" y="111"/>
                    <a:pt x="119" y="204"/>
                    <a:pt x="242" y="206"/>
                  </a:cubicBezTo>
                  <a:cubicBezTo>
                    <a:pt x="247" y="110"/>
                    <a:pt x="247" y="110"/>
                    <a:pt x="247" y="110"/>
                  </a:cubicBezTo>
                  <a:lnTo>
                    <a:pt x="2" y="0"/>
                  </a:ln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77"/>
            <p:cNvSpPr/>
            <p:nvPr/>
          </p:nvSpPr>
          <p:spPr bwMode="auto">
            <a:xfrm>
              <a:off x="-660400" y="-3211513"/>
              <a:ext cx="5994400" cy="4754563"/>
            </a:xfrm>
            <a:custGeom>
              <a:avLst/>
              <a:gdLst>
                <a:gd name="T0" fmla="*/ 323 w 1597"/>
                <a:gd name="T1" fmla="*/ 22 h 1267"/>
                <a:gd name="T2" fmla="*/ 568 w 1597"/>
                <a:gd name="T3" fmla="*/ 158 h 1267"/>
                <a:gd name="T4" fmla="*/ 1018 w 1597"/>
                <a:gd name="T5" fmla="*/ 9 h 1267"/>
                <a:gd name="T6" fmla="*/ 1308 w 1597"/>
                <a:gd name="T7" fmla="*/ 235 h 1267"/>
                <a:gd name="T8" fmla="*/ 1558 w 1597"/>
                <a:gd name="T9" fmla="*/ 350 h 1267"/>
                <a:gd name="T10" fmla="*/ 1458 w 1597"/>
                <a:gd name="T11" fmla="*/ 926 h 1267"/>
                <a:gd name="T12" fmla="*/ 1426 w 1597"/>
                <a:gd name="T13" fmla="*/ 912 h 1267"/>
                <a:gd name="T14" fmla="*/ 1331 w 1597"/>
                <a:gd name="T15" fmla="*/ 946 h 1267"/>
                <a:gd name="T16" fmla="*/ 1309 w 1597"/>
                <a:gd name="T17" fmla="*/ 1247 h 1267"/>
                <a:gd name="T18" fmla="*/ 1255 w 1597"/>
                <a:gd name="T19" fmla="*/ 1267 h 1267"/>
                <a:gd name="T20" fmla="*/ 1207 w 1597"/>
                <a:gd name="T21" fmla="*/ 1246 h 1267"/>
                <a:gd name="T22" fmla="*/ 1213 w 1597"/>
                <a:gd name="T23" fmla="*/ 687 h 1267"/>
                <a:gd name="T24" fmla="*/ 1171 w 1597"/>
                <a:gd name="T25" fmla="*/ 472 h 1267"/>
                <a:gd name="T26" fmla="*/ 454 w 1597"/>
                <a:gd name="T27" fmla="*/ 612 h 1267"/>
                <a:gd name="T28" fmla="*/ 0 w 1597"/>
                <a:gd name="T29" fmla="*/ 109 h 1267"/>
                <a:gd name="T30" fmla="*/ 156 w 1597"/>
                <a:gd name="T31" fmla="*/ 198 h 1267"/>
                <a:gd name="T32" fmla="*/ 194 w 1597"/>
                <a:gd name="T33" fmla="*/ 30 h 1267"/>
                <a:gd name="T34" fmla="*/ 263 w 1597"/>
                <a:gd name="T35" fmla="*/ 145 h 1267"/>
                <a:gd name="T36" fmla="*/ 323 w 1597"/>
                <a:gd name="T37" fmla="*/ 22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7" h="1267">
                  <a:moveTo>
                    <a:pt x="323" y="22"/>
                  </a:moveTo>
                  <a:cubicBezTo>
                    <a:pt x="323" y="22"/>
                    <a:pt x="358" y="184"/>
                    <a:pt x="568" y="158"/>
                  </a:cubicBezTo>
                  <a:cubicBezTo>
                    <a:pt x="777" y="132"/>
                    <a:pt x="848" y="0"/>
                    <a:pt x="1018" y="9"/>
                  </a:cubicBezTo>
                  <a:cubicBezTo>
                    <a:pt x="1187" y="19"/>
                    <a:pt x="1307" y="130"/>
                    <a:pt x="1308" y="235"/>
                  </a:cubicBezTo>
                  <a:cubicBezTo>
                    <a:pt x="1308" y="235"/>
                    <a:pt x="1495" y="179"/>
                    <a:pt x="1558" y="350"/>
                  </a:cubicBezTo>
                  <a:cubicBezTo>
                    <a:pt x="1597" y="456"/>
                    <a:pt x="1532" y="629"/>
                    <a:pt x="1458" y="926"/>
                  </a:cubicBezTo>
                  <a:cubicBezTo>
                    <a:pt x="1458" y="926"/>
                    <a:pt x="1442" y="915"/>
                    <a:pt x="1426" y="912"/>
                  </a:cubicBezTo>
                  <a:cubicBezTo>
                    <a:pt x="1402" y="907"/>
                    <a:pt x="1371" y="908"/>
                    <a:pt x="1331" y="946"/>
                  </a:cubicBezTo>
                  <a:cubicBezTo>
                    <a:pt x="1290" y="985"/>
                    <a:pt x="1309" y="1247"/>
                    <a:pt x="1309" y="1247"/>
                  </a:cubicBezTo>
                  <a:cubicBezTo>
                    <a:pt x="1309" y="1247"/>
                    <a:pt x="1301" y="1267"/>
                    <a:pt x="1255" y="1267"/>
                  </a:cubicBezTo>
                  <a:cubicBezTo>
                    <a:pt x="1208" y="1267"/>
                    <a:pt x="1207" y="1246"/>
                    <a:pt x="1207" y="1246"/>
                  </a:cubicBezTo>
                  <a:cubicBezTo>
                    <a:pt x="1207" y="1246"/>
                    <a:pt x="1207" y="941"/>
                    <a:pt x="1213" y="687"/>
                  </a:cubicBezTo>
                  <a:cubicBezTo>
                    <a:pt x="1216" y="581"/>
                    <a:pt x="1188" y="503"/>
                    <a:pt x="1171" y="472"/>
                  </a:cubicBezTo>
                  <a:cubicBezTo>
                    <a:pt x="1171" y="472"/>
                    <a:pt x="850" y="698"/>
                    <a:pt x="454" y="612"/>
                  </a:cubicBezTo>
                  <a:cubicBezTo>
                    <a:pt x="59" y="526"/>
                    <a:pt x="22" y="283"/>
                    <a:pt x="0" y="109"/>
                  </a:cubicBezTo>
                  <a:cubicBezTo>
                    <a:pt x="0" y="109"/>
                    <a:pt x="62" y="163"/>
                    <a:pt x="156" y="198"/>
                  </a:cubicBezTo>
                  <a:cubicBezTo>
                    <a:pt x="156" y="198"/>
                    <a:pt x="124" y="85"/>
                    <a:pt x="194" y="30"/>
                  </a:cubicBezTo>
                  <a:cubicBezTo>
                    <a:pt x="194" y="30"/>
                    <a:pt x="208" y="111"/>
                    <a:pt x="263" y="145"/>
                  </a:cubicBezTo>
                  <a:cubicBezTo>
                    <a:pt x="263" y="145"/>
                    <a:pt x="235" y="79"/>
                    <a:pt x="323" y="22"/>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78"/>
            <p:cNvSpPr/>
            <p:nvPr/>
          </p:nvSpPr>
          <p:spPr bwMode="auto">
            <a:xfrm>
              <a:off x="4252913" y="-85725"/>
              <a:ext cx="649288" cy="525463"/>
            </a:xfrm>
            <a:custGeom>
              <a:avLst/>
              <a:gdLst>
                <a:gd name="T0" fmla="*/ 69 w 173"/>
                <a:gd name="T1" fmla="*/ 14 h 140"/>
                <a:gd name="T2" fmla="*/ 8 w 173"/>
                <a:gd name="T3" fmla="*/ 140 h 140"/>
                <a:gd name="T4" fmla="*/ 8 w 173"/>
                <a:gd name="T5" fmla="*/ 140 h 140"/>
                <a:gd name="T6" fmla="*/ 22 w 173"/>
                <a:gd name="T7" fmla="*/ 113 h 140"/>
                <a:gd name="T8" fmla="*/ 117 w 173"/>
                <a:gd name="T9" fmla="*/ 79 h 140"/>
                <a:gd name="T10" fmla="*/ 149 w 173"/>
                <a:gd name="T11" fmla="*/ 93 h 140"/>
                <a:gd name="T12" fmla="*/ 173 w 173"/>
                <a:gd name="T13" fmla="*/ 0 h 140"/>
                <a:gd name="T14" fmla="*/ 69 w 173"/>
                <a:gd name="T15" fmla="*/ 14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40">
                  <a:moveTo>
                    <a:pt x="69" y="14"/>
                  </a:moveTo>
                  <a:cubicBezTo>
                    <a:pt x="28" y="72"/>
                    <a:pt x="0" y="134"/>
                    <a:pt x="8" y="140"/>
                  </a:cubicBezTo>
                  <a:cubicBezTo>
                    <a:pt x="8" y="140"/>
                    <a:pt x="8" y="140"/>
                    <a:pt x="8" y="140"/>
                  </a:cubicBezTo>
                  <a:cubicBezTo>
                    <a:pt x="12" y="128"/>
                    <a:pt x="16" y="119"/>
                    <a:pt x="22" y="113"/>
                  </a:cubicBezTo>
                  <a:cubicBezTo>
                    <a:pt x="62" y="75"/>
                    <a:pt x="93" y="74"/>
                    <a:pt x="117" y="79"/>
                  </a:cubicBezTo>
                  <a:cubicBezTo>
                    <a:pt x="133" y="82"/>
                    <a:pt x="149" y="93"/>
                    <a:pt x="149" y="93"/>
                  </a:cubicBezTo>
                  <a:cubicBezTo>
                    <a:pt x="157" y="60"/>
                    <a:pt x="165" y="29"/>
                    <a:pt x="173" y="0"/>
                  </a:cubicBezTo>
                  <a:cubicBezTo>
                    <a:pt x="138" y="1"/>
                    <a:pt x="103" y="6"/>
                    <a:pt x="69" y="14"/>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79"/>
            <p:cNvSpPr/>
            <p:nvPr/>
          </p:nvSpPr>
          <p:spPr bwMode="auto">
            <a:xfrm>
              <a:off x="665163" y="-701675"/>
              <a:ext cx="585788" cy="566738"/>
            </a:xfrm>
            <a:custGeom>
              <a:avLst/>
              <a:gdLst>
                <a:gd name="T0" fmla="*/ 156 w 156"/>
                <a:gd name="T1" fmla="*/ 62 h 151"/>
                <a:gd name="T2" fmla="*/ 77 w 156"/>
                <a:gd name="T3" fmla="*/ 7 h 151"/>
                <a:gd name="T4" fmla="*/ 3 w 156"/>
                <a:gd name="T5" fmla="*/ 92 h 151"/>
                <a:gd name="T6" fmla="*/ 0 w 156"/>
                <a:gd name="T7" fmla="*/ 151 h 151"/>
                <a:gd name="T8" fmla="*/ 156 w 156"/>
                <a:gd name="T9" fmla="*/ 62 h 151"/>
              </a:gdLst>
              <a:ahLst/>
              <a:cxnLst>
                <a:cxn ang="0">
                  <a:pos x="T0" y="T1"/>
                </a:cxn>
                <a:cxn ang="0">
                  <a:pos x="T2" y="T3"/>
                </a:cxn>
                <a:cxn ang="0">
                  <a:pos x="T4" y="T5"/>
                </a:cxn>
                <a:cxn ang="0">
                  <a:pos x="T6" y="T7"/>
                </a:cxn>
                <a:cxn ang="0">
                  <a:pos x="T8" y="T9"/>
                </a:cxn>
              </a:cxnLst>
              <a:rect l="0" t="0" r="r" b="b"/>
              <a:pathLst>
                <a:path w="156" h="151">
                  <a:moveTo>
                    <a:pt x="156" y="62"/>
                  </a:moveTo>
                  <a:cubicBezTo>
                    <a:pt x="156" y="62"/>
                    <a:pt x="128" y="0"/>
                    <a:pt x="77" y="7"/>
                  </a:cubicBezTo>
                  <a:cubicBezTo>
                    <a:pt x="26" y="13"/>
                    <a:pt x="3" y="92"/>
                    <a:pt x="3" y="92"/>
                  </a:cubicBezTo>
                  <a:cubicBezTo>
                    <a:pt x="0" y="151"/>
                    <a:pt x="0" y="151"/>
                    <a:pt x="0" y="151"/>
                  </a:cubicBezTo>
                  <a:cubicBezTo>
                    <a:pt x="0" y="151"/>
                    <a:pt x="68" y="54"/>
                    <a:pt x="156" y="62"/>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80"/>
            <p:cNvSpPr/>
            <p:nvPr/>
          </p:nvSpPr>
          <p:spPr bwMode="auto">
            <a:xfrm>
              <a:off x="860425" y="-190500"/>
              <a:ext cx="608013" cy="596900"/>
            </a:xfrm>
            <a:custGeom>
              <a:avLst/>
              <a:gdLst>
                <a:gd name="T0" fmla="*/ 160 w 162"/>
                <a:gd name="T1" fmla="*/ 83 h 159"/>
                <a:gd name="T2" fmla="*/ 77 w 162"/>
                <a:gd name="T3" fmla="*/ 156 h 159"/>
                <a:gd name="T4" fmla="*/ 3 w 162"/>
                <a:gd name="T5" fmla="*/ 75 h 159"/>
                <a:gd name="T6" fmla="*/ 86 w 162"/>
                <a:gd name="T7" fmla="*/ 2 h 159"/>
                <a:gd name="T8" fmla="*/ 160 w 162"/>
                <a:gd name="T9" fmla="*/ 83 h 159"/>
              </a:gdLst>
              <a:ahLst/>
              <a:cxnLst>
                <a:cxn ang="0">
                  <a:pos x="T0" y="T1"/>
                </a:cxn>
                <a:cxn ang="0">
                  <a:pos x="T2" y="T3"/>
                </a:cxn>
                <a:cxn ang="0">
                  <a:pos x="T4" y="T5"/>
                </a:cxn>
                <a:cxn ang="0">
                  <a:pos x="T6" y="T7"/>
                </a:cxn>
                <a:cxn ang="0">
                  <a:pos x="T8" y="T9"/>
                </a:cxn>
              </a:cxnLst>
              <a:rect l="0" t="0" r="r" b="b"/>
              <a:pathLst>
                <a:path w="162" h="159">
                  <a:moveTo>
                    <a:pt x="160" y="83"/>
                  </a:moveTo>
                  <a:cubicBezTo>
                    <a:pt x="157" y="126"/>
                    <a:pt x="120" y="159"/>
                    <a:pt x="77" y="156"/>
                  </a:cubicBezTo>
                  <a:cubicBezTo>
                    <a:pt x="34" y="154"/>
                    <a:pt x="0" y="118"/>
                    <a:pt x="3" y="75"/>
                  </a:cubicBezTo>
                  <a:cubicBezTo>
                    <a:pt x="5" y="33"/>
                    <a:pt x="42" y="0"/>
                    <a:pt x="86" y="2"/>
                  </a:cubicBezTo>
                  <a:cubicBezTo>
                    <a:pt x="129" y="5"/>
                    <a:pt x="162" y="41"/>
                    <a:pt x="160" y="83"/>
                  </a:cubicBezTo>
                  <a:close/>
                </a:path>
              </a:pathLst>
            </a:custGeom>
            <a:solidFill>
              <a:srgbClr val="4741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481"/>
            <p:cNvSpPr/>
            <p:nvPr/>
          </p:nvSpPr>
          <p:spPr bwMode="auto">
            <a:xfrm>
              <a:off x="1042988" y="-149225"/>
              <a:ext cx="327025" cy="255588"/>
            </a:xfrm>
            <a:custGeom>
              <a:avLst/>
              <a:gdLst>
                <a:gd name="T0" fmla="*/ 80 w 87"/>
                <a:gd name="T1" fmla="*/ 49 h 68"/>
                <a:gd name="T2" fmla="*/ 32 w 87"/>
                <a:gd name="T3" fmla="*/ 60 h 68"/>
                <a:gd name="T4" fmla="*/ 6 w 87"/>
                <a:gd name="T5" fmla="*/ 19 h 68"/>
                <a:gd name="T6" fmla="*/ 54 w 87"/>
                <a:gd name="T7" fmla="*/ 8 h 68"/>
                <a:gd name="T8" fmla="*/ 80 w 87"/>
                <a:gd name="T9" fmla="*/ 49 h 68"/>
              </a:gdLst>
              <a:ahLst/>
              <a:cxnLst>
                <a:cxn ang="0">
                  <a:pos x="T0" y="T1"/>
                </a:cxn>
                <a:cxn ang="0">
                  <a:pos x="T2" y="T3"/>
                </a:cxn>
                <a:cxn ang="0">
                  <a:pos x="T4" y="T5"/>
                </a:cxn>
                <a:cxn ang="0">
                  <a:pos x="T6" y="T7"/>
                </a:cxn>
                <a:cxn ang="0">
                  <a:pos x="T8" y="T9"/>
                </a:cxn>
              </a:cxnLst>
              <a:rect l="0" t="0" r="r" b="b"/>
              <a:pathLst>
                <a:path w="87" h="68">
                  <a:moveTo>
                    <a:pt x="80" y="49"/>
                  </a:moveTo>
                  <a:cubicBezTo>
                    <a:pt x="74" y="63"/>
                    <a:pt x="53" y="68"/>
                    <a:pt x="32" y="60"/>
                  </a:cubicBezTo>
                  <a:cubicBezTo>
                    <a:pt x="12" y="51"/>
                    <a:pt x="0" y="33"/>
                    <a:pt x="6" y="19"/>
                  </a:cubicBezTo>
                  <a:cubicBezTo>
                    <a:pt x="12" y="4"/>
                    <a:pt x="34" y="0"/>
                    <a:pt x="54" y="8"/>
                  </a:cubicBezTo>
                  <a:cubicBezTo>
                    <a:pt x="75" y="16"/>
                    <a:pt x="87" y="35"/>
                    <a:pt x="80" y="49"/>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482"/>
            <p:cNvSpPr/>
            <p:nvPr/>
          </p:nvSpPr>
          <p:spPr bwMode="auto">
            <a:xfrm>
              <a:off x="3262313" y="-701675"/>
              <a:ext cx="585788" cy="566738"/>
            </a:xfrm>
            <a:custGeom>
              <a:avLst/>
              <a:gdLst>
                <a:gd name="T0" fmla="*/ 0 w 156"/>
                <a:gd name="T1" fmla="*/ 62 h 151"/>
                <a:gd name="T2" fmla="*/ 79 w 156"/>
                <a:gd name="T3" fmla="*/ 7 h 151"/>
                <a:gd name="T4" fmla="*/ 153 w 156"/>
                <a:gd name="T5" fmla="*/ 92 h 151"/>
                <a:gd name="T6" fmla="*/ 156 w 156"/>
                <a:gd name="T7" fmla="*/ 151 h 151"/>
                <a:gd name="T8" fmla="*/ 0 w 156"/>
                <a:gd name="T9" fmla="*/ 62 h 151"/>
              </a:gdLst>
              <a:ahLst/>
              <a:cxnLst>
                <a:cxn ang="0">
                  <a:pos x="T0" y="T1"/>
                </a:cxn>
                <a:cxn ang="0">
                  <a:pos x="T2" y="T3"/>
                </a:cxn>
                <a:cxn ang="0">
                  <a:pos x="T4" y="T5"/>
                </a:cxn>
                <a:cxn ang="0">
                  <a:pos x="T6" y="T7"/>
                </a:cxn>
                <a:cxn ang="0">
                  <a:pos x="T8" y="T9"/>
                </a:cxn>
              </a:cxnLst>
              <a:rect l="0" t="0" r="r" b="b"/>
              <a:pathLst>
                <a:path w="156" h="151">
                  <a:moveTo>
                    <a:pt x="0" y="62"/>
                  </a:moveTo>
                  <a:cubicBezTo>
                    <a:pt x="0" y="62"/>
                    <a:pt x="28" y="0"/>
                    <a:pt x="79" y="7"/>
                  </a:cubicBezTo>
                  <a:cubicBezTo>
                    <a:pt x="129" y="13"/>
                    <a:pt x="153" y="92"/>
                    <a:pt x="153" y="92"/>
                  </a:cubicBezTo>
                  <a:cubicBezTo>
                    <a:pt x="156" y="151"/>
                    <a:pt x="156" y="151"/>
                    <a:pt x="156" y="151"/>
                  </a:cubicBezTo>
                  <a:cubicBezTo>
                    <a:pt x="156" y="151"/>
                    <a:pt x="88" y="54"/>
                    <a:pt x="0" y="62"/>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83"/>
            <p:cNvSpPr/>
            <p:nvPr/>
          </p:nvSpPr>
          <p:spPr bwMode="auto">
            <a:xfrm>
              <a:off x="3040063" y="-190500"/>
              <a:ext cx="608013" cy="596900"/>
            </a:xfrm>
            <a:custGeom>
              <a:avLst/>
              <a:gdLst>
                <a:gd name="T0" fmla="*/ 160 w 162"/>
                <a:gd name="T1" fmla="*/ 83 h 159"/>
                <a:gd name="T2" fmla="*/ 77 w 162"/>
                <a:gd name="T3" fmla="*/ 156 h 159"/>
                <a:gd name="T4" fmla="*/ 3 w 162"/>
                <a:gd name="T5" fmla="*/ 75 h 159"/>
                <a:gd name="T6" fmla="*/ 86 w 162"/>
                <a:gd name="T7" fmla="*/ 2 h 159"/>
                <a:gd name="T8" fmla="*/ 160 w 162"/>
                <a:gd name="T9" fmla="*/ 83 h 159"/>
              </a:gdLst>
              <a:ahLst/>
              <a:cxnLst>
                <a:cxn ang="0">
                  <a:pos x="T0" y="T1"/>
                </a:cxn>
                <a:cxn ang="0">
                  <a:pos x="T2" y="T3"/>
                </a:cxn>
                <a:cxn ang="0">
                  <a:pos x="T4" y="T5"/>
                </a:cxn>
                <a:cxn ang="0">
                  <a:pos x="T6" y="T7"/>
                </a:cxn>
                <a:cxn ang="0">
                  <a:pos x="T8" y="T9"/>
                </a:cxn>
              </a:cxnLst>
              <a:rect l="0" t="0" r="r" b="b"/>
              <a:pathLst>
                <a:path w="162" h="159">
                  <a:moveTo>
                    <a:pt x="160" y="83"/>
                  </a:moveTo>
                  <a:cubicBezTo>
                    <a:pt x="158" y="126"/>
                    <a:pt x="121" y="159"/>
                    <a:pt x="77" y="156"/>
                  </a:cubicBezTo>
                  <a:cubicBezTo>
                    <a:pt x="34" y="154"/>
                    <a:pt x="0" y="118"/>
                    <a:pt x="3" y="75"/>
                  </a:cubicBezTo>
                  <a:cubicBezTo>
                    <a:pt x="5" y="33"/>
                    <a:pt x="42" y="0"/>
                    <a:pt x="86" y="2"/>
                  </a:cubicBezTo>
                  <a:cubicBezTo>
                    <a:pt x="129" y="5"/>
                    <a:pt x="162" y="41"/>
                    <a:pt x="160" y="83"/>
                  </a:cubicBezTo>
                  <a:close/>
                </a:path>
              </a:pathLst>
            </a:custGeom>
            <a:solidFill>
              <a:srgbClr val="4741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84"/>
            <p:cNvSpPr/>
            <p:nvPr/>
          </p:nvSpPr>
          <p:spPr bwMode="auto">
            <a:xfrm>
              <a:off x="3224213" y="-149225"/>
              <a:ext cx="327025" cy="255588"/>
            </a:xfrm>
            <a:custGeom>
              <a:avLst/>
              <a:gdLst>
                <a:gd name="T0" fmla="*/ 81 w 87"/>
                <a:gd name="T1" fmla="*/ 49 h 68"/>
                <a:gd name="T2" fmla="*/ 33 w 87"/>
                <a:gd name="T3" fmla="*/ 60 h 68"/>
                <a:gd name="T4" fmla="*/ 6 w 87"/>
                <a:gd name="T5" fmla="*/ 19 h 68"/>
                <a:gd name="T6" fmla="*/ 55 w 87"/>
                <a:gd name="T7" fmla="*/ 8 h 68"/>
                <a:gd name="T8" fmla="*/ 81 w 87"/>
                <a:gd name="T9" fmla="*/ 49 h 68"/>
              </a:gdLst>
              <a:ahLst/>
              <a:cxnLst>
                <a:cxn ang="0">
                  <a:pos x="T0" y="T1"/>
                </a:cxn>
                <a:cxn ang="0">
                  <a:pos x="T2" y="T3"/>
                </a:cxn>
                <a:cxn ang="0">
                  <a:pos x="T4" y="T5"/>
                </a:cxn>
                <a:cxn ang="0">
                  <a:pos x="T6" y="T7"/>
                </a:cxn>
                <a:cxn ang="0">
                  <a:pos x="T8" y="T9"/>
                </a:cxn>
              </a:cxnLst>
              <a:rect l="0" t="0" r="r" b="b"/>
              <a:pathLst>
                <a:path w="87" h="68">
                  <a:moveTo>
                    <a:pt x="81" y="49"/>
                  </a:moveTo>
                  <a:cubicBezTo>
                    <a:pt x="75" y="63"/>
                    <a:pt x="53" y="68"/>
                    <a:pt x="33" y="60"/>
                  </a:cubicBezTo>
                  <a:cubicBezTo>
                    <a:pt x="12" y="51"/>
                    <a:pt x="0" y="33"/>
                    <a:pt x="6" y="19"/>
                  </a:cubicBezTo>
                  <a:cubicBezTo>
                    <a:pt x="13" y="4"/>
                    <a:pt x="34" y="0"/>
                    <a:pt x="55" y="8"/>
                  </a:cubicBezTo>
                  <a:cubicBezTo>
                    <a:pt x="75" y="16"/>
                    <a:pt x="87" y="35"/>
                    <a:pt x="81" y="49"/>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85"/>
            <p:cNvSpPr/>
            <p:nvPr/>
          </p:nvSpPr>
          <p:spPr bwMode="auto">
            <a:xfrm>
              <a:off x="4343400" y="665162"/>
              <a:ext cx="757238" cy="660400"/>
            </a:xfrm>
            <a:custGeom>
              <a:avLst/>
              <a:gdLst>
                <a:gd name="T0" fmla="*/ 23 w 202"/>
                <a:gd name="T1" fmla="*/ 176 h 176"/>
                <a:gd name="T2" fmla="*/ 0 w 202"/>
                <a:gd name="T3" fmla="*/ 162 h 176"/>
                <a:gd name="T4" fmla="*/ 165 w 202"/>
                <a:gd name="T5" fmla="*/ 0 h 176"/>
                <a:gd name="T6" fmla="*/ 23 w 202"/>
                <a:gd name="T7" fmla="*/ 176 h 176"/>
              </a:gdLst>
              <a:ahLst/>
              <a:cxnLst>
                <a:cxn ang="0">
                  <a:pos x="T0" y="T1"/>
                </a:cxn>
                <a:cxn ang="0">
                  <a:pos x="T2" y="T3"/>
                </a:cxn>
                <a:cxn ang="0">
                  <a:pos x="T4" y="T5"/>
                </a:cxn>
                <a:cxn ang="0">
                  <a:pos x="T6" y="T7"/>
                </a:cxn>
              </a:cxnLst>
              <a:rect l="0" t="0" r="r" b="b"/>
              <a:pathLst>
                <a:path w="202" h="176">
                  <a:moveTo>
                    <a:pt x="23" y="176"/>
                  </a:moveTo>
                  <a:cubicBezTo>
                    <a:pt x="0" y="162"/>
                    <a:pt x="0" y="162"/>
                    <a:pt x="0" y="162"/>
                  </a:cubicBezTo>
                  <a:cubicBezTo>
                    <a:pt x="0" y="162"/>
                    <a:pt x="163" y="110"/>
                    <a:pt x="165" y="0"/>
                  </a:cubicBezTo>
                  <a:cubicBezTo>
                    <a:pt x="165" y="0"/>
                    <a:pt x="202" y="121"/>
                    <a:pt x="23" y="176"/>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86"/>
            <p:cNvSpPr/>
            <p:nvPr/>
          </p:nvSpPr>
          <p:spPr bwMode="auto">
            <a:xfrm>
              <a:off x="-368300" y="271462"/>
              <a:ext cx="579438" cy="682625"/>
            </a:xfrm>
            <a:custGeom>
              <a:avLst/>
              <a:gdLst>
                <a:gd name="T0" fmla="*/ 127 w 154"/>
                <a:gd name="T1" fmla="*/ 179 h 182"/>
                <a:gd name="T2" fmla="*/ 59 w 154"/>
                <a:gd name="T3" fmla="*/ 33 h 182"/>
                <a:gd name="T4" fmla="*/ 46 w 154"/>
                <a:gd name="T5" fmla="*/ 147 h 182"/>
                <a:gd name="T6" fmla="*/ 127 w 154"/>
                <a:gd name="T7" fmla="*/ 179 h 182"/>
              </a:gdLst>
              <a:ahLst/>
              <a:cxnLst>
                <a:cxn ang="0">
                  <a:pos x="T0" y="T1"/>
                </a:cxn>
                <a:cxn ang="0">
                  <a:pos x="T2" y="T3"/>
                </a:cxn>
                <a:cxn ang="0">
                  <a:pos x="T4" y="T5"/>
                </a:cxn>
                <a:cxn ang="0">
                  <a:pos x="T6" y="T7"/>
                </a:cxn>
              </a:cxnLst>
              <a:rect l="0" t="0" r="r" b="b"/>
              <a:pathLst>
                <a:path w="154" h="182">
                  <a:moveTo>
                    <a:pt x="127" y="179"/>
                  </a:moveTo>
                  <a:cubicBezTo>
                    <a:pt x="127" y="179"/>
                    <a:pt x="154" y="0"/>
                    <a:pt x="59" y="33"/>
                  </a:cubicBezTo>
                  <a:cubicBezTo>
                    <a:pt x="0" y="53"/>
                    <a:pt x="10" y="112"/>
                    <a:pt x="46" y="147"/>
                  </a:cubicBezTo>
                  <a:cubicBezTo>
                    <a:pt x="68" y="169"/>
                    <a:pt x="103" y="182"/>
                    <a:pt x="127" y="179"/>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87"/>
            <p:cNvSpPr/>
            <p:nvPr/>
          </p:nvSpPr>
          <p:spPr bwMode="auto">
            <a:xfrm>
              <a:off x="-360363" y="431800"/>
              <a:ext cx="484188" cy="522288"/>
            </a:xfrm>
            <a:custGeom>
              <a:avLst/>
              <a:gdLst>
                <a:gd name="T0" fmla="*/ 125 w 129"/>
                <a:gd name="T1" fmla="*/ 134 h 139"/>
                <a:gd name="T2" fmla="*/ 129 w 129"/>
                <a:gd name="T3" fmla="*/ 88 h 139"/>
                <a:gd name="T4" fmla="*/ 20 w 129"/>
                <a:gd name="T5" fmla="*/ 69 h 139"/>
                <a:gd name="T6" fmla="*/ 125 w 129"/>
                <a:gd name="T7" fmla="*/ 134 h 139"/>
              </a:gdLst>
              <a:ahLst/>
              <a:cxnLst>
                <a:cxn ang="0">
                  <a:pos x="T0" y="T1"/>
                </a:cxn>
                <a:cxn ang="0">
                  <a:pos x="T2" y="T3"/>
                </a:cxn>
                <a:cxn ang="0">
                  <a:pos x="T4" y="T5"/>
                </a:cxn>
                <a:cxn ang="0">
                  <a:pos x="T6" y="T7"/>
                </a:cxn>
              </a:cxnLst>
              <a:rect l="0" t="0" r="r" b="b"/>
              <a:pathLst>
                <a:path w="129" h="139">
                  <a:moveTo>
                    <a:pt x="125" y="134"/>
                  </a:moveTo>
                  <a:cubicBezTo>
                    <a:pt x="129" y="88"/>
                    <a:pt x="129" y="88"/>
                    <a:pt x="129" y="88"/>
                  </a:cubicBezTo>
                  <a:cubicBezTo>
                    <a:pt x="129" y="88"/>
                    <a:pt x="0" y="0"/>
                    <a:pt x="20" y="69"/>
                  </a:cubicBezTo>
                  <a:cubicBezTo>
                    <a:pt x="41" y="139"/>
                    <a:pt x="125" y="134"/>
                    <a:pt x="125" y="134"/>
                  </a:cubicBezTo>
                  <a:close/>
                </a:path>
              </a:pathLst>
            </a:custGeom>
            <a:solidFill>
              <a:srgbClr val="E5BE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88"/>
            <p:cNvSpPr/>
            <p:nvPr/>
          </p:nvSpPr>
          <p:spPr bwMode="auto">
            <a:xfrm>
              <a:off x="676275" y="371475"/>
              <a:ext cx="173038" cy="68263"/>
            </a:xfrm>
            <a:custGeom>
              <a:avLst/>
              <a:gdLst>
                <a:gd name="T0" fmla="*/ 45 w 46"/>
                <a:gd name="T1" fmla="*/ 10 h 18"/>
                <a:gd name="T2" fmla="*/ 36 w 46"/>
                <a:gd name="T3" fmla="*/ 18 h 18"/>
                <a:gd name="T4" fmla="*/ 8 w 46"/>
                <a:gd name="T5" fmla="*/ 17 h 18"/>
                <a:gd name="T6" fmla="*/ 0 w 46"/>
                <a:gd name="T7" fmla="*/ 8 h 18"/>
                <a:gd name="T8" fmla="*/ 0 w 46"/>
                <a:gd name="T9" fmla="*/ 8 h 18"/>
                <a:gd name="T10" fmla="*/ 9 w 46"/>
                <a:gd name="T11" fmla="*/ 0 h 18"/>
                <a:gd name="T12" fmla="*/ 37 w 46"/>
                <a:gd name="T13" fmla="*/ 1 h 18"/>
                <a:gd name="T14" fmla="*/ 45 w 46"/>
                <a:gd name="T15" fmla="*/ 1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18">
                  <a:moveTo>
                    <a:pt x="45" y="10"/>
                  </a:moveTo>
                  <a:cubicBezTo>
                    <a:pt x="45" y="15"/>
                    <a:pt x="41" y="18"/>
                    <a:pt x="36" y="18"/>
                  </a:cubicBezTo>
                  <a:cubicBezTo>
                    <a:pt x="8" y="17"/>
                    <a:pt x="8" y="17"/>
                    <a:pt x="8" y="17"/>
                  </a:cubicBezTo>
                  <a:cubicBezTo>
                    <a:pt x="3" y="16"/>
                    <a:pt x="0" y="12"/>
                    <a:pt x="0" y="8"/>
                  </a:cubicBezTo>
                  <a:cubicBezTo>
                    <a:pt x="0" y="8"/>
                    <a:pt x="0" y="8"/>
                    <a:pt x="0" y="8"/>
                  </a:cubicBezTo>
                  <a:cubicBezTo>
                    <a:pt x="0" y="3"/>
                    <a:pt x="4" y="0"/>
                    <a:pt x="9" y="0"/>
                  </a:cubicBezTo>
                  <a:cubicBezTo>
                    <a:pt x="37" y="1"/>
                    <a:pt x="37" y="1"/>
                    <a:pt x="37" y="1"/>
                  </a:cubicBezTo>
                  <a:cubicBezTo>
                    <a:pt x="42" y="2"/>
                    <a:pt x="46" y="6"/>
                    <a:pt x="45" y="10"/>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489"/>
            <p:cNvSpPr/>
            <p:nvPr/>
          </p:nvSpPr>
          <p:spPr bwMode="auto">
            <a:xfrm>
              <a:off x="3663950" y="409575"/>
              <a:ext cx="146050" cy="60325"/>
            </a:xfrm>
            <a:custGeom>
              <a:avLst/>
              <a:gdLst>
                <a:gd name="T0" fmla="*/ 38 w 39"/>
                <a:gd name="T1" fmla="*/ 9 h 16"/>
                <a:gd name="T2" fmla="*/ 32 w 39"/>
                <a:gd name="T3" fmla="*/ 16 h 16"/>
                <a:gd name="T4" fmla="*/ 5 w 39"/>
                <a:gd name="T5" fmla="*/ 14 h 16"/>
                <a:gd name="T6" fmla="*/ 0 w 39"/>
                <a:gd name="T7" fmla="*/ 7 h 16"/>
                <a:gd name="T8" fmla="*/ 0 w 39"/>
                <a:gd name="T9" fmla="*/ 7 h 16"/>
                <a:gd name="T10" fmla="*/ 6 w 39"/>
                <a:gd name="T11" fmla="*/ 1 h 16"/>
                <a:gd name="T12" fmla="*/ 33 w 39"/>
                <a:gd name="T13" fmla="*/ 2 h 16"/>
                <a:gd name="T14" fmla="*/ 38 w 39"/>
                <a:gd name="T15" fmla="*/ 9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6">
                  <a:moveTo>
                    <a:pt x="38" y="9"/>
                  </a:moveTo>
                  <a:cubicBezTo>
                    <a:pt x="38" y="13"/>
                    <a:pt x="35" y="16"/>
                    <a:pt x="32" y="16"/>
                  </a:cubicBezTo>
                  <a:cubicBezTo>
                    <a:pt x="5" y="14"/>
                    <a:pt x="5" y="14"/>
                    <a:pt x="5" y="14"/>
                  </a:cubicBezTo>
                  <a:cubicBezTo>
                    <a:pt x="2" y="14"/>
                    <a:pt x="0" y="11"/>
                    <a:pt x="0" y="7"/>
                  </a:cubicBezTo>
                  <a:cubicBezTo>
                    <a:pt x="0" y="7"/>
                    <a:pt x="0" y="7"/>
                    <a:pt x="0" y="7"/>
                  </a:cubicBezTo>
                  <a:cubicBezTo>
                    <a:pt x="0" y="3"/>
                    <a:pt x="3" y="0"/>
                    <a:pt x="6" y="1"/>
                  </a:cubicBezTo>
                  <a:cubicBezTo>
                    <a:pt x="33" y="2"/>
                    <a:pt x="33" y="2"/>
                    <a:pt x="33" y="2"/>
                  </a:cubicBezTo>
                  <a:cubicBezTo>
                    <a:pt x="36" y="2"/>
                    <a:pt x="39" y="5"/>
                    <a:pt x="38" y="9"/>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490"/>
            <p:cNvSpPr/>
            <p:nvPr/>
          </p:nvSpPr>
          <p:spPr bwMode="auto">
            <a:xfrm>
              <a:off x="2195513" y="2698750"/>
              <a:ext cx="417513" cy="142875"/>
            </a:xfrm>
            <a:custGeom>
              <a:avLst/>
              <a:gdLst>
                <a:gd name="T0" fmla="*/ 111 w 111"/>
                <a:gd name="T1" fmla="*/ 22 h 38"/>
                <a:gd name="T2" fmla="*/ 55 w 111"/>
                <a:gd name="T3" fmla="*/ 36 h 38"/>
                <a:gd name="T4" fmla="*/ 0 w 111"/>
                <a:gd name="T5" fmla="*/ 16 h 38"/>
                <a:gd name="T6" fmla="*/ 57 w 111"/>
                <a:gd name="T7" fmla="*/ 2 h 38"/>
                <a:gd name="T8" fmla="*/ 111 w 111"/>
                <a:gd name="T9" fmla="*/ 22 h 38"/>
              </a:gdLst>
              <a:ahLst/>
              <a:cxnLst>
                <a:cxn ang="0">
                  <a:pos x="T0" y="T1"/>
                </a:cxn>
                <a:cxn ang="0">
                  <a:pos x="T2" y="T3"/>
                </a:cxn>
                <a:cxn ang="0">
                  <a:pos x="T4" y="T5"/>
                </a:cxn>
                <a:cxn ang="0">
                  <a:pos x="T6" y="T7"/>
                </a:cxn>
                <a:cxn ang="0">
                  <a:pos x="T8" y="T9"/>
                </a:cxn>
              </a:cxnLst>
              <a:rect l="0" t="0" r="r" b="b"/>
              <a:pathLst>
                <a:path w="111" h="38">
                  <a:moveTo>
                    <a:pt x="111" y="22"/>
                  </a:moveTo>
                  <a:cubicBezTo>
                    <a:pt x="110" y="32"/>
                    <a:pt x="85" y="38"/>
                    <a:pt x="55" y="36"/>
                  </a:cubicBezTo>
                  <a:cubicBezTo>
                    <a:pt x="24" y="35"/>
                    <a:pt x="0" y="26"/>
                    <a:pt x="0" y="16"/>
                  </a:cubicBezTo>
                  <a:cubicBezTo>
                    <a:pt x="1" y="7"/>
                    <a:pt x="26" y="0"/>
                    <a:pt x="57" y="2"/>
                  </a:cubicBezTo>
                  <a:cubicBezTo>
                    <a:pt x="87" y="4"/>
                    <a:pt x="111" y="13"/>
                    <a:pt x="111" y="22"/>
                  </a:cubicBezTo>
                  <a:close/>
                </a:path>
              </a:pathLst>
            </a:custGeom>
            <a:solidFill>
              <a:srgbClr val="FFE9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491"/>
            <p:cNvSpPr/>
            <p:nvPr/>
          </p:nvSpPr>
          <p:spPr bwMode="auto">
            <a:xfrm>
              <a:off x="4062413" y="-2105025"/>
              <a:ext cx="960438" cy="1366838"/>
            </a:xfrm>
            <a:custGeom>
              <a:avLst/>
              <a:gdLst>
                <a:gd name="T0" fmla="*/ 0 w 256"/>
                <a:gd name="T1" fmla="*/ 182 h 364"/>
                <a:gd name="T2" fmla="*/ 42 w 256"/>
                <a:gd name="T3" fmla="*/ 364 h 364"/>
                <a:gd name="T4" fmla="*/ 250 w 256"/>
                <a:gd name="T5" fmla="*/ 132 h 364"/>
                <a:gd name="T6" fmla="*/ 229 w 256"/>
                <a:gd name="T7" fmla="*/ 45 h 364"/>
                <a:gd name="T8" fmla="*/ 169 w 256"/>
                <a:gd name="T9" fmla="*/ 3 h 364"/>
                <a:gd name="T10" fmla="*/ 85 w 256"/>
                <a:gd name="T11" fmla="*/ 51 h 364"/>
                <a:gd name="T12" fmla="*/ 66 w 256"/>
                <a:gd name="T13" fmla="*/ 102 h 364"/>
                <a:gd name="T14" fmla="*/ 40 w 256"/>
                <a:gd name="T15" fmla="*/ 148 h 364"/>
                <a:gd name="T16" fmla="*/ 0 w 256"/>
                <a:gd name="T17" fmla="*/ 182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364">
                  <a:moveTo>
                    <a:pt x="0" y="182"/>
                  </a:moveTo>
                  <a:cubicBezTo>
                    <a:pt x="50" y="224"/>
                    <a:pt x="43" y="304"/>
                    <a:pt x="42" y="364"/>
                  </a:cubicBezTo>
                  <a:cubicBezTo>
                    <a:pt x="96" y="328"/>
                    <a:pt x="238" y="190"/>
                    <a:pt x="250" y="132"/>
                  </a:cubicBezTo>
                  <a:cubicBezTo>
                    <a:pt x="256" y="102"/>
                    <a:pt x="238" y="73"/>
                    <a:pt x="229" y="45"/>
                  </a:cubicBezTo>
                  <a:cubicBezTo>
                    <a:pt x="222" y="20"/>
                    <a:pt x="192" y="5"/>
                    <a:pt x="169" y="3"/>
                  </a:cubicBezTo>
                  <a:cubicBezTo>
                    <a:pt x="129" y="0"/>
                    <a:pt x="99" y="14"/>
                    <a:pt x="85" y="51"/>
                  </a:cubicBezTo>
                  <a:cubicBezTo>
                    <a:pt x="79" y="68"/>
                    <a:pt x="73" y="85"/>
                    <a:pt x="66" y="102"/>
                  </a:cubicBezTo>
                  <a:cubicBezTo>
                    <a:pt x="59" y="118"/>
                    <a:pt x="51" y="134"/>
                    <a:pt x="40" y="148"/>
                  </a:cubicBezTo>
                  <a:cubicBezTo>
                    <a:pt x="29" y="162"/>
                    <a:pt x="12" y="169"/>
                    <a:pt x="0" y="182"/>
                  </a:cubicBezTo>
                  <a:close/>
                </a:path>
              </a:pathLst>
            </a:custGeom>
            <a:solidFill>
              <a:srgbClr val="5139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492"/>
            <p:cNvSpPr/>
            <p:nvPr/>
          </p:nvSpPr>
          <p:spPr bwMode="auto">
            <a:xfrm>
              <a:off x="3576638" y="-2228850"/>
              <a:ext cx="673100" cy="750888"/>
            </a:xfrm>
            <a:custGeom>
              <a:avLst/>
              <a:gdLst>
                <a:gd name="T0" fmla="*/ 173 w 179"/>
                <a:gd name="T1" fmla="*/ 3 h 200"/>
                <a:gd name="T2" fmla="*/ 165 w 179"/>
                <a:gd name="T3" fmla="*/ 1 h 200"/>
                <a:gd name="T4" fmla="*/ 107 w 179"/>
                <a:gd name="T5" fmla="*/ 59 h 200"/>
                <a:gd name="T6" fmla="*/ 50 w 179"/>
                <a:gd name="T7" fmla="*/ 141 h 200"/>
                <a:gd name="T8" fmla="*/ 0 w 179"/>
                <a:gd name="T9" fmla="*/ 200 h 200"/>
                <a:gd name="T10" fmla="*/ 124 w 179"/>
                <a:gd name="T11" fmla="*/ 110 h 200"/>
                <a:gd name="T12" fmla="*/ 161 w 179"/>
                <a:gd name="T13" fmla="*/ 45 h 200"/>
                <a:gd name="T14" fmla="*/ 173 w 179"/>
                <a:gd name="T15" fmla="*/ 3 h 2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00">
                  <a:moveTo>
                    <a:pt x="173" y="3"/>
                  </a:moveTo>
                  <a:cubicBezTo>
                    <a:pt x="171" y="1"/>
                    <a:pt x="169" y="0"/>
                    <a:pt x="165" y="1"/>
                  </a:cubicBezTo>
                  <a:cubicBezTo>
                    <a:pt x="144" y="3"/>
                    <a:pt x="118" y="45"/>
                    <a:pt x="107" y="59"/>
                  </a:cubicBezTo>
                  <a:cubicBezTo>
                    <a:pt x="88" y="86"/>
                    <a:pt x="70" y="114"/>
                    <a:pt x="50" y="141"/>
                  </a:cubicBezTo>
                  <a:cubicBezTo>
                    <a:pt x="41" y="153"/>
                    <a:pt x="17" y="196"/>
                    <a:pt x="0" y="200"/>
                  </a:cubicBezTo>
                  <a:cubicBezTo>
                    <a:pt x="51" y="190"/>
                    <a:pt x="93" y="149"/>
                    <a:pt x="124" y="110"/>
                  </a:cubicBezTo>
                  <a:cubicBezTo>
                    <a:pt x="139" y="91"/>
                    <a:pt x="150" y="67"/>
                    <a:pt x="161" y="45"/>
                  </a:cubicBezTo>
                  <a:cubicBezTo>
                    <a:pt x="164" y="37"/>
                    <a:pt x="179" y="11"/>
                    <a:pt x="173" y="3"/>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493"/>
            <p:cNvSpPr/>
            <p:nvPr/>
          </p:nvSpPr>
          <p:spPr bwMode="auto">
            <a:xfrm>
              <a:off x="2428875" y="-3024188"/>
              <a:ext cx="1370013" cy="327025"/>
            </a:xfrm>
            <a:custGeom>
              <a:avLst/>
              <a:gdLst>
                <a:gd name="T0" fmla="*/ 0 w 365"/>
                <a:gd name="T1" fmla="*/ 83 h 87"/>
                <a:gd name="T2" fmla="*/ 185 w 365"/>
                <a:gd name="T3" fmla="*/ 1 h 87"/>
                <a:gd name="T4" fmla="*/ 303 w 365"/>
                <a:gd name="T5" fmla="*/ 28 h 87"/>
                <a:gd name="T6" fmla="*/ 365 w 365"/>
                <a:gd name="T7" fmla="*/ 81 h 87"/>
                <a:gd name="T8" fmla="*/ 65 w 365"/>
                <a:gd name="T9" fmla="*/ 69 h 87"/>
                <a:gd name="T10" fmla="*/ 0 w 365"/>
                <a:gd name="T11" fmla="*/ 83 h 87"/>
              </a:gdLst>
              <a:ahLst/>
              <a:cxnLst>
                <a:cxn ang="0">
                  <a:pos x="T0" y="T1"/>
                </a:cxn>
                <a:cxn ang="0">
                  <a:pos x="T2" y="T3"/>
                </a:cxn>
                <a:cxn ang="0">
                  <a:pos x="T4" y="T5"/>
                </a:cxn>
                <a:cxn ang="0">
                  <a:pos x="T6" y="T7"/>
                </a:cxn>
                <a:cxn ang="0">
                  <a:pos x="T8" y="T9"/>
                </a:cxn>
                <a:cxn ang="0">
                  <a:pos x="T10" y="T11"/>
                </a:cxn>
              </a:cxnLst>
              <a:rect l="0" t="0" r="r" b="b"/>
              <a:pathLst>
                <a:path w="365" h="87">
                  <a:moveTo>
                    <a:pt x="0" y="83"/>
                  </a:moveTo>
                  <a:cubicBezTo>
                    <a:pt x="60" y="54"/>
                    <a:pt x="116" y="3"/>
                    <a:pt x="185" y="1"/>
                  </a:cubicBezTo>
                  <a:cubicBezTo>
                    <a:pt x="229" y="0"/>
                    <a:pt x="266" y="6"/>
                    <a:pt x="303" y="28"/>
                  </a:cubicBezTo>
                  <a:cubicBezTo>
                    <a:pt x="323" y="40"/>
                    <a:pt x="357" y="60"/>
                    <a:pt x="365" y="81"/>
                  </a:cubicBezTo>
                  <a:cubicBezTo>
                    <a:pt x="265" y="86"/>
                    <a:pt x="165" y="49"/>
                    <a:pt x="65" y="69"/>
                  </a:cubicBezTo>
                  <a:cubicBezTo>
                    <a:pt x="45" y="73"/>
                    <a:pt x="20" y="87"/>
                    <a:pt x="0" y="83"/>
                  </a:cubicBezTo>
                  <a:close/>
                </a:path>
              </a:pathLst>
            </a:custGeom>
            <a:solidFill>
              <a:srgbClr val="5139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494"/>
            <p:cNvSpPr/>
            <p:nvPr/>
          </p:nvSpPr>
          <p:spPr bwMode="auto">
            <a:xfrm>
              <a:off x="-66675" y="-2735263"/>
              <a:ext cx="603250" cy="712788"/>
            </a:xfrm>
            <a:custGeom>
              <a:avLst/>
              <a:gdLst>
                <a:gd name="T0" fmla="*/ 5 w 161"/>
                <a:gd name="T1" fmla="*/ 0 h 190"/>
                <a:gd name="T2" fmla="*/ 30 w 161"/>
                <a:gd name="T3" fmla="*/ 91 h 190"/>
                <a:gd name="T4" fmla="*/ 88 w 161"/>
                <a:gd name="T5" fmla="*/ 152 h 190"/>
                <a:gd name="T6" fmla="*/ 161 w 161"/>
                <a:gd name="T7" fmla="*/ 190 h 190"/>
                <a:gd name="T8" fmla="*/ 37 w 161"/>
                <a:gd name="T9" fmla="*/ 64 h 190"/>
                <a:gd name="T10" fmla="*/ 5 w 161"/>
                <a:gd name="T11" fmla="*/ 0 h 190"/>
              </a:gdLst>
              <a:ahLst/>
              <a:cxnLst>
                <a:cxn ang="0">
                  <a:pos x="T0" y="T1"/>
                </a:cxn>
                <a:cxn ang="0">
                  <a:pos x="T2" y="T3"/>
                </a:cxn>
                <a:cxn ang="0">
                  <a:pos x="T4" y="T5"/>
                </a:cxn>
                <a:cxn ang="0">
                  <a:pos x="T6" y="T7"/>
                </a:cxn>
                <a:cxn ang="0">
                  <a:pos x="T8" y="T9"/>
                </a:cxn>
                <a:cxn ang="0">
                  <a:pos x="T10" y="T11"/>
                </a:cxn>
              </a:cxnLst>
              <a:rect l="0" t="0" r="r" b="b"/>
              <a:pathLst>
                <a:path w="161" h="190">
                  <a:moveTo>
                    <a:pt x="5" y="0"/>
                  </a:moveTo>
                  <a:cubicBezTo>
                    <a:pt x="0" y="29"/>
                    <a:pt x="15" y="66"/>
                    <a:pt x="30" y="91"/>
                  </a:cubicBezTo>
                  <a:cubicBezTo>
                    <a:pt x="45" y="116"/>
                    <a:pt x="63" y="137"/>
                    <a:pt x="88" y="152"/>
                  </a:cubicBezTo>
                  <a:cubicBezTo>
                    <a:pt x="110" y="166"/>
                    <a:pt x="134" y="187"/>
                    <a:pt x="161" y="190"/>
                  </a:cubicBezTo>
                  <a:cubicBezTo>
                    <a:pt x="102" y="162"/>
                    <a:pt x="65" y="122"/>
                    <a:pt x="37" y="64"/>
                  </a:cubicBezTo>
                  <a:cubicBezTo>
                    <a:pt x="27" y="44"/>
                    <a:pt x="21" y="16"/>
                    <a:pt x="5" y="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495"/>
            <p:cNvSpPr/>
            <p:nvPr/>
          </p:nvSpPr>
          <p:spPr bwMode="auto">
            <a:xfrm>
              <a:off x="401638" y="-2779713"/>
              <a:ext cx="525463" cy="542925"/>
            </a:xfrm>
            <a:custGeom>
              <a:avLst/>
              <a:gdLst>
                <a:gd name="T0" fmla="*/ 117 w 140"/>
                <a:gd name="T1" fmla="*/ 131 h 145"/>
                <a:gd name="T2" fmla="*/ 46 w 140"/>
                <a:gd name="T3" fmla="*/ 64 h 145"/>
                <a:gd name="T4" fmla="*/ 0 w 140"/>
                <a:gd name="T5" fmla="*/ 0 h 145"/>
                <a:gd name="T6" fmla="*/ 32 w 140"/>
                <a:gd name="T7" fmla="*/ 88 h 145"/>
                <a:gd name="T8" fmla="*/ 140 w 140"/>
                <a:gd name="T9" fmla="*/ 145 h 145"/>
                <a:gd name="T10" fmla="*/ 138 w 140"/>
                <a:gd name="T11" fmla="*/ 142 h 145"/>
                <a:gd name="T12" fmla="*/ 117 w 140"/>
                <a:gd name="T13" fmla="*/ 131 h 145"/>
              </a:gdLst>
              <a:ahLst/>
              <a:cxnLst>
                <a:cxn ang="0">
                  <a:pos x="T0" y="T1"/>
                </a:cxn>
                <a:cxn ang="0">
                  <a:pos x="T2" y="T3"/>
                </a:cxn>
                <a:cxn ang="0">
                  <a:pos x="T4" y="T5"/>
                </a:cxn>
                <a:cxn ang="0">
                  <a:pos x="T6" y="T7"/>
                </a:cxn>
                <a:cxn ang="0">
                  <a:pos x="T8" y="T9"/>
                </a:cxn>
                <a:cxn ang="0">
                  <a:pos x="T10" y="T11"/>
                </a:cxn>
                <a:cxn ang="0">
                  <a:pos x="T12" y="T13"/>
                </a:cxn>
              </a:cxnLst>
              <a:rect l="0" t="0" r="r" b="b"/>
              <a:pathLst>
                <a:path w="140" h="145">
                  <a:moveTo>
                    <a:pt x="117" y="131"/>
                  </a:moveTo>
                  <a:cubicBezTo>
                    <a:pt x="91" y="113"/>
                    <a:pt x="61" y="88"/>
                    <a:pt x="46" y="64"/>
                  </a:cubicBezTo>
                  <a:cubicBezTo>
                    <a:pt x="30" y="40"/>
                    <a:pt x="19" y="20"/>
                    <a:pt x="0" y="0"/>
                  </a:cubicBezTo>
                  <a:cubicBezTo>
                    <a:pt x="3" y="27"/>
                    <a:pt x="17" y="68"/>
                    <a:pt x="32" y="88"/>
                  </a:cubicBezTo>
                  <a:cubicBezTo>
                    <a:pt x="53" y="117"/>
                    <a:pt x="103" y="138"/>
                    <a:pt x="140" y="145"/>
                  </a:cubicBezTo>
                  <a:cubicBezTo>
                    <a:pt x="139" y="144"/>
                    <a:pt x="138" y="143"/>
                    <a:pt x="138" y="142"/>
                  </a:cubicBezTo>
                  <a:cubicBezTo>
                    <a:pt x="130" y="140"/>
                    <a:pt x="123" y="135"/>
                    <a:pt x="117" y="131"/>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496"/>
            <p:cNvSpPr/>
            <p:nvPr/>
          </p:nvSpPr>
          <p:spPr bwMode="auto">
            <a:xfrm>
              <a:off x="1482725" y="211137"/>
              <a:ext cx="1457325" cy="1601788"/>
            </a:xfrm>
            <a:custGeom>
              <a:avLst/>
              <a:gdLst>
                <a:gd name="T0" fmla="*/ 103 w 388"/>
                <a:gd name="T1" fmla="*/ 46 h 427"/>
                <a:gd name="T2" fmla="*/ 98 w 388"/>
                <a:gd name="T3" fmla="*/ 343 h 427"/>
                <a:gd name="T4" fmla="*/ 348 w 388"/>
                <a:gd name="T5" fmla="*/ 323 h 427"/>
                <a:gd name="T6" fmla="*/ 284 w 388"/>
                <a:gd name="T7" fmla="*/ 42 h 427"/>
                <a:gd name="T8" fmla="*/ 200 w 388"/>
                <a:gd name="T9" fmla="*/ 2 h 427"/>
                <a:gd name="T10" fmla="*/ 103 w 388"/>
                <a:gd name="T11" fmla="*/ 46 h 427"/>
              </a:gdLst>
              <a:ahLst/>
              <a:cxnLst>
                <a:cxn ang="0">
                  <a:pos x="T0" y="T1"/>
                </a:cxn>
                <a:cxn ang="0">
                  <a:pos x="T2" y="T3"/>
                </a:cxn>
                <a:cxn ang="0">
                  <a:pos x="T4" y="T5"/>
                </a:cxn>
                <a:cxn ang="0">
                  <a:pos x="T6" y="T7"/>
                </a:cxn>
                <a:cxn ang="0">
                  <a:pos x="T8" y="T9"/>
                </a:cxn>
                <a:cxn ang="0">
                  <a:pos x="T10" y="T11"/>
                </a:cxn>
              </a:cxnLst>
              <a:rect l="0" t="0" r="r" b="b"/>
              <a:pathLst>
                <a:path w="388" h="427">
                  <a:moveTo>
                    <a:pt x="103" y="46"/>
                  </a:moveTo>
                  <a:cubicBezTo>
                    <a:pt x="103" y="46"/>
                    <a:pt x="0" y="259"/>
                    <a:pt x="98" y="343"/>
                  </a:cubicBezTo>
                  <a:cubicBezTo>
                    <a:pt x="195" y="427"/>
                    <a:pt x="325" y="382"/>
                    <a:pt x="348" y="323"/>
                  </a:cubicBezTo>
                  <a:cubicBezTo>
                    <a:pt x="388" y="220"/>
                    <a:pt x="298" y="185"/>
                    <a:pt x="284" y="42"/>
                  </a:cubicBezTo>
                  <a:cubicBezTo>
                    <a:pt x="284" y="42"/>
                    <a:pt x="257" y="4"/>
                    <a:pt x="200" y="2"/>
                  </a:cubicBezTo>
                  <a:cubicBezTo>
                    <a:pt x="143" y="0"/>
                    <a:pt x="103" y="46"/>
                    <a:pt x="103" y="46"/>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497"/>
            <p:cNvSpPr/>
            <p:nvPr/>
          </p:nvSpPr>
          <p:spPr bwMode="auto">
            <a:xfrm>
              <a:off x="1562100" y="192087"/>
              <a:ext cx="1298575" cy="1411288"/>
            </a:xfrm>
            <a:custGeom>
              <a:avLst/>
              <a:gdLst>
                <a:gd name="T0" fmla="*/ 91 w 346"/>
                <a:gd name="T1" fmla="*/ 42 h 376"/>
                <a:gd name="T2" fmla="*/ 87 w 346"/>
                <a:gd name="T3" fmla="*/ 299 h 376"/>
                <a:gd name="T4" fmla="*/ 310 w 346"/>
                <a:gd name="T5" fmla="*/ 281 h 376"/>
                <a:gd name="T6" fmla="*/ 254 w 346"/>
                <a:gd name="T7" fmla="*/ 32 h 376"/>
                <a:gd name="T8" fmla="*/ 178 w 346"/>
                <a:gd name="T9" fmla="*/ 2 h 376"/>
                <a:gd name="T10" fmla="*/ 91 w 346"/>
                <a:gd name="T11" fmla="*/ 42 h 376"/>
              </a:gdLst>
              <a:ahLst/>
              <a:cxnLst>
                <a:cxn ang="0">
                  <a:pos x="T0" y="T1"/>
                </a:cxn>
                <a:cxn ang="0">
                  <a:pos x="T2" y="T3"/>
                </a:cxn>
                <a:cxn ang="0">
                  <a:pos x="T4" y="T5"/>
                </a:cxn>
                <a:cxn ang="0">
                  <a:pos x="T6" y="T7"/>
                </a:cxn>
                <a:cxn ang="0">
                  <a:pos x="T8" y="T9"/>
                </a:cxn>
                <a:cxn ang="0">
                  <a:pos x="T10" y="T11"/>
                </a:cxn>
              </a:cxnLst>
              <a:rect l="0" t="0" r="r" b="b"/>
              <a:pathLst>
                <a:path w="346" h="376">
                  <a:moveTo>
                    <a:pt x="91" y="42"/>
                  </a:moveTo>
                  <a:cubicBezTo>
                    <a:pt x="91" y="42"/>
                    <a:pt x="0" y="222"/>
                    <a:pt x="87" y="299"/>
                  </a:cubicBezTo>
                  <a:cubicBezTo>
                    <a:pt x="173" y="376"/>
                    <a:pt x="289" y="335"/>
                    <a:pt x="310" y="281"/>
                  </a:cubicBezTo>
                  <a:cubicBezTo>
                    <a:pt x="346" y="186"/>
                    <a:pt x="266" y="163"/>
                    <a:pt x="254" y="32"/>
                  </a:cubicBezTo>
                  <a:cubicBezTo>
                    <a:pt x="254" y="32"/>
                    <a:pt x="228" y="4"/>
                    <a:pt x="178" y="2"/>
                  </a:cubicBezTo>
                  <a:cubicBezTo>
                    <a:pt x="127" y="0"/>
                    <a:pt x="91" y="42"/>
                    <a:pt x="91" y="42"/>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Oval 498"/>
            <p:cNvSpPr>
              <a:spLocks noChangeArrowheads="1"/>
            </p:cNvSpPr>
            <p:nvPr/>
          </p:nvSpPr>
          <p:spPr bwMode="auto">
            <a:xfrm>
              <a:off x="2195513" y="1250950"/>
              <a:ext cx="211138" cy="85725"/>
            </a:xfrm>
            <a:prstGeom prst="ellipse">
              <a:avLst/>
            </a:pr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499"/>
            <p:cNvSpPr/>
            <p:nvPr/>
          </p:nvSpPr>
          <p:spPr bwMode="auto">
            <a:xfrm>
              <a:off x="1268413" y="1738312"/>
              <a:ext cx="1900238" cy="852488"/>
            </a:xfrm>
            <a:custGeom>
              <a:avLst/>
              <a:gdLst>
                <a:gd name="T0" fmla="*/ 0 w 506"/>
                <a:gd name="T1" fmla="*/ 44 h 227"/>
                <a:gd name="T2" fmla="*/ 264 w 506"/>
                <a:gd name="T3" fmla="*/ 37 h 227"/>
                <a:gd name="T4" fmla="*/ 506 w 506"/>
                <a:gd name="T5" fmla="*/ 0 h 227"/>
                <a:gd name="T6" fmla="*/ 424 w 506"/>
                <a:gd name="T7" fmla="*/ 166 h 227"/>
                <a:gd name="T8" fmla="*/ 131 w 506"/>
                <a:gd name="T9" fmla="*/ 196 h 227"/>
                <a:gd name="T10" fmla="*/ 0 w 506"/>
                <a:gd name="T11" fmla="*/ 44 h 227"/>
              </a:gdLst>
              <a:ahLst/>
              <a:cxnLst>
                <a:cxn ang="0">
                  <a:pos x="T0" y="T1"/>
                </a:cxn>
                <a:cxn ang="0">
                  <a:pos x="T2" y="T3"/>
                </a:cxn>
                <a:cxn ang="0">
                  <a:pos x="T4" y="T5"/>
                </a:cxn>
                <a:cxn ang="0">
                  <a:pos x="T6" y="T7"/>
                </a:cxn>
                <a:cxn ang="0">
                  <a:pos x="T8" y="T9"/>
                </a:cxn>
                <a:cxn ang="0">
                  <a:pos x="T10" y="T11"/>
                </a:cxn>
              </a:cxnLst>
              <a:rect l="0" t="0" r="r" b="b"/>
              <a:pathLst>
                <a:path w="506" h="227">
                  <a:moveTo>
                    <a:pt x="0" y="44"/>
                  </a:moveTo>
                  <a:cubicBezTo>
                    <a:pt x="0" y="44"/>
                    <a:pt x="176" y="47"/>
                    <a:pt x="264" y="37"/>
                  </a:cubicBezTo>
                  <a:cubicBezTo>
                    <a:pt x="351" y="27"/>
                    <a:pt x="506" y="0"/>
                    <a:pt x="506" y="0"/>
                  </a:cubicBezTo>
                  <a:cubicBezTo>
                    <a:pt x="506" y="0"/>
                    <a:pt x="485" y="114"/>
                    <a:pt x="424" y="166"/>
                  </a:cubicBezTo>
                  <a:cubicBezTo>
                    <a:pt x="363" y="217"/>
                    <a:pt x="201" y="227"/>
                    <a:pt x="131" y="196"/>
                  </a:cubicBezTo>
                  <a:cubicBezTo>
                    <a:pt x="61" y="164"/>
                    <a:pt x="0" y="44"/>
                    <a:pt x="0" y="44"/>
                  </a:cubicBezTo>
                  <a:close/>
                </a:path>
              </a:pathLst>
            </a:custGeom>
            <a:solidFill>
              <a:srgbClr val="331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500"/>
            <p:cNvSpPr/>
            <p:nvPr/>
          </p:nvSpPr>
          <p:spPr bwMode="auto">
            <a:xfrm>
              <a:off x="1557338" y="2060575"/>
              <a:ext cx="1287463" cy="525463"/>
            </a:xfrm>
            <a:custGeom>
              <a:avLst/>
              <a:gdLst>
                <a:gd name="T0" fmla="*/ 184 w 343"/>
                <a:gd name="T1" fmla="*/ 4 h 140"/>
                <a:gd name="T2" fmla="*/ 0 w 343"/>
                <a:gd name="T3" fmla="*/ 69 h 140"/>
                <a:gd name="T4" fmla="*/ 54 w 343"/>
                <a:gd name="T5" fmla="*/ 110 h 140"/>
                <a:gd name="T6" fmla="*/ 343 w 343"/>
                <a:gd name="T7" fmla="*/ 82 h 140"/>
                <a:gd name="T8" fmla="*/ 184 w 343"/>
                <a:gd name="T9" fmla="*/ 4 h 140"/>
              </a:gdLst>
              <a:ahLst/>
              <a:cxnLst>
                <a:cxn ang="0">
                  <a:pos x="T0" y="T1"/>
                </a:cxn>
                <a:cxn ang="0">
                  <a:pos x="T2" y="T3"/>
                </a:cxn>
                <a:cxn ang="0">
                  <a:pos x="T4" y="T5"/>
                </a:cxn>
                <a:cxn ang="0">
                  <a:pos x="T6" y="T7"/>
                </a:cxn>
                <a:cxn ang="0">
                  <a:pos x="T8" y="T9"/>
                </a:cxn>
              </a:cxnLst>
              <a:rect l="0" t="0" r="r" b="b"/>
              <a:pathLst>
                <a:path w="343" h="140">
                  <a:moveTo>
                    <a:pt x="184" y="4"/>
                  </a:moveTo>
                  <a:cubicBezTo>
                    <a:pt x="117" y="7"/>
                    <a:pt x="45" y="16"/>
                    <a:pt x="0" y="69"/>
                  </a:cubicBezTo>
                  <a:cubicBezTo>
                    <a:pt x="17" y="86"/>
                    <a:pt x="35" y="101"/>
                    <a:pt x="54" y="110"/>
                  </a:cubicBezTo>
                  <a:cubicBezTo>
                    <a:pt x="123" y="140"/>
                    <a:pt x="279" y="131"/>
                    <a:pt x="343" y="82"/>
                  </a:cubicBezTo>
                  <a:cubicBezTo>
                    <a:pt x="303" y="32"/>
                    <a:pt x="258" y="0"/>
                    <a:pt x="184" y="4"/>
                  </a:cubicBezTo>
                  <a:close/>
                </a:path>
              </a:pathLst>
            </a:custGeom>
            <a:solidFill>
              <a:srgbClr val="4F1D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501"/>
            <p:cNvSpPr/>
            <p:nvPr/>
          </p:nvSpPr>
          <p:spPr bwMode="auto">
            <a:xfrm>
              <a:off x="4286250" y="371475"/>
              <a:ext cx="582613" cy="679450"/>
            </a:xfrm>
            <a:custGeom>
              <a:avLst/>
              <a:gdLst>
                <a:gd name="T0" fmla="*/ 27 w 155"/>
                <a:gd name="T1" fmla="*/ 179 h 181"/>
                <a:gd name="T2" fmla="*/ 96 w 155"/>
                <a:gd name="T3" fmla="*/ 32 h 181"/>
                <a:gd name="T4" fmla="*/ 109 w 155"/>
                <a:gd name="T5" fmla="*/ 147 h 181"/>
                <a:gd name="T6" fmla="*/ 27 w 155"/>
                <a:gd name="T7" fmla="*/ 179 h 181"/>
              </a:gdLst>
              <a:ahLst/>
              <a:cxnLst>
                <a:cxn ang="0">
                  <a:pos x="T0" y="T1"/>
                </a:cxn>
                <a:cxn ang="0">
                  <a:pos x="T2" y="T3"/>
                </a:cxn>
                <a:cxn ang="0">
                  <a:pos x="T4" y="T5"/>
                </a:cxn>
                <a:cxn ang="0">
                  <a:pos x="T6" y="T7"/>
                </a:cxn>
              </a:cxnLst>
              <a:rect l="0" t="0" r="r" b="b"/>
              <a:pathLst>
                <a:path w="155" h="181">
                  <a:moveTo>
                    <a:pt x="27" y="179"/>
                  </a:moveTo>
                  <a:cubicBezTo>
                    <a:pt x="27" y="179"/>
                    <a:pt x="0" y="0"/>
                    <a:pt x="96" y="32"/>
                  </a:cubicBezTo>
                  <a:cubicBezTo>
                    <a:pt x="155" y="53"/>
                    <a:pt x="145" y="112"/>
                    <a:pt x="109" y="147"/>
                  </a:cubicBezTo>
                  <a:cubicBezTo>
                    <a:pt x="86" y="169"/>
                    <a:pt x="52" y="181"/>
                    <a:pt x="27" y="179"/>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502"/>
            <p:cNvSpPr/>
            <p:nvPr/>
          </p:nvSpPr>
          <p:spPr bwMode="auto">
            <a:xfrm>
              <a:off x="4376738" y="530225"/>
              <a:ext cx="484188" cy="525463"/>
            </a:xfrm>
            <a:custGeom>
              <a:avLst/>
              <a:gdLst>
                <a:gd name="T0" fmla="*/ 3 w 129"/>
                <a:gd name="T1" fmla="*/ 135 h 140"/>
                <a:gd name="T2" fmla="*/ 0 w 129"/>
                <a:gd name="T3" fmla="*/ 88 h 140"/>
                <a:gd name="T4" fmla="*/ 108 w 129"/>
                <a:gd name="T5" fmla="*/ 70 h 140"/>
                <a:gd name="T6" fmla="*/ 3 w 129"/>
                <a:gd name="T7" fmla="*/ 135 h 140"/>
              </a:gdLst>
              <a:ahLst/>
              <a:cxnLst>
                <a:cxn ang="0">
                  <a:pos x="T0" y="T1"/>
                </a:cxn>
                <a:cxn ang="0">
                  <a:pos x="T2" y="T3"/>
                </a:cxn>
                <a:cxn ang="0">
                  <a:pos x="T4" y="T5"/>
                </a:cxn>
                <a:cxn ang="0">
                  <a:pos x="T6" y="T7"/>
                </a:cxn>
              </a:cxnLst>
              <a:rect l="0" t="0" r="r" b="b"/>
              <a:pathLst>
                <a:path w="129" h="140">
                  <a:moveTo>
                    <a:pt x="3" y="135"/>
                  </a:moveTo>
                  <a:cubicBezTo>
                    <a:pt x="0" y="88"/>
                    <a:pt x="0" y="88"/>
                    <a:pt x="0" y="88"/>
                  </a:cubicBezTo>
                  <a:cubicBezTo>
                    <a:pt x="0" y="88"/>
                    <a:pt x="129" y="0"/>
                    <a:pt x="108" y="70"/>
                  </a:cubicBezTo>
                  <a:cubicBezTo>
                    <a:pt x="88" y="140"/>
                    <a:pt x="3" y="135"/>
                    <a:pt x="3" y="135"/>
                  </a:cubicBezTo>
                  <a:close/>
                </a:path>
              </a:pathLst>
            </a:custGeom>
            <a:solidFill>
              <a:srgbClr val="E5BE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503"/>
            <p:cNvSpPr/>
            <p:nvPr/>
          </p:nvSpPr>
          <p:spPr bwMode="auto">
            <a:xfrm>
              <a:off x="2965450" y="2841625"/>
              <a:ext cx="2035175" cy="3197225"/>
            </a:xfrm>
            <a:custGeom>
              <a:avLst/>
              <a:gdLst>
                <a:gd name="T0" fmla="*/ 462 w 542"/>
                <a:gd name="T1" fmla="*/ 377 h 852"/>
                <a:gd name="T2" fmla="*/ 376 w 542"/>
                <a:gd name="T3" fmla="*/ 129 h 852"/>
                <a:gd name="T4" fmla="*/ 376 w 542"/>
                <a:gd name="T5" fmla="*/ 7 h 852"/>
                <a:gd name="T6" fmla="*/ 248 w 542"/>
                <a:gd name="T7" fmla="*/ 256 h 852"/>
                <a:gd name="T8" fmla="*/ 27 w 542"/>
                <a:gd name="T9" fmla="*/ 368 h 852"/>
                <a:gd name="T10" fmla="*/ 54 w 542"/>
                <a:gd name="T11" fmla="*/ 470 h 852"/>
                <a:gd name="T12" fmla="*/ 16 w 542"/>
                <a:gd name="T13" fmla="*/ 577 h 852"/>
                <a:gd name="T14" fmla="*/ 88 w 542"/>
                <a:gd name="T15" fmla="*/ 654 h 852"/>
                <a:gd name="T16" fmla="*/ 51 w 542"/>
                <a:gd name="T17" fmla="*/ 717 h 852"/>
                <a:gd name="T18" fmla="*/ 88 w 542"/>
                <a:gd name="T19" fmla="*/ 830 h 852"/>
                <a:gd name="T20" fmla="*/ 415 w 542"/>
                <a:gd name="T21" fmla="*/ 778 h 852"/>
                <a:gd name="T22" fmla="*/ 425 w 542"/>
                <a:gd name="T23" fmla="*/ 778 h 852"/>
                <a:gd name="T24" fmla="*/ 451 w 542"/>
                <a:gd name="T25" fmla="*/ 736 h 852"/>
                <a:gd name="T26" fmla="*/ 462 w 542"/>
                <a:gd name="T27" fmla="*/ 377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2" h="852">
                  <a:moveTo>
                    <a:pt x="462" y="377"/>
                  </a:moveTo>
                  <a:cubicBezTo>
                    <a:pt x="462" y="377"/>
                    <a:pt x="342" y="227"/>
                    <a:pt x="376" y="129"/>
                  </a:cubicBezTo>
                  <a:cubicBezTo>
                    <a:pt x="410" y="32"/>
                    <a:pt x="439" y="14"/>
                    <a:pt x="376" y="7"/>
                  </a:cubicBezTo>
                  <a:cubicBezTo>
                    <a:pt x="312" y="0"/>
                    <a:pt x="183" y="73"/>
                    <a:pt x="248" y="256"/>
                  </a:cubicBezTo>
                  <a:cubicBezTo>
                    <a:pt x="248" y="256"/>
                    <a:pt x="47" y="278"/>
                    <a:pt x="27" y="368"/>
                  </a:cubicBezTo>
                  <a:cubicBezTo>
                    <a:pt x="6" y="458"/>
                    <a:pt x="54" y="470"/>
                    <a:pt x="54" y="470"/>
                  </a:cubicBezTo>
                  <a:cubicBezTo>
                    <a:pt x="54" y="470"/>
                    <a:pt x="0" y="498"/>
                    <a:pt x="16" y="577"/>
                  </a:cubicBezTo>
                  <a:cubicBezTo>
                    <a:pt x="31" y="657"/>
                    <a:pt x="88" y="654"/>
                    <a:pt x="88" y="654"/>
                  </a:cubicBezTo>
                  <a:cubicBezTo>
                    <a:pt x="88" y="654"/>
                    <a:pt x="58" y="673"/>
                    <a:pt x="51" y="717"/>
                  </a:cubicBezTo>
                  <a:cubicBezTo>
                    <a:pt x="47" y="746"/>
                    <a:pt x="55" y="808"/>
                    <a:pt x="88" y="830"/>
                  </a:cubicBezTo>
                  <a:cubicBezTo>
                    <a:pt x="120" y="852"/>
                    <a:pt x="289" y="847"/>
                    <a:pt x="415" y="778"/>
                  </a:cubicBezTo>
                  <a:cubicBezTo>
                    <a:pt x="542" y="709"/>
                    <a:pt x="425" y="778"/>
                    <a:pt x="425" y="778"/>
                  </a:cubicBezTo>
                  <a:cubicBezTo>
                    <a:pt x="451" y="736"/>
                    <a:pt x="451" y="736"/>
                    <a:pt x="451" y="736"/>
                  </a:cubicBezTo>
                  <a:lnTo>
                    <a:pt x="462" y="377"/>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504"/>
            <p:cNvSpPr/>
            <p:nvPr/>
          </p:nvSpPr>
          <p:spPr bwMode="auto">
            <a:xfrm>
              <a:off x="3014663" y="4343400"/>
              <a:ext cx="968375" cy="520700"/>
            </a:xfrm>
            <a:custGeom>
              <a:avLst/>
              <a:gdLst>
                <a:gd name="T0" fmla="*/ 242 w 258"/>
                <a:gd name="T1" fmla="*/ 0 h 139"/>
                <a:gd name="T2" fmla="*/ 231 w 258"/>
                <a:gd name="T3" fmla="*/ 10 h 139"/>
                <a:gd name="T4" fmla="*/ 222 w 258"/>
                <a:gd name="T5" fmla="*/ 21 h 139"/>
                <a:gd name="T6" fmla="*/ 115 w 258"/>
                <a:gd name="T7" fmla="*/ 47 h 139"/>
                <a:gd name="T8" fmla="*/ 20 w 258"/>
                <a:gd name="T9" fmla="*/ 13 h 139"/>
                <a:gd name="T10" fmla="*/ 16 w 258"/>
                <a:gd name="T11" fmla="*/ 11 h 139"/>
                <a:gd name="T12" fmla="*/ 12 w 258"/>
                <a:gd name="T13" fmla="*/ 10 h 139"/>
                <a:gd name="T14" fmla="*/ 9 w 258"/>
                <a:gd name="T15" fmla="*/ 18 h 139"/>
                <a:gd name="T16" fmla="*/ 41 w 258"/>
                <a:gd name="T17" fmla="*/ 70 h 139"/>
                <a:gd name="T18" fmla="*/ 0 w 258"/>
                <a:gd name="T19" fmla="*/ 139 h 139"/>
                <a:gd name="T20" fmla="*/ 80 w 258"/>
                <a:gd name="T21" fmla="*/ 89 h 139"/>
                <a:gd name="T22" fmla="*/ 158 w 258"/>
                <a:gd name="T23" fmla="*/ 68 h 139"/>
                <a:gd name="T24" fmla="*/ 257 w 258"/>
                <a:gd name="T25" fmla="*/ 101 h 139"/>
                <a:gd name="T26" fmla="*/ 242 w 258"/>
                <a:gd name="T27"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8" h="139">
                  <a:moveTo>
                    <a:pt x="242" y="0"/>
                  </a:moveTo>
                  <a:cubicBezTo>
                    <a:pt x="239" y="3"/>
                    <a:pt x="235" y="7"/>
                    <a:pt x="231" y="10"/>
                  </a:cubicBezTo>
                  <a:cubicBezTo>
                    <a:pt x="229" y="14"/>
                    <a:pt x="226" y="17"/>
                    <a:pt x="222" y="21"/>
                  </a:cubicBezTo>
                  <a:cubicBezTo>
                    <a:pt x="192" y="47"/>
                    <a:pt x="153" y="53"/>
                    <a:pt x="115" y="47"/>
                  </a:cubicBezTo>
                  <a:cubicBezTo>
                    <a:pt x="79" y="55"/>
                    <a:pt x="36" y="45"/>
                    <a:pt x="20" y="13"/>
                  </a:cubicBezTo>
                  <a:cubicBezTo>
                    <a:pt x="19" y="12"/>
                    <a:pt x="17" y="11"/>
                    <a:pt x="16" y="11"/>
                  </a:cubicBezTo>
                  <a:cubicBezTo>
                    <a:pt x="14" y="11"/>
                    <a:pt x="14" y="10"/>
                    <a:pt x="12" y="10"/>
                  </a:cubicBezTo>
                  <a:cubicBezTo>
                    <a:pt x="11" y="13"/>
                    <a:pt x="10" y="15"/>
                    <a:pt x="9" y="18"/>
                  </a:cubicBezTo>
                  <a:cubicBezTo>
                    <a:pt x="12" y="63"/>
                    <a:pt x="41" y="70"/>
                    <a:pt x="41" y="70"/>
                  </a:cubicBezTo>
                  <a:cubicBezTo>
                    <a:pt x="41" y="70"/>
                    <a:pt x="5" y="89"/>
                    <a:pt x="0" y="139"/>
                  </a:cubicBezTo>
                  <a:cubicBezTo>
                    <a:pt x="22" y="114"/>
                    <a:pt x="50" y="98"/>
                    <a:pt x="80" y="89"/>
                  </a:cubicBezTo>
                  <a:cubicBezTo>
                    <a:pt x="106" y="78"/>
                    <a:pt x="133" y="71"/>
                    <a:pt x="158" y="68"/>
                  </a:cubicBezTo>
                  <a:cubicBezTo>
                    <a:pt x="201" y="61"/>
                    <a:pt x="235" y="72"/>
                    <a:pt x="257" y="101"/>
                  </a:cubicBezTo>
                  <a:cubicBezTo>
                    <a:pt x="258" y="65"/>
                    <a:pt x="255" y="29"/>
                    <a:pt x="242" y="0"/>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505"/>
            <p:cNvSpPr/>
            <p:nvPr/>
          </p:nvSpPr>
          <p:spPr bwMode="auto">
            <a:xfrm>
              <a:off x="3179763" y="5295900"/>
              <a:ext cx="1320800" cy="784225"/>
            </a:xfrm>
            <a:custGeom>
              <a:avLst/>
              <a:gdLst>
                <a:gd name="T0" fmla="*/ 335 w 352"/>
                <a:gd name="T1" fmla="*/ 7 h 209"/>
                <a:gd name="T2" fmla="*/ 124 w 352"/>
                <a:gd name="T3" fmla="*/ 135 h 209"/>
                <a:gd name="T4" fmla="*/ 7 w 352"/>
                <a:gd name="T5" fmla="*/ 126 h 209"/>
                <a:gd name="T6" fmla="*/ 0 w 352"/>
                <a:gd name="T7" fmla="*/ 127 h 209"/>
                <a:gd name="T8" fmla="*/ 31 w 352"/>
                <a:gd name="T9" fmla="*/ 176 h 209"/>
                <a:gd name="T10" fmla="*/ 319 w 352"/>
                <a:gd name="T11" fmla="*/ 143 h 209"/>
                <a:gd name="T12" fmla="*/ 335 w 352"/>
                <a:gd name="T13" fmla="*/ 35 h 209"/>
                <a:gd name="T14" fmla="*/ 335 w 352"/>
                <a:gd name="T15" fmla="*/ 7 h 2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2" h="209">
                  <a:moveTo>
                    <a:pt x="335" y="7"/>
                  </a:moveTo>
                  <a:cubicBezTo>
                    <a:pt x="291" y="56"/>
                    <a:pt x="188" y="135"/>
                    <a:pt x="124" y="135"/>
                  </a:cubicBezTo>
                  <a:cubicBezTo>
                    <a:pt x="88" y="145"/>
                    <a:pt x="39" y="148"/>
                    <a:pt x="7" y="126"/>
                  </a:cubicBezTo>
                  <a:cubicBezTo>
                    <a:pt x="5" y="127"/>
                    <a:pt x="3" y="127"/>
                    <a:pt x="0" y="127"/>
                  </a:cubicBezTo>
                  <a:cubicBezTo>
                    <a:pt x="6" y="147"/>
                    <a:pt x="16" y="166"/>
                    <a:pt x="31" y="176"/>
                  </a:cubicBezTo>
                  <a:cubicBezTo>
                    <a:pt x="49" y="188"/>
                    <a:pt x="148" y="209"/>
                    <a:pt x="319" y="143"/>
                  </a:cubicBezTo>
                  <a:cubicBezTo>
                    <a:pt x="318" y="131"/>
                    <a:pt x="333" y="47"/>
                    <a:pt x="335" y="35"/>
                  </a:cubicBezTo>
                  <a:cubicBezTo>
                    <a:pt x="325" y="39"/>
                    <a:pt x="352" y="0"/>
                    <a:pt x="335" y="7"/>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506"/>
            <p:cNvSpPr/>
            <p:nvPr/>
          </p:nvSpPr>
          <p:spPr bwMode="auto">
            <a:xfrm>
              <a:off x="3086100" y="5119688"/>
              <a:ext cx="855663" cy="307975"/>
            </a:xfrm>
            <a:custGeom>
              <a:avLst/>
              <a:gdLst>
                <a:gd name="T0" fmla="*/ 224 w 228"/>
                <a:gd name="T1" fmla="*/ 0 h 82"/>
                <a:gd name="T2" fmla="*/ 169 w 228"/>
                <a:gd name="T3" fmla="*/ 19 h 82"/>
                <a:gd name="T4" fmla="*/ 107 w 228"/>
                <a:gd name="T5" fmla="*/ 27 h 82"/>
                <a:gd name="T6" fmla="*/ 43 w 228"/>
                <a:gd name="T7" fmla="*/ 19 h 82"/>
                <a:gd name="T8" fmla="*/ 16 w 228"/>
                <a:gd name="T9" fmla="*/ 11 h 82"/>
                <a:gd name="T10" fmla="*/ 0 w 228"/>
                <a:gd name="T11" fmla="*/ 13 h 82"/>
                <a:gd name="T12" fmla="*/ 56 w 228"/>
                <a:gd name="T13" fmla="*/ 47 h 82"/>
                <a:gd name="T14" fmla="*/ 27 w 228"/>
                <a:gd name="T15" fmla="*/ 82 h 82"/>
                <a:gd name="T16" fmla="*/ 220 w 228"/>
                <a:gd name="T17" fmla="*/ 73 h 82"/>
                <a:gd name="T18" fmla="*/ 228 w 228"/>
                <a:gd name="T19" fmla="*/ 0 h 82"/>
                <a:gd name="T20" fmla="*/ 224 w 228"/>
                <a:gd name="T21"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82">
                  <a:moveTo>
                    <a:pt x="224" y="0"/>
                  </a:moveTo>
                  <a:cubicBezTo>
                    <a:pt x="206" y="12"/>
                    <a:pt x="188" y="17"/>
                    <a:pt x="169" y="19"/>
                  </a:cubicBezTo>
                  <a:cubicBezTo>
                    <a:pt x="150" y="27"/>
                    <a:pt x="128" y="30"/>
                    <a:pt x="107" y="27"/>
                  </a:cubicBezTo>
                  <a:cubicBezTo>
                    <a:pt x="85" y="30"/>
                    <a:pt x="63" y="28"/>
                    <a:pt x="43" y="19"/>
                  </a:cubicBezTo>
                  <a:cubicBezTo>
                    <a:pt x="34" y="17"/>
                    <a:pt x="25" y="15"/>
                    <a:pt x="16" y="11"/>
                  </a:cubicBezTo>
                  <a:cubicBezTo>
                    <a:pt x="11" y="12"/>
                    <a:pt x="5" y="13"/>
                    <a:pt x="0" y="13"/>
                  </a:cubicBezTo>
                  <a:cubicBezTo>
                    <a:pt x="22" y="48"/>
                    <a:pt x="56" y="47"/>
                    <a:pt x="56" y="47"/>
                  </a:cubicBezTo>
                  <a:cubicBezTo>
                    <a:pt x="56" y="47"/>
                    <a:pt x="39" y="58"/>
                    <a:pt x="27" y="82"/>
                  </a:cubicBezTo>
                  <a:cubicBezTo>
                    <a:pt x="78" y="36"/>
                    <a:pt x="168" y="29"/>
                    <a:pt x="220" y="73"/>
                  </a:cubicBezTo>
                  <a:cubicBezTo>
                    <a:pt x="223" y="48"/>
                    <a:pt x="226" y="24"/>
                    <a:pt x="228" y="0"/>
                  </a:cubicBezTo>
                  <a:cubicBezTo>
                    <a:pt x="227" y="0"/>
                    <a:pt x="225" y="0"/>
                    <a:pt x="224" y="0"/>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507"/>
            <p:cNvSpPr/>
            <p:nvPr/>
          </p:nvSpPr>
          <p:spPr bwMode="auto">
            <a:xfrm>
              <a:off x="3524250" y="2943225"/>
              <a:ext cx="1171575" cy="2919413"/>
            </a:xfrm>
            <a:custGeom>
              <a:avLst/>
              <a:gdLst>
                <a:gd name="T0" fmla="*/ 229 w 312"/>
                <a:gd name="T1" fmla="*/ 194 h 778"/>
                <a:gd name="T2" fmla="*/ 227 w 312"/>
                <a:gd name="T3" fmla="*/ 102 h 778"/>
                <a:gd name="T4" fmla="*/ 264 w 312"/>
                <a:gd name="T5" fmla="*/ 0 h 778"/>
                <a:gd name="T6" fmla="*/ 246 w 312"/>
                <a:gd name="T7" fmla="*/ 9 h 778"/>
                <a:gd name="T8" fmla="*/ 236 w 312"/>
                <a:gd name="T9" fmla="*/ 14 h 778"/>
                <a:gd name="T10" fmla="*/ 225 w 312"/>
                <a:gd name="T11" fmla="*/ 20 h 778"/>
                <a:gd name="T12" fmla="*/ 209 w 312"/>
                <a:gd name="T13" fmla="*/ 30 h 778"/>
                <a:gd name="T14" fmla="*/ 176 w 312"/>
                <a:gd name="T15" fmla="*/ 83 h 778"/>
                <a:gd name="T16" fmla="*/ 173 w 312"/>
                <a:gd name="T17" fmla="*/ 99 h 778"/>
                <a:gd name="T18" fmla="*/ 152 w 312"/>
                <a:gd name="T19" fmla="*/ 179 h 778"/>
                <a:gd name="T20" fmla="*/ 90 w 312"/>
                <a:gd name="T21" fmla="*/ 170 h 778"/>
                <a:gd name="T22" fmla="*/ 83 w 312"/>
                <a:gd name="T23" fmla="*/ 159 h 778"/>
                <a:gd name="T24" fmla="*/ 82 w 312"/>
                <a:gd name="T25" fmla="*/ 157 h 778"/>
                <a:gd name="T26" fmla="*/ 95 w 312"/>
                <a:gd name="T27" fmla="*/ 218 h 778"/>
                <a:gd name="T28" fmla="*/ 73 w 312"/>
                <a:gd name="T29" fmla="*/ 231 h 778"/>
                <a:gd name="T30" fmla="*/ 0 w 312"/>
                <a:gd name="T31" fmla="*/ 253 h 778"/>
                <a:gd name="T32" fmla="*/ 62 w 312"/>
                <a:gd name="T33" fmla="*/ 244 h 778"/>
                <a:gd name="T34" fmla="*/ 150 w 312"/>
                <a:gd name="T35" fmla="*/ 268 h 778"/>
                <a:gd name="T36" fmla="*/ 151 w 312"/>
                <a:gd name="T37" fmla="*/ 265 h 778"/>
                <a:gd name="T38" fmla="*/ 165 w 312"/>
                <a:gd name="T39" fmla="*/ 276 h 778"/>
                <a:gd name="T40" fmla="*/ 162 w 312"/>
                <a:gd name="T41" fmla="*/ 272 h 778"/>
                <a:gd name="T42" fmla="*/ 166 w 312"/>
                <a:gd name="T43" fmla="*/ 277 h 778"/>
                <a:gd name="T44" fmla="*/ 168 w 312"/>
                <a:gd name="T45" fmla="*/ 279 h 778"/>
                <a:gd name="T46" fmla="*/ 176 w 312"/>
                <a:gd name="T47" fmla="*/ 290 h 778"/>
                <a:gd name="T48" fmla="*/ 185 w 312"/>
                <a:gd name="T49" fmla="*/ 305 h 778"/>
                <a:gd name="T50" fmla="*/ 178 w 312"/>
                <a:gd name="T51" fmla="*/ 295 h 778"/>
                <a:gd name="T52" fmla="*/ 183 w 312"/>
                <a:gd name="T53" fmla="*/ 305 h 778"/>
                <a:gd name="T54" fmla="*/ 200 w 312"/>
                <a:gd name="T55" fmla="*/ 335 h 778"/>
                <a:gd name="T56" fmla="*/ 223 w 312"/>
                <a:gd name="T57" fmla="*/ 408 h 778"/>
                <a:gd name="T58" fmla="*/ 205 w 312"/>
                <a:gd name="T59" fmla="*/ 778 h 778"/>
                <a:gd name="T60" fmla="*/ 266 w 312"/>
                <a:gd name="T61" fmla="*/ 751 h 778"/>
                <a:gd name="T62" fmla="*/ 281 w 312"/>
                <a:gd name="T63" fmla="*/ 743 h 778"/>
                <a:gd name="T64" fmla="*/ 302 w 312"/>
                <a:gd name="T65" fmla="*/ 709 h 778"/>
                <a:gd name="T66" fmla="*/ 312 w 312"/>
                <a:gd name="T67" fmla="*/ 385 h 778"/>
                <a:gd name="T68" fmla="*/ 228 w 312"/>
                <a:gd name="T69" fmla="*/ 204 h 778"/>
                <a:gd name="T70" fmla="*/ 229 w 312"/>
                <a:gd name="T71" fmla="*/ 194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2" h="778">
                  <a:moveTo>
                    <a:pt x="229" y="194"/>
                  </a:moveTo>
                  <a:cubicBezTo>
                    <a:pt x="220" y="162"/>
                    <a:pt x="217" y="130"/>
                    <a:pt x="227" y="102"/>
                  </a:cubicBezTo>
                  <a:cubicBezTo>
                    <a:pt x="246" y="47"/>
                    <a:pt x="264" y="17"/>
                    <a:pt x="264" y="0"/>
                  </a:cubicBezTo>
                  <a:cubicBezTo>
                    <a:pt x="258" y="3"/>
                    <a:pt x="252" y="6"/>
                    <a:pt x="246" y="9"/>
                  </a:cubicBezTo>
                  <a:cubicBezTo>
                    <a:pt x="243" y="11"/>
                    <a:pt x="240" y="13"/>
                    <a:pt x="236" y="14"/>
                  </a:cubicBezTo>
                  <a:cubicBezTo>
                    <a:pt x="233" y="16"/>
                    <a:pt x="229" y="18"/>
                    <a:pt x="225" y="20"/>
                  </a:cubicBezTo>
                  <a:cubicBezTo>
                    <a:pt x="219" y="23"/>
                    <a:pt x="214" y="27"/>
                    <a:pt x="209" y="30"/>
                  </a:cubicBezTo>
                  <a:cubicBezTo>
                    <a:pt x="198" y="48"/>
                    <a:pt x="189" y="66"/>
                    <a:pt x="176" y="83"/>
                  </a:cubicBezTo>
                  <a:cubicBezTo>
                    <a:pt x="175" y="88"/>
                    <a:pt x="174" y="94"/>
                    <a:pt x="173" y="99"/>
                  </a:cubicBezTo>
                  <a:cubicBezTo>
                    <a:pt x="166" y="126"/>
                    <a:pt x="162" y="153"/>
                    <a:pt x="152" y="179"/>
                  </a:cubicBezTo>
                  <a:cubicBezTo>
                    <a:pt x="138" y="213"/>
                    <a:pt x="86" y="202"/>
                    <a:pt x="90" y="170"/>
                  </a:cubicBezTo>
                  <a:cubicBezTo>
                    <a:pt x="83" y="159"/>
                    <a:pt x="83" y="159"/>
                    <a:pt x="83" y="159"/>
                  </a:cubicBezTo>
                  <a:cubicBezTo>
                    <a:pt x="83" y="158"/>
                    <a:pt x="82" y="157"/>
                    <a:pt x="82" y="157"/>
                  </a:cubicBezTo>
                  <a:cubicBezTo>
                    <a:pt x="84" y="176"/>
                    <a:pt x="88" y="196"/>
                    <a:pt x="95" y="218"/>
                  </a:cubicBezTo>
                  <a:cubicBezTo>
                    <a:pt x="93" y="224"/>
                    <a:pt x="86" y="227"/>
                    <a:pt x="73" y="231"/>
                  </a:cubicBezTo>
                  <a:cubicBezTo>
                    <a:pt x="49" y="238"/>
                    <a:pt x="23" y="243"/>
                    <a:pt x="0" y="253"/>
                  </a:cubicBezTo>
                  <a:cubicBezTo>
                    <a:pt x="21" y="246"/>
                    <a:pt x="47" y="242"/>
                    <a:pt x="62" y="244"/>
                  </a:cubicBezTo>
                  <a:cubicBezTo>
                    <a:pt x="90" y="247"/>
                    <a:pt x="121" y="257"/>
                    <a:pt x="150" y="268"/>
                  </a:cubicBezTo>
                  <a:cubicBezTo>
                    <a:pt x="151" y="267"/>
                    <a:pt x="151" y="265"/>
                    <a:pt x="151" y="265"/>
                  </a:cubicBezTo>
                  <a:cubicBezTo>
                    <a:pt x="156" y="270"/>
                    <a:pt x="160" y="273"/>
                    <a:pt x="165" y="276"/>
                  </a:cubicBezTo>
                  <a:cubicBezTo>
                    <a:pt x="162" y="272"/>
                    <a:pt x="162" y="272"/>
                    <a:pt x="162" y="272"/>
                  </a:cubicBezTo>
                  <a:cubicBezTo>
                    <a:pt x="163" y="273"/>
                    <a:pt x="165" y="275"/>
                    <a:pt x="166" y="277"/>
                  </a:cubicBezTo>
                  <a:cubicBezTo>
                    <a:pt x="167" y="278"/>
                    <a:pt x="168" y="278"/>
                    <a:pt x="168" y="279"/>
                  </a:cubicBezTo>
                  <a:cubicBezTo>
                    <a:pt x="171" y="282"/>
                    <a:pt x="174" y="286"/>
                    <a:pt x="176" y="290"/>
                  </a:cubicBezTo>
                  <a:cubicBezTo>
                    <a:pt x="179" y="295"/>
                    <a:pt x="182" y="300"/>
                    <a:pt x="185" y="305"/>
                  </a:cubicBezTo>
                  <a:cubicBezTo>
                    <a:pt x="178" y="295"/>
                    <a:pt x="178" y="295"/>
                    <a:pt x="178" y="295"/>
                  </a:cubicBezTo>
                  <a:cubicBezTo>
                    <a:pt x="179" y="298"/>
                    <a:pt x="181" y="302"/>
                    <a:pt x="183" y="305"/>
                  </a:cubicBezTo>
                  <a:cubicBezTo>
                    <a:pt x="189" y="314"/>
                    <a:pt x="195" y="324"/>
                    <a:pt x="200" y="335"/>
                  </a:cubicBezTo>
                  <a:cubicBezTo>
                    <a:pt x="210" y="358"/>
                    <a:pt x="218" y="383"/>
                    <a:pt x="223" y="408"/>
                  </a:cubicBezTo>
                  <a:cubicBezTo>
                    <a:pt x="247" y="537"/>
                    <a:pt x="240" y="657"/>
                    <a:pt x="205" y="778"/>
                  </a:cubicBezTo>
                  <a:cubicBezTo>
                    <a:pt x="226" y="770"/>
                    <a:pt x="247" y="761"/>
                    <a:pt x="266" y="751"/>
                  </a:cubicBezTo>
                  <a:cubicBezTo>
                    <a:pt x="272" y="748"/>
                    <a:pt x="277" y="745"/>
                    <a:pt x="281" y="743"/>
                  </a:cubicBezTo>
                  <a:cubicBezTo>
                    <a:pt x="302" y="709"/>
                    <a:pt x="302" y="709"/>
                    <a:pt x="302" y="709"/>
                  </a:cubicBezTo>
                  <a:cubicBezTo>
                    <a:pt x="312" y="385"/>
                    <a:pt x="312" y="385"/>
                    <a:pt x="312" y="385"/>
                  </a:cubicBezTo>
                  <a:cubicBezTo>
                    <a:pt x="262" y="340"/>
                    <a:pt x="233" y="271"/>
                    <a:pt x="228" y="204"/>
                  </a:cubicBezTo>
                  <a:cubicBezTo>
                    <a:pt x="228" y="200"/>
                    <a:pt x="229" y="197"/>
                    <a:pt x="229" y="194"/>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508"/>
            <p:cNvSpPr/>
            <p:nvPr/>
          </p:nvSpPr>
          <p:spPr bwMode="auto">
            <a:xfrm>
              <a:off x="4522788" y="3952875"/>
              <a:ext cx="390525" cy="1819275"/>
            </a:xfrm>
            <a:custGeom>
              <a:avLst/>
              <a:gdLst>
                <a:gd name="T0" fmla="*/ 0 w 104"/>
                <a:gd name="T1" fmla="*/ 4 h 485"/>
                <a:gd name="T2" fmla="*/ 71 w 104"/>
                <a:gd name="T3" fmla="*/ 49 h 485"/>
                <a:gd name="T4" fmla="*/ 89 w 104"/>
                <a:gd name="T5" fmla="*/ 453 h 485"/>
                <a:gd name="T6" fmla="*/ 0 w 104"/>
                <a:gd name="T7" fmla="*/ 482 h 485"/>
                <a:gd name="T8" fmla="*/ 0 w 104"/>
                <a:gd name="T9" fmla="*/ 4 h 485"/>
              </a:gdLst>
              <a:ahLst/>
              <a:cxnLst>
                <a:cxn ang="0">
                  <a:pos x="T0" y="T1"/>
                </a:cxn>
                <a:cxn ang="0">
                  <a:pos x="T2" y="T3"/>
                </a:cxn>
                <a:cxn ang="0">
                  <a:pos x="T4" y="T5"/>
                </a:cxn>
                <a:cxn ang="0">
                  <a:pos x="T6" y="T7"/>
                </a:cxn>
                <a:cxn ang="0">
                  <a:pos x="T8" y="T9"/>
                </a:cxn>
              </a:cxnLst>
              <a:rect l="0" t="0" r="r" b="b"/>
              <a:pathLst>
                <a:path w="104" h="485">
                  <a:moveTo>
                    <a:pt x="0" y="4"/>
                  </a:moveTo>
                  <a:cubicBezTo>
                    <a:pt x="0" y="4"/>
                    <a:pt x="60" y="0"/>
                    <a:pt x="71" y="49"/>
                  </a:cubicBezTo>
                  <a:cubicBezTo>
                    <a:pt x="83" y="99"/>
                    <a:pt x="104" y="400"/>
                    <a:pt x="89" y="453"/>
                  </a:cubicBezTo>
                  <a:cubicBezTo>
                    <a:pt x="89" y="453"/>
                    <a:pt x="45" y="485"/>
                    <a:pt x="0" y="482"/>
                  </a:cubicBezTo>
                  <a:cubicBezTo>
                    <a:pt x="0" y="482"/>
                    <a:pt x="54" y="246"/>
                    <a:pt x="0" y="4"/>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509"/>
            <p:cNvSpPr/>
            <p:nvPr/>
          </p:nvSpPr>
          <p:spPr bwMode="auto">
            <a:xfrm>
              <a:off x="38100" y="2841625"/>
              <a:ext cx="2033588" cy="3197225"/>
            </a:xfrm>
            <a:custGeom>
              <a:avLst/>
              <a:gdLst>
                <a:gd name="T0" fmla="*/ 80 w 542"/>
                <a:gd name="T1" fmla="*/ 377 h 852"/>
                <a:gd name="T2" fmla="*/ 167 w 542"/>
                <a:gd name="T3" fmla="*/ 129 h 852"/>
                <a:gd name="T4" fmla="*/ 167 w 542"/>
                <a:gd name="T5" fmla="*/ 7 h 852"/>
                <a:gd name="T6" fmla="*/ 295 w 542"/>
                <a:gd name="T7" fmla="*/ 256 h 852"/>
                <a:gd name="T8" fmla="*/ 516 w 542"/>
                <a:gd name="T9" fmla="*/ 368 h 852"/>
                <a:gd name="T10" fmla="*/ 488 w 542"/>
                <a:gd name="T11" fmla="*/ 470 h 852"/>
                <a:gd name="T12" fmla="*/ 527 w 542"/>
                <a:gd name="T13" fmla="*/ 577 h 852"/>
                <a:gd name="T14" fmla="*/ 455 w 542"/>
                <a:gd name="T15" fmla="*/ 654 h 852"/>
                <a:gd name="T16" fmla="*/ 491 w 542"/>
                <a:gd name="T17" fmla="*/ 717 h 852"/>
                <a:gd name="T18" fmla="*/ 455 w 542"/>
                <a:gd name="T19" fmla="*/ 830 h 852"/>
                <a:gd name="T20" fmla="*/ 127 w 542"/>
                <a:gd name="T21" fmla="*/ 778 h 852"/>
                <a:gd name="T22" fmla="*/ 117 w 542"/>
                <a:gd name="T23" fmla="*/ 778 h 852"/>
                <a:gd name="T24" fmla="*/ 91 w 542"/>
                <a:gd name="T25" fmla="*/ 736 h 852"/>
                <a:gd name="T26" fmla="*/ 80 w 542"/>
                <a:gd name="T27" fmla="*/ 377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2" h="852">
                  <a:moveTo>
                    <a:pt x="80" y="377"/>
                  </a:moveTo>
                  <a:cubicBezTo>
                    <a:pt x="80" y="377"/>
                    <a:pt x="201" y="227"/>
                    <a:pt x="167" y="129"/>
                  </a:cubicBezTo>
                  <a:cubicBezTo>
                    <a:pt x="133" y="32"/>
                    <a:pt x="103" y="14"/>
                    <a:pt x="167" y="7"/>
                  </a:cubicBezTo>
                  <a:cubicBezTo>
                    <a:pt x="230" y="0"/>
                    <a:pt x="360" y="73"/>
                    <a:pt x="295" y="256"/>
                  </a:cubicBezTo>
                  <a:cubicBezTo>
                    <a:pt x="295" y="256"/>
                    <a:pt x="495" y="278"/>
                    <a:pt x="516" y="368"/>
                  </a:cubicBezTo>
                  <a:cubicBezTo>
                    <a:pt x="536" y="458"/>
                    <a:pt x="488" y="470"/>
                    <a:pt x="488" y="470"/>
                  </a:cubicBezTo>
                  <a:cubicBezTo>
                    <a:pt x="488" y="470"/>
                    <a:pt x="542" y="498"/>
                    <a:pt x="527" y="577"/>
                  </a:cubicBezTo>
                  <a:cubicBezTo>
                    <a:pt x="511" y="657"/>
                    <a:pt x="455" y="654"/>
                    <a:pt x="455" y="654"/>
                  </a:cubicBezTo>
                  <a:cubicBezTo>
                    <a:pt x="455" y="654"/>
                    <a:pt x="485" y="673"/>
                    <a:pt x="491" y="717"/>
                  </a:cubicBezTo>
                  <a:cubicBezTo>
                    <a:pt x="495" y="746"/>
                    <a:pt x="487" y="808"/>
                    <a:pt x="455" y="830"/>
                  </a:cubicBezTo>
                  <a:cubicBezTo>
                    <a:pt x="422" y="852"/>
                    <a:pt x="254" y="847"/>
                    <a:pt x="127" y="778"/>
                  </a:cubicBezTo>
                  <a:cubicBezTo>
                    <a:pt x="0" y="709"/>
                    <a:pt x="117" y="778"/>
                    <a:pt x="117" y="778"/>
                  </a:cubicBezTo>
                  <a:cubicBezTo>
                    <a:pt x="91" y="736"/>
                    <a:pt x="91" y="736"/>
                    <a:pt x="91" y="736"/>
                  </a:cubicBezTo>
                  <a:lnTo>
                    <a:pt x="80" y="377"/>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510"/>
            <p:cNvSpPr/>
            <p:nvPr/>
          </p:nvSpPr>
          <p:spPr bwMode="auto">
            <a:xfrm>
              <a:off x="1055688" y="4343400"/>
              <a:ext cx="968375" cy="520700"/>
            </a:xfrm>
            <a:custGeom>
              <a:avLst/>
              <a:gdLst>
                <a:gd name="T0" fmla="*/ 16 w 258"/>
                <a:gd name="T1" fmla="*/ 0 h 139"/>
                <a:gd name="T2" fmla="*/ 28 w 258"/>
                <a:gd name="T3" fmla="*/ 10 h 139"/>
                <a:gd name="T4" fmla="*/ 36 w 258"/>
                <a:gd name="T5" fmla="*/ 21 h 139"/>
                <a:gd name="T6" fmla="*/ 143 w 258"/>
                <a:gd name="T7" fmla="*/ 47 h 139"/>
                <a:gd name="T8" fmla="*/ 238 w 258"/>
                <a:gd name="T9" fmla="*/ 13 h 139"/>
                <a:gd name="T10" fmla="*/ 243 w 258"/>
                <a:gd name="T11" fmla="*/ 11 h 139"/>
                <a:gd name="T12" fmla="*/ 246 w 258"/>
                <a:gd name="T13" fmla="*/ 10 h 139"/>
                <a:gd name="T14" fmla="*/ 249 w 258"/>
                <a:gd name="T15" fmla="*/ 18 h 139"/>
                <a:gd name="T16" fmla="*/ 217 w 258"/>
                <a:gd name="T17" fmla="*/ 70 h 139"/>
                <a:gd name="T18" fmla="*/ 258 w 258"/>
                <a:gd name="T19" fmla="*/ 139 h 139"/>
                <a:gd name="T20" fmla="*/ 178 w 258"/>
                <a:gd name="T21" fmla="*/ 89 h 139"/>
                <a:gd name="T22" fmla="*/ 100 w 258"/>
                <a:gd name="T23" fmla="*/ 68 h 139"/>
                <a:gd name="T24" fmla="*/ 1 w 258"/>
                <a:gd name="T25" fmla="*/ 101 h 139"/>
                <a:gd name="T26" fmla="*/ 16 w 258"/>
                <a:gd name="T27"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8" h="139">
                  <a:moveTo>
                    <a:pt x="16" y="0"/>
                  </a:moveTo>
                  <a:cubicBezTo>
                    <a:pt x="20" y="3"/>
                    <a:pt x="24" y="7"/>
                    <a:pt x="28" y="10"/>
                  </a:cubicBezTo>
                  <a:cubicBezTo>
                    <a:pt x="29" y="14"/>
                    <a:pt x="32" y="17"/>
                    <a:pt x="36" y="21"/>
                  </a:cubicBezTo>
                  <a:cubicBezTo>
                    <a:pt x="67" y="47"/>
                    <a:pt x="105" y="53"/>
                    <a:pt x="143" y="47"/>
                  </a:cubicBezTo>
                  <a:cubicBezTo>
                    <a:pt x="179" y="55"/>
                    <a:pt x="222" y="45"/>
                    <a:pt x="238" y="13"/>
                  </a:cubicBezTo>
                  <a:cubicBezTo>
                    <a:pt x="240" y="12"/>
                    <a:pt x="241" y="11"/>
                    <a:pt x="243" y="11"/>
                  </a:cubicBezTo>
                  <a:cubicBezTo>
                    <a:pt x="244" y="11"/>
                    <a:pt x="245" y="10"/>
                    <a:pt x="246" y="10"/>
                  </a:cubicBezTo>
                  <a:cubicBezTo>
                    <a:pt x="247" y="13"/>
                    <a:pt x="248" y="15"/>
                    <a:pt x="249" y="18"/>
                  </a:cubicBezTo>
                  <a:cubicBezTo>
                    <a:pt x="246" y="63"/>
                    <a:pt x="217" y="70"/>
                    <a:pt x="217" y="70"/>
                  </a:cubicBezTo>
                  <a:cubicBezTo>
                    <a:pt x="217" y="70"/>
                    <a:pt x="253" y="89"/>
                    <a:pt x="258" y="139"/>
                  </a:cubicBezTo>
                  <a:cubicBezTo>
                    <a:pt x="236" y="114"/>
                    <a:pt x="209" y="98"/>
                    <a:pt x="178" y="89"/>
                  </a:cubicBezTo>
                  <a:cubicBezTo>
                    <a:pt x="153" y="78"/>
                    <a:pt x="125" y="71"/>
                    <a:pt x="100" y="68"/>
                  </a:cubicBezTo>
                  <a:cubicBezTo>
                    <a:pt x="58" y="61"/>
                    <a:pt x="24" y="72"/>
                    <a:pt x="1" y="101"/>
                  </a:cubicBezTo>
                  <a:cubicBezTo>
                    <a:pt x="0" y="65"/>
                    <a:pt x="3" y="29"/>
                    <a:pt x="16" y="0"/>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511"/>
            <p:cNvSpPr/>
            <p:nvPr/>
          </p:nvSpPr>
          <p:spPr bwMode="auto">
            <a:xfrm>
              <a:off x="536575" y="5295900"/>
              <a:ext cx="1322388" cy="784225"/>
            </a:xfrm>
            <a:custGeom>
              <a:avLst/>
              <a:gdLst>
                <a:gd name="T0" fmla="*/ 17 w 352"/>
                <a:gd name="T1" fmla="*/ 7 h 209"/>
                <a:gd name="T2" fmla="*/ 229 w 352"/>
                <a:gd name="T3" fmla="*/ 135 h 209"/>
                <a:gd name="T4" fmla="*/ 345 w 352"/>
                <a:gd name="T5" fmla="*/ 126 h 209"/>
                <a:gd name="T6" fmla="*/ 352 w 352"/>
                <a:gd name="T7" fmla="*/ 127 h 209"/>
                <a:gd name="T8" fmla="*/ 322 w 352"/>
                <a:gd name="T9" fmla="*/ 176 h 209"/>
                <a:gd name="T10" fmla="*/ 34 w 352"/>
                <a:gd name="T11" fmla="*/ 143 h 209"/>
                <a:gd name="T12" fmla="*/ 17 w 352"/>
                <a:gd name="T13" fmla="*/ 35 h 209"/>
                <a:gd name="T14" fmla="*/ 17 w 352"/>
                <a:gd name="T15" fmla="*/ 7 h 2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2" h="209">
                  <a:moveTo>
                    <a:pt x="17" y="7"/>
                  </a:moveTo>
                  <a:cubicBezTo>
                    <a:pt x="61" y="56"/>
                    <a:pt x="165" y="135"/>
                    <a:pt x="229" y="135"/>
                  </a:cubicBezTo>
                  <a:cubicBezTo>
                    <a:pt x="264" y="145"/>
                    <a:pt x="313" y="148"/>
                    <a:pt x="345" y="126"/>
                  </a:cubicBezTo>
                  <a:cubicBezTo>
                    <a:pt x="347" y="127"/>
                    <a:pt x="350" y="127"/>
                    <a:pt x="352" y="127"/>
                  </a:cubicBezTo>
                  <a:cubicBezTo>
                    <a:pt x="346" y="147"/>
                    <a:pt x="337" y="166"/>
                    <a:pt x="322" y="176"/>
                  </a:cubicBezTo>
                  <a:cubicBezTo>
                    <a:pt x="304" y="188"/>
                    <a:pt x="205" y="209"/>
                    <a:pt x="34" y="143"/>
                  </a:cubicBezTo>
                  <a:cubicBezTo>
                    <a:pt x="34" y="131"/>
                    <a:pt x="19" y="47"/>
                    <a:pt x="17" y="35"/>
                  </a:cubicBezTo>
                  <a:cubicBezTo>
                    <a:pt x="27" y="39"/>
                    <a:pt x="0" y="0"/>
                    <a:pt x="17" y="7"/>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512"/>
            <p:cNvSpPr/>
            <p:nvPr/>
          </p:nvSpPr>
          <p:spPr bwMode="auto">
            <a:xfrm>
              <a:off x="1096963" y="5119688"/>
              <a:ext cx="855663" cy="307975"/>
            </a:xfrm>
            <a:custGeom>
              <a:avLst/>
              <a:gdLst>
                <a:gd name="T0" fmla="*/ 4 w 228"/>
                <a:gd name="T1" fmla="*/ 0 h 82"/>
                <a:gd name="T2" fmla="*/ 59 w 228"/>
                <a:gd name="T3" fmla="*/ 19 h 82"/>
                <a:gd name="T4" fmla="*/ 121 w 228"/>
                <a:gd name="T5" fmla="*/ 27 h 82"/>
                <a:gd name="T6" fmla="*/ 185 w 228"/>
                <a:gd name="T7" fmla="*/ 19 h 82"/>
                <a:gd name="T8" fmla="*/ 212 w 228"/>
                <a:gd name="T9" fmla="*/ 11 h 82"/>
                <a:gd name="T10" fmla="*/ 228 w 228"/>
                <a:gd name="T11" fmla="*/ 13 h 82"/>
                <a:gd name="T12" fmla="*/ 173 w 228"/>
                <a:gd name="T13" fmla="*/ 47 h 82"/>
                <a:gd name="T14" fmla="*/ 201 w 228"/>
                <a:gd name="T15" fmla="*/ 82 h 82"/>
                <a:gd name="T16" fmla="*/ 8 w 228"/>
                <a:gd name="T17" fmla="*/ 73 h 82"/>
                <a:gd name="T18" fmla="*/ 0 w 228"/>
                <a:gd name="T19" fmla="*/ 0 h 82"/>
                <a:gd name="T20" fmla="*/ 4 w 228"/>
                <a:gd name="T21"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82">
                  <a:moveTo>
                    <a:pt x="4" y="0"/>
                  </a:moveTo>
                  <a:cubicBezTo>
                    <a:pt x="22" y="12"/>
                    <a:pt x="40" y="17"/>
                    <a:pt x="59" y="19"/>
                  </a:cubicBezTo>
                  <a:cubicBezTo>
                    <a:pt x="79" y="27"/>
                    <a:pt x="101" y="30"/>
                    <a:pt x="121" y="27"/>
                  </a:cubicBezTo>
                  <a:cubicBezTo>
                    <a:pt x="143" y="30"/>
                    <a:pt x="165" y="28"/>
                    <a:pt x="185" y="19"/>
                  </a:cubicBezTo>
                  <a:cubicBezTo>
                    <a:pt x="194" y="17"/>
                    <a:pt x="203" y="15"/>
                    <a:pt x="212" y="11"/>
                  </a:cubicBezTo>
                  <a:cubicBezTo>
                    <a:pt x="217" y="12"/>
                    <a:pt x="223" y="13"/>
                    <a:pt x="228" y="13"/>
                  </a:cubicBezTo>
                  <a:cubicBezTo>
                    <a:pt x="206" y="48"/>
                    <a:pt x="173" y="47"/>
                    <a:pt x="173" y="47"/>
                  </a:cubicBezTo>
                  <a:cubicBezTo>
                    <a:pt x="173" y="47"/>
                    <a:pt x="190" y="58"/>
                    <a:pt x="201" y="82"/>
                  </a:cubicBezTo>
                  <a:cubicBezTo>
                    <a:pt x="151" y="36"/>
                    <a:pt x="60" y="29"/>
                    <a:pt x="8" y="73"/>
                  </a:cubicBezTo>
                  <a:cubicBezTo>
                    <a:pt x="6" y="48"/>
                    <a:pt x="3" y="24"/>
                    <a:pt x="0" y="0"/>
                  </a:cubicBezTo>
                  <a:cubicBezTo>
                    <a:pt x="1" y="0"/>
                    <a:pt x="3" y="0"/>
                    <a:pt x="4" y="0"/>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513"/>
            <p:cNvSpPr/>
            <p:nvPr/>
          </p:nvSpPr>
          <p:spPr bwMode="auto">
            <a:xfrm>
              <a:off x="341313" y="2943225"/>
              <a:ext cx="1174750" cy="2919413"/>
            </a:xfrm>
            <a:custGeom>
              <a:avLst/>
              <a:gdLst>
                <a:gd name="T0" fmla="*/ 83 w 313"/>
                <a:gd name="T1" fmla="*/ 194 h 778"/>
                <a:gd name="T2" fmla="*/ 86 w 313"/>
                <a:gd name="T3" fmla="*/ 102 h 778"/>
                <a:gd name="T4" fmla="*/ 49 w 313"/>
                <a:gd name="T5" fmla="*/ 0 h 778"/>
                <a:gd name="T6" fmla="*/ 67 w 313"/>
                <a:gd name="T7" fmla="*/ 9 h 778"/>
                <a:gd name="T8" fmla="*/ 76 w 313"/>
                <a:gd name="T9" fmla="*/ 14 h 778"/>
                <a:gd name="T10" fmla="*/ 88 w 313"/>
                <a:gd name="T11" fmla="*/ 20 h 778"/>
                <a:gd name="T12" fmla="*/ 104 w 313"/>
                <a:gd name="T13" fmla="*/ 30 h 778"/>
                <a:gd name="T14" fmla="*/ 136 w 313"/>
                <a:gd name="T15" fmla="*/ 83 h 778"/>
                <a:gd name="T16" fmla="*/ 140 w 313"/>
                <a:gd name="T17" fmla="*/ 99 h 778"/>
                <a:gd name="T18" fmla="*/ 160 w 313"/>
                <a:gd name="T19" fmla="*/ 179 h 778"/>
                <a:gd name="T20" fmla="*/ 222 w 313"/>
                <a:gd name="T21" fmla="*/ 170 h 778"/>
                <a:gd name="T22" fmla="*/ 230 w 313"/>
                <a:gd name="T23" fmla="*/ 159 h 778"/>
                <a:gd name="T24" fmla="*/ 230 w 313"/>
                <a:gd name="T25" fmla="*/ 157 h 778"/>
                <a:gd name="T26" fmla="*/ 217 w 313"/>
                <a:gd name="T27" fmla="*/ 218 h 778"/>
                <a:gd name="T28" fmla="*/ 239 w 313"/>
                <a:gd name="T29" fmla="*/ 231 h 778"/>
                <a:gd name="T30" fmla="*/ 313 w 313"/>
                <a:gd name="T31" fmla="*/ 253 h 778"/>
                <a:gd name="T32" fmla="*/ 251 w 313"/>
                <a:gd name="T33" fmla="*/ 244 h 778"/>
                <a:gd name="T34" fmla="*/ 162 w 313"/>
                <a:gd name="T35" fmla="*/ 268 h 778"/>
                <a:gd name="T36" fmla="*/ 161 w 313"/>
                <a:gd name="T37" fmla="*/ 265 h 778"/>
                <a:gd name="T38" fmla="*/ 148 w 313"/>
                <a:gd name="T39" fmla="*/ 276 h 778"/>
                <a:gd name="T40" fmla="*/ 151 w 313"/>
                <a:gd name="T41" fmla="*/ 272 h 778"/>
                <a:gd name="T42" fmla="*/ 146 w 313"/>
                <a:gd name="T43" fmla="*/ 277 h 778"/>
                <a:gd name="T44" fmla="*/ 144 w 313"/>
                <a:gd name="T45" fmla="*/ 279 h 778"/>
                <a:gd name="T46" fmla="*/ 137 w 313"/>
                <a:gd name="T47" fmla="*/ 290 h 778"/>
                <a:gd name="T48" fmla="*/ 127 w 313"/>
                <a:gd name="T49" fmla="*/ 305 h 778"/>
                <a:gd name="T50" fmla="*/ 134 w 313"/>
                <a:gd name="T51" fmla="*/ 295 h 778"/>
                <a:gd name="T52" fmla="*/ 129 w 313"/>
                <a:gd name="T53" fmla="*/ 305 h 778"/>
                <a:gd name="T54" fmla="*/ 112 w 313"/>
                <a:gd name="T55" fmla="*/ 335 h 778"/>
                <a:gd name="T56" fmla="*/ 90 w 313"/>
                <a:gd name="T57" fmla="*/ 408 h 778"/>
                <a:gd name="T58" fmla="*/ 107 w 313"/>
                <a:gd name="T59" fmla="*/ 778 h 778"/>
                <a:gd name="T60" fmla="*/ 46 w 313"/>
                <a:gd name="T61" fmla="*/ 751 h 778"/>
                <a:gd name="T62" fmla="*/ 31 w 313"/>
                <a:gd name="T63" fmla="*/ 743 h 778"/>
                <a:gd name="T64" fmla="*/ 10 w 313"/>
                <a:gd name="T65" fmla="*/ 709 h 778"/>
                <a:gd name="T66" fmla="*/ 0 w 313"/>
                <a:gd name="T67" fmla="*/ 385 h 778"/>
                <a:gd name="T68" fmla="*/ 84 w 313"/>
                <a:gd name="T69" fmla="*/ 204 h 778"/>
                <a:gd name="T70" fmla="*/ 83 w 313"/>
                <a:gd name="T71" fmla="*/ 194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3" h="778">
                  <a:moveTo>
                    <a:pt x="83" y="194"/>
                  </a:moveTo>
                  <a:cubicBezTo>
                    <a:pt x="92" y="162"/>
                    <a:pt x="95" y="130"/>
                    <a:pt x="86" y="102"/>
                  </a:cubicBezTo>
                  <a:cubicBezTo>
                    <a:pt x="66" y="47"/>
                    <a:pt x="48" y="17"/>
                    <a:pt x="49" y="0"/>
                  </a:cubicBezTo>
                  <a:cubicBezTo>
                    <a:pt x="55" y="3"/>
                    <a:pt x="61" y="6"/>
                    <a:pt x="67" y="9"/>
                  </a:cubicBezTo>
                  <a:cubicBezTo>
                    <a:pt x="69" y="11"/>
                    <a:pt x="72" y="13"/>
                    <a:pt x="76" y="14"/>
                  </a:cubicBezTo>
                  <a:cubicBezTo>
                    <a:pt x="80" y="16"/>
                    <a:pt x="84" y="18"/>
                    <a:pt x="88" y="20"/>
                  </a:cubicBezTo>
                  <a:cubicBezTo>
                    <a:pt x="93" y="23"/>
                    <a:pt x="99" y="27"/>
                    <a:pt x="104" y="30"/>
                  </a:cubicBezTo>
                  <a:cubicBezTo>
                    <a:pt x="114" y="48"/>
                    <a:pt x="124" y="66"/>
                    <a:pt x="136" y="83"/>
                  </a:cubicBezTo>
                  <a:cubicBezTo>
                    <a:pt x="137" y="88"/>
                    <a:pt x="139" y="94"/>
                    <a:pt x="140" y="99"/>
                  </a:cubicBezTo>
                  <a:cubicBezTo>
                    <a:pt x="146" y="126"/>
                    <a:pt x="150" y="153"/>
                    <a:pt x="160" y="179"/>
                  </a:cubicBezTo>
                  <a:cubicBezTo>
                    <a:pt x="174" y="213"/>
                    <a:pt x="227" y="202"/>
                    <a:pt x="222" y="170"/>
                  </a:cubicBezTo>
                  <a:cubicBezTo>
                    <a:pt x="230" y="159"/>
                    <a:pt x="230" y="159"/>
                    <a:pt x="230" y="159"/>
                  </a:cubicBezTo>
                  <a:cubicBezTo>
                    <a:pt x="230" y="158"/>
                    <a:pt x="230" y="157"/>
                    <a:pt x="230" y="157"/>
                  </a:cubicBezTo>
                  <a:cubicBezTo>
                    <a:pt x="229" y="176"/>
                    <a:pt x="224" y="196"/>
                    <a:pt x="217" y="218"/>
                  </a:cubicBezTo>
                  <a:cubicBezTo>
                    <a:pt x="220" y="224"/>
                    <a:pt x="227" y="227"/>
                    <a:pt x="239" y="231"/>
                  </a:cubicBezTo>
                  <a:cubicBezTo>
                    <a:pt x="263" y="238"/>
                    <a:pt x="289" y="243"/>
                    <a:pt x="313" y="253"/>
                  </a:cubicBezTo>
                  <a:cubicBezTo>
                    <a:pt x="292" y="246"/>
                    <a:pt x="265" y="242"/>
                    <a:pt x="251" y="244"/>
                  </a:cubicBezTo>
                  <a:cubicBezTo>
                    <a:pt x="222" y="247"/>
                    <a:pt x="191" y="257"/>
                    <a:pt x="162" y="268"/>
                  </a:cubicBezTo>
                  <a:cubicBezTo>
                    <a:pt x="161" y="267"/>
                    <a:pt x="161" y="265"/>
                    <a:pt x="161" y="265"/>
                  </a:cubicBezTo>
                  <a:cubicBezTo>
                    <a:pt x="157" y="270"/>
                    <a:pt x="152" y="273"/>
                    <a:pt x="148" y="276"/>
                  </a:cubicBezTo>
                  <a:cubicBezTo>
                    <a:pt x="151" y="272"/>
                    <a:pt x="151" y="272"/>
                    <a:pt x="151" y="272"/>
                  </a:cubicBezTo>
                  <a:cubicBezTo>
                    <a:pt x="149" y="273"/>
                    <a:pt x="148" y="275"/>
                    <a:pt x="146" y="277"/>
                  </a:cubicBezTo>
                  <a:cubicBezTo>
                    <a:pt x="145" y="278"/>
                    <a:pt x="145" y="278"/>
                    <a:pt x="144" y="279"/>
                  </a:cubicBezTo>
                  <a:cubicBezTo>
                    <a:pt x="141" y="282"/>
                    <a:pt x="139" y="286"/>
                    <a:pt x="137" y="290"/>
                  </a:cubicBezTo>
                  <a:cubicBezTo>
                    <a:pt x="133" y="295"/>
                    <a:pt x="130" y="300"/>
                    <a:pt x="127" y="305"/>
                  </a:cubicBezTo>
                  <a:cubicBezTo>
                    <a:pt x="134" y="295"/>
                    <a:pt x="134" y="295"/>
                    <a:pt x="134" y="295"/>
                  </a:cubicBezTo>
                  <a:cubicBezTo>
                    <a:pt x="133" y="298"/>
                    <a:pt x="131" y="302"/>
                    <a:pt x="129" y="305"/>
                  </a:cubicBezTo>
                  <a:cubicBezTo>
                    <a:pt x="123" y="314"/>
                    <a:pt x="117" y="324"/>
                    <a:pt x="112" y="335"/>
                  </a:cubicBezTo>
                  <a:cubicBezTo>
                    <a:pt x="102" y="358"/>
                    <a:pt x="95" y="383"/>
                    <a:pt x="90" y="408"/>
                  </a:cubicBezTo>
                  <a:cubicBezTo>
                    <a:pt x="65" y="537"/>
                    <a:pt x="72" y="657"/>
                    <a:pt x="107" y="778"/>
                  </a:cubicBezTo>
                  <a:cubicBezTo>
                    <a:pt x="86" y="770"/>
                    <a:pt x="65" y="761"/>
                    <a:pt x="46" y="751"/>
                  </a:cubicBezTo>
                  <a:cubicBezTo>
                    <a:pt x="40" y="748"/>
                    <a:pt x="36" y="745"/>
                    <a:pt x="31" y="743"/>
                  </a:cubicBezTo>
                  <a:cubicBezTo>
                    <a:pt x="10" y="709"/>
                    <a:pt x="10" y="709"/>
                    <a:pt x="10" y="709"/>
                  </a:cubicBezTo>
                  <a:cubicBezTo>
                    <a:pt x="0" y="385"/>
                    <a:pt x="0" y="385"/>
                    <a:pt x="0" y="385"/>
                  </a:cubicBezTo>
                  <a:cubicBezTo>
                    <a:pt x="51" y="340"/>
                    <a:pt x="80" y="271"/>
                    <a:pt x="84" y="204"/>
                  </a:cubicBezTo>
                  <a:cubicBezTo>
                    <a:pt x="84" y="200"/>
                    <a:pt x="84" y="197"/>
                    <a:pt x="83" y="194"/>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514"/>
            <p:cNvSpPr/>
            <p:nvPr/>
          </p:nvSpPr>
          <p:spPr bwMode="auto">
            <a:xfrm>
              <a:off x="128588" y="3952875"/>
              <a:ext cx="385763" cy="1819275"/>
            </a:xfrm>
            <a:custGeom>
              <a:avLst/>
              <a:gdLst>
                <a:gd name="T0" fmla="*/ 103 w 103"/>
                <a:gd name="T1" fmla="*/ 4 h 485"/>
                <a:gd name="T2" fmla="*/ 32 w 103"/>
                <a:gd name="T3" fmla="*/ 49 h 485"/>
                <a:gd name="T4" fmla="*/ 14 w 103"/>
                <a:gd name="T5" fmla="*/ 453 h 485"/>
                <a:gd name="T6" fmla="*/ 103 w 103"/>
                <a:gd name="T7" fmla="*/ 482 h 485"/>
                <a:gd name="T8" fmla="*/ 103 w 103"/>
                <a:gd name="T9" fmla="*/ 4 h 485"/>
              </a:gdLst>
              <a:ahLst/>
              <a:cxnLst>
                <a:cxn ang="0">
                  <a:pos x="T0" y="T1"/>
                </a:cxn>
                <a:cxn ang="0">
                  <a:pos x="T2" y="T3"/>
                </a:cxn>
                <a:cxn ang="0">
                  <a:pos x="T4" y="T5"/>
                </a:cxn>
                <a:cxn ang="0">
                  <a:pos x="T6" y="T7"/>
                </a:cxn>
                <a:cxn ang="0">
                  <a:pos x="T8" y="T9"/>
                </a:cxn>
              </a:cxnLst>
              <a:rect l="0" t="0" r="r" b="b"/>
              <a:pathLst>
                <a:path w="103" h="485">
                  <a:moveTo>
                    <a:pt x="103" y="4"/>
                  </a:moveTo>
                  <a:cubicBezTo>
                    <a:pt x="103" y="4"/>
                    <a:pt x="44" y="0"/>
                    <a:pt x="32" y="49"/>
                  </a:cubicBezTo>
                  <a:cubicBezTo>
                    <a:pt x="20" y="99"/>
                    <a:pt x="0" y="400"/>
                    <a:pt x="14" y="453"/>
                  </a:cubicBezTo>
                  <a:cubicBezTo>
                    <a:pt x="14" y="453"/>
                    <a:pt x="59" y="485"/>
                    <a:pt x="103" y="482"/>
                  </a:cubicBezTo>
                  <a:cubicBezTo>
                    <a:pt x="103" y="482"/>
                    <a:pt x="50" y="246"/>
                    <a:pt x="103" y="4"/>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 name="组合 1"/>
          <p:cNvGrpSpPr/>
          <p:nvPr/>
        </p:nvGrpSpPr>
        <p:grpSpPr>
          <a:xfrm>
            <a:off x="5786267" y="4063889"/>
            <a:ext cx="2675824" cy="655802"/>
            <a:chOff x="5786267" y="4063889"/>
            <a:chExt cx="2675824" cy="655802"/>
          </a:xfrm>
        </p:grpSpPr>
        <p:grpSp>
          <p:nvGrpSpPr>
            <p:cNvPr id="86" name="组合 85"/>
            <p:cNvGrpSpPr>
              <a:grpSpLocks noChangeAspect="1"/>
            </p:cNvGrpSpPr>
            <p:nvPr/>
          </p:nvGrpSpPr>
          <p:grpSpPr>
            <a:xfrm>
              <a:off x="7894543" y="4063889"/>
              <a:ext cx="567548" cy="611079"/>
              <a:chOff x="7010400" y="-430212"/>
              <a:chExt cx="558801" cy="601662"/>
            </a:xfrm>
            <a:solidFill>
              <a:schemeClr val="bg1"/>
            </a:solidFill>
          </p:grpSpPr>
          <p:sp>
            <p:nvSpPr>
              <p:cNvPr id="87" name="Freeform 933"/>
              <p:cNvSpPr/>
              <p:nvPr/>
            </p:nvSpPr>
            <p:spPr bwMode="auto">
              <a:xfrm>
                <a:off x="7089775" y="-182562"/>
                <a:ext cx="41275" cy="87313"/>
              </a:xfrm>
              <a:custGeom>
                <a:avLst/>
                <a:gdLst>
                  <a:gd name="T0" fmla="*/ 1 w 11"/>
                  <a:gd name="T1" fmla="*/ 0 h 23"/>
                  <a:gd name="T2" fmla="*/ 0 w 11"/>
                  <a:gd name="T3" fmla="*/ 23 h 23"/>
                  <a:gd name="T4" fmla="*/ 6 w 11"/>
                  <a:gd name="T5" fmla="*/ 23 h 23"/>
                  <a:gd name="T6" fmla="*/ 11 w 11"/>
                  <a:gd name="T7" fmla="*/ 2 h 23"/>
                  <a:gd name="T8" fmla="*/ 6 w 11"/>
                  <a:gd name="T9" fmla="*/ 1 h 23"/>
                  <a:gd name="T10" fmla="*/ 1 w 11"/>
                  <a:gd name="T11" fmla="*/ 0 h 23"/>
                </a:gdLst>
                <a:ahLst/>
                <a:cxnLst>
                  <a:cxn ang="0">
                    <a:pos x="T0" y="T1"/>
                  </a:cxn>
                  <a:cxn ang="0">
                    <a:pos x="T2" y="T3"/>
                  </a:cxn>
                  <a:cxn ang="0">
                    <a:pos x="T4" y="T5"/>
                  </a:cxn>
                  <a:cxn ang="0">
                    <a:pos x="T6" y="T7"/>
                  </a:cxn>
                  <a:cxn ang="0">
                    <a:pos x="T8" y="T9"/>
                  </a:cxn>
                  <a:cxn ang="0">
                    <a:pos x="T10" y="T11"/>
                  </a:cxn>
                </a:cxnLst>
                <a:rect l="0" t="0" r="r" b="b"/>
                <a:pathLst>
                  <a:path w="11" h="23">
                    <a:moveTo>
                      <a:pt x="1" y="0"/>
                    </a:moveTo>
                    <a:cubicBezTo>
                      <a:pt x="0" y="23"/>
                      <a:pt x="0" y="23"/>
                      <a:pt x="0" y="23"/>
                    </a:cubicBezTo>
                    <a:cubicBezTo>
                      <a:pt x="6" y="23"/>
                      <a:pt x="6" y="23"/>
                      <a:pt x="6" y="23"/>
                    </a:cubicBezTo>
                    <a:cubicBezTo>
                      <a:pt x="11" y="2"/>
                      <a:pt x="11" y="2"/>
                      <a:pt x="11" y="2"/>
                    </a:cubicBezTo>
                    <a:cubicBezTo>
                      <a:pt x="9" y="1"/>
                      <a:pt x="8" y="1"/>
                      <a:pt x="6" y="1"/>
                    </a:cubicBezTo>
                    <a:cubicBezTo>
                      <a:pt x="5" y="1"/>
                      <a:pt x="3"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8" name="Freeform 934"/>
              <p:cNvSpPr/>
              <p:nvPr/>
            </p:nvSpPr>
            <p:spPr bwMode="auto">
              <a:xfrm>
                <a:off x="7010400" y="-350837"/>
                <a:ext cx="214313" cy="168275"/>
              </a:xfrm>
              <a:custGeom>
                <a:avLst/>
                <a:gdLst>
                  <a:gd name="T0" fmla="*/ 28 w 57"/>
                  <a:gd name="T1" fmla="*/ 44 h 45"/>
                  <a:gd name="T2" fmla="*/ 57 w 57"/>
                  <a:gd name="T3" fmla="*/ 37 h 45"/>
                  <a:gd name="T4" fmla="*/ 44 w 57"/>
                  <a:gd name="T5" fmla="*/ 26 h 45"/>
                  <a:gd name="T6" fmla="*/ 45 w 57"/>
                  <a:gd name="T7" fmla="*/ 3 h 45"/>
                  <a:gd name="T8" fmla="*/ 32 w 57"/>
                  <a:gd name="T9" fmla="*/ 3 h 45"/>
                  <a:gd name="T10" fmla="*/ 21 w 57"/>
                  <a:gd name="T11" fmla="*/ 0 h 45"/>
                  <a:gd name="T12" fmla="*/ 16 w 57"/>
                  <a:gd name="T13" fmla="*/ 23 h 45"/>
                  <a:gd name="T14" fmla="*/ 1 w 57"/>
                  <a:gd name="T15" fmla="*/ 30 h 45"/>
                  <a:gd name="T16" fmla="*/ 28 w 57"/>
                  <a:gd name="T17"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45">
                    <a:moveTo>
                      <a:pt x="28" y="44"/>
                    </a:moveTo>
                    <a:cubicBezTo>
                      <a:pt x="43" y="45"/>
                      <a:pt x="56" y="42"/>
                      <a:pt x="57" y="37"/>
                    </a:cubicBezTo>
                    <a:cubicBezTo>
                      <a:pt x="57" y="33"/>
                      <a:pt x="52" y="29"/>
                      <a:pt x="44" y="26"/>
                    </a:cubicBezTo>
                    <a:cubicBezTo>
                      <a:pt x="45" y="3"/>
                      <a:pt x="45" y="3"/>
                      <a:pt x="45" y="3"/>
                    </a:cubicBezTo>
                    <a:cubicBezTo>
                      <a:pt x="42" y="4"/>
                      <a:pt x="37" y="4"/>
                      <a:pt x="32" y="3"/>
                    </a:cubicBezTo>
                    <a:cubicBezTo>
                      <a:pt x="28" y="3"/>
                      <a:pt x="24" y="2"/>
                      <a:pt x="21" y="0"/>
                    </a:cubicBezTo>
                    <a:cubicBezTo>
                      <a:pt x="16" y="23"/>
                      <a:pt x="16" y="23"/>
                      <a:pt x="16" y="23"/>
                    </a:cubicBezTo>
                    <a:cubicBezTo>
                      <a:pt x="8" y="23"/>
                      <a:pt x="2" y="26"/>
                      <a:pt x="1" y="30"/>
                    </a:cubicBezTo>
                    <a:cubicBezTo>
                      <a:pt x="0" y="36"/>
                      <a:pt x="12" y="42"/>
                      <a:pt x="28"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9" name="Freeform 935"/>
              <p:cNvSpPr/>
              <p:nvPr/>
            </p:nvSpPr>
            <p:spPr bwMode="auto">
              <a:xfrm>
                <a:off x="7021513" y="-231775"/>
                <a:ext cx="547688" cy="403225"/>
              </a:xfrm>
              <a:custGeom>
                <a:avLst/>
                <a:gdLst>
                  <a:gd name="T0" fmla="*/ 86 w 146"/>
                  <a:gd name="T1" fmla="*/ 0 h 107"/>
                  <a:gd name="T2" fmla="*/ 56 w 146"/>
                  <a:gd name="T3" fmla="*/ 9 h 107"/>
                  <a:gd name="T4" fmla="*/ 34 w 146"/>
                  <a:gd name="T5" fmla="*/ 16 h 107"/>
                  <a:gd name="T6" fmla="*/ 34 w 146"/>
                  <a:gd name="T7" fmla="*/ 16 h 107"/>
                  <a:gd name="T8" fmla="*/ 33 w 146"/>
                  <a:gd name="T9" fmla="*/ 16 h 107"/>
                  <a:gd name="T10" fmla="*/ 30 w 146"/>
                  <a:gd name="T11" fmla="*/ 28 h 107"/>
                  <a:gd name="T12" fmla="*/ 75 w 146"/>
                  <a:gd name="T13" fmla="*/ 15 h 107"/>
                  <a:gd name="T14" fmla="*/ 117 w 146"/>
                  <a:gd name="T15" fmla="*/ 75 h 107"/>
                  <a:gd name="T16" fmla="*/ 34 w 146"/>
                  <a:gd name="T17" fmla="*/ 93 h 107"/>
                  <a:gd name="T18" fmla="*/ 16 w 146"/>
                  <a:gd name="T19" fmla="*/ 39 h 107"/>
                  <a:gd name="T20" fmla="*/ 14 w 146"/>
                  <a:gd name="T21" fmla="*/ 39 h 107"/>
                  <a:gd name="T22" fmla="*/ 14 w 146"/>
                  <a:gd name="T23" fmla="*/ 33 h 107"/>
                  <a:gd name="T24" fmla="*/ 14 w 146"/>
                  <a:gd name="T25" fmla="*/ 33 h 107"/>
                  <a:gd name="T26" fmla="*/ 14 w 146"/>
                  <a:gd name="T27" fmla="*/ 33 h 107"/>
                  <a:gd name="T28" fmla="*/ 15 w 146"/>
                  <a:gd name="T29" fmla="*/ 21 h 107"/>
                  <a:gd name="T30" fmla="*/ 0 w 146"/>
                  <a:gd name="T31" fmla="*/ 25 h 107"/>
                  <a:gd name="T32" fmla="*/ 26 w 146"/>
                  <a:gd name="T33" fmla="*/ 107 h 107"/>
                  <a:gd name="T34" fmla="*/ 146 w 146"/>
                  <a:gd name="T35" fmla="*/ 80 h 107"/>
                  <a:gd name="T36" fmla="*/ 86 w 146"/>
                  <a:gd name="T3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6" h="107">
                    <a:moveTo>
                      <a:pt x="86" y="0"/>
                    </a:moveTo>
                    <a:cubicBezTo>
                      <a:pt x="56" y="9"/>
                      <a:pt x="56" y="9"/>
                      <a:pt x="56" y="9"/>
                    </a:cubicBezTo>
                    <a:cubicBezTo>
                      <a:pt x="53" y="13"/>
                      <a:pt x="45" y="16"/>
                      <a:pt x="34" y="16"/>
                    </a:cubicBezTo>
                    <a:cubicBezTo>
                      <a:pt x="34" y="16"/>
                      <a:pt x="34" y="16"/>
                      <a:pt x="34" y="16"/>
                    </a:cubicBezTo>
                    <a:cubicBezTo>
                      <a:pt x="33" y="16"/>
                      <a:pt x="33" y="16"/>
                      <a:pt x="33" y="16"/>
                    </a:cubicBezTo>
                    <a:cubicBezTo>
                      <a:pt x="30" y="28"/>
                      <a:pt x="30" y="28"/>
                      <a:pt x="30" y="28"/>
                    </a:cubicBezTo>
                    <a:cubicBezTo>
                      <a:pt x="75" y="15"/>
                      <a:pt x="75" y="15"/>
                      <a:pt x="75" y="15"/>
                    </a:cubicBezTo>
                    <a:cubicBezTo>
                      <a:pt x="79" y="41"/>
                      <a:pt x="100" y="62"/>
                      <a:pt x="117" y="75"/>
                    </a:cubicBezTo>
                    <a:cubicBezTo>
                      <a:pt x="34" y="93"/>
                      <a:pt x="34" y="93"/>
                      <a:pt x="34" y="93"/>
                    </a:cubicBezTo>
                    <a:cubicBezTo>
                      <a:pt x="16" y="39"/>
                      <a:pt x="16" y="39"/>
                      <a:pt x="16" y="39"/>
                    </a:cubicBezTo>
                    <a:cubicBezTo>
                      <a:pt x="14" y="39"/>
                      <a:pt x="14" y="39"/>
                      <a:pt x="14" y="39"/>
                    </a:cubicBezTo>
                    <a:cubicBezTo>
                      <a:pt x="14" y="33"/>
                      <a:pt x="14" y="33"/>
                      <a:pt x="14" y="33"/>
                    </a:cubicBezTo>
                    <a:cubicBezTo>
                      <a:pt x="14" y="33"/>
                      <a:pt x="14" y="33"/>
                      <a:pt x="14" y="33"/>
                    </a:cubicBezTo>
                    <a:cubicBezTo>
                      <a:pt x="14" y="33"/>
                      <a:pt x="14" y="33"/>
                      <a:pt x="14" y="33"/>
                    </a:cubicBezTo>
                    <a:cubicBezTo>
                      <a:pt x="15" y="21"/>
                      <a:pt x="15" y="21"/>
                      <a:pt x="15" y="21"/>
                    </a:cubicBezTo>
                    <a:cubicBezTo>
                      <a:pt x="0" y="25"/>
                      <a:pt x="0" y="25"/>
                      <a:pt x="0" y="25"/>
                    </a:cubicBezTo>
                    <a:cubicBezTo>
                      <a:pt x="26" y="107"/>
                      <a:pt x="26" y="107"/>
                      <a:pt x="26" y="107"/>
                    </a:cubicBezTo>
                    <a:cubicBezTo>
                      <a:pt x="146" y="80"/>
                      <a:pt x="146" y="80"/>
                      <a:pt x="146" y="80"/>
                    </a:cubicBezTo>
                    <a:cubicBezTo>
                      <a:pt x="146" y="80"/>
                      <a:pt x="81" y="46"/>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0" name="Freeform 936"/>
              <p:cNvSpPr>
                <a:spLocks noEditPoints="1"/>
              </p:cNvSpPr>
              <p:nvPr/>
            </p:nvSpPr>
            <p:spPr bwMode="auto">
              <a:xfrm>
                <a:off x="7059613" y="-430212"/>
                <a:ext cx="157163" cy="85725"/>
              </a:xfrm>
              <a:custGeom>
                <a:avLst/>
                <a:gdLst>
                  <a:gd name="T0" fmla="*/ 20 w 42"/>
                  <a:gd name="T1" fmla="*/ 22 h 23"/>
                  <a:gd name="T2" fmla="*/ 41 w 42"/>
                  <a:gd name="T3" fmla="*/ 14 h 23"/>
                  <a:gd name="T4" fmla="*/ 22 w 42"/>
                  <a:gd name="T5" fmla="*/ 1 h 23"/>
                  <a:gd name="T6" fmla="*/ 1 w 42"/>
                  <a:gd name="T7" fmla="*/ 9 h 23"/>
                  <a:gd name="T8" fmla="*/ 20 w 42"/>
                  <a:gd name="T9" fmla="*/ 22 h 23"/>
                  <a:gd name="T10" fmla="*/ 21 w 42"/>
                  <a:gd name="T11" fmla="*/ 8 h 23"/>
                  <a:gd name="T12" fmla="*/ 35 w 42"/>
                  <a:gd name="T13" fmla="*/ 13 h 23"/>
                  <a:gd name="T14" fmla="*/ 20 w 42"/>
                  <a:gd name="T15" fmla="*/ 16 h 23"/>
                  <a:gd name="T16" fmla="*/ 7 w 42"/>
                  <a:gd name="T17" fmla="*/ 10 h 23"/>
                  <a:gd name="T18" fmla="*/ 21 w 42"/>
                  <a:gd name="T1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23">
                    <a:moveTo>
                      <a:pt x="20" y="22"/>
                    </a:moveTo>
                    <a:cubicBezTo>
                      <a:pt x="31" y="23"/>
                      <a:pt x="41" y="20"/>
                      <a:pt x="41" y="14"/>
                    </a:cubicBezTo>
                    <a:cubicBezTo>
                      <a:pt x="42" y="9"/>
                      <a:pt x="34" y="3"/>
                      <a:pt x="22" y="1"/>
                    </a:cubicBezTo>
                    <a:cubicBezTo>
                      <a:pt x="11" y="0"/>
                      <a:pt x="1" y="3"/>
                      <a:pt x="1" y="9"/>
                    </a:cubicBezTo>
                    <a:cubicBezTo>
                      <a:pt x="0" y="15"/>
                      <a:pt x="8" y="20"/>
                      <a:pt x="20" y="22"/>
                    </a:cubicBezTo>
                    <a:close/>
                    <a:moveTo>
                      <a:pt x="21" y="8"/>
                    </a:moveTo>
                    <a:cubicBezTo>
                      <a:pt x="29" y="9"/>
                      <a:pt x="34" y="12"/>
                      <a:pt x="35" y="13"/>
                    </a:cubicBezTo>
                    <a:cubicBezTo>
                      <a:pt x="33" y="15"/>
                      <a:pt x="28" y="16"/>
                      <a:pt x="20" y="16"/>
                    </a:cubicBezTo>
                    <a:cubicBezTo>
                      <a:pt x="13" y="15"/>
                      <a:pt x="8" y="11"/>
                      <a:pt x="7" y="10"/>
                    </a:cubicBezTo>
                    <a:cubicBezTo>
                      <a:pt x="8" y="9"/>
                      <a:pt x="14" y="7"/>
                      <a:pt x="2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1" name="Freeform 937"/>
              <p:cNvSpPr/>
              <p:nvPr/>
            </p:nvSpPr>
            <p:spPr bwMode="auto">
              <a:xfrm>
                <a:off x="7148513" y="-1587"/>
                <a:ext cx="241300" cy="85725"/>
              </a:xfrm>
              <a:custGeom>
                <a:avLst/>
                <a:gdLst>
                  <a:gd name="T0" fmla="*/ 0 w 64"/>
                  <a:gd name="T1" fmla="*/ 19 h 23"/>
                  <a:gd name="T2" fmla="*/ 6 w 64"/>
                  <a:gd name="T3" fmla="*/ 22 h 23"/>
                  <a:gd name="T4" fmla="*/ 60 w 64"/>
                  <a:gd name="T5" fmla="*/ 9 h 23"/>
                  <a:gd name="T6" fmla="*/ 63 w 64"/>
                  <a:gd name="T7" fmla="*/ 4 h 23"/>
                  <a:gd name="T8" fmla="*/ 58 w 64"/>
                  <a:gd name="T9" fmla="*/ 0 h 23"/>
                  <a:gd name="T10" fmla="*/ 3 w 64"/>
                  <a:gd name="T11" fmla="*/ 13 h 23"/>
                  <a:gd name="T12" fmla="*/ 0 w 64"/>
                  <a:gd name="T13" fmla="*/ 19 h 23"/>
                </a:gdLst>
                <a:ahLst/>
                <a:cxnLst>
                  <a:cxn ang="0">
                    <a:pos x="T0" y="T1"/>
                  </a:cxn>
                  <a:cxn ang="0">
                    <a:pos x="T2" y="T3"/>
                  </a:cxn>
                  <a:cxn ang="0">
                    <a:pos x="T4" y="T5"/>
                  </a:cxn>
                  <a:cxn ang="0">
                    <a:pos x="T6" y="T7"/>
                  </a:cxn>
                  <a:cxn ang="0">
                    <a:pos x="T8" y="T9"/>
                  </a:cxn>
                  <a:cxn ang="0">
                    <a:pos x="T10" y="T11"/>
                  </a:cxn>
                  <a:cxn ang="0">
                    <a:pos x="T12" y="T13"/>
                  </a:cxn>
                </a:cxnLst>
                <a:rect l="0" t="0" r="r" b="b"/>
                <a:pathLst>
                  <a:path w="64" h="23">
                    <a:moveTo>
                      <a:pt x="0" y="19"/>
                    </a:moveTo>
                    <a:cubicBezTo>
                      <a:pt x="1" y="21"/>
                      <a:pt x="3" y="23"/>
                      <a:pt x="6" y="22"/>
                    </a:cubicBezTo>
                    <a:cubicBezTo>
                      <a:pt x="60" y="9"/>
                      <a:pt x="60" y="9"/>
                      <a:pt x="60" y="9"/>
                    </a:cubicBezTo>
                    <a:cubicBezTo>
                      <a:pt x="62" y="9"/>
                      <a:pt x="64" y="6"/>
                      <a:pt x="63" y="4"/>
                    </a:cubicBezTo>
                    <a:cubicBezTo>
                      <a:pt x="63" y="1"/>
                      <a:pt x="60" y="0"/>
                      <a:pt x="58" y="0"/>
                    </a:cubicBezTo>
                    <a:cubicBezTo>
                      <a:pt x="3" y="13"/>
                      <a:pt x="3" y="13"/>
                      <a:pt x="3" y="13"/>
                    </a:cubicBezTo>
                    <a:cubicBezTo>
                      <a:pt x="1" y="14"/>
                      <a:pt x="0" y="16"/>
                      <a:pt x="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2" name="Freeform 938"/>
              <p:cNvSpPr/>
              <p:nvPr/>
            </p:nvSpPr>
            <p:spPr bwMode="auto">
              <a:xfrm>
                <a:off x="7134225" y="-58737"/>
                <a:ext cx="198438" cy="76200"/>
              </a:xfrm>
              <a:custGeom>
                <a:avLst/>
                <a:gdLst>
                  <a:gd name="T0" fmla="*/ 47 w 53"/>
                  <a:gd name="T1" fmla="*/ 0 h 20"/>
                  <a:gd name="T2" fmla="*/ 3 w 53"/>
                  <a:gd name="T3" fmla="*/ 11 h 20"/>
                  <a:gd name="T4" fmla="*/ 0 w 53"/>
                  <a:gd name="T5" fmla="*/ 16 h 20"/>
                  <a:gd name="T6" fmla="*/ 5 w 53"/>
                  <a:gd name="T7" fmla="*/ 20 h 20"/>
                  <a:gd name="T8" fmla="*/ 50 w 53"/>
                  <a:gd name="T9" fmla="*/ 9 h 20"/>
                  <a:gd name="T10" fmla="*/ 52 w 53"/>
                  <a:gd name="T11" fmla="*/ 4 h 20"/>
                  <a:gd name="T12" fmla="*/ 47 w 53"/>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53" h="20">
                    <a:moveTo>
                      <a:pt x="47" y="0"/>
                    </a:moveTo>
                    <a:cubicBezTo>
                      <a:pt x="3" y="11"/>
                      <a:pt x="3" y="11"/>
                      <a:pt x="3" y="11"/>
                    </a:cubicBezTo>
                    <a:cubicBezTo>
                      <a:pt x="1" y="11"/>
                      <a:pt x="0" y="14"/>
                      <a:pt x="0" y="16"/>
                    </a:cubicBezTo>
                    <a:cubicBezTo>
                      <a:pt x="1" y="19"/>
                      <a:pt x="3" y="20"/>
                      <a:pt x="5" y="20"/>
                    </a:cubicBezTo>
                    <a:cubicBezTo>
                      <a:pt x="50" y="9"/>
                      <a:pt x="50" y="9"/>
                      <a:pt x="50" y="9"/>
                    </a:cubicBezTo>
                    <a:cubicBezTo>
                      <a:pt x="52" y="9"/>
                      <a:pt x="53" y="6"/>
                      <a:pt x="52" y="4"/>
                    </a:cubicBezTo>
                    <a:cubicBezTo>
                      <a:pt x="52" y="2"/>
                      <a:pt x="49" y="0"/>
                      <a:pt x="4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3" name="Freeform 939"/>
              <p:cNvSpPr/>
              <p:nvPr/>
            </p:nvSpPr>
            <p:spPr bwMode="auto">
              <a:xfrm>
                <a:off x="7104063" y="-122237"/>
                <a:ext cx="198438" cy="74613"/>
              </a:xfrm>
              <a:custGeom>
                <a:avLst/>
                <a:gdLst>
                  <a:gd name="T0" fmla="*/ 48 w 53"/>
                  <a:gd name="T1" fmla="*/ 0 h 20"/>
                  <a:gd name="T2" fmla="*/ 4 w 53"/>
                  <a:gd name="T3" fmla="*/ 11 h 20"/>
                  <a:gd name="T4" fmla="*/ 1 w 53"/>
                  <a:gd name="T5" fmla="*/ 16 h 20"/>
                  <a:gd name="T6" fmla="*/ 6 w 53"/>
                  <a:gd name="T7" fmla="*/ 20 h 20"/>
                  <a:gd name="T8" fmla="*/ 50 w 53"/>
                  <a:gd name="T9" fmla="*/ 9 h 20"/>
                  <a:gd name="T10" fmla="*/ 53 w 53"/>
                  <a:gd name="T11" fmla="*/ 4 h 20"/>
                  <a:gd name="T12" fmla="*/ 48 w 53"/>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53" h="20">
                    <a:moveTo>
                      <a:pt x="48" y="0"/>
                    </a:moveTo>
                    <a:cubicBezTo>
                      <a:pt x="4" y="11"/>
                      <a:pt x="4" y="11"/>
                      <a:pt x="4" y="11"/>
                    </a:cubicBezTo>
                    <a:cubicBezTo>
                      <a:pt x="2" y="11"/>
                      <a:pt x="0" y="14"/>
                      <a:pt x="1" y="16"/>
                    </a:cubicBezTo>
                    <a:cubicBezTo>
                      <a:pt x="2" y="18"/>
                      <a:pt x="4" y="20"/>
                      <a:pt x="6" y="20"/>
                    </a:cubicBezTo>
                    <a:cubicBezTo>
                      <a:pt x="50" y="9"/>
                      <a:pt x="50" y="9"/>
                      <a:pt x="50" y="9"/>
                    </a:cubicBezTo>
                    <a:cubicBezTo>
                      <a:pt x="52" y="9"/>
                      <a:pt x="53" y="6"/>
                      <a:pt x="53" y="4"/>
                    </a:cubicBezTo>
                    <a:cubicBezTo>
                      <a:pt x="52" y="1"/>
                      <a:pt x="50" y="0"/>
                      <a:pt x="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94" name="文本框 93"/>
            <p:cNvSpPr txBox="1"/>
            <p:nvPr/>
          </p:nvSpPr>
          <p:spPr>
            <a:xfrm>
              <a:off x="5786267" y="4134916"/>
              <a:ext cx="2175004" cy="584775"/>
            </a:xfrm>
            <a:prstGeom prst="rect">
              <a:avLst/>
            </a:prstGeom>
            <a:noFill/>
          </p:spPr>
          <p:txBody>
            <a:bodyPr wrap="square" rtlCol="0">
              <a:spAutoFit/>
            </a:bodyPr>
            <a:lstStyle/>
            <a:p>
              <a:r>
                <a:rPr lang="zh-CN" altLang="en-US" sz="3200" spc="600" dirty="0">
                  <a:solidFill>
                    <a:schemeClr val="bg1"/>
                  </a:solidFill>
                </a:rPr>
                <a:t>公司简介</a:t>
              </a:r>
            </a:p>
          </p:txBody>
        </p:sp>
      </p:grpSp>
      <p:sp>
        <p:nvSpPr>
          <p:cNvPr id="95" name="文本框 94"/>
          <p:cNvSpPr txBox="1"/>
          <p:nvPr/>
        </p:nvSpPr>
        <p:spPr>
          <a:xfrm>
            <a:off x="2291787" y="4628211"/>
            <a:ext cx="6303312" cy="1884618"/>
          </a:xfrm>
          <a:prstGeom prst="rect">
            <a:avLst/>
          </a:prstGeom>
          <a:noFill/>
        </p:spPr>
        <p:txBody>
          <a:bodyPr wrap="square" rtlCol="0">
            <a:spAutoFit/>
          </a:bodyPr>
          <a:lstStyle>
            <a:defPPr>
              <a:defRPr lang="zh-CN"/>
            </a:defPPr>
            <a:lvl1pPr>
              <a:lnSpc>
                <a:spcPct val="130000"/>
              </a:lnSpc>
              <a:defRPr sz="2000">
                <a:solidFill>
                  <a:schemeClr val="bg1"/>
                </a:solidFill>
                <a:latin typeface="+mn-ea"/>
              </a:defRPr>
            </a:lvl1pPr>
          </a:lstStyle>
          <a:p>
            <a:pPr>
              <a:lnSpc>
                <a:spcPct val="150000"/>
              </a:lnSpc>
            </a:pPr>
            <a:r>
              <a:rPr lang="zh-CN" altLang="en-US" dirty="0">
                <a:latin typeface="微软雅黑" panose="020B0503020204020204" pitchFamily="34" charset="-122"/>
                <a:ea typeface="微软雅黑" panose="020B0503020204020204" pitchFamily="34" charset="-122"/>
              </a:rPr>
              <a:t>       点击此处添加文本内容点击此处添加文本内容点击此处添加文本内容点击此处添加文本内容点击此处添加文本内容点击此处添加文本内容点击此处添加文本内容点击此处添加文本内容点击此处添加文本内容</a:t>
            </a:r>
          </a:p>
        </p:txBody>
      </p:sp>
      <p:sp>
        <p:nvSpPr>
          <p:cNvPr id="97" name="文本框 96"/>
          <p:cNvSpPr txBox="1"/>
          <p:nvPr/>
        </p:nvSpPr>
        <p:spPr>
          <a:xfrm>
            <a:off x="5695404" y="2308459"/>
            <a:ext cx="3350022" cy="1446550"/>
          </a:xfrm>
          <a:prstGeom prst="rect">
            <a:avLst/>
          </a:prstGeom>
          <a:noFill/>
        </p:spPr>
        <p:txBody>
          <a:bodyPr wrap="square" rtlCol="0">
            <a:spAutoFit/>
          </a:bodyPr>
          <a:lstStyle/>
          <a:p>
            <a:r>
              <a:rPr lang="en-US" altLang="zh-CN" sz="8800" i="1" spc="600" dirty="0">
                <a:solidFill>
                  <a:schemeClr val="bg1"/>
                </a:solidFill>
              </a:rPr>
              <a:t>NO.1</a:t>
            </a:r>
            <a:endParaRPr lang="zh-CN" altLang="en-US" sz="8800" i="1" spc="600" dirty="0">
              <a:solidFill>
                <a:schemeClr val="bg1"/>
              </a:solidFill>
            </a:endParaRPr>
          </a:p>
        </p:txBody>
      </p:sp>
      <p:grpSp>
        <p:nvGrpSpPr>
          <p:cNvPr id="100" name="组合 99"/>
          <p:cNvGrpSpPr/>
          <p:nvPr/>
        </p:nvGrpSpPr>
        <p:grpSpPr>
          <a:xfrm>
            <a:off x="3080105" y="2522871"/>
            <a:ext cx="2984880" cy="1017726"/>
            <a:chOff x="3288450" y="2098525"/>
            <a:chExt cx="2984880" cy="1017726"/>
          </a:xfrm>
        </p:grpSpPr>
        <p:sp>
          <p:nvSpPr>
            <p:cNvPr id="98" name="文本框 97"/>
            <p:cNvSpPr txBox="1"/>
            <p:nvPr/>
          </p:nvSpPr>
          <p:spPr>
            <a:xfrm>
              <a:off x="3857375" y="2098525"/>
              <a:ext cx="2232840" cy="461665"/>
            </a:xfrm>
            <a:prstGeom prst="rect">
              <a:avLst/>
            </a:prstGeom>
            <a:noFill/>
          </p:spPr>
          <p:txBody>
            <a:bodyPr wrap="square" rtlCol="0">
              <a:spAutoFit/>
            </a:bodyPr>
            <a:lstStyle/>
            <a:p>
              <a:r>
                <a:rPr lang="en-US" altLang="zh-CN" sz="2400" dirty="0">
                  <a:solidFill>
                    <a:schemeClr val="bg1"/>
                  </a:solidFill>
                </a:rPr>
                <a:t>2013</a:t>
              </a:r>
              <a:r>
                <a:rPr lang="zh-CN" altLang="en-US" sz="2400" dirty="0">
                  <a:solidFill>
                    <a:schemeClr val="bg1"/>
                  </a:solidFill>
                </a:rPr>
                <a:t>年</a:t>
              </a:r>
              <a:r>
                <a:rPr lang="en-US" altLang="zh-CN" sz="2400" dirty="0">
                  <a:solidFill>
                    <a:schemeClr val="bg1"/>
                  </a:solidFill>
                </a:rPr>
                <a:t>-2017</a:t>
              </a:r>
              <a:r>
                <a:rPr lang="zh-CN" altLang="en-US" sz="2400" dirty="0">
                  <a:solidFill>
                    <a:schemeClr val="bg1"/>
                  </a:solidFill>
                </a:rPr>
                <a:t>年</a:t>
              </a:r>
            </a:p>
          </p:txBody>
        </p:sp>
        <p:sp>
          <p:nvSpPr>
            <p:cNvPr id="99" name="文本框 98"/>
            <p:cNvSpPr txBox="1"/>
            <p:nvPr/>
          </p:nvSpPr>
          <p:spPr>
            <a:xfrm>
              <a:off x="3288450" y="2469920"/>
              <a:ext cx="2984880" cy="646331"/>
            </a:xfrm>
            <a:prstGeom prst="rect">
              <a:avLst/>
            </a:prstGeom>
            <a:noFill/>
          </p:spPr>
          <p:txBody>
            <a:bodyPr wrap="square" rtlCol="0">
              <a:spAutoFit/>
            </a:bodyPr>
            <a:lstStyle/>
            <a:p>
              <a:r>
                <a:rPr lang="zh-CN" altLang="en-US" sz="3600" spc="600" dirty="0">
                  <a:solidFill>
                    <a:schemeClr val="bg1"/>
                  </a:solidFill>
                </a:rPr>
                <a:t>互联网通信</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fade">
                                          <p:cBhvr>
                                            <p:cTn id="11" dur="1000"/>
                                            <p:tgtEl>
                                              <p:spTgt spid="100"/>
                                            </p:tgtEl>
                                          </p:cBhvr>
                                        </p:animEffect>
                                      </p:childTnLst>
                                    </p:cTn>
                                  </p:par>
                                </p:childTnLst>
                              </p:cTn>
                            </p:par>
                            <p:par>
                              <p:cTn id="12" fill="hold">
                                <p:stCondLst>
                                  <p:cond delay="2000"/>
                                </p:stCondLst>
                                <p:childTnLst>
                                  <p:par>
                                    <p:cTn id="13" presetID="2" presetClass="entr" presetSubtype="2" fill="hold" grpId="0" nodeType="afterEffect" p14:presetBounceEnd="14000">
                                      <p:stCondLst>
                                        <p:cond delay="0"/>
                                      </p:stCondLst>
                                      <p:iterate type="lt">
                                        <p:tmPct val="10000"/>
                                      </p:iterate>
                                      <p:childTnLst>
                                        <p:set>
                                          <p:cBhvr>
                                            <p:cTn id="14" dur="1" fill="hold">
                                              <p:stCondLst>
                                                <p:cond delay="0"/>
                                              </p:stCondLst>
                                            </p:cTn>
                                            <p:tgtEl>
                                              <p:spTgt spid="97"/>
                                            </p:tgtEl>
                                            <p:attrNameLst>
                                              <p:attrName>style.visibility</p:attrName>
                                            </p:attrNameLst>
                                          </p:cBhvr>
                                          <p:to>
                                            <p:strVal val="visible"/>
                                          </p:to>
                                        </p:set>
                                        <p:anim calcmode="lin" valueType="num" p14:bounceEnd="14000">
                                          <p:cBhvr additive="base">
                                            <p:cTn id="15" dur="750" fill="hold"/>
                                            <p:tgtEl>
                                              <p:spTgt spid="97"/>
                                            </p:tgtEl>
                                            <p:attrNameLst>
                                              <p:attrName>ppt_x</p:attrName>
                                            </p:attrNameLst>
                                          </p:cBhvr>
                                          <p:tavLst>
                                            <p:tav tm="0">
                                              <p:val>
                                                <p:strVal val="1+#ppt_w/2"/>
                                              </p:val>
                                            </p:tav>
                                            <p:tav tm="100000">
                                              <p:val>
                                                <p:strVal val="#ppt_x"/>
                                              </p:val>
                                            </p:tav>
                                          </p:tavLst>
                                        </p:anim>
                                        <p:anim calcmode="lin" valueType="num" p14:bounceEnd="14000">
                                          <p:cBhvr additive="base">
                                            <p:cTn id="16" dur="750" fill="hold"/>
                                            <p:tgtEl>
                                              <p:spTgt spid="97"/>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100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0" nodeType="withEffect">
                                      <p:stCondLst>
                                        <p:cond delay="1000"/>
                                      </p:stCondLst>
                                      <p:iterate type="wd">
                                        <p:tmPct val="10000"/>
                                      </p:iterate>
                                      <p:childTnLst>
                                        <p:set>
                                          <p:cBhvr>
                                            <p:cTn id="21" dur="1" fill="hold">
                                              <p:stCondLst>
                                                <p:cond delay="0"/>
                                              </p:stCondLst>
                                            </p:cTn>
                                            <p:tgtEl>
                                              <p:spTgt spid="95"/>
                                            </p:tgtEl>
                                            <p:attrNameLst>
                                              <p:attrName>style.visibility</p:attrName>
                                            </p:attrNameLst>
                                          </p:cBhvr>
                                          <p:to>
                                            <p:strVal val="visible"/>
                                          </p:to>
                                        </p:set>
                                        <p:animEffect transition="in" filter="fade">
                                          <p:cBhvr>
                                            <p:cTn id="22" dur="175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fade">
                                          <p:cBhvr>
                                            <p:cTn id="11" dur="1000"/>
                                            <p:tgtEl>
                                              <p:spTgt spid="100"/>
                                            </p:tgtEl>
                                          </p:cBhvr>
                                        </p:animEffect>
                                      </p:childTnLst>
                                    </p:cTn>
                                  </p:par>
                                </p:childTnLst>
                              </p:cTn>
                            </p:par>
                            <p:par>
                              <p:cTn id="12" fill="hold">
                                <p:stCondLst>
                                  <p:cond delay="2000"/>
                                </p:stCondLst>
                                <p:childTnLst>
                                  <p:par>
                                    <p:cTn id="13" presetID="2" presetClass="entr" presetSubtype="2" fill="hold" grpId="0" nodeType="afterEffect">
                                      <p:stCondLst>
                                        <p:cond delay="0"/>
                                      </p:stCondLst>
                                      <p:iterate type="lt">
                                        <p:tmPct val="10000"/>
                                      </p:iterate>
                                      <p:childTnLst>
                                        <p:set>
                                          <p:cBhvr>
                                            <p:cTn id="14" dur="1" fill="hold">
                                              <p:stCondLst>
                                                <p:cond delay="0"/>
                                              </p:stCondLst>
                                            </p:cTn>
                                            <p:tgtEl>
                                              <p:spTgt spid="97"/>
                                            </p:tgtEl>
                                            <p:attrNameLst>
                                              <p:attrName>style.visibility</p:attrName>
                                            </p:attrNameLst>
                                          </p:cBhvr>
                                          <p:to>
                                            <p:strVal val="visible"/>
                                          </p:to>
                                        </p:set>
                                        <p:anim calcmode="lin" valueType="num">
                                          <p:cBhvr additive="base">
                                            <p:cTn id="15" dur="750" fill="hold"/>
                                            <p:tgtEl>
                                              <p:spTgt spid="97"/>
                                            </p:tgtEl>
                                            <p:attrNameLst>
                                              <p:attrName>ppt_x</p:attrName>
                                            </p:attrNameLst>
                                          </p:cBhvr>
                                          <p:tavLst>
                                            <p:tav tm="0">
                                              <p:val>
                                                <p:strVal val="1+#ppt_w/2"/>
                                              </p:val>
                                            </p:tav>
                                            <p:tav tm="100000">
                                              <p:val>
                                                <p:strVal val="#ppt_x"/>
                                              </p:val>
                                            </p:tav>
                                          </p:tavLst>
                                        </p:anim>
                                        <p:anim calcmode="lin" valueType="num">
                                          <p:cBhvr additive="base">
                                            <p:cTn id="16" dur="750" fill="hold"/>
                                            <p:tgtEl>
                                              <p:spTgt spid="97"/>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100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0" nodeType="withEffect">
                                      <p:stCondLst>
                                        <p:cond delay="1000"/>
                                      </p:stCondLst>
                                      <p:iterate type="wd">
                                        <p:tmPct val="10000"/>
                                      </p:iterate>
                                      <p:childTnLst>
                                        <p:set>
                                          <p:cBhvr>
                                            <p:cTn id="21" dur="1" fill="hold">
                                              <p:stCondLst>
                                                <p:cond delay="0"/>
                                              </p:stCondLst>
                                            </p:cTn>
                                            <p:tgtEl>
                                              <p:spTgt spid="95"/>
                                            </p:tgtEl>
                                            <p:attrNameLst>
                                              <p:attrName>style.visibility</p:attrName>
                                            </p:attrNameLst>
                                          </p:cBhvr>
                                          <p:to>
                                            <p:strVal val="visible"/>
                                          </p:to>
                                        </p:set>
                                        <p:animEffect transition="in" filter="fade">
                                          <p:cBhvr>
                                            <p:cTn id="22" dur="175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7"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996000" y="4162737"/>
            <a:ext cx="11196000" cy="0"/>
          </a:xfrm>
          <a:prstGeom prst="line">
            <a:avLst/>
          </a:prstGeom>
          <a:ln w="28575">
            <a:solidFill>
              <a:schemeClr val="tx1"/>
            </a:solidFill>
            <a:headEnd type="oval"/>
          </a:ln>
        </p:spPr>
        <p:style>
          <a:lnRef idx="1">
            <a:schemeClr val="accent1"/>
          </a:lnRef>
          <a:fillRef idx="0">
            <a:schemeClr val="accent1"/>
          </a:fillRef>
          <a:effectRef idx="0">
            <a:schemeClr val="accent1"/>
          </a:effectRef>
          <a:fontRef idx="minor">
            <a:schemeClr val="tx1"/>
          </a:fontRef>
        </p:style>
      </p:cxnSp>
      <p:grpSp>
        <p:nvGrpSpPr>
          <p:cNvPr id="41" name="组合 40"/>
          <p:cNvGrpSpPr/>
          <p:nvPr/>
        </p:nvGrpSpPr>
        <p:grpSpPr>
          <a:xfrm>
            <a:off x="1773086" y="1419334"/>
            <a:ext cx="298417" cy="2802027"/>
            <a:chOff x="1773086" y="1419334"/>
            <a:chExt cx="298417" cy="2802027"/>
          </a:xfrm>
        </p:grpSpPr>
        <p:sp>
          <p:nvSpPr>
            <p:cNvPr id="3" name="Line 143"/>
            <p:cNvSpPr>
              <a:spLocks noChangeShapeType="1"/>
            </p:cNvSpPr>
            <p:nvPr/>
          </p:nvSpPr>
          <p:spPr bwMode="auto">
            <a:xfrm flipV="1">
              <a:off x="1922294" y="1587755"/>
              <a:ext cx="0" cy="2633606"/>
            </a:xfrm>
            <a:prstGeom prst="line">
              <a:avLst/>
            </a:prstGeom>
            <a:noFill/>
            <a:ln w="26988" cap="flat">
              <a:solidFill>
                <a:srgbClr val="ED922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 name="矩形 3"/>
            <p:cNvSpPr/>
            <p:nvPr/>
          </p:nvSpPr>
          <p:spPr>
            <a:xfrm>
              <a:off x="1773086" y="1419334"/>
              <a:ext cx="298417" cy="298417"/>
            </a:xfrm>
            <a:prstGeom prst="rect">
              <a:avLst/>
            </a:prstGeom>
            <a:solidFill>
              <a:srgbClr val="ED9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Oval 44"/>
          <p:cNvSpPr>
            <a:spLocks noChangeArrowheads="1"/>
          </p:cNvSpPr>
          <p:nvPr/>
        </p:nvSpPr>
        <p:spPr bwMode="auto">
          <a:xfrm>
            <a:off x="1728592" y="3973178"/>
            <a:ext cx="417683" cy="415457"/>
          </a:xfrm>
          <a:prstGeom prst="ellipse">
            <a:avLst/>
          </a:prstGeom>
          <a:solidFill>
            <a:srgbClr val="ED922E"/>
          </a:solidFill>
          <a:ln>
            <a:noFill/>
          </a:ln>
        </p:spPr>
        <p:txBody>
          <a:bodyPr vert="horz" wrap="square" lIns="91440" tIns="45720" rIns="91440" bIns="45720" numCol="1" anchor="t" anchorCtr="0" compatLnSpc="1"/>
          <a:lstStyle/>
          <a:p>
            <a:endParaRPr lang="zh-CN" altLang="en-US"/>
          </a:p>
        </p:txBody>
      </p:sp>
      <p:sp>
        <p:nvSpPr>
          <p:cNvPr id="6" name="Freeform 101"/>
          <p:cNvSpPr>
            <a:spLocks noEditPoints="1"/>
          </p:cNvSpPr>
          <p:nvPr/>
        </p:nvSpPr>
        <p:spPr bwMode="auto">
          <a:xfrm>
            <a:off x="1279749" y="3895280"/>
            <a:ext cx="1307207" cy="2754631"/>
          </a:xfrm>
          <a:custGeom>
            <a:avLst/>
            <a:gdLst>
              <a:gd name="T0" fmla="*/ 486 w 661"/>
              <a:gd name="T1" fmla="*/ 152 h 1391"/>
              <a:gd name="T2" fmla="*/ 482 w 661"/>
              <a:gd name="T3" fmla="*/ 152 h 1391"/>
              <a:gd name="T4" fmla="*/ 640 w 661"/>
              <a:gd name="T5" fmla="*/ 958 h 1391"/>
              <a:gd name="T6" fmla="*/ 640 w 661"/>
              <a:gd name="T7" fmla="*/ 958 h 1391"/>
              <a:gd name="T8" fmla="*/ 640 w 661"/>
              <a:gd name="T9" fmla="*/ 958 h 1391"/>
              <a:gd name="T10" fmla="*/ 657 w 661"/>
              <a:gd name="T11" fmla="*/ 1061 h 1391"/>
              <a:gd name="T12" fmla="*/ 561 w 661"/>
              <a:gd name="T13" fmla="*/ 1292 h 1391"/>
              <a:gd name="T14" fmla="*/ 331 w 661"/>
              <a:gd name="T15" fmla="*/ 1387 h 1391"/>
              <a:gd name="T16" fmla="*/ 100 w 661"/>
              <a:gd name="T17" fmla="*/ 1292 h 1391"/>
              <a:gd name="T18" fmla="*/ 4 w 661"/>
              <a:gd name="T19" fmla="*/ 1061 h 1391"/>
              <a:gd name="T20" fmla="*/ 5 w 661"/>
              <a:gd name="T21" fmla="*/ 1043 h 1391"/>
              <a:gd name="T22" fmla="*/ 5 w 661"/>
              <a:gd name="T23" fmla="*/ 1041 h 1391"/>
              <a:gd name="T24" fmla="*/ 5 w 661"/>
              <a:gd name="T25" fmla="*/ 1041 h 1391"/>
              <a:gd name="T26" fmla="*/ 5 w 661"/>
              <a:gd name="T27" fmla="*/ 1038 h 1391"/>
              <a:gd name="T28" fmla="*/ 5 w 661"/>
              <a:gd name="T29" fmla="*/ 1038 h 1391"/>
              <a:gd name="T30" fmla="*/ 5 w 661"/>
              <a:gd name="T31" fmla="*/ 1038 h 1391"/>
              <a:gd name="T32" fmla="*/ 21 w 661"/>
              <a:gd name="T33" fmla="*/ 959 h 1391"/>
              <a:gd name="T34" fmla="*/ 21 w 661"/>
              <a:gd name="T35" fmla="*/ 959 h 1391"/>
              <a:gd name="T36" fmla="*/ 180 w 661"/>
              <a:gd name="T37" fmla="*/ 152 h 1391"/>
              <a:gd name="T38" fmla="*/ 175 w 661"/>
              <a:gd name="T39" fmla="*/ 152 h 1391"/>
              <a:gd name="T40" fmla="*/ 17 w 661"/>
              <a:gd name="T41" fmla="*/ 958 h 1391"/>
              <a:gd name="T42" fmla="*/ 1 w 661"/>
              <a:gd name="T43" fmla="*/ 1038 h 1391"/>
              <a:gd name="T44" fmla="*/ 0 w 661"/>
              <a:gd name="T45" fmla="*/ 1045 h 1391"/>
              <a:gd name="T46" fmla="*/ 1 w 661"/>
              <a:gd name="T47" fmla="*/ 1045 h 1391"/>
              <a:gd name="T48" fmla="*/ 0 w 661"/>
              <a:gd name="T49" fmla="*/ 1061 h 1391"/>
              <a:gd name="T50" fmla="*/ 331 w 661"/>
              <a:gd name="T51" fmla="*/ 1391 h 1391"/>
              <a:gd name="T52" fmla="*/ 661 w 661"/>
              <a:gd name="T53" fmla="*/ 1061 h 1391"/>
              <a:gd name="T54" fmla="*/ 644 w 661"/>
              <a:gd name="T55" fmla="*/ 957 h 1391"/>
              <a:gd name="T56" fmla="*/ 486 w 661"/>
              <a:gd name="T57" fmla="*/ 152 h 1391"/>
              <a:gd name="T58" fmla="*/ 335 w 661"/>
              <a:gd name="T59" fmla="*/ 0 h 1391"/>
              <a:gd name="T60" fmla="*/ 335 w 661"/>
              <a:gd name="T61" fmla="*/ 4 h 1391"/>
              <a:gd name="T62" fmla="*/ 476 w 661"/>
              <a:gd name="T63" fmla="*/ 125 h 1391"/>
              <a:gd name="T64" fmla="*/ 476 w 661"/>
              <a:gd name="T65" fmla="*/ 125 h 1391"/>
              <a:gd name="T66" fmla="*/ 478 w 661"/>
              <a:gd name="T67" fmla="*/ 132 h 1391"/>
              <a:gd name="T68" fmla="*/ 478 w 661"/>
              <a:gd name="T69" fmla="*/ 134 h 1391"/>
              <a:gd name="T70" fmla="*/ 482 w 661"/>
              <a:gd name="T71" fmla="*/ 134 h 1391"/>
              <a:gd name="T72" fmla="*/ 480 w 661"/>
              <a:gd name="T73" fmla="*/ 125 h 1391"/>
              <a:gd name="T74" fmla="*/ 480 w 661"/>
              <a:gd name="T75" fmla="*/ 125 h 1391"/>
              <a:gd name="T76" fmla="*/ 335 w 661"/>
              <a:gd name="T77" fmla="*/ 0 h 1391"/>
              <a:gd name="T78" fmla="*/ 329 w 661"/>
              <a:gd name="T79" fmla="*/ 0 h 1391"/>
              <a:gd name="T80" fmla="*/ 181 w 661"/>
              <a:gd name="T81" fmla="*/ 125 h 1391"/>
              <a:gd name="T82" fmla="*/ 181 w 661"/>
              <a:gd name="T83" fmla="*/ 125 h 1391"/>
              <a:gd name="T84" fmla="*/ 179 w 661"/>
              <a:gd name="T85" fmla="*/ 134 h 1391"/>
              <a:gd name="T86" fmla="*/ 183 w 661"/>
              <a:gd name="T87" fmla="*/ 134 h 1391"/>
              <a:gd name="T88" fmla="*/ 185 w 661"/>
              <a:gd name="T89" fmla="*/ 125 h 1391"/>
              <a:gd name="T90" fmla="*/ 185 w 661"/>
              <a:gd name="T91" fmla="*/ 125 h 1391"/>
              <a:gd name="T92" fmla="*/ 329 w 661"/>
              <a:gd name="T93" fmla="*/ 4 h 1391"/>
              <a:gd name="T94" fmla="*/ 329 w 661"/>
              <a:gd name="T95" fmla="*/ 0 h 1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61" h="1391">
                <a:moveTo>
                  <a:pt x="486" y="152"/>
                </a:moveTo>
                <a:cubicBezTo>
                  <a:pt x="482" y="152"/>
                  <a:pt x="482" y="152"/>
                  <a:pt x="482" y="152"/>
                </a:cubicBezTo>
                <a:cubicBezTo>
                  <a:pt x="505" y="271"/>
                  <a:pt x="602" y="759"/>
                  <a:pt x="640" y="958"/>
                </a:cubicBezTo>
                <a:cubicBezTo>
                  <a:pt x="640" y="958"/>
                  <a:pt x="640" y="958"/>
                  <a:pt x="640" y="958"/>
                </a:cubicBezTo>
                <a:cubicBezTo>
                  <a:pt x="640" y="958"/>
                  <a:pt x="640" y="958"/>
                  <a:pt x="640" y="958"/>
                </a:cubicBezTo>
                <a:cubicBezTo>
                  <a:pt x="651" y="991"/>
                  <a:pt x="657" y="1025"/>
                  <a:pt x="657" y="1061"/>
                </a:cubicBezTo>
                <a:cubicBezTo>
                  <a:pt x="657" y="1151"/>
                  <a:pt x="620" y="1233"/>
                  <a:pt x="561" y="1292"/>
                </a:cubicBezTo>
                <a:cubicBezTo>
                  <a:pt x="502" y="1351"/>
                  <a:pt x="421" y="1387"/>
                  <a:pt x="331" y="1387"/>
                </a:cubicBezTo>
                <a:cubicBezTo>
                  <a:pt x="241" y="1387"/>
                  <a:pt x="159" y="1351"/>
                  <a:pt x="100" y="1292"/>
                </a:cubicBezTo>
                <a:cubicBezTo>
                  <a:pt x="41" y="1233"/>
                  <a:pt x="4" y="1151"/>
                  <a:pt x="4" y="1061"/>
                </a:cubicBezTo>
                <a:cubicBezTo>
                  <a:pt x="4" y="1055"/>
                  <a:pt x="5" y="1049"/>
                  <a:pt x="5" y="1043"/>
                </a:cubicBezTo>
                <a:cubicBezTo>
                  <a:pt x="5" y="1041"/>
                  <a:pt x="5" y="1041"/>
                  <a:pt x="5" y="1041"/>
                </a:cubicBezTo>
                <a:cubicBezTo>
                  <a:pt x="5" y="1041"/>
                  <a:pt x="5" y="1041"/>
                  <a:pt x="5" y="1041"/>
                </a:cubicBezTo>
                <a:cubicBezTo>
                  <a:pt x="5" y="1038"/>
                  <a:pt x="5" y="1038"/>
                  <a:pt x="5" y="1038"/>
                </a:cubicBezTo>
                <a:cubicBezTo>
                  <a:pt x="5" y="1038"/>
                  <a:pt x="5" y="1038"/>
                  <a:pt x="5" y="1038"/>
                </a:cubicBezTo>
                <a:cubicBezTo>
                  <a:pt x="5" y="1038"/>
                  <a:pt x="5" y="1038"/>
                  <a:pt x="5" y="1038"/>
                </a:cubicBezTo>
                <a:cubicBezTo>
                  <a:pt x="7" y="1011"/>
                  <a:pt x="13" y="984"/>
                  <a:pt x="21" y="959"/>
                </a:cubicBezTo>
                <a:cubicBezTo>
                  <a:pt x="21" y="959"/>
                  <a:pt x="21" y="959"/>
                  <a:pt x="21" y="959"/>
                </a:cubicBezTo>
                <a:cubicBezTo>
                  <a:pt x="180" y="152"/>
                  <a:pt x="180" y="152"/>
                  <a:pt x="180" y="152"/>
                </a:cubicBezTo>
                <a:cubicBezTo>
                  <a:pt x="175" y="152"/>
                  <a:pt x="175" y="152"/>
                  <a:pt x="175" y="152"/>
                </a:cubicBezTo>
                <a:cubicBezTo>
                  <a:pt x="17" y="958"/>
                  <a:pt x="17" y="958"/>
                  <a:pt x="17" y="958"/>
                </a:cubicBezTo>
                <a:cubicBezTo>
                  <a:pt x="9" y="983"/>
                  <a:pt x="3" y="1010"/>
                  <a:pt x="1" y="1038"/>
                </a:cubicBezTo>
                <a:cubicBezTo>
                  <a:pt x="0" y="1045"/>
                  <a:pt x="0" y="1045"/>
                  <a:pt x="0" y="1045"/>
                </a:cubicBezTo>
                <a:cubicBezTo>
                  <a:pt x="1" y="1045"/>
                  <a:pt x="1" y="1045"/>
                  <a:pt x="1" y="1045"/>
                </a:cubicBezTo>
                <a:cubicBezTo>
                  <a:pt x="1" y="1050"/>
                  <a:pt x="0" y="1056"/>
                  <a:pt x="0" y="1061"/>
                </a:cubicBezTo>
                <a:cubicBezTo>
                  <a:pt x="0" y="1243"/>
                  <a:pt x="148" y="1391"/>
                  <a:pt x="331" y="1391"/>
                </a:cubicBezTo>
                <a:cubicBezTo>
                  <a:pt x="513" y="1391"/>
                  <a:pt x="661" y="1243"/>
                  <a:pt x="661" y="1061"/>
                </a:cubicBezTo>
                <a:cubicBezTo>
                  <a:pt x="661" y="1025"/>
                  <a:pt x="655" y="990"/>
                  <a:pt x="644" y="957"/>
                </a:cubicBezTo>
                <a:cubicBezTo>
                  <a:pt x="606" y="759"/>
                  <a:pt x="510" y="273"/>
                  <a:pt x="486" y="152"/>
                </a:cubicBezTo>
                <a:moveTo>
                  <a:pt x="335" y="0"/>
                </a:moveTo>
                <a:cubicBezTo>
                  <a:pt x="335" y="4"/>
                  <a:pt x="335" y="4"/>
                  <a:pt x="335" y="4"/>
                </a:cubicBezTo>
                <a:cubicBezTo>
                  <a:pt x="406" y="7"/>
                  <a:pt x="464" y="58"/>
                  <a:pt x="476" y="125"/>
                </a:cubicBezTo>
                <a:cubicBezTo>
                  <a:pt x="476" y="125"/>
                  <a:pt x="476" y="125"/>
                  <a:pt x="476" y="125"/>
                </a:cubicBezTo>
                <a:cubicBezTo>
                  <a:pt x="476" y="125"/>
                  <a:pt x="477" y="128"/>
                  <a:pt x="478" y="132"/>
                </a:cubicBezTo>
                <a:cubicBezTo>
                  <a:pt x="478" y="133"/>
                  <a:pt x="478" y="133"/>
                  <a:pt x="478" y="134"/>
                </a:cubicBezTo>
                <a:cubicBezTo>
                  <a:pt x="482" y="134"/>
                  <a:pt x="482" y="134"/>
                  <a:pt x="482" y="134"/>
                </a:cubicBezTo>
                <a:cubicBezTo>
                  <a:pt x="481" y="128"/>
                  <a:pt x="480" y="125"/>
                  <a:pt x="480" y="125"/>
                </a:cubicBezTo>
                <a:cubicBezTo>
                  <a:pt x="480" y="125"/>
                  <a:pt x="480" y="125"/>
                  <a:pt x="480" y="125"/>
                </a:cubicBezTo>
                <a:cubicBezTo>
                  <a:pt x="467" y="55"/>
                  <a:pt x="408" y="3"/>
                  <a:pt x="335" y="0"/>
                </a:cubicBezTo>
                <a:moveTo>
                  <a:pt x="329" y="0"/>
                </a:moveTo>
                <a:cubicBezTo>
                  <a:pt x="255" y="1"/>
                  <a:pt x="194" y="54"/>
                  <a:pt x="181" y="125"/>
                </a:cubicBezTo>
                <a:cubicBezTo>
                  <a:pt x="181" y="125"/>
                  <a:pt x="181" y="125"/>
                  <a:pt x="181" y="125"/>
                </a:cubicBezTo>
                <a:cubicBezTo>
                  <a:pt x="179" y="134"/>
                  <a:pt x="179" y="134"/>
                  <a:pt x="179" y="134"/>
                </a:cubicBezTo>
                <a:cubicBezTo>
                  <a:pt x="183" y="134"/>
                  <a:pt x="183" y="134"/>
                  <a:pt x="183" y="134"/>
                </a:cubicBezTo>
                <a:cubicBezTo>
                  <a:pt x="185" y="125"/>
                  <a:pt x="185" y="125"/>
                  <a:pt x="185" y="125"/>
                </a:cubicBezTo>
                <a:cubicBezTo>
                  <a:pt x="185" y="125"/>
                  <a:pt x="185" y="125"/>
                  <a:pt x="185" y="125"/>
                </a:cubicBezTo>
                <a:cubicBezTo>
                  <a:pt x="198" y="57"/>
                  <a:pt x="257" y="5"/>
                  <a:pt x="329" y="4"/>
                </a:cubicBezTo>
                <a:cubicBezTo>
                  <a:pt x="329" y="0"/>
                  <a:pt x="329" y="0"/>
                  <a:pt x="329" y="0"/>
                </a:cubicBezTo>
              </a:path>
            </a:pathLst>
          </a:custGeom>
          <a:solidFill>
            <a:schemeClr val="bg1"/>
          </a:solidFill>
          <a:ln>
            <a:solidFill>
              <a:schemeClr val="tx1"/>
            </a:solidFill>
          </a:ln>
        </p:spPr>
        <p:txBody>
          <a:bodyPr vert="horz" wrap="square" lIns="91440" tIns="45720" rIns="91440" bIns="45720" numCol="1" anchor="t" anchorCtr="0" compatLnSpc="1"/>
          <a:lstStyle/>
          <a:p>
            <a:endParaRPr lang="zh-CN" altLang="en-US" dirty="0"/>
          </a:p>
        </p:txBody>
      </p:sp>
      <p:sp>
        <p:nvSpPr>
          <p:cNvPr id="7" name="Freeform 103"/>
          <p:cNvSpPr>
            <a:spLocks noEditPoints="1"/>
          </p:cNvSpPr>
          <p:nvPr/>
        </p:nvSpPr>
        <p:spPr bwMode="auto">
          <a:xfrm>
            <a:off x="1626211" y="4160876"/>
            <a:ext cx="615026" cy="35611"/>
          </a:xfrm>
          <a:custGeom>
            <a:avLst/>
            <a:gdLst>
              <a:gd name="T0" fmla="*/ 8 w 311"/>
              <a:gd name="T1" fmla="*/ 0 h 18"/>
              <a:gd name="T2" fmla="*/ 4 w 311"/>
              <a:gd name="T3" fmla="*/ 0 h 18"/>
              <a:gd name="T4" fmla="*/ 0 w 311"/>
              <a:gd name="T5" fmla="*/ 18 h 18"/>
              <a:gd name="T6" fmla="*/ 5 w 311"/>
              <a:gd name="T7" fmla="*/ 18 h 18"/>
              <a:gd name="T8" fmla="*/ 8 w 311"/>
              <a:gd name="T9" fmla="*/ 0 h 18"/>
              <a:gd name="T10" fmla="*/ 307 w 311"/>
              <a:gd name="T11" fmla="*/ 0 h 18"/>
              <a:gd name="T12" fmla="*/ 303 w 311"/>
              <a:gd name="T13" fmla="*/ 0 h 18"/>
              <a:gd name="T14" fmla="*/ 307 w 311"/>
              <a:gd name="T15" fmla="*/ 18 h 18"/>
              <a:gd name="T16" fmla="*/ 311 w 311"/>
              <a:gd name="T17" fmla="*/ 18 h 18"/>
              <a:gd name="T18" fmla="*/ 307 w 311"/>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 h="18">
                <a:moveTo>
                  <a:pt x="8" y="0"/>
                </a:moveTo>
                <a:cubicBezTo>
                  <a:pt x="4" y="0"/>
                  <a:pt x="4" y="0"/>
                  <a:pt x="4" y="0"/>
                </a:cubicBezTo>
                <a:cubicBezTo>
                  <a:pt x="0" y="18"/>
                  <a:pt x="0" y="18"/>
                  <a:pt x="0" y="18"/>
                </a:cubicBezTo>
                <a:cubicBezTo>
                  <a:pt x="5" y="18"/>
                  <a:pt x="5" y="18"/>
                  <a:pt x="5" y="18"/>
                </a:cubicBezTo>
                <a:cubicBezTo>
                  <a:pt x="8" y="0"/>
                  <a:pt x="8" y="0"/>
                  <a:pt x="8" y="0"/>
                </a:cubicBezTo>
                <a:moveTo>
                  <a:pt x="307" y="0"/>
                </a:moveTo>
                <a:cubicBezTo>
                  <a:pt x="303" y="0"/>
                  <a:pt x="303" y="0"/>
                  <a:pt x="303" y="0"/>
                </a:cubicBezTo>
                <a:cubicBezTo>
                  <a:pt x="304" y="4"/>
                  <a:pt x="305" y="10"/>
                  <a:pt x="307" y="18"/>
                </a:cubicBezTo>
                <a:cubicBezTo>
                  <a:pt x="311" y="18"/>
                  <a:pt x="311" y="18"/>
                  <a:pt x="311" y="18"/>
                </a:cubicBezTo>
                <a:cubicBezTo>
                  <a:pt x="309" y="10"/>
                  <a:pt x="308" y="4"/>
                  <a:pt x="307" y="0"/>
                </a:cubicBezTo>
              </a:path>
            </a:pathLst>
          </a:custGeom>
          <a:solidFill>
            <a:srgbClr val="57585A"/>
          </a:solidFill>
          <a:ln w="9525">
            <a:solidFill>
              <a:srgbClr val="000000"/>
            </a:solidFill>
            <a:round/>
          </a:ln>
        </p:spPr>
        <p:txBody>
          <a:bodyPr vert="horz" wrap="square" lIns="91440" tIns="45720" rIns="91440" bIns="45720" numCol="1" anchor="t" anchorCtr="0" compatLnSpc="1"/>
          <a:lstStyle/>
          <a:p>
            <a:endParaRPr lang="zh-CN" altLang="en-US"/>
          </a:p>
        </p:txBody>
      </p:sp>
      <p:grpSp>
        <p:nvGrpSpPr>
          <p:cNvPr id="113" name="组合 112"/>
          <p:cNvGrpSpPr/>
          <p:nvPr/>
        </p:nvGrpSpPr>
        <p:grpSpPr>
          <a:xfrm>
            <a:off x="1411957" y="5474018"/>
            <a:ext cx="1049772" cy="1051256"/>
            <a:chOff x="1388807" y="5474018"/>
            <a:chExt cx="1049772" cy="1051256"/>
          </a:xfrm>
        </p:grpSpPr>
        <p:sp>
          <p:nvSpPr>
            <p:cNvPr id="8" name="Oval 106"/>
            <p:cNvSpPr>
              <a:spLocks noChangeArrowheads="1"/>
            </p:cNvSpPr>
            <p:nvPr/>
          </p:nvSpPr>
          <p:spPr bwMode="auto">
            <a:xfrm>
              <a:off x="1388807" y="5474018"/>
              <a:ext cx="1049772" cy="1051256"/>
            </a:xfrm>
            <a:prstGeom prst="ellipse">
              <a:avLst/>
            </a:prstGeom>
            <a:solidFill>
              <a:srgbClr val="ED922E"/>
            </a:solidFill>
            <a:ln>
              <a:noFill/>
            </a:ln>
          </p:spPr>
          <p:txBody>
            <a:bodyPr vert="horz" wrap="square" lIns="91440" tIns="45720" rIns="91440" bIns="45720" numCol="1" anchor="t" anchorCtr="0" compatLnSpc="1"/>
            <a:lstStyle/>
            <a:p>
              <a:endParaRPr lang="zh-CN" altLang="en-US"/>
            </a:p>
          </p:txBody>
        </p:sp>
        <p:sp>
          <p:nvSpPr>
            <p:cNvPr id="9" name="Freeform 129"/>
            <p:cNvSpPr>
              <a:spLocks noEditPoints="1"/>
            </p:cNvSpPr>
            <p:nvPr/>
          </p:nvSpPr>
          <p:spPr bwMode="auto">
            <a:xfrm>
              <a:off x="1695206" y="5660232"/>
              <a:ext cx="439198" cy="672893"/>
            </a:xfrm>
            <a:custGeom>
              <a:avLst/>
              <a:gdLst>
                <a:gd name="T0" fmla="*/ 11 w 222"/>
                <a:gd name="T1" fmla="*/ 0 h 340"/>
                <a:gd name="T2" fmla="*/ 0 w 222"/>
                <a:gd name="T3" fmla="*/ 12 h 340"/>
                <a:gd name="T4" fmla="*/ 0 w 222"/>
                <a:gd name="T5" fmla="*/ 329 h 340"/>
                <a:gd name="T6" fmla="*/ 11 w 222"/>
                <a:gd name="T7" fmla="*/ 340 h 340"/>
                <a:gd name="T8" fmla="*/ 210 w 222"/>
                <a:gd name="T9" fmla="*/ 340 h 340"/>
                <a:gd name="T10" fmla="*/ 222 w 222"/>
                <a:gd name="T11" fmla="*/ 329 h 340"/>
                <a:gd name="T12" fmla="*/ 222 w 222"/>
                <a:gd name="T13" fmla="*/ 12 h 340"/>
                <a:gd name="T14" fmla="*/ 210 w 222"/>
                <a:gd name="T15" fmla="*/ 0 h 340"/>
                <a:gd name="T16" fmla="*/ 11 w 222"/>
                <a:gd name="T17" fmla="*/ 0 h 340"/>
                <a:gd name="T18" fmla="*/ 111 w 222"/>
                <a:gd name="T19" fmla="*/ 321 h 340"/>
                <a:gd name="T20" fmla="*/ 98 w 222"/>
                <a:gd name="T21" fmla="*/ 308 h 340"/>
                <a:gd name="T22" fmla="*/ 111 w 222"/>
                <a:gd name="T23" fmla="*/ 295 h 340"/>
                <a:gd name="T24" fmla="*/ 124 w 222"/>
                <a:gd name="T25" fmla="*/ 308 h 340"/>
                <a:gd name="T26" fmla="*/ 111 w 222"/>
                <a:gd name="T27" fmla="*/ 321 h 340"/>
                <a:gd name="T28" fmla="*/ 195 w 222"/>
                <a:gd name="T29" fmla="*/ 268 h 340"/>
                <a:gd name="T30" fmla="*/ 184 w 222"/>
                <a:gd name="T31" fmla="*/ 280 h 340"/>
                <a:gd name="T32" fmla="*/ 38 w 222"/>
                <a:gd name="T33" fmla="*/ 280 h 340"/>
                <a:gd name="T34" fmla="*/ 26 w 222"/>
                <a:gd name="T35" fmla="*/ 268 h 340"/>
                <a:gd name="T36" fmla="*/ 26 w 222"/>
                <a:gd name="T37" fmla="*/ 43 h 340"/>
                <a:gd name="T38" fmla="*/ 38 w 222"/>
                <a:gd name="T39" fmla="*/ 31 h 340"/>
                <a:gd name="T40" fmla="*/ 184 w 222"/>
                <a:gd name="T41" fmla="*/ 31 h 340"/>
                <a:gd name="T42" fmla="*/ 195 w 222"/>
                <a:gd name="T43" fmla="*/ 43 h 340"/>
                <a:gd name="T44" fmla="*/ 195 w 222"/>
                <a:gd name="T45" fmla="*/ 268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2" h="340">
                  <a:moveTo>
                    <a:pt x="11" y="0"/>
                  </a:moveTo>
                  <a:cubicBezTo>
                    <a:pt x="5" y="0"/>
                    <a:pt x="0" y="6"/>
                    <a:pt x="0" y="12"/>
                  </a:cubicBezTo>
                  <a:cubicBezTo>
                    <a:pt x="0" y="329"/>
                    <a:pt x="0" y="329"/>
                    <a:pt x="0" y="329"/>
                  </a:cubicBezTo>
                  <a:cubicBezTo>
                    <a:pt x="0" y="335"/>
                    <a:pt x="5" y="340"/>
                    <a:pt x="11" y="340"/>
                  </a:cubicBezTo>
                  <a:cubicBezTo>
                    <a:pt x="210" y="340"/>
                    <a:pt x="210" y="340"/>
                    <a:pt x="210" y="340"/>
                  </a:cubicBezTo>
                  <a:cubicBezTo>
                    <a:pt x="216" y="340"/>
                    <a:pt x="222" y="335"/>
                    <a:pt x="222" y="329"/>
                  </a:cubicBezTo>
                  <a:cubicBezTo>
                    <a:pt x="222" y="12"/>
                    <a:pt x="222" y="12"/>
                    <a:pt x="222" y="12"/>
                  </a:cubicBezTo>
                  <a:cubicBezTo>
                    <a:pt x="222" y="6"/>
                    <a:pt x="216" y="0"/>
                    <a:pt x="210" y="0"/>
                  </a:cubicBezTo>
                  <a:lnTo>
                    <a:pt x="11" y="0"/>
                  </a:lnTo>
                  <a:close/>
                  <a:moveTo>
                    <a:pt x="111" y="321"/>
                  </a:moveTo>
                  <a:cubicBezTo>
                    <a:pt x="104" y="321"/>
                    <a:pt x="98" y="315"/>
                    <a:pt x="98" y="308"/>
                  </a:cubicBezTo>
                  <a:cubicBezTo>
                    <a:pt x="98" y="301"/>
                    <a:pt x="104" y="295"/>
                    <a:pt x="111" y="295"/>
                  </a:cubicBezTo>
                  <a:cubicBezTo>
                    <a:pt x="118" y="295"/>
                    <a:pt x="124" y="301"/>
                    <a:pt x="124" y="308"/>
                  </a:cubicBezTo>
                  <a:cubicBezTo>
                    <a:pt x="124" y="315"/>
                    <a:pt x="118" y="321"/>
                    <a:pt x="111" y="321"/>
                  </a:cubicBezTo>
                  <a:close/>
                  <a:moveTo>
                    <a:pt x="195" y="268"/>
                  </a:moveTo>
                  <a:cubicBezTo>
                    <a:pt x="195" y="274"/>
                    <a:pt x="190" y="280"/>
                    <a:pt x="184" y="280"/>
                  </a:cubicBezTo>
                  <a:cubicBezTo>
                    <a:pt x="38" y="280"/>
                    <a:pt x="38" y="280"/>
                    <a:pt x="38" y="280"/>
                  </a:cubicBezTo>
                  <a:cubicBezTo>
                    <a:pt x="32" y="280"/>
                    <a:pt x="26" y="274"/>
                    <a:pt x="26" y="268"/>
                  </a:cubicBezTo>
                  <a:cubicBezTo>
                    <a:pt x="26" y="43"/>
                    <a:pt x="26" y="43"/>
                    <a:pt x="26" y="43"/>
                  </a:cubicBezTo>
                  <a:cubicBezTo>
                    <a:pt x="26" y="37"/>
                    <a:pt x="32" y="31"/>
                    <a:pt x="38" y="31"/>
                  </a:cubicBezTo>
                  <a:cubicBezTo>
                    <a:pt x="184" y="31"/>
                    <a:pt x="184" y="31"/>
                    <a:pt x="184" y="31"/>
                  </a:cubicBezTo>
                  <a:cubicBezTo>
                    <a:pt x="190" y="31"/>
                    <a:pt x="195" y="37"/>
                    <a:pt x="195" y="43"/>
                  </a:cubicBezTo>
                  <a:lnTo>
                    <a:pt x="195" y="26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12" name="组合 111"/>
          <p:cNvGrpSpPr/>
          <p:nvPr/>
        </p:nvGrpSpPr>
        <p:grpSpPr>
          <a:xfrm>
            <a:off x="8463446" y="1419334"/>
            <a:ext cx="298417" cy="2802027"/>
            <a:chOff x="8463446" y="1419334"/>
            <a:chExt cx="298417" cy="2802027"/>
          </a:xfrm>
        </p:grpSpPr>
        <p:sp>
          <p:nvSpPr>
            <p:cNvPr id="10" name="Line 143"/>
            <p:cNvSpPr>
              <a:spLocks noChangeShapeType="1"/>
            </p:cNvSpPr>
            <p:nvPr/>
          </p:nvSpPr>
          <p:spPr bwMode="auto">
            <a:xfrm flipV="1">
              <a:off x="8612654" y="1587755"/>
              <a:ext cx="0" cy="2633606"/>
            </a:xfrm>
            <a:prstGeom prst="line">
              <a:avLst/>
            </a:prstGeom>
            <a:noFill/>
            <a:ln w="26988" cap="flat">
              <a:solidFill>
                <a:srgbClr val="ED922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 name="矩形 10"/>
            <p:cNvSpPr/>
            <p:nvPr/>
          </p:nvSpPr>
          <p:spPr>
            <a:xfrm>
              <a:off x="8463446" y="1419334"/>
              <a:ext cx="298417" cy="298417"/>
            </a:xfrm>
            <a:prstGeom prst="rect">
              <a:avLst/>
            </a:prstGeom>
            <a:solidFill>
              <a:srgbClr val="ED9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Oval 44"/>
          <p:cNvSpPr>
            <a:spLocks noChangeArrowheads="1"/>
          </p:cNvSpPr>
          <p:nvPr/>
        </p:nvSpPr>
        <p:spPr bwMode="auto">
          <a:xfrm>
            <a:off x="8403712" y="3973178"/>
            <a:ext cx="417683" cy="415457"/>
          </a:xfrm>
          <a:prstGeom prst="ellipse">
            <a:avLst/>
          </a:prstGeom>
          <a:solidFill>
            <a:srgbClr val="ED922E"/>
          </a:solidFill>
          <a:ln>
            <a:noFill/>
          </a:ln>
        </p:spPr>
        <p:txBody>
          <a:bodyPr vert="horz" wrap="square" lIns="91440" tIns="45720" rIns="91440" bIns="45720" numCol="1" anchor="t" anchorCtr="0" compatLnSpc="1"/>
          <a:lstStyle/>
          <a:p>
            <a:endParaRPr lang="zh-CN" altLang="en-US"/>
          </a:p>
        </p:txBody>
      </p:sp>
      <p:sp>
        <p:nvSpPr>
          <p:cNvPr id="13" name="Freeform 101"/>
          <p:cNvSpPr>
            <a:spLocks noEditPoints="1"/>
          </p:cNvSpPr>
          <p:nvPr/>
        </p:nvSpPr>
        <p:spPr bwMode="auto">
          <a:xfrm>
            <a:off x="7954869" y="3895280"/>
            <a:ext cx="1307207" cy="2754631"/>
          </a:xfrm>
          <a:custGeom>
            <a:avLst/>
            <a:gdLst>
              <a:gd name="T0" fmla="*/ 486 w 661"/>
              <a:gd name="T1" fmla="*/ 152 h 1391"/>
              <a:gd name="T2" fmla="*/ 482 w 661"/>
              <a:gd name="T3" fmla="*/ 152 h 1391"/>
              <a:gd name="T4" fmla="*/ 640 w 661"/>
              <a:gd name="T5" fmla="*/ 958 h 1391"/>
              <a:gd name="T6" fmla="*/ 640 w 661"/>
              <a:gd name="T7" fmla="*/ 958 h 1391"/>
              <a:gd name="T8" fmla="*/ 640 w 661"/>
              <a:gd name="T9" fmla="*/ 958 h 1391"/>
              <a:gd name="T10" fmla="*/ 657 w 661"/>
              <a:gd name="T11" fmla="*/ 1061 h 1391"/>
              <a:gd name="T12" fmla="*/ 561 w 661"/>
              <a:gd name="T13" fmla="*/ 1292 h 1391"/>
              <a:gd name="T14" fmla="*/ 331 w 661"/>
              <a:gd name="T15" fmla="*/ 1387 h 1391"/>
              <a:gd name="T16" fmla="*/ 100 w 661"/>
              <a:gd name="T17" fmla="*/ 1292 h 1391"/>
              <a:gd name="T18" fmla="*/ 4 w 661"/>
              <a:gd name="T19" fmla="*/ 1061 h 1391"/>
              <a:gd name="T20" fmla="*/ 5 w 661"/>
              <a:gd name="T21" fmla="*/ 1043 h 1391"/>
              <a:gd name="T22" fmla="*/ 5 w 661"/>
              <a:gd name="T23" fmla="*/ 1041 h 1391"/>
              <a:gd name="T24" fmla="*/ 5 w 661"/>
              <a:gd name="T25" fmla="*/ 1041 h 1391"/>
              <a:gd name="T26" fmla="*/ 5 w 661"/>
              <a:gd name="T27" fmla="*/ 1038 h 1391"/>
              <a:gd name="T28" fmla="*/ 5 w 661"/>
              <a:gd name="T29" fmla="*/ 1038 h 1391"/>
              <a:gd name="T30" fmla="*/ 5 w 661"/>
              <a:gd name="T31" fmla="*/ 1038 h 1391"/>
              <a:gd name="T32" fmla="*/ 21 w 661"/>
              <a:gd name="T33" fmla="*/ 959 h 1391"/>
              <a:gd name="T34" fmla="*/ 21 w 661"/>
              <a:gd name="T35" fmla="*/ 959 h 1391"/>
              <a:gd name="T36" fmla="*/ 180 w 661"/>
              <a:gd name="T37" fmla="*/ 152 h 1391"/>
              <a:gd name="T38" fmla="*/ 175 w 661"/>
              <a:gd name="T39" fmla="*/ 152 h 1391"/>
              <a:gd name="T40" fmla="*/ 17 w 661"/>
              <a:gd name="T41" fmla="*/ 958 h 1391"/>
              <a:gd name="T42" fmla="*/ 1 w 661"/>
              <a:gd name="T43" fmla="*/ 1038 h 1391"/>
              <a:gd name="T44" fmla="*/ 0 w 661"/>
              <a:gd name="T45" fmla="*/ 1045 h 1391"/>
              <a:gd name="T46" fmla="*/ 1 w 661"/>
              <a:gd name="T47" fmla="*/ 1045 h 1391"/>
              <a:gd name="T48" fmla="*/ 0 w 661"/>
              <a:gd name="T49" fmla="*/ 1061 h 1391"/>
              <a:gd name="T50" fmla="*/ 331 w 661"/>
              <a:gd name="T51" fmla="*/ 1391 h 1391"/>
              <a:gd name="T52" fmla="*/ 661 w 661"/>
              <a:gd name="T53" fmla="*/ 1061 h 1391"/>
              <a:gd name="T54" fmla="*/ 644 w 661"/>
              <a:gd name="T55" fmla="*/ 957 h 1391"/>
              <a:gd name="T56" fmla="*/ 486 w 661"/>
              <a:gd name="T57" fmla="*/ 152 h 1391"/>
              <a:gd name="T58" fmla="*/ 335 w 661"/>
              <a:gd name="T59" fmla="*/ 0 h 1391"/>
              <a:gd name="T60" fmla="*/ 335 w 661"/>
              <a:gd name="T61" fmla="*/ 4 h 1391"/>
              <a:gd name="T62" fmla="*/ 476 w 661"/>
              <a:gd name="T63" fmla="*/ 125 h 1391"/>
              <a:gd name="T64" fmla="*/ 476 w 661"/>
              <a:gd name="T65" fmla="*/ 125 h 1391"/>
              <a:gd name="T66" fmla="*/ 478 w 661"/>
              <a:gd name="T67" fmla="*/ 132 h 1391"/>
              <a:gd name="T68" fmla="*/ 478 w 661"/>
              <a:gd name="T69" fmla="*/ 134 h 1391"/>
              <a:gd name="T70" fmla="*/ 482 w 661"/>
              <a:gd name="T71" fmla="*/ 134 h 1391"/>
              <a:gd name="T72" fmla="*/ 480 w 661"/>
              <a:gd name="T73" fmla="*/ 125 h 1391"/>
              <a:gd name="T74" fmla="*/ 480 w 661"/>
              <a:gd name="T75" fmla="*/ 125 h 1391"/>
              <a:gd name="T76" fmla="*/ 335 w 661"/>
              <a:gd name="T77" fmla="*/ 0 h 1391"/>
              <a:gd name="T78" fmla="*/ 329 w 661"/>
              <a:gd name="T79" fmla="*/ 0 h 1391"/>
              <a:gd name="T80" fmla="*/ 181 w 661"/>
              <a:gd name="T81" fmla="*/ 125 h 1391"/>
              <a:gd name="T82" fmla="*/ 181 w 661"/>
              <a:gd name="T83" fmla="*/ 125 h 1391"/>
              <a:gd name="T84" fmla="*/ 179 w 661"/>
              <a:gd name="T85" fmla="*/ 134 h 1391"/>
              <a:gd name="T86" fmla="*/ 183 w 661"/>
              <a:gd name="T87" fmla="*/ 134 h 1391"/>
              <a:gd name="T88" fmla="*/ 185 w 661"/>
              <a:gd name="T89" fmla="*/ 125 h 1391"/>
              <a:gd name="T90" fmla="*/ 185 w 661"/>
              <a:gd name="T91" fmla="*/ 125 h 1391"/>
              <a:gd name="T92" fmla="*/ 329 w 661"/>
              <a:gd name="T93" fmla="*/ 4 h 1391"/>
              <a:gd name="T94" fmla="*/ 329 w 661"/>
              <a:gd name="T95" fmla="*/ 0 h 1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61" h="1391">
                <a:moveTo>
                  <a:pt x="486" y="152"/>
                </a:moveTo>
                <a:cubicBezTo>
                  <a:pt x="482" y="152"/>
                  <a:pt x="482" y="152"/>
                  <a:pt x="482" y="152"/>
                </a:cubicBezTo>
                <a:cubicBezTo>
                  <a:pt x="505" y="271"/>
                  <a:pt x="602" y="759"/>
                  <a:pt x="640" y="958"/>
                </a:cubicBezTo>
                <a:cubicBezTo>
                  <a:pt x="640" y="958"/>
                  <a:pt x="640" y="958"/>
                  <a:pt x="640" y="958"/>
                </a:cubicBezTo>
                <a:cubicBezTo>
                  <a:pt x="640" y="958"/>
                  <a:pt x="640" y="958"/>
                  <a:pt x="640" y="958"/>
                </a:cubicBezTo>
                <a:cubicBezTo>
                  <a:pt x="651" y="991"/>
                  <a:pt x="657" y="1025"/>
                  <a:pt x="657" y="1061"/>
                </a:cubicBezTo>
                <a:cubicBezTo>
                  <a:pt x="657" y="1151"/>
                  <a:pt x="620" y="1233"/>
                  <a:pt x="561" y="1292"/>
                </a:cubicBezTo>
                <a:cubicBezTo>
                  <a:pt x="502" y="1351"/>
                  <a:pt x="421" y="1387"/>
                  <a:pt x="331" y="1387"/>
                </a:cubicBezTo>
                <a:cubicBezTo>
                  <a:pt x="241" y="1387"/>
                  <a:pt x="159" y="1351"/>
                  <a:pt x="100" y="1292"/>
                </a:cubicBezTo>
                <a:cubicBezTo>
                  <a:pt x="41" y="1233"/>
                  <a:pt x="4" y="1151"/>
                  <a:pt x="4" y="1061"/>
                </a:cubicBezTo>
                <a:cubicBezTo>
                  <a:pt x="4" y="1055"/>
                  <a:pt x="5" y="1049"/>
                  <a:pt x="5" y="1043"/>
                </a:cubicBezTo>
                <a:cubicBezTo>
                  <a:pt x="5" y="1041"/>
                  <a:pt x="5" y="1041"/>
                  <a:pt x="5" y="1041"/>
                </a:cubicBezTo>
                <a:cubicBezTo>
                  <a:pt x="5" y="1041"/>
                  <a:pt x="5" y="1041"/>
                  <a:pt x="5" y="1041"/>
                </a:cubicBezTo>
                <a:cubicBezTo>
                  <a:pt x="5" y="1038"/>
                  <a:pt x="5" y="1038"/>
                  <a:pt x="5" y="1038"/>
                </a:cubicBezTo>
                <a:cubicBezTo>
                  <a:pt x="5" y="1038"/>
                  <a:pt x="5" y="1038"/>
                  <a:pt x="5" y="1038"/>
                </a:cubicBezTo>
                <a:cubicBezTo>
                  <a:pt x="5" y="1038"/>
                  <a:pt x="5" y="1038"/>
                  <a:pt x="5" y="1038"/>
                </a:cubicBezTo>
                <a:cubicBezTo>
                  <a:pt x="7" y="1011"/>
                  <a:pt x="13" y="984"/>
                  <a:pt x="21" y="959"/>
                </a:cubicBezTo>
                <a:cubicBezTo>
                  <a:pt x="21" y="959"/>
                  <a:pt x="21" y="959"/>
                  <a:pt x="21" y="959"/>
                </a:cubicBezTo>
                <a:cubicBezTo>
                  <a:pt x="180" y="152"/>
                  <a:pt x="180" y="152"/>
                  <a:pt x="180" y="152"/>
                </a:cubicBezTo>
                <a:cubicBezTo>
                  <a:pt x="175" y="152"/>
                  <a:pt x="175" y="152"/>
                  <a:pt x="175" y="152"/>
                </a:cubicBezTo>
                <a:cubicBezTo>
                  <a:pt x="17" y="958"/>
                  <a:pt x="17" y="958"/>
                  <a:pt x="17" y="958"/>
                </a:cubicBezTo>
                <a:cubicBezTo>
                  <a:pt x="9" y="983"/>
                  <a:pt x="3" y="1010"/>
                  <a:pt x="1" y="1038"/>
                </a:cubicBezTo>
                <a:cubicBezTo>
                  <a:pt x="0" y="1045"/>
                  <a:pt x="0" y="1045"/>
                  <a:pt x="0" y="1045"/>
                </a:cubicBezTo>
                <a:cubicBezTo>
                  <a:pt x="1" y="1045"/>
                  <a:pt x="1" y="1045"/>
                  <a:pt x="1" y="1045"/>
                </a:cubicBezTo>
                <a:cubicBezTo>
                  <a:pt x="1" y="1050"/>
                  <a:pt x="0" y="1056"/>
                  <a:pt x="0" y="1061"/>
                </a:cubicBezTo>
                <a:cubicBezTo>
                  <a:pt x="0" y="1243"/>
                  <a:pt x="148" y="1391"/>
                  <a:pt x="331" y="1391"/>
                </a:cubicBezTo>
                <a:cubicBezTo>
                  <a:pt x="513" y="1391"/>
                  <a:pt x="661" y="1243"/>
                  <a:pt x="661" y="1061"/>
                </a:cubicBezTo>
                <a:cubicBezTo>
                  <a:pt x="661" y="1025"/>
                  <a:pt x="655" y="990"/>
                  <a:pt x="644" y="957"/>
                </a:cubicBezTo>
                <a:cubicBezTo>
                  <a:pt x="606" y="759"/>
                  <a:pt x="510" y="273"/>
                  <a:pt x="486" y="152"/>
                </a:cubicBezTo>
                <a:moveTo>
                  <a:pt x="335" y="0"/>
                </a:moveTo>
                <a:cubicBezTo>
                  <a:pt x="335" y="4"/>
                  <a:pt x="335" y="4"/>
                  <a:pt x="335" y="4"/>
                </a:cubicBezTo>
                <a:cubicBezTo>
                  <a:pt x="406" y="7"/>
                  <a:pt x="464" y="58"/>
                  <a:pt x="476" y="125"/>
                </a:cubicBezTo>
                <a:cubicBezTo>
                  <a:pt x="476" y="125"/>
                  <a:pt x="476" y="125"/>
                  <a:pt x="476" y="125"/>
                </a:cubicBezTo>
                <a:cubicBezTo>
                  <a:pt x="476" y="125"/>
                  <a:pt x="477" y="128"/>
                  <a:pt x="478" y="132"/>
                </a:cubicBezTo>
                <a:cubicBezTo>
                  <a:pt x="478" y="133"/>
                  <a:pt x="478" y="133"/>
                  <a:pt x="478" y="134"/>
                </a:cubicBezTo>
                <a:cubicBezTo>
                  <a:pt x="482" y="134"/>
                  <a:pt x="482" y="134"/>
                  <a:pt x="482" y="134"/>
                </a:cubicBezTo>
                <a:cubicBezTo>
                  <a:pt x="481" y="128"/>
                  <a:pt x="480" y="125"/>
                  <a:pt x="480" y="125"/>
                </a:cubicBezTo>
                <a:cubicBezTo>
                  <a:pt x="480" y="125"/>
                  <a:pt x="480" y="125"/>
                  <a:pt x="480" y="125"/>
                </a:cubicBezTo>
                <a:cubicBezTo>
                  <a:pt x="467" y="55"/>
                  <a:pt x="408" y="3"/>
                  <a:pt x="335" y="0"/>
                </a:cubicBezTo>
                <a:moveTo>
                  <a:pt x="329" y="0"/>
                </a:moveTo>
                <a:cubicBezTo>
                  <a:pt x="255" y="1"/>
                  <a:pt x="194" y="54"/>
                  <a:pt x="181" y="125"/>
                </a:cubicBezTo>
                <a:cubicBezTo>
                  <a:pt x="181" y="125"/>
                  <a:pt x="181" y="125"/>
                  <a:pt x="181" y="125"/>
                </a:cubicBezTo>
                <a:cubicBezTo>
                  <a:pt x="179" y="134"/>
                  <a:pt x="179" y="134"/>
                  <a:pt x="179" y="134"/>
                </a:cubicBezTo>
                <a:cubicBezTo>
                  <a:pt x="183" y="134"/>
                  <a:pt x="183" y="134"/>
                  <a:pt x="183" y="134"/>
                </a:cubicBezTo>
                <a:cubicBezTo>
                  <a:pt x="185" y="125"/>
                  <a:pt x="185" y="125"/>
                  <a:pt x="185" y="125"/>
                </a:cubicBezTo>
                <a:cubicBezTo>
                  <a:pt x="185" y="125"/>
                  <a:pt x="185" y="125"/>
                  <a:pt x="185" y="125"/>
                </a:cubicBezTo>
                <a:cubicBezTo>
                  <a:pt x="198" y="57"/>
                  <a:pt x="257" y="5"/>
                  <a:pt x="329" y="4"/>
                </a:cubicBezTo>
                <a:cubicBezTo>
                  <a:pt x="329" y="0"/>
                  <a:pt x="329" y="0"/>
                  <a:pt x="329" y="0"/>
                </a:cubicBezTo>
              </a:path>
            </a:pathLst>
          </a:custGeom>
          <a:noFill/>
          <a:ln>
            <a:solidFill>
              <a:schemeClr val="tx1"/>
            </a:solidFill>
          </a:ln>
        </p:spPr>
        <p:txBody>
          <a:bodyPr vert="horz" wrap="square" lIns="91440" tIns="45720" rIns="91440" bIns="45720" numCol="1" anchor="t" anchorCtr="0" compatLnSpc="1"/>
          <a:lstStyle/>
          <a:p>
            <a:endParaRPr lang="zh-CN" altLang="en-US"/>
          </a:p>
        </p:txBody>
      </p:sp>
      <p:sp>
        <p:nvSpPr>
          <p:cNvPr id="14" name="Freeform 103"/>
          <p:cNvSpPr>
            <a:spLocks noEditPoints="1"/>
          </p:cNvSpPr>
          <p:nvPr/>
        </p:nvSpPr>
        <p:spPr bwMode="auto">
          <a:xfrm>
            <a:off x="8301331" y="4160876"/>
            <a:ext cx="615026" cy="35611"/>
          </a:xfrm>
          <a:custGeom>
            <a:avLst/>
            <a:gdLst>
              <a:gd name="T0" fmla="*/ 8 w 311"/>
              <a:gd name="T1" fmla="*/ 0 h 18"/>
              <a:gd name="T2" fmla="*/ 4 w 311"/>
              <a:gd name="T3" fmla="*/ 0 h 18"/>
              <a:gd name="T4" fmla="*/ 0 w 311"/>
              <a:gd name="T5" fmla="*/ 18 h 18"/>
              <a:gd name="T6" fmla="*/ 5 w 311"/>
              <a:gd name="T7" fmla="*/ 18 h 18"/>
              <a:gd name="T8" fmla="*/ 8 w 311"/>
              <a:gd name="T9" fmla="*/ 0 h 18"/>
              <a:gd name="T10" fmla="*/ 307 w 311"/>
              <a:gd name="T11" fmla="*/ 0 h 18"/>
              <a:gd name="T12" fmla="*/ 303 w 311"/>
              <a:gd name="T13" fmla="*/ 0 h 18"/>
              <a:gd name="T14" fmla="*/ 307 w 311"/>
              <a:gd name="T15" fmla="*/ 18 h 18"/>
              <a:gd name="T16" fmla="*/ 311 w 311"/>
              <a:gd name="T17" fmla="*/ 18 h 18"/>
              <a:gd name="T18" fmla="*/ 307 w 311"/>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 h="18">
                <a:moveTo>
                  <a:pt x="8" y="0"/>
                </a:moveTo>
                <a:cubicBezTo>
                  <a:pt x="4" y="0"/>
                  <a:pt x="4" y="0"/>
                  <a:pt x="4" y="0"/>
                </a:cubicBezTo>
                <a:cubicBezTo>
                  <a:pt x="0" y="18"/>
                  <a:pt x="0" y="18"/>
                  <a:pt x="0" y="18"/>
                </a:cubicBezTo>
                <a:cubicBezTo>
                  <a:pt x="5" y="18"/>
                  <a:pt x="5" y="18"/>
                  <a:pt x="5" y="18"/>
                </a:cubicBezTo>
                <a:cubicBezTo>
                  <a:pt x="8" y="0"/>
                  <a:pt x="8" y="0"/>
                  <a:pt x="8" y="0"/>
                </a:cubicBezTo>
                <a:moveTo>
                  <a:pt x="307" y="0"/>
                </a:moveTo>
                <a:cubicBezTo>
                  <a:pt x="303" y="0"/>
                  <a:pt x="303" y="0"/>
                  <a:pt x="303" y="0"/>
                </a:cubicBezTo>
                <a:cubicBezTo>
                  <a:pt x="304" y="4"/>
                  <a:pt x="305" y="10"/>
                  <a:pt x="307" y="18"/>
                </a:cubicBezTo>
                <a:cubicBezTo>
                  <a:pt x="311" y="18"/>
                  <a:pt x="311" y="18"/>
                  <a:pt x="311" y="18"/>
                </a:cubicBezTo>
                <a:cubicBezTo>
                  <a:pt x="309" y="10"/>
                  <a:pt x="308" y="4"/>
                  <a:pt x="307" y="0"/>
                </a:cubicBezTo>
              </a:path>
            </a:pathLst>
          </a:custGeom>
          <a:solidFill>
            <a:srgbClr val="57585A"/>
          </a:solidFill>
          <a:ln w="9525">
            <a:solidFill>
              <a:srgbClr val="000000"/>
            </a:solidFill>
            <a:round/>
          </a:ln>
        </p:spPr>
        <p:txBody>
          <a:bodyPr vert="horz" wrap="square" lIns="91440" tIns="45720" rIns="91440" bIns="45720" numCol="1" anchor="t" anchorCtr="0" compatLnSpc="1"/>
          <a:lstStyle/>
          <a:p>
            <a:endParaRPr lang="zh-CN" altLang="en-US"/>
          </a:p>
        </p:txBody>
      </p:sp>
      <p:grpSp>
        <p:nvGrpSpPr>
          <p:cNvPr id="111" name="组合 110"/>
          <p:cNvGrpSpPr/>
          <p:nvPr/>
        </p:nvGrpSpPr>
        <p:grpSpPr>
          <a:xfrm>
            <a:off x="5115726" y="1419334"/>
            <a:ext cx="298417" cy="2802027"/>
            <a:chOff x="5115726" y="1419334"/>
            <a:chExt cx="298417" cy="2802027"/>
          </a:xfrm>
        </p:grpSpPr>
        <p:sp>
          <p:nvSpPr>
            <p:cNvPr id="16" name="Line 143"/>
            <p:cNvSpPr>
              <a:spLocks noChangeShapeType="1"/>
            </p:cNvSpPr>
            <p:nvPr/>
          </p:nvSpPr>
          <p:spPr bwMode="auto">
            <a:xfrm flipV="1">
              <a:off x="5264934" y="1587755"/>
              <a:ext cx="0" cy="2633606"/>
            </a:xfrm>
            <a:prstGeom prst="line">
              <a:avLst/>
            </a:prstGeom>
            <a:noFill/>
            <a:ln w="26988" cap="flat">
              <a:solidFill>
                <a:srgbClr val="ED922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 name="矩形 16"/>
            <p:cNvSpPr/>
            <p:nvPr/>
          </p:nvSpPr>
          <p:spPr>
            <a:xfrm>
              <a:off x="5115726" y="1419334"/>
              <a:ext cx="298417" cy="298417"/>
            </a:xfrm>
            <a:prstGeom prst="rect">
              <a:avLst/>
            </a:prstGeom>
            <a:solidFill>
              <a:srgbClr val="ED9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Oval 44"/>
          <p:cNvSpPr>
            <a:spLocks noChangeArrowheads="1"/>
          </p:cNvSpPr>
          <p:nvPr/>
        </p:nvSpPr>
        <p:spPr bwMode="auto">
          <a:xfrm>
            <a:off x="5066152" y="3973178"/>
            <a:ext cx="417683" cy="415457"/>
          </a:xfrm>
          <a:prstGeom prst="ellipse">
            <a:avLst/>
          </a:prstGeom>
          <a:solidFill>
            <a:srgbClr val="ED922E"/>
          </a:solidFill>
          <a:ln w="9525">
            <a:noFill/>
            <a:round/>
          </a:ln>
        </p:spPr>
        <p:txBody>
          <a:bodyPr vert="horz" wrap="square" lIns="91440" tIns="45720" rIns="91440" bIns="45720" numCol="1" anchor="t" anchorCtr="0" compatLnSpc="1"/>
          <a:lstStyle/>
          <a:p>
            <a:endParaRPr lang="zh-CN" altLang="en-US"/>
          </a:p>
        </p:txBody>
      </p:sp>
      <p:sp>
        <p:nvSpPr>
          <p:cNvPr id="19" name="Freeform 101"/>
          <p:cNvSpPr>
            <a:spLocks noEditPoints="1"/>
          </p:cNvSpPr>
          <p:nvPr/>
        </p:nvSpPr>
        <p:spPr bwMode="auto">
          <a:xfrm>
            <a:off x="4617309" y="3895280"/>
            <a:ext cx="1307207" cy="2754631"/>
          </a:xfrm>
          <a:custGeom>
            <a:avLst/>
            <a:gdLst>
              <a:gd name="T0" fmla="*/ 486 w 661"/>
              <a:gd name="T1" fmla="*/ 152 h 1391"/>
              <a:gd name="T2" fmla="*/ 482 w 661"/>
              <a:gd name="T3" fmla="*/ 152 h 1391"/>
              <a:gd name="T4" fmla="*/ 640 w 661"/>
              <a:gd name="T5" fmla="*/ 958 h 1391"/>
              <a:gd name="T6" fmla="*/ 640 w 661"/>
              <a:gd name="T7" fmla="*/ 958 h 1391"/>
              <a:gd name="T8" fmla="*/ 640 w 661"/>
              <a:gd name="T9" fmla="*/ 958 h 1391"/>
              <a:gd name="T10" fmla="*/ 657 w 661"/>
              <a:gd name="T11" fmla="*/ 1061 h 1391"/>
              <a:gd name="T12" fmla="*/ 561 w 661"/>
              <a:gd name="T13" fmla="*/ 1292 h 1391"/>
              <a:gd name="T14" fmla="*/ 331 w 661"/>
              <a:gd name="T15" fmla="*/ 1387 h 1391"/>
              <a:gd name="T16" fmla="*/ 100 w 661"/>
              <a:gd name="T17" fmla="*/ 1292 h 1391"/>
              <a:gd name="T18" fmla="*/ 4 w 661"/>
              <a:gd name="T19" fmla="*/ 1061 h 1391"/>
              <a:gd name="T20" fmla="*/ 5 w 661"/>
              <a:gd name="T21" fmla="*/ 1043 h 1391"/>
              <a:gd name="T22" fmla="*/ 5 w 661"/>
              <a:gd name="T23" fmla="*/ 1041 h 1391"/>
              <a:gd name="T24" fmla="*/ 5 w 661"/>
              <a:gd name="T25" fmla="*/ 1041 h 1391"/>
              <a:gd name="T26" fmla="*/ 5 w 661"/>
              <a:gd name="T27" fmla="*/ 1038 h 1391"/>
              <a:gd name="T28" fmla="*/ 5 w 661"/>
              <a:gd name="T29" fmla="*/ 1038 h 1391"/>
              <a:gd name="T30" fmla="*/ 5 w 661"/>
              <a:gd name="T31" fmla="*/ 1038 h 1391"/>
              <a:gd name="T32" fmla="*/ 21 w 661"/>
              <a:gd name="T33" fmla="*/ 959 h 1391"/>
              <a:gd name="T34" fmla="*/ 21 w 661"/>
              <a:gd name="T35" fmla="*/ 959 h 1391"/>
              <a:gd name="T36" fmla="*/ 180 w 661"/>
              <a:gd name="T37" fmla="*/ 152 h 1391"/>
              <a:gd name="T38" fmla="*/ 175 w 661"/>
              <a:gd name="T39" fmla="*/ 152 h 1391"/>
              <a:gd name="T40" fmla="*/ 17 w 661"/>
              <a:gd name="T41" fmla="*/ 958 h 1391"/>
              <a:gd name="T42" fmla="*/ 1 w 661"/>
              <a:gd name="T43" fmla="*/ 1038 h 1391"/>
              <a:gd name="T44" fmla="*/ 0 w 661"/>
              <a:gd name="T45" fmla="*/ 1045 h 1391"/>
              <a:gd name="T46" fmla="*/ 1 w 661"/>
              <a:gd name="T47" fmla="*/ 1045 h 1391"/>
              <a:gd name="T48" fmla="*/ 0 w 661"/>
              <a:gd name="T49" fmla="*/ 1061 h 1391"/>
              <a:gd name="T50" fmla="*/ 331 w 661"/>
              <a:gd name="T51" fmla="*/ 1391 h 1391"/>
              <a:gd name="T52" fmla="*/ 661 w 661"/>
              <a:gd name="T53" fmla="*/ 1061 h 1391"/>
              <a:gd name="T54" fmla="*/ 644 w 661"/>
              <a:gd name="T55" fmla="*/ 957 h 1391"/>
              <a:gd name="T56" fmla="*/ 486 w 661"/>
              <a:gd name="T57" fmla="*/ 152 h 1391"/>
              <a:gd name="T58" fmla="*/ 335 w 661"/>
              <a:gd name="T59" fmla="*/ 0 h 1391"/>
              <a:gd name="T60" fmla="*/ 335 w 661"/>
              <a:gd name="T61" fmla="*/ 4 h 1391"/>
              <a:gd name="T62" fmla="*/ 476 w 661"/>
              <a:gd name="T63" fmla="*/ 125 h 1391"/>
              <a:gd name="T64" fmla="*/ 476 w 661"/>
              <a:gd name="T65" fmla="*/ 125 h 1391"/>
              <a:gd name="T66" fmla="*/ 478 w 661"/>
              <a:gd name="T67" fmla="*/ 132 h 1391"/>
              <a:gd name="T68" fmla="*/ 478 w 661"/>
              <a:gd name="T69" fmla="*/ 134 h 1391"/>
              <a:gd name="T70" fmla="*/ 482 w 661"/>
              <a:gd name="T71" fmla="*/ 134 h 1391"/>
              <a:gd name="T72" fmla="*/ 480 w 661"/>
              <a:gd name="T73" fmla="*/ 125 h 1391"/>
              <a:gd name="T74" fmla="*/ 480 w 661"/>
              <a:gd name="T75" fmla="*/ 125 h 1391"/>
              <a:gd name="T76" fmla="*/ 335 w 661"/>
              <a:gd name="T77" fmla="*/ 0 h 1391"/>
              <a:gd name="T78" fmla="*/ 329 w 661"/>
              <a:gd name="T79" fmla="*/ 0 h 1391"/>
              <a:gd name="T80" fmla="*/ 181 w 661"/>
              <a:gd name="T81" fmla="*/ 125 h 1391"/>
              <a:gd name="T82" fmla="*/ 181 w 661"/>
              <a:gd name="T83" fmla="*/ 125 h 1391"/>
              <a:gd name="T84" fmla="*/ 179 w 661"/>
              <a:gd name="T85" fmla="*/ 134 h 1391"/>
              <a:gd name="T86" fmla="*/ 183 w 661"/>
              <a:gd name="T87" fmla="*/ 134 h 1391"/>
              <a:gd name="T88" fmla="*/ 185 w 661"/>
              <a:gd name="T89" fmla="*/ 125 h 1391"/>
              <a:gd name="T90" fmla="*/ 185 w 661"/>
              <a:gd name="T91" fmla="*/ 125 h 1391"/>
              <a:gd name="T92" fmla="*/ 329 w 661"/>
              <a:gd name="T93" fmla="*/ 4 h 1391"/>
              <a:gd name="T94" fmla="*/ 329 w 661"/>
              <a:gd name="T95" fmla="*/ 0 h 1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61" h="1391">
                <a:moveTo>
                  <a:pt x="486" y="152"/>
                </a:moveTo>
                <a:cubicBezTo>
                  <a:pt x="482" y="152"/>
                  <a:pt x="482" y="152"/>
                  <a:pt x="482" y="152"/>
                </a:cubicBezTo>
                <a:cubicBezTo>
                  <a:pt x="505" y="271"/>
                  <a:pt x="602" y="759"/>
                  <a:pt x="640" y="958"/>
                </a:cubicBezTo>
                <a:cubicBezTo>
                  <a:pt x="640" y="958"/>
                  <a:pt x="640" y="958"/>
                  <a:pt x="640" y="958"/>
                </a:cubicBezTo>
                <a:cubicBezTo>
                  <a:pt x="640" y="958"/>
                  <a:pt x="640" y="958"/>
                  <a:pt x="640" y="958"/>
                </a:cubicBezTo>
                <a:cubicBezTo>
                  <a:pt x="651" y="991"/>
                  <a:pt x="657" y="1025"/>
                  <a:pt x="657" y="1061"/>
                </a:cubicBezTo>
                <a:cubicBezTo>
                  <a:pt x="657" y="1151"/>
                  <a:pt x="620" y="1233"/>
                  <a:pt x="561" y="1292"/>
                </a:cubicBezTo>
                <a:cubicBezTo>
                  <a:pt x="502" y="1351"/>
                  <a:pt x="421" y="1387"/>
                  <a:pt x="331" y="1387"/>
                </a:cubicBezTo>
                <a:cubicBezTo>
                  <a:pt x="241" y="1387"/>
                  <a:pt x="159" y="1351"/>
                  <a:pt x="100" y="1292"/>
                </a:cubicBezTo>
                <a:cubicBezTo>
                  <a:pt x="41" y="1233"/>
                  <a:pt x="4" y="1151"/>
                  <a:pt x="4" y="1061"/>
                </a:cubicBezTo>
                <a:cubicBezTo>
                  <a:pt x="4" y="1055"/>
                  <a:pt x="5" y="1049"/>
                  <a:pt x="5" y="1043"/>
                </a:cubicBezTo>
                <a:cubicBezTo>
                  <a:pt x="5" y="1041"/>
                  <a:pt x="5" y="1041"/>
                  <a:pt x="5" y="1041"/>
                </a:cubicBezTo>
                <a:cubicBezTo>
                  <a:pt x="5" y="1041"/>
                  <a:pt x="5" y="1041"/>
                  <a:pt x="5" y="1041"/>
                </a:cubicBezTo>
                <a:cubicBezTo>
                  <a:pt x="5" y="1038"/>
                  <a:pt x="5" y="1038"/>
                  <a:pt x="5" y="1038"/>
                </a:cubicBezTo>
                <a:cubicBezTo>
                  <a:pt x="5" y="1038"/>
                  <a:pt x="5" y="1038"/>
                  <a:pt x="5" y="1038"/>
                </a:cubicBezTo>
                <a:cubicBezTo>
                  <a:pt x="5" y="1038"/>
                  <a:pt x="5" y="1038"/>
                  <a:pt x="5" y="1038"/>
                </a:cubicBezTo>
                <a:cubicBezTo>
                  <a:pt x="7" y="1011"/>
                  <a:pt x="13" y="984"/>
                  <a:pt x="21" y="959"/>
                </a:cubicBezTo>
                <a:cubicBezTo>
                  <a:pt x="21" y="959"/>
                  <a:pt x="21" y="959"/>
                  <a:pt x="21" y="959"/>
                </a:cubicBezTo>
                <a:cubicBezTo>
                  <a:pt x="180" y="152"/>
                  <a:pt x="180" y="152"/>
                  <a:pt x="180" y="152"/>
                </a:cubicBezTo>
                <a:cubicBezTo>
                  <a:pt x="175" y="152"/>
                  <a:pt x="175" y="152"/>
                  <a:pt x="175" y="152"/>
                </a:cubicBezTo>
                <a:cubicBezTo>
                  <a:pt x="17" y="958"/>
                  <a:pt x="17" y="958"/>
                  <a:pt x="17" y="958"/>
                </a:cubicBezTo>
                <a:cubicBezTo>
                  <a:pt x="9" y="983"/>
                  <a:pt x="3" y="1010"/>
                  <a:pt x="1" y="1038"/>
                </a:cubicBezTo>
                <a:cubicBezTo>
                  <a:pt x="0" y="1045"/>
                  <a:pt x="0" y="1045"/>
                  <a:pt x="0" y="1045"/>
                </a:cubicBezTo>
                <a:cubicBezTo>
                  <a:pt x="1" y="1045"/>
                  <a:pt x="1" y="1045"/>
                  <a:pt x="1" y="1045"/>
                </a:cubicBezTo>
                <a:cubicBezTo>
                  <a:pt x="1" y="1050"/>
                  <a:pt x="0" y="1056"/>
                  <a:pt x="0" y="1061"/>
                </a:cubicBezTo>
                <a:cubicBezTo>
                  <a:pt x="0" y="1243"/>
                  <a:pt x="148" y="1391"/>
                  <a:pt x="331" y="1391"/>
                </a:cubicBezTo>
                <a:cubicBezTo>
                  <a:pt x="513" y="1391"/>
                  <a:pt x="661" y="1243"/>
                  <a:pt x="661" y="1061"/>
                </a:cubicBezTo>
                <a:cubicBezTo>
                  <a:pt x="661" y="1025"/>
                  <a:pt x="655" y="990"/>
                  <a:pt x="644" y="957"/>
                </a:cubicBezTo>
                <a:cubicBezTo>
                  <a:pt x="606" y="759"/>
                  <a:pt x="510" y="273"/>
                  <a:pt x="486" y="152"/>
                </a:cubicBezTo>
                <a:moveTo>
                  <a:pt x="335" y="0"/>
                </a:moveTo>
                <a:cubicBezTo>
                  <a:pt x="335" y="4"/>
                  <a:pt x="335" y="4"/>
                  <a:pt x="335" y="4"/>
                </a:cubicBezTo>
                <a:cubicBezTo>
                  <a:pt x="406" y="7"/>
                  <a:pt x="464" y="58"/>
                  <a:pt x="476" y="125"/>
                </a:cubicBezTo>
                <a:cubicBezTo>
                  <a:pt x="476" y="125"/>
                  <a:pt x="476" y="125"/>
                  <a:pt x="476" y="125"/>
                </a:cubicBezTo>
                <a:cubicBezTo>
                  <a:pt x="476" y="125"/>
                  <a:pt x="477" y="128"/>
                  <a:pt x="478" y="132"/>
                </a:cubicBezTo>
                <a:cubicBezTo>
                  <a:pt x="478" y="133"/>
                  <a:pt x="478" y="133"/>
                  <a:pt x="478" y="134"/>
                </a:cubicBezTo>
                <a:cubicBezTo>
                  <a:pt x="482" y="134"/>
                  <a:pt x="482" y="134"/>
                  <a:pt x="482" y="134"/>
                </a:cubicBezTo>
                <a:cubicBezTo>
                  <a:pt x="481" y="128"/>
                  <a:pt x="480" y="125"/>
                  <a:pt x="480" y="125"/>
                </a:cubicBezTo>
                <a:cubicBezTo>
                  <a:pt x="480" y="125"/>
                  <a:pt x="480" y="125"/>
                  <a:pt x="480" y="125"/>
                </a:cubicBezTo>
                <a:cubicBezTo>
                  <a:pt x="467" y="55"/>
                  <a:pt x="408" y="3"/>
                  <a:pt x="335" y="0"/>
                </a:cubicBezTo>
                <a:moveTo>
                  <a:pt x="329" y="0"/>
                </a:moveTo>
                <a:cubicBezTo>
                  <a:pt x="255" y="1"/>
                  <a:pt x="194" y="54"/>
                  <a:pt x="181" y="125"/>
                </a:cubicBezTo>
                <a:cubicBezTo>
                  <a:pt x="181" y="125"/>
                  <a:pt x="181" y="125"/>
                  <a:pt x="181" y="125"/>
                </a:cubicBezTo>
                <a:cubicBezTo>
                  <a:pt x="179" y="134"/>
                  <a:pt x="179" y="134"/>
                  <a:pt x="179" y="134"/>
                </a:cubicBezTo>
                <a:cubicBezTo>
                  <a:pt x="183" y="134"/>
                  <a:pt x="183" y="134"/>
                  <a:pt x="183" y="134"/>
                </a:cubicBezTo>
                <a:cubicBezTo>
                  <a:pt x="185" y="125"/>
                  <a:pt x="185" y="125"/>
                  <a:pt x="185" y="125"/>
                </a:cubicBezTo>
                <a:cubicBezTo>
                  <a:pt x="185" y="125"/>
                  <a:pt x="185" y="125"/>
                  <a:pt x="185" y="125"/>
                </a:cubicBezTo>
                <a:cubicBezTo>
                  <a:pt x="198" y="57"/>
                  <a:pt x="257" y="5"/>
                  <a:pt x="329" y="4"/>
                </a:cubicBezTo>
                <a:cubicBezTo>
                  <a:pt x="329" y="0"/>
                  <a:pt x="329" y="0"/>
                  <a:pt x="329" y="0"/>
                </a:cubicBezTo>
              </a:path>
            </a:pathLst>
          </a:custGeom>
          <a:solidFill>
            <a:schemeClr val="tx1">
              <a:lumMod val="85000"/>
              <a:lumOff val="15000"/>
            </a:schemeClr>
          </a:solidFill>
          <a:ln>
            <a:solidFill>
              <a:schemeClr val="tx1"/>
            </a:solidFill>
          </a:ln>
        </p:spPr>
        <p:txBody>
          <a:bodyPr vert="horz" wrap="square" lIns="91440" tIns="45720" rIns="91440" bIns="45720" numCol="1" anchor="t" anchorCtr="0" compatLnSpc="1"/>
          <a:lstStyle/>
          <a:p>
            <a:endParaRPr lang="zh-CN" altLang="en-US"/>
          </a:p>
        </p:txBody>
      </p:sp>
      <p:sp>
        <p:nvSpPr>
          <p:cNvPr id="20" name="Freeform 103"/>
          <p:cNvSpPr>
            <a:spLocks noEditPoints="1"/>
          </p:cNvSpPr>
          <p:nvPr/>
        </p:nvSpPr>
        <p:spPr bwMode="auto">
          <a:xfrm>
            <a:off x="4963771" y="4160876"/>
            <a:ext cx="615026" cy="35611"/>
          </a:xfrm>
          <a:custGeom>
            <a:avLst/>
            <a:gdLst>
              <a:gd name="T0" fmla="*/ 8 w 311"/>
              <a:gd name="T1" fmla="*/ 0 h 18"/>
              <a:gd name="T2" fmla="*/ 4 w 311"/>
              <a:gd name="T3" fmla="*/ 0 h 18"/>
              <a:gd name="T4" fmla="*/ 0 w 311"/>
              <a:gd name="T5" fmla="*/ 18 h 18"/>
              <a:gd name="T6" fmla="*/ 5 w 311"/>
              <a:gd name="T7" fmla="*/ 18 h 18"/>
              <a:gd name="T8" fmla="*/ 8 w 311"/>
              <a:gd name="T9" fmla="*/ 0 h 18"/>
              <a:gd name="T10" fmla="*/ 307 w 311"/>
              <a:gd name="T11" fmla="*/ 0 h 18"/>
              <a:gd name="T12" fmla="*/ 303 w 311"/>
              <a:gd name="T13" fmla="*/ 0 h 18"/>
              <a:gd name="T14" fmla="*/ 307 w 311"/>
              <a:gd name="T15" fmla="*/ 18 h 18"/>
              <a:gd name="T16" fmla="*/ 311 w 311"/>
              <a:gd name="T17" fmla="*/ 18 h 18"/>
              <a:gd name="T18" fmla="*/ 307 w 311"/>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 h="18">
                <a:moveTo>
                  <a:pt x="8" y="0"/>
                </a:moveTo>
                <a:cubicBezTo>
                  <a:pt x="4" y="0"/>
                  <a:pt x="4" y="0"/>
                  <a:pt x="4" y="0"/>
                </a:cubicBezTo>
                <a:cubicBezTo>
                  <a:pt x="0" y="18"/>
                  <a:pt x="0" y="18"/>
                  <a:pt x="0" y="18"/>
                </a:cubicBezTo>
                <a:cubicBezTo>
                  <a:pt x="5" y="18"/>
                  <a:pt x="5" y="18"/>
                  <a:pt x="5" y="18"/>
                </a:cubicBezTo>
                <a:cubicBezTo>
                  <a:pt x="8" y="0"/>
                  <a:pt x="8" y="0"/>
                  <a:pt x="8" y="0"/>
                </a:cubicBezTo>
                <a:moveTo>
                  <a:pt x="307" y="0"/>
                </a:moveTo>
                <a:cubicBezTo>
                  <a:pt x="303" y="0"/>
                  <a:pt x="303" y="0"/>
                  <a:pt x="303" y="0"/>
                </a:cubicBezTo>
                <a:cubicBezTo>
                  <a:pt x="304" y="4"/>
                  <a:pt x="305" y="10"/>
                  <a:pt x="307" y="18"/>
                </a:cubicBezTo>
                <a:cubicBezTo>
                  <a:pt x="311" y="18"/>
                  <a:pt x="311" y="18"/>
                  <a:pt x="311" y="18"/>
                </a:cubicBezTo>
                <a:cubicBezTo>
                  <a:pt x="309" y="10"/>
                  <a:pt x="308" y="4"/>
                  <a:pt x="307" y="0"/>
                </a:cubicBezTo>
              </a:path>
            </a:pathLst>
          </a:custGeom>
          <a:solidFill>
            <a:srgbClr val="57585A"/>
          </a:solidFill>
          <a:ln w="9525">
            <a:solidFill>
              <a:srgbClr val="000000"/>
            </a:solidFill>
            <a:round/>
          </a:ln>
        </p:spPr>
        <p:txBody>
          <a:bodyPr vert="horz" wrap="square" lIns="91440" tIns="45720" rIns="91440" bIns="45720" numCol="1" anchor="t" anchorCtr="0" compatLnSpc="1"/>
          <a:lstStyle/>
          <a:p>
            <a:endParaRPr lang="zh-CN" altLang="en-US"/>
          </a:p>
        </p:txBody>
      </p:sp>
      <p:grpSp>
        <p:nvGrpSpPr>
          <p:cNvPr id="114" name="组合 113"/>
          <p:cNvGrpSpPr/>
          <p:nvPr/>
        </p:nvGrpSpPr>
        <p:grpSpPr>
          <a:xfrm>
            <a:off x="4761092" y="5474018"/>
            <a:ext cx="1049772" cy="1051256"/>
            <a:chOff x="4726367" y="5474018"/>
            <a:chExt cx="1049772" cy="1051256"/>
          </a:xfrm>
        </p:grpSpPr>
        <p:sp>
          <p:nvSpPr>
            <p:cNvPr id="21" name="Oval 106"/>
            <p:cNvSpPr>
              <a:spLocks noChangeArrowheads="1"/>
            </p:cNvSpPr>
            <p:nvPr/>
          </p:nvSpPr>
          <p:spPr bwMode="auto">
            <a:xfrm>
              <a:off x="4726367" y="5474018"/>
              <a:ext cx="1049772" cy="1051256"/>
            </a:xfrm>
            <a:prstGeom prst="ellipse">
              <a:avLst/>
            </a:prstGeom>
            <a:solidFill>
              <a:srgbClr val="ED922E"/>
            </a:solidFill>
            <a:ln>
              <a:noFill/>
            </a:ln>
          </p:spPr>
          <p:txBody>
            <a:bodyPr vert="horz" wrap="square" lIns="91440" tIns="45720" rIns="91440" bIns="45720" numCol="1" anchor="t" anchorCtr="0" compatLnSpc="1"/>
            <a:lstStyle/>
            <a:p>
              <a:endParaRPr lang="zh-CN" altLang="en-US"/>
            </a:p>
          </p:txBody>
        </p:sp>
        <p:grpSp>
          <p:nvGrpSpPr>
            <p:cNvPr id="22" name="组合 21"/>
            <p:cNvGrpSpPr/>
            <p:nvPr/>
          </p:nvGrpSpPr>
          <p:grpSpPr>
            <a:xfrm>
              <a:off x="4927394" y="5682931"/>
              <a:ext cx="647718" cy="597013"/>
              <a:chOff x="5472113" y="2849563"/>
              <a:chExt cx="1257300" cy="1158875"/>
            </a:xfrm>
          </p:grpSpPr>
          <p:sp>
            <p:nvSpPr>
              <p:cNvPr id="23" name="Freeform 137"/>
              <p:cNvSpPr/>
              <p:nvPr/>
            </p:nvSpPr>
            <p:spPr bwMode="auto">
              <a:xfrm>
                <a:off x="5472113" y="3513138"/>
                <a:ext cx="1257300" cy="495300"/>
              </a:xfrm>
              <a:custGeom>
                <a:avLst/>
                <a:gdLst>
                  <a:gd name="T0" fmla="*/ 245 w 294"/>
                  <a:gd name="T1" fmla="*/ 24 h 116"/>
                  <a:gd name="T2" fmla="*/ 242 w 294"/>
                  <a:gd name="T3" fmla="*/ 19 h 116"/>
                  <a:gd name="T4" fmla="*/ 217 w 294"/>
                  <a:gd name="T5" fmla="*/ 0 h 116"/>
                  <a:gd name="T6" fmla="*/ 147 w 294"/>
                  <a:gd name="T7" fmla="*/ 96 h 116"/>
                  <a:gd name="T8" fmla="*/ 77 w 294"/>
                  <a:gd name="T9" fmla="*/ 0 h 116"/>
                  <a:gd name="T10" fmla="*/ 52 w 294"/>
                  <a:gd name="T11" fmla="*/ 18 h 116"/>
                  <a:gd name="T12" fmla="*/ 49 w 294"/>
                  <a:gd name="T13" fmla="*/ 22 h 116"/>
                  <a:gd name="T14" fmla="*/ 0 w 294"/>
                  <a:gd name="T15" fmla="*/ 116 h 116"/>
                  <a:gd name="T16" fmla="*/ 294 w 294"/>
                  <a:gd name="T17" fmla="*/ 116 h 116"/>
                  <a:gd name="T18" fmla="*/ 245 w 294"/>
                  <a:gd name="T19" fmla="*/ 2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4" h="116">
                    <a:moveTo>
                      <a:pt x="245" y="24"/>
                    </a:moveTo>
                    <a:cubicBezTo>
                      <a:pt x="244" y="22"/>
                      <a:pt x="243" y="20"/>
                      <a:pt x="242" y="19"/>
                    </a:cubicBezTo>
                    <a:cubicBezTo>
                      <a:pt x="237" y="8"/>
                      <a:pt x="228" y="0"/>
                      <a:pt x="217" y="0"/>
                    </a:cubicBezTo>
                    <a:cubicBezTo>
                      <a:pt x="147" y="96"/>
                      <a:pt x="147" y="96"/>
                      <a:pt x="147" y="96"/>
                    </a:cubicBezTo>
                    <a:cubicBezTo>
                      <a:pt x="77" y="0"/>
                      <a:pt x="77" y="0"/>
                      <a:pt x="77" y="0"/>
                    </a:cubicBezTo>
                    <a:cubicBezTo>
                      <a:pt x="66" y="0"/>
                      <a:pt x="57" y="7"/>
                      <a:pt x="52" y="18"/>
                    </a:cubicBezTo>
                    <a:cubicBezTo>
                      <a:pt x="51" y="19"/>
                      <a:pt x="50" y="21"/>
                      <a:pt x="49" y="22"/>
                    </a:cubicBezTo>
                    <a:cubicBezTo>
                      <a:pt x="0" y="116"/>
                      <a:pt x="0" y="116"/>
                      <a:pt x="0" y="116"/>
                    </a:cubicBezTo>
                    <a:cubicBezTo>
                      <a:pt x="294" y="116"/>
                      <a:pt x="294" y="116"/>
                      <a:pt x="294" y="116"/>
                    </a:cubicBezTo>
                    <a:lnTo>
                      <a:pt x="245"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Oval 138"/>
              <p:cNvSpPr>
                <a:spLocks noChangeArrowheads="1"/>
              </p:cNvSpPr>
              <p:nvPr/>
            </p:nvSpPr>
            <p:spPr bwMode="auto">
              <a:xfrm>
                <a:off x="5783263" y="2849563"/>
                <a:ext cx="628650" cy="6286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39"/>
              <p:cNvSpPr/>
              <p:nvPr/>
            </p:nvSpPr>
            <p:spPr bwMode="auto">
              <a:xfrm>
                <a:off x="5989638" y="3513138"/>
                <a:ext cx="217488" cy="247650"/>
              </a:xfrm>
              <a:custGeom>
                <a:avLst/>
                <a:gdLst>
                  <a:gd name="T0" fmla="*/ 13 w 137"/>
                  <a:gd name="T1" fmla="*/ 0 h 156"/>
                  <a:gd name="T2" fmla="*/ 0 w 137"/>
                  <a:gd name="T3" fmla="*/ 21 h 156"/>
                  <a:gd name="T4" fmla="*/ 70 w 137"/>
                  <a:gd name="T5" fmla="*/ 156 h 156"/>
                  <a:gd name="T6" fmla="*/ 137 w 137"/>
                  <a:gd name="T7" fmla="*/ 27 h 156"/>
                  <a:gd name="T8" fmla="*/ 124 w 137"/>
                  <a:gd name="T9" fmla="*/ 0 h 156"/>
                  <a:gd name="T10" fmla="*/ 13 w 137"/>
                  <a:gd name="T11" fmla="*/ 0 h 156"/>
                </a:gdLst>
                <a:ahLst/>
                <a:cxnLst>
                  <a:cxn ang="0">
                    <a:pos x="T0" y="T1"/>
                  </a:cxn>
                  <a:cxn ang="0">
                    <a:pos x="T2" y="T3"/>
                  </a:cxn>
                  <a:cxn ang="0">
                    <a:pos x="T4" y="T5"/>
                  </a:cxn>
                  <a:cxn ang="0">
                    <a:pos x="T6" y="T7"/>
                  </a:cxn>
                  <a:cxn ang="0">
                    <a:pos x="T8" y="T9"/>
                  </a:cxn>
                  <a:cxn ang="0">
                    <a:pos x="T10" y="T11"/>
                  </a:cxn>
                </a:cxnLst>
                <a:rect l="0" t="0" r="r" b="b"/>
                <a:pathLst>
                  <a:path w="137" h="156">
                    <a:moveTo>
                      <a:pt x="13" y="0"/>
                    </a:moveTo>
                    <a:lnTo>
                      <a:pt x="0" y="21"/>
                    </a:lnTo>
                    <a:lnTo>
                      <a:pt x="70" y="156"/>
                    </a:lnTo>
                    <a:lnTo>
                      <a:pt x="137" y="27"/>
                    </a:lnTo>
                    <a:lnTo>
                      <a:pt x="124" y="0"/>
                    </a:lnTo>
                    <a:lnTo>
                      <a:pt x="1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26" name="文本框 25"/>
          <p:cNvSpPr txBox="1"/>
          <p:nvPr/>
        </p:nvSpPr>
        <p:spPr>
          <a:xfrm>
            <a:off x="2210758" y="1419334"/>
            <a:ext cx="1701564" cy="646331"/>
          </a:xfrm>
          <a:prstGeom prst="rect">
            <a:avLst/>
          </a:prstGeom>
          <a:noFill/>
        </p:spPr>
        <p:txBody>
          <a:bodyPr wrap="square" rtlCol="0">
            <a:spAutoFit/>
          </a:bodyPr>
          <a:lstStyle/>
          <a:p>
            <a:r>
              <a:rPr lang="zh-CN" altLang="en-US" sz="3600" spc="300" dirty="0"/>
              <a:t>背景一</a:t>
            </a:r>
          </a:p>
        </p:txBody>
      </p:sp>
      <p:grpSp>
        <p:nvGrpSpPr>
          <p:cNvPr id="116" name="组合 115"/>
          <p:cNvGrpSpPr/>
          <p:nvPr/>
        </p:nvGrpSpPr>
        <p:grpSpPr>
          <a:xfrm>
            <a:off x="2215350" y="2333820"/>
            <a:ext cx="2743142" cy="1600930"/>
            <a:chOff x="2215350" y="2333820"/>
            <a:chExt cx="2743142" cy="1600930"/>
          </a:xfrm>
        </p:grpSpPr>
        <p:sp>
          <p:nvSpPr>
            <p:cNvPr id="27" name="文本框 26"/>
            <p:cNvSpPr txBox="1"/>
            <p:nvPr/>
          </p:nvSpPr>
          <p:spPr>
            <a:xfrm>
              <a:off x="2215350" y="2333820"/>
              <a:ext cx="2023747" cy="400110"/>
            </a:xfrm>
            <a:prstGeom prst="rect">
              <a:avLst/>
            </a:prstGeom>
            <a:noFill/>
          </p:spPr>
          <p:txBody>
            <a:bodyPr wrap="square" rtlCol="0">
              <a:spAutoFit/>
            </a:bodyPr>
            <a:lstStyle/>
            <a:p>
              <a:r>
                <a:rPr lang="zh-CN" altLang="en-US" sz="2000" spc="300" dirty="0"/>
                <a:t>输入您的标题</a:t>
              </a:r>
            </a:p>
          </p:txBody>
        </p:sp>
        <p:sp>
          <p:nvSpPr>
            <p:cNvPr id="28" name="文本框 27"/>
            <p:cNvSpPr txBox="1"/>
            <p:nvPr/>
          </p:nvSpPr>
          <p:spPr>
            <a:xfrm>
              <a:off x="2227494" y="2644845"/>
              <a:ext cx="2730998" cy="1289905"/>
            </a:xfrm>
            <a:prstGeom prst="rect">
              <a:avLst/>
            </a:prstGeom>
            <a:noFill/>
          </p:spPr>
          <p:txBody>
            <a:bodyPr wrap="square" rtlCol="0">
              <a:spAutoFit/>
            </a:bodyPr>
            <a:lstStyle/>
            <a:p>
              <a:pPr>
                <a:lnSpc>
                  <a:spcPct val="150000"/>
                </a:lnSpc>
              </a:pPr>
              <a:r>
                <a:rPr lang="zh-CN" altLang="en-US" dirty="0">
                  <a:solidFill>
                    <a:schemeClr val="accent3">
                      <a:lumMod val="50000"/>
                    </a:schemeClr>
                  </a:solidFill>
                  <a:latin typeface="黑体" panose="02010609060101010101" pitchFamily="49" charset="-122"/>
                  <a:ea typeface="黑体" panose="02010609060101010101" pitchFamily="49" charset="-122"/>
                </a:rPr>
                <a:t>点击此处添加文本内容点击此处添加文本内容点击此处添加文本内容</a:t>
              </a:r>
            </a:p>
          </p:txBody>
        </p:sp>
      </p:grpSp>
      <p:sp>
        <p:nvSpPr>
          <p:cNvPr id="29" name="文本框 28"/>
          <p:cNvSpPr txBox="1"/>
          <p:nvPr/>
        </p:nvSpPr>
        <p:spPr>
          <a:xfrm>
            <a:off x="5594038" y="1419334"/>
            <a:ext cx="1843570" cy="646331"/>
          </a:xfrm>
          <a:prstGeom prst="rect">
            <a:avLst/>
          </a:prstGeom>
          <a:noFill/>
        </p:spPr>
        <p:txBody>
          <a:bodyPr wrap="square" rtlCol="0">
            <a:spAutoFit/>
          </a:bodyPr>
          <a:lstStyle/>
          <a:p>
            <a:r>
              <a:rPr lang="zh-CN" altLang="en-US" sz="3600" spc="300" dirty="0"/>
              <a:t>背景二</a:t>
            </a:r>
          </a:p>
        </p:txBody>
      </p:sp>
      <p:grpSp>
        <p:nvGrpSpPr>
          <p:cNvPr id="117" name="组合 116"/>
          <p:cNvGrpSpPr/>
          <p:nvPr/>
        </p:nvGrpSpPr>
        <p:grpSpPr>
          <a:xfrm>
            <a:off x="5598630" y="2333820"/>
            <a:ext cx="2743142" cy="1584900"/>
            <a:chOff x="5598630" y="2333820"/>
            <a:chExt cx="2743142" cy="1584900"/>
          </a:xfrm>
        </p:grpSpPr>
        <p:sp>
          <p:nvSpPr>
            <p:cNvPr id="30" name="文本框 29"/>
            <p:cNvSpPr txBox="1"/>
            <p:nvPr/>
          </p:nvSpPr>
          <p:spPr>
            <a:xfrm>
              <a:off x="5598630" y="2333820"/>
              <a:ext cx="2047999" cy="400110"/>
            </a:xfrm>
            <a:prstGeom prst="rect">
              <a:avLst/>
            </a:prstGeom>
            <a:noFill/>
          </p:spPr>
          <p:txBody>
            <a:bodyPr wrap="square" rtlCol="0">
              <a:spAutoFit/>
            </a:bodyPr>
            <a:lstStyle/>
            <a:p>
              <a:r>
                <a:rPr lang="zh-CN" altLang="en-US" sz="2000" spc="300" dirty="0"/>
                <a:t>输入您的标题</a:t>
              </a:r>
            </a:p>
          </p:txBody>
        </p:sp>
        <p:sp>
          <p:nvSpPr>
            <p:cNvPr id="31" name="文本框 30"/>
            <p:cNvSpPr txBox="1"/>
            <p:nvPr/>
          </p:nvSpPr>
          <p:spPr>
            <a:xfrm>
              <a:off x="5610774" y="2644845"/>
              <a:ext cx="2730998" cy="1273875"/>
            </a:xfrm>
            <a:prstGeom prst="rect">
              <a:avLst/>
            </a:prstGeom>
            <a:noFill/>
          </p:spPr>
          <p:txBody>
            <a:bodyPr wrap="square" rtlCol="0">
              <a:spAutoFit/>
            </a:bodyPr>
            <a:lstStyle/>
            <a:p>
              <a:pPr>
                <a:lnSpc>
                  <a:spcPct val="150000"/>
                </a:lnSpc>
              </a:pPr>
              <a:r>
                <a:rPr lang="zh-CN" altLang="en-US" dirty="0">
                  <a:solidFill>
                    <a:schemeClr val="accent3">
                      <a:lumMod val="50000"/>
                    </a:schemeClr>
                  </a:solidFill>
                  <a:latin typeface="黑体" panose="02010609060101010101" pitchFamily="49" charset="-122"/>
                  <a:ea typeface="黑体" panose="02010609060101010101" pitchFamily="49" charset="-122"/>
                </a:rPr>
                <a:t>点击此处添加文本内容点击此处添加文本内容点击此处添加文本内容</a:t>
              </a:r>
            </a:p>
          </p:txBody>
        </p:sp>
      </p:grpSp>
      <p:sp>
        <p:nvSpPr>
          <p:cNvPr id="32" name="文本框 31"/>
          <p:cNvSpPr txBox="1"/>
          <p:nvPr/>
        </p:nvSpPr>
        <p:spPr>
          <a:xfrm>
            <a:off x="8977317" y="1419334"/>
            <a:ext cx="1682035" cy="646331"/>
          </a:xfrm>
          <a:prstGeom prst="rect">
            <a:avLst/>
          </a:prstGeom>
          <a:noFill/>
        </p:spPr>
        <p:txBody>
          <a:bodyPr wrap="square" rtlCol="0">
            <a:spAutoFit/>
          </a:bodyPr>
          <a:lstStyle/>
          <a:p>
            <a:r>
              <a:rPr lang="zh-CN" altLang="en-US" sz="3600" spc="300" dirty="0"/>
              <a:t>背景三</a:t>
            </a:r>
          </a:p>
        </p:txBody>
      </p:sp>
      <p:grpSp>
        <p:nvGrpSpPr>
          <p:cNvPr id="118" name="组合 117"/>
          <p:cNvGrpSpPr/>
          <p:nvPr/>
        </p:nvGrpSpPr>
        <p:grpSpPr>
          <a:xfrm>
            <a:off x="8981910" y="2333820"/>
            <a:ext cx="2743142" cy="1584900"/>
            <a:chOff x="8981910" y="2333820"/>
            <a:chExt cx="2743142" cy="1584900"/>
          </a:xfrm>
        </p:grpSpPr>
        <p:sp>
          <p:nvSpPr>
            <p:cNvPr id="33" name="文本框 32"/>
            <p:cNvSpPr txBox="1"/>
            <p:nvPr/>
          </p:nvSpPr>
          <p:spPr>
            <a:xfrm>
              <a:off x="8981910" y="2333820"/>
              <a:ext cx="2047999" cy="400110"/>
            </a:xfrm>
            <a:prstGeom prst="rect">
              <a:avLst/>
            </a:prstGeom>
            <a:noFill/>
          </p:spPr>
          <p:txBody>
            <a:bodyPr wrap="square" rtlCol="0">
              <a:spAutoFit/>
            </a:bodyPr>
            <a:lstStyle/>
            <a:p>
              <a:r>
                <a:rPr lang="zh-CN" altLang="en-US" sz="2000" spc="300" dirty="0"/>
                <a:t>输入您的标题</a:t>
              </a:r>
            </a:p>
          </p:txBody>
        </p:sp>
        <p:sp>
          <p:nvSpPr>
            <p:cNvPr id="34" name="文本框 33"/>
            <p:cNvSpPr txBox="1"/>
            <p:nvPr/>
          </p:nvSpPr>
          <p:spPr>
            <a:xfrm>
              <a:off x="8994054" y="2644845"/>
              <a:ext cx="2730998" cy="1273875"/>
            </a:xfrm>
            <a:prstGeom prst="rect">
              <a:avLst/>
            </a:prstGeom>
            <a:noFill/>
          </p:spPr>
          <p:txBody>
            <a:bodyPr wrap="square" rtlCol="0">
              <a:spAutoFit/>
            </a:bodyPr>
            <a:lstStyle/>
            <a:p>
              <a:pPr>
                <a:lnSpc>
                  <a:spcPct val="150000"/>
                </a:lnSpc>
              </a:pPr>
              <a:r>
                <a:rPr lang="zh-CN" altLang="en-US" dirty="0">
                  <a:solidFill>
                    <a:schemeClr val="accent3">
                      <a:lumMod val="50000"/>
                    </a:schemeClr>
                  </a:solidFill>
                  <a:latin typeface="黑体" panose="02010609060101010101" pitchFamily="49" charset="-122"/>
                  <a:ea typeface="黑体" panose="02010609060101010101" pitchFamily="49" charset="-122"/>
                </a:rPr>
                <a:t>点击此处添加文本内容点击此处添加文本内容点击此处添加文本内容</a:t>
              </a:r>
            </a:p>
          </p:txBody>
        </p:sp>
      </p:grpSp>
      <p:grpSp>
        <p:nvGrpSpPr>
          <p:cNvPr id="115" name="组合 114"/>
          <p:cNvGrpSpPr/>
          <p:nvPr/>
        </p:nvGrpSpPr>
        <p:grpSpPr>
          <a:xfrm>
            <a:off x="8087077" y="5474018"/>
            <a:ext cx="1049772" cy="1051256"/>
            <a:chOff x="8063927" y="5474018"/>
            <a:chExt cx="1049772" cy="1051256"/>
          </a:xfrm>
        </p:grpSpPr>
        <p:sp>
          <p:nvSpPr>
            <p:cNvPr id="15" name="Oval 106"/>
            <p:cNvSpPr>
              <a:spLocks noChangeArrowheads="1"/>
            </p:cNvSpPr>
            <p:nvPr/>
          </p:nvSpPr>
          <p:spPr bwMode="auto">
            <a:xfrm>
              <a:off x="8063927" y="5474018"/>
              <a:ext cx="1049772" cy="1051256"/>
            </a:xfrm>
            <a:prstGeom prst="ellipse">
              <a:avLst/>
            </a:prstGeom>
            <a:solidFill>
              <a:srgbClr val="ED922E"/>
            </a:solidFill>
            <a:ln>
              <a:noFill/>
            </a:ln>
          </p:spPr>
          <p:txBody>
            <a:bodyPr vert="horz" wrap="square" lIns="91440" tIns="45720" rIns="91440" bIns="45720" numCol="1" anchor="t" anchorCtr="0" compatLnSpc="1"/>
            <a:lstStyle/>
            <a:p>
              <a:endParaRPr lang="zh-CN" altLang="en-US"/>
            </a:p>
          </p:txBody>
        </p:sp>
        <p:grpSp>
          <p:nvGrpSpPr>
            <p:cNvPr id="35" name="组合 34"/>
            <p:cNvGrpSpPr/>
            <p:nvPr/>
          </p:nvGrpSpPr>
          <p:grpSpPr>
            <a:xfrm>
              <a:off x="8360779" y="5623560"/>
              <a:ext cx="479976" cy="780081"/>
              <a:chOff x="5697538" y="2782888"/>
              <a:chExt cx="792163" cy="1287462"/>
            </a:xfrm>
            <a:solidFill>
              <a:schemeClr val="bg1"/>
            </a:solidFill>
          </p:grpSpPr>
          <p:sp>
            <p:nvSpPr>
              <p:cNvPr id="36" name="Freeform 148"/>
              <p:cNvSpPr/>
              <p:nvPr/>
            </p:nvSpPr>
            <p:spPr bwMode="auto">
              <a:xfrm>
                <a:off x="5697538" y="2782888"/>
                <a:ext cx="792163" cy="954088"/>
              </a:xfrm>
              <a:custGeom>
                <a:avLst/>
                <a:gdLst>
                  <a:gd name="T0" fmla="*/ 184 w 184"/>
                  <a:gd name="T1" fmla="*/ 92 h 223"/>
                  <a:gd name="T2" fmla="*/ 92 w 184"/>
                  <a:gd name="T3" fmla="*/ 0 h 223"/>
                  <a:gd name="T4" fmla="*/ 0 w 184"/>
                  <a:gd name="T5" fmla="*/ 92 h 223"/>
                  <a:gd name="T6" fmla="*/ 53 w 184"/>
                  <a:gd name="T7" fmla="*/ 203 h 223"/>
                  <a:gd name="T8" fmla="*/ 92 w 184"/>
                  <a:gd name="T9" fmla="*/ 222 h 223"/>
                  <a:gd name="T10" fmla="*/ 131 w 184"/>
                  <a:gd name="T11" fmla="*/ 203 h 223"/>
                  <a:gd name="T12" fmla="*/ 184 w 184"/>
                  <a:gd name="T13" fmla="*/ 92 h 223"/>
                </a:gdLst>
                <a:ahLst/>
                <a:cxnLst>
                  <a:cxn ang="0">
                    <a:pos x="T0" y="T1"/>
                  </a:cxn>
                  <a:cxn ang="0">
                    <a:pos x="T2" y="T3"/>
                  </a:cxn>
                  <a:cxn ang="0">
                    <a:pos x="T4" y="T5"/>
                  </a:cxn>
                  <a:cxn ang="0">
                    <a:pos x="T6" y="T7"/>
                  </a:cxn>
                  <a:cxn ang="0">
                    <a:pos x="T8" y="T9"/>
                  </a:cxn>
                  <a:cxn ang="0">
                    <a:pos x="T10" y="T11"/>
                  </a:cxn>
                  <a:cxn ang="0">
                    <a:pos x="T12" y="T13"/>
                  </a:cxn>
                </a:cxnLst>
                <a:rect l="0" t="0" r="r" b="b"/>
                <a:pathLst>
                  <a:path w="184" h="223">
                    <a:moveTo>
                      <a:pt x="184" y="92"/>
                    </a:moveTo>
                    <a:cubicBezTo>
                      <a:pt x="184" y="41"/>
                      <a:pt x="143" y="0"/>
                      <a:pt x="92" y="0"/>
                    </a:cubicBezTo>
                    <a:cubicBezTo>
                      <a:pt x="41" y="0"/>
                      <a:pt x="0" y="41"/>
                      <a:pt x="0" y="92"/>
                    </a:cubicBezTo>
                    <a:cubicBezTo>
                      <a:pt x="0" y="129"/>
                      <a:pt x="43" y="178"/>
                      <a:pt x="53" y="203"/>
                    </a:cubicBezTo>
                    <a:cubicBezTo>
                      <a:pt x="62" y="223"/>
                      <a:pt x="71" y="222"/>
                      <a:pt x="92" y="222"/>
                    </a:cubicBezTo>
                    <a:cubicBezTo>
                      <a:pt x="114" y="222"/>
                      <a:pt x="123" y="223"/>
                      <a:pt x="131" y="203"/>
                    </a:cubicBezTo>
                    <a:cubicBezTo>
                      <a:pt x="141" y="178"/>
                      <a:pt x="184" y="129"/>
                      <a:pt x="184"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49"/>
              <p:cNvSpPr/>
              <p:nvPr/>
            </p:nvSpPr>
            <p:spPr bwMode="auto">
              <a:xfrm>
                <a:off x="5926138" y="3779838"/>
                <a:ext cx="334963" cy="68263"/>
              </a:xfrm>
              <a:custGeom>
                <a:avLst/>
                <a:gdLst>
                  <a:gd name="T0" fmla="*/ 78 w 78"/>
                  <a:gd name="T1" fmla="*/ 8 h 16"/>
                  <a:gd name="T2" fmla="*/ 70 w 78"/>
                  <a:gd name="T3" fmla="*/ 16 h 16"/>
                  <a:gd name="T4" fmla="*/ 8 w 78"/>
                  <a:gd name="T5" fmla="*/ 16 h 16"/>
                  <a:gd name="T6" fmla="*/ 0 w 78"/>
                  <a:gd name="T7" fmla="*/ 8 h 16"/>
                  <a:gd name="T8" fmla="*/ 0 w 78"/>
                  <a:gd name="T9" fmla="*/ 8 h 16"/>
                  <a:gd name="T10" fmla="*/ 8 w 78"/>
                  <a:gd name="T11" fmla="*/ 0 h 16"/>
                  <a:gd name="T12" fmla="*/ 70 w 78"/>
                  <a:gd name="T13" fmla="*/ 0 h 16"/>
                  <a:gd name="T14" fmla="*/ 78 w 78"/>
                  <a:gd name="T15" fmla="*/ 8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16">
                    <a:moveTo>
                      <a:pt x="78" y="8"/>
                    </a:moveTo>
                    <a:cubicBezTo>
                      <a:pt x="78" y="13"/>
                      <a:pt x="74" y="16"/>
                      <a:pt x="70" y="16"/>
                    </a:cubicBezTo>
                    <a:cubicBezTo>
                      <a:pt x="8" y="16"/>
                      <a:pt x="8" y="16"/>
                      <a:pt x="8" y="16"/>
                    </a:cubicBezTo>
                    <a:cubicBezTo>
                      <a:pt x="4" y="16"/>
                      <a:pt x="0" y="13"/>
                      <a:pt x="0" y="8"/>
                    </a:cubicBezTo>
                    <a:cubicBezTo>
                      <a:pt x="0" y="8"/>
                      <a:pt x="0" y="8"/>
                      <a:pt x="0" y="8"/>
                    </a:cubicBezTo>
                    <a:cubicBezTo>
                      <a:pt x="0" y="4"/>
                      <a:pt x="4" y="0"/>
                      <a:pt x="8" y="0"/>
                    </a:cubicBezTo>
                    <a:cubicBezTo>
                      <a:pt x="70" y="0"/>
                      <a:pt x="70" y="0"/>
                      <a:pt x="70" y="0"/>
                    </a:cubicBezTo>
                    <a:cubicBezTo>
                      <a:pt x="74" y="0"/>
                      <a:pt x="78" y="4"/>
                      <a:pt x="7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50"/>
              <p:cNvSpPr/>
              <p:nvPr/>
            </p:nvSpPr>
            <p:spPr bwMode="auto">
              <a:xfrm>
                <a:off x="5926138" y="3895725"/>
                <a:ext cx="334963" cy="68263"/>
              </a:xfrm>
              <a:custGeom>
                <a:avLst/>
                <a:gdLst>
                  <a:gd name="T0" fmla="*/ 78 w 78"/>
                  <a:gd name="T1" fmla="*/ 8 h 16"/>
                  <a:gd name="T2" fmla="*/ 70 w 78"/>
                  <a:gd name="T3" fmla="*/ 16 h 16"/>
                  <a:gd name="T4" fmla="*/ 8 w 78"/>
                  <a:gd name="T5" fmla="*/ 16 h 16"/>
                  <a:gd name="T6" fmla="*/ 0 w 78"/>
                  <a:gd name="T7" fmla="*/ 8 h 16"/>
                  <a:gd name="T8" fmla="*/ 0 w 78"/>
                  <a:gd name="T9" fmla="*/ 8 h 16"/>
                  <a:gd name="T10" fmla="*/ 8 w 78"/>
                  <a:gd name="T11" fmla="*/ 0 h 16"/>
                  <a:gd name="T12" fmla="*/ 70 w 78"/>
                  <a:gd name="T13" fmla="*/ 0 h 16"/>
                  <a:gd name="T14" fmla="*/ 78 w 78"/>
                  <a:gd name="T15" fmla="*/ 8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16">
                    <a:moveTo>
                      <a:pt x="78" y="8"/>
                    </a:moveTo>
                    <a:cubicBezTo>
                      <a:pt x="78" y="13"/>
                      <a:pt x="74" y="16"/>
                      <a:pt x="70" y="16"/>
                    </a:cubicBezTo>
                    <a:cubicBezTo>
                      <a:pt x="8" y="16"/>
                      <a:pt x="8" y="16"/>
                      <a:pt x="8" y="16"/>
                    </a:cubicBezTo>
                    <a:cubicBezTo>
                      <a:pt x="4" y="16"/>
                      <a:pt x="0" y="13"/>
                      <a:pt x="0" y="8"/>
                    </a:cubicBezTo>
                    <a:cubicBezTo>
                      <a:pt x="0" y="8"/>
                      <a:pt x="0" y="8"/>
                      <a:pt x="0" y="8"/>
                    </a:cubicBezTo>
                    <a:cubicBezTo>
                      <a:pt x="0" y="4"/>
                      <a:pt x="4" y="0"/>
                      <a:pt x="8" y="0"/>
                    </a:cubicBezTo>
                    <a:cubicBezTo>
                      <a:pt x="70" y="0"/>
                      <a:pt x="70" y="0"/>
                      <a:pt x="70" y="0"/>
                    </a:cubicBezTo>
                    <a:cubicBezTo>
                      <a:pt x="74" y="0"/>
                      <a:pt x="78" y="4"/>
                      <a:pt x="7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51"/>
              <p:cNvSpPr/>
              <p:nvPr/>
            </p:nvSpPr>
            <p:spPr bwMode="auto">
              <a:xfrm>
                <a:off x="6029325" y="3997325"/>
                <a:ext cx="128588" cy="73025"/>
              </a:xfrm>
              <a:custGeom>
                <a:avLst/>
                <a:gdLst>
                  <a:gd name="T0" fmla="*/ 30 w 30"/>
                  <a:gd name="T1" fmla="*/ 9 h 17"/>
                  <a:gd name="T2" fmla="*/ 22 w 30"/>
                  <a:gd name="T3" fmla="*/ 17 h 17"/>
                  <a:gd name="T4" fmla="*/ 8 w 30"/>
                  <a:gd name="T5" fmla="*/ 17 h 17"/>
                  <a:gd name="T6" fmla="*/ 0 w 30"/>
                  <a:gd name="T7" fmla="*/ 9 h 17"/>
                  <a:gd name="T8" fmla="*/ 0 w 30"/>
                  <a:gd name="T9" fmla="*/ 9 h 17"/>
                  <a:gd name="T10" fmla="*/ 8 w 30"/>
                  <a:gd name="T11" fmla="*/ 0 h 17"/>
                  <a:gd name="T12" fmla="*/ 22 w 30"/>
                  <a:gd name="T13" fmla="*/ 0 h 17"/>
                  <a:gd name="T14" fmla="*/ 30 w 30"/>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7">
                    <a:moveTo>
                      <a:pt x="30" y="9"/>
                    </a:moveTo>
                    <a:cubicBezTo>
                      <a:pt x="30" y="13"/>
                      <a:pt x="27" y="17"/>
                      <a:pt x="22" y="17"/>
                    </a:cubicBezTo>
                    <a:cubicBezTo>
                      <a:pt x="8" y="17"/>
                      <a:pt x="8" y="17"/>
                      <a:pt x="8" y="17"/>
                    </a:cubicBezTo>
                    <a:cubicBezTo>
                      <a:pt x="3" y="17"/>
                      <a:pt x="0" y="13"/>
                      <a:pt x="0" y="9"/>
                    </a:cubicBezTo>
                    <a:cubicBezTo>
                      <a:pt x="0" y="9"/>
                      <a:pt x="0" y="9"/>
                      <a:pt x="0" y="9"/>
                    </a:cubicBezTo>
                    <a:cubicBezTo>
                      <a:pt x="0" y="4"/>
                      <a:pt x="3" y="0"/>
                      <a:pt x="8" y="0"/>
                    </a:cubicBezTo>
                    <a:cubicBezTo>
                      <a:pt x="22" y="0"/>
                      <a:pt x="22" y="0"/>
                      <a:pt x="22" y="0"/>
                    </a:cubicBezTo>
                    <a:cubicBezTo>
                      <a:pt x="27" y="0"/>
                      <a:pt x="30" y="4"/>
                      <a:pt x="3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42" name="组合 41"/>
          <p:cNvGrpSpPr/>
          <p:nvPr/>
        </p:nvGrpSpPr>
        <p:grpSpPr>
          <a:xfrm>
            <a:off x="996000" y="219919"/>
            <a:ext cx="612374" cy="1036355"/>
            <a:chOff x="10360025" y="1314450"/>
            <a:chExt cx="2492375" cy="4217988"/>
          </a:xfrm>
        </p:grpSpPr>
        <p:sp>
          <p:nvSpPr>
            <p:cNvPr id="43" name="Freeform 147"/>
            <p:cNvSpPr/>
            <p:nvPr/>
          </p:nvSpPr>
          <p:spPr bwMode="auto">
            <a:xfrm>
              <a:off x="12293600" y="3570288"/>
              <a:ext cx="558800" cy="288925"/>
            </a:xfrm>
            <a:custGeom>
              <a:avLst/>
              <a:gdLst>
                <a:gd name="T0" fmla="*/ 0 w 149"/>
                <a:gd name="T1" fmla="*/ 77 h 77"/>
                <a:gd name="T2" fmla="*/ 81 w 149"/>
                <a:gd name="T3" fmla="*/ 70 h 77"/>
                <a:gd name="T4" fmla="*/ 117 w 149"/>
                <a:gd name="T5" fmla="*/ 50 h 77"/>
                <a:gd name="T6" fmla="*/ 149 w 149"/>
                <a:gd name="T7" fmla="*/ 15 h 77"/>
                <a:gd name="T8" fmla="*/ 121 w 149"/>
                <a:gd name="T9" fmla="*/ 16 h 77"/>
                <a:gd name="T10" fmla="*/ 86 w 149"/>
                <a:gd name="T11" fmla="*/ 41 h 77"/>
                <a:gd name="T12" fmla="*/ 50 w 149"/>
                <a:gd name="T13" fmla="*/ 44 h 77"/>
                <a:gd name="T14" fmla="*/ 65 w 149"/>
                <a:gd name="T15" fmla="*/ 25 h 77"/>
                <a:gd name="T16" fmla="*/ 1 w 149"/>
                <a:gd name="T17" fmla="*/ 54 h 77"/>
                <a:gd name="T18" fmla="*/ 0 w 149"/>
                <a:gd name="T1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77">
                  <a:moveTo>
                    <a:pt x="0" y="77"/>
                  </a:moveTo>
                  <a:cubicBezTo>
                    <a:pt x="81" y="70"/>
                    <a:pt x="81" y="70"/>
                    <a:pt x="81" y="70"/>
                  </a:cubicBezTo>
                  <a:cubicBezTo>
                    <a:pt x="81" y="70"/>
                    <a:pt x="102" y="68"/>
                    <a:pt x="117" y="50"/>
                  </a:cubicBezTo>
                  <a:cubicBezTo>
                    <a:pt x="131" y="32"/>
                    <a:pt x="149" y="18"/>
                    <a:pt x="149" y="15"/>
                  </a:cubicBezTo>
                  <a:cubicBezTo>
                    <a:pt x="149" y="11"/>
                    <a:pt x="145" y="0"/>
                    <a:pt x="121" y="16"/>
                  </a:cubicBezTo>
                  <a:cubicBezTo>
                    <a:pt x="98" y="32"/>
                    <a:pt x="86" y="41"/>
                    <a:pt x="86" y="41"/>
                  </a:cubicBezTo>
                  <a:cubicBezTo>
                    <a:pt x="50" y="44"/>
                    <a:pt x="50" y="44"/>
                    <a:pt x="50" y="44"/>
                  </a:cubicBezTo>
                  <a:cubicBezTo>
                    <a:pt x="50" y="44"/>
                    <a:pt x="71" y="38"/>
                    <a:pt x="65" y="25"/>
                  </a:cubicBezTo>
                  <a:cubicBezTo>
                    <a:pt x="60" y="12"/>
                    <a:pt x="23" y="50"/>
                    <a:pt x="1" y="54"/>
                  </a:cubicBezTo>
                  <a:lnTo>
                    <a:pt x="0" y="77"/>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48"/>
            <p:cNvSpPr/>
            <p:nvPr/>
          </p:nvSpPr>
          <p:spPr bwMode="auto">
            <a:xfrm>
              <a:off x="12293600" y="3719513"/>
              <a:ext cx="107950" cy="139700"/>
            </a:xfrm>
            <a:custGeom>
              <a:avLst/>
              <a:gdLst>
                <a:gd name="T0" fmla="*/ 29 w 29"/>
                <a:gd name="T1" fmla="*/ 0 h 37"/>
                <a:gd name="T2" fmla="*/ 1 w 29"/>
                <a:gd name="T3" fmla="*/ 14 h 37"/>
                <a:gd name="T4" fmla="*/ 0 w 29"/>
                <a:gd name="T5" fmla="*/ 37 h 37"/>
                <a:gd name="T6" fmla="*/ 26 w 29"/>
                <a:gd name="T7" fmla="*/ 35 h 37"/>
                <a:gd name="T8" fmla="*/ 29 w 29"/>
                <a:gd name="T9" fmla="*/ 0 h 37"/>
              </a:gdLst>
              <a:ahLst/>
              <a:cxnLst>
                <a:cxn ang="0">
                  <a:pos x="T0" y="T1"/>
                </a:cxn>
                <a:cxn ang="0">
                  <a:pos x="T2" y="T3"/>
                </a:cxn>
                <a:cxn ang="0">
                  <a:pos x="T4" y="T5"/>
                </a:cxn>
                <a:cxn ang="0">
                  <a:pos x="T6" y="T7"/>
                </a:cxn>
                <a:cxn ang="0">
                  <a:pos x="T8" y="T9"/>
                </a:cxn>
              </a:cxnLst>
              <a:rect l="0" t="0" r="r" b="b"/>
              <a:pathLst>
                <a:path w="29" h="37">
                  <a:moveTo>
                    <a:pt x="29" y="0"/>
                  </a:moveTo>
                  <a:cubicBezTo>
                    <a:pt x="19" y="6"/>
                    <a:pt x="9" y="13"/>
                    <a:pt x="1" y="14"/>
                  </a:cubicBezTo>
                  <a:cubicBezTo>
                    <a:pt x="0" y="37"/>
                    <a:pt x="0" y="37"/>
                    <a:pt x="0" y="37"/>
                  </a:cubicBezTo>
                  <a:cubicBezTo>
                    <a:pt x="26" y="35"/>
                    <a:pt x="26" y="35"/>
                    <a:pt x="26" y="35"/>
                  </a:cubicBezTo>
                  <a:cubicBezTo>
                    <a:pt x="26" y="23"/>
                    <a:pt x="29" y="12"/>
                    <a:pt x="29" y="0"/>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49"/>
            <p:cNvSpPr/>
            <p:nvPr/>
          </p:nvSpPr>
          <p:spPr bwMode="auto">
            <a:xfrm>
              <a:off x="12439650" y="3595688"/>
              <a:ext cx="393700" cy="180975"/>
            </a:xfrm>
            <a:custGeom>
              <a:avLst/>
              <a:gdLst>
                <a:gd name="T0" fmla="*/ 47 w 105"/>
                <a:gd name="T1" fmla="*/ 34 h 48"/>
                <a:gd name="T2" fmla="*/ 11 w 105"/>
                <a:gd name="T3" fmla="*/ 37 h 48"/>
                <a:gd name="T4" fmla="*/ 26 w 105"/>
                <a:gd name="T5" fmla="*/ 18 h 48"/>
                <a:gd name="T6" fmla="*/ 25 w 105"/>
                <a:gd name="T7" fmla="*/ 17 h 48"/>
                <a:gd name="T8" fmla="*/ 0 w 105"/>
                <a:gd name="T9" fmla="*/ 36 h 48"/>
                <a:gd name="T10" fmla="*/ 0 w 105"/>
                <a:gd name="T11" fmla="*/ 39 h 48"/>
                <a:gd name="T12" fmla="*/ 2 w 105"/>
                <a:gd name="T13" fmla="*/ 41 h 48"/>
                <a:gd name="T14" fmla="*/ 7 w 105"/>
                <a:gd name="T15" fmla="*/ 48 h 48"/>
                <a:gd name="T16" fmla="*/ 67 w 105"/>
                <a:gd name="T17" fmla="*/ 35 h 48"/>
                <a:gd name="T18" fmla="*/ 105 w 105"/>
                <a:gd name="T19" fmla="*/ 1 h 48"/>
                <a:gd name="T20" fmla="*/ 82 w 105"/>
                <a:gd name="T21" fmla="*/ 9 h 48"/>
                <a:gd name="T22" fmla="*/ 47 w 105"/>
                <a:gd name="T23"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48">
                  <a:moveTo>
                    <a:pt x="47" y="34"/>
                  </a:moveTo>
                  <a:cubicBezTo>
                    <a:pt x="11" y="37"/>
                    <a:pt x="11" y="37"/>
                    <a:pt x="11" y="37"/>
                  </a:cubicBezTo>
                  <a:cubicBezTo>
                    <a:pt x="11" y="37"/>
                    <a:pt x="32" y="31"/>
                    <a:pt x="26" y="18"/>
                  </a:cubicBezTo>
                  <a:cubicBezTo>
                    <a:pt x="26" y="17"/>
                    <a:pt x="26" y="17"/>
                    <a:pt x="25" y="17"/>
                  </a:cubicBezTo>
                  <a:cubicBezTo>
                    <a:pt x="18" y="24"/>
                    <a:pt x="9" y="30"/>
                    <a:pt x="0" y="36"/>
                  </a:cubicBezTo>
                  <a:cubicBezTo>
                    <a:pt x="0" y="37"/>
                    <a:pt x="0" y="38"/>
                    <a:pt x="0" y="39"/>
                  </a:cubicBezTo>
                  <a:cubicBezTo>
                    <a:pt x="1" y="39"/>
                    <a:pt x="2" y="40"/>
                    <a:pt x="2" y="41"/>
                  </a:cubicBezTo>
                  <a:cubicBezTo>
                    <a:pt x="4" y="44"/>
                    <a:pt x="5" y="46"/>
                    <a:pt x="7" y="48"/>
                  </a:cubicBezTo>
                  <a:cubicBezTo>
                    <a:pt x="28" y="47"/>
                    <a:pt x="49" y="47"/>
                    <a:pt x="67" y="35"/>
                  </a:cubicBezTo>
                  <a:cubicBezTo>
                    <a:pt x="81" y="25"/>
                    <a:pt x="95" y="15"/>
                    <a:pt x="105" y="1"/>
                  </a:cubicBezTo>
                  <a:cubicBezTo>
                    <a:pt x="102" y="0"/>
                    <a:pt x="95" y="1"/>
                    <a:pt x="82" y="9"/>
                  </a:cubicBezTo>
                  <a:cubicBezTo>
                    <a:pt x="59" y="25"/>
                    <a:pt x="47" y="34"/>
                    <a:pt x="47" y="34"/>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50"/>
            <p:cNvSpPr/>
            <p:nvPr/>
          </p:nvSpPr>
          <p:spPr bwMode="auto">
            <a:xfrm>
              <a:off x="11633200" y="3363913"/>
              <a:ext cx="720725" cy="622300"/>
            </a:xfrm>
            <a:custGeom>
              <a:avLst/>
              <a:gdLst>
                <a:gd name="T0" fmla="*/ 0 w 192"/>
                <a:gd name="T1" fmla="*/ 22 h 166"/>
                <a:gd name="T2" fmla="*/ 17 w 192"/>
                <a:gd name="T3" fmla="*/ 3 h 166"/>
                <a:gd name="T4" fmla="*/ 65 w 192"/>
                <a:gd name="T5" fmla="*/ 63 h 166"/>
                <a:gd name="T6" fmla="*/ 98 w 192"/>
                <a:gd name="T7" fmla="*/ 124 h 166"/>
                <a:gd name="T8" fmla="*/ 175 w 192"/>
                <a:gd name="T9" fmla="*/ 107 h 166"/>
                <a:gd name="T10" fmla="*/ 192 w 192"/>
                <a:gd name="T11" fmla="*/ 142 h 166"/>
                <a:gd name="T12" fmla="*/ 72 w 192"/>
                <a:gd name="T13" fmla="*/ 155 h 166"/>
                <a:gd name="T14" fmla="*/ 0 w 192"/>
                <a:gd name="T15" fmla="*/ 22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166">
                  <a:moveTo>
                    <a:pt x="0" y="22"/>
                  </a:moveTo>
                  <a:cubicBezTo>
                    <a:pt x="0" y="22"/>
                    <a:pt x="1" y="10"/>
                    <a:pt x="17" y="3"/>
                  </a:cubicBezTo>
                  <a:cubicBezTo>
                    <a:pt x="24" y="0"/>
                    <a:pt x="53" y="39"/>
                    <a:pt x="65" y="63"/>
                  </a:cubicBezTo>
                  <a:cubicBezTo>
                    <a:pt x="83" y="96"/>
                    <a:pt x="98" y="124"/>
                    <a:pt x="98" y="124"/>
                  </a:cubicBezTo>
                  <a:cubicBezTo>
                    <a:pt x="175" y="107"/>
                    <a:pt x="175" y="107"/>
                    <a:pt x="175" y="107"/>
                  </a:cubicBezTo>
                  <a:cubicBezTo>
                    <a:pt x="192" y="142"/>
                    <a:pt x="192" y="142"/>
                    <a:pt x="192" y="142"/>
                  </a:cubicBezTo>
                  <a:cubicBezTo>
                    <a:pt x="192" y="142"/>
                    <a:pt x="93" y="166"/>
                    <a:pt x="72" y="155"/>
                  </a:cubicBezTo>
                  <a:cubicBezTo>
                    <a:pt x="52" y="143"/>
                    <a:pt x="0" y="22"/>
                    <a:pt x="0" y="22"/>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51"/>
            <p:cNvSpPr/>
            <p:nvPr/>
          </p:nvSpPr>
          <p:spPr bwMode="auto">
            <a:xfrm>
              <a:off x="11633200" y="3370263"/>
              <a:ext cx="720725" cy="615950"/>
            </a:xfrm>
            <a:custGeom>
              <a:avLst/>
              <a:gdLst>
                <a:gd name="T0" fmla="*/ 175 w 192"/>
                <a:gd name="T1" fmla="*/ 105 h 164"/>
                <a:gd name="T2" fmla="*/ 165 w 192"/>
                <a:gd name="T3" fmla="*/ 107 h 164"/>
                <a:gd name="T4" fmla="*/ 167 w 192"/>
                <a:gd name="T5" fmla="*/ 124 h 164"/>
                <a:gd name="T6" fmla="*/ 164 w 192"/>
                <a:gd name="T7" fmla="*/ 133 h 164"/>
                <a:gd name="T8" fmla="*/ 39 w 192"/>
                <a:gd name="T9" fmla="*/ 91 h 164"/>
                <a:gd name="T10" fmla="*/ 17 w 192"/>
                <a:gd name="T11" fmla="*/ 27 h 164"/>
                <a:gd name="T12" fmla="*/ 28 w 192"/>
                <a:gd name="T13" fmla="*/ 8 h 164"/>
                <a:gd name="T14" fmla="*/ 17 w 192"/>
                <a:gd name="T15" fmla="*/ 1 h 164"/>
                <a:gd name="T16" fmla="*/ 0 w 192"/>
                <a:gd name="T17" fmla="*/ 20 h 164"/>
                <a:gd name="T18" fmla="*/ 72 w 192"/>
                <a:gd name="T19" fmla="*/ 153 h 164"/>
                <a:gd name="T20" fmla="*/ 192 w 192"/>
                <a:gd name="T21" fmla="*/ 140 h 164"/>
                <a:gd name="T22" fmla="*/ 175 w 192"/>
                <a:gd name="T23" fmla="*/ 105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164">
                  <a:moveTo>
                    <a:pt x="175" y="105"/>
                  </a:moveTo>
                  <a:cubicBezTo>
                    <a:pt x="165" y="107"/>
                    <a:pt x="165" y="107"/>
                    <a:pt x="165" y="107"/>
                  </a:cubicBezTo>
                  <a:cubicBezTo>
                    <a:pt x="166" y="113"/>
                    <a:pt x="166" y="118"/>
                    <a:pt x="167" y="124"/>
                  </a:cubicBezTo>
                  <a:cubicBezTo>
                    <a:pt x="168" y="127"/>
                    <a:pt x="167" y="132"/>
                    <a:pt x="164" y="133"/>
                  </a:cubicBezTo>
                  <a:cubicBezTo>
                    <a:pt x="117" y="153"/>
                    <a:pt x="59" y="141"/>
                    <a:pt x="39" y="91"/>
                  </a:cubicBezTo>
                  <a:cubicBezTo>
                    <a:pt x="31" y="71"/>
                    <a:pt x="19" y="49"/>
                    <a:pt x="17" y="27"/>
                  </a:cubicBezTo>
                  <a:cubicBezTo>
                    <a:pt x="15" y="16"/>
                    <a:pt x="20" y="9"/>
                    <a:pt x="28" y="8"/>
                  </a:cubicBezTo>
                  <a:cubicBezTo>
                    <a:pt x="23" y="3"/>
                    <a:pt x="19" y="0"/>
                    <a:pt x="17" y="1"/>
                  </a:cubicBezTo>
                  <a:cubicBezTo>
                    <a:pt x="1" y="8"/>
                    <a:pt x="0" y="20"/>
                    <a:pt x="0" y="20"/>
                  </a:cubicBezTo>
                  <a:cubicBezTo>
                    <a:pt x="0" y="20"/>
                    <a:pt x="52" y="141"/>
                    <a:pt x="72" y="153"/>
                  </a:cubicBezTo>
                  <a:cubicBezTo>
                    <a:pt x="93" y="164"/>
                    <a:pt x="192" y="140"/>
                    <a:pt x="192" y="140"/>
                  </a:cubicBezTo>
                  <a:lnTo>
                    <a:pt x="175" y="105"/>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52"/>
            <p:cNvSpPr/>
            <p:nvPr/>
          </p:nvSpPr>
          <p:spPr bwMode="auto">
            <a:xfrm>
              <a:off x="12271375" y="3727450"/>
              <a:ext cx="123825" cy="214313"/>
            </a:xfrm>
            <a:custGeom>
              <a:avLst/>
              <a:gdLst>
                <a:gd name="T0" fmla="*/ 15 w 33"/>
                <a:gd name="T1" fmla="*/ 0 h 57"/>
                <a:gd name="T2" fmla="*/ 0 w 33"/>
                <a:gd name="T3" fmla="*/ 5 h 57"/>
                <a:gd name="T4" fmla="*/ 18 w 33"/>
                <a:gd name="T5" fmla="*/ 57 h 57"/>
                <a:gd name="T6" fmla="*/ 33 w 33"/>
                <a:gd name="T7" fmla="*/ 52 h 57"/>
                <a:gd name="T8" fmla="*/ 15 w 33"/>
                <a:gd name="T9" fmla="*/ 0 h 57"/>
              </a:gdLst>
              <a:ahLst/>
              <a:cxnLst>
                <a:cxn ang="0">
                  <a:pos x="T0" y="T1"/>
                </a:cxn>
                <a:cxn ang="0">
                  <a:pos x="T2" y="T3"/>
                </a:cxn>
                <a:cxn ang="0">
                  <a:pos x="T4" y="T5"/>
                </a:cxn>
                <a:cxn ang="0">
                  <a:pos x="T6" y="T7"/>
                </a:cxn>
                <a:cxn ang="0">
                  <a:pos x="T8" y="T9"/>
                </a:cxn>
              </a:cxnLst>
              <a:rect l="0" t="0" r="r" b="b"/>
              <a:pathLst>
                <a:path w="33" h="57">
                  <a:moveTo>
                    <a:pt x="15" y="0"/>
                  </a:moveTo>
                  <a:cubicBezTo>
                    <a:pt x="0" y="5"/>
                    <a:pt x="0" y="5"/>
                    <a:pt x="0" y="5"/>
                  </a:cubicBezTo>
                  <a:cubicBezTo>
                    <a:pt x="0" y="5"/>
                    <a:pt x="0" y="35"/>
                    <a:pt x="18" y="57"/>
                  </a:cubicBezTo>
                  <a:cubicBezTo>
                    <a:pt x="33" y="52"/>
                    <a:pt x="33" y="52"/>
                    <a:pt x="33" y="52"/>
                  </a:cubicBezTo>
                  <a:lnTo>
                    <a:pt x="15" y="0"/>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53"/>
            <p:cNvSpPr/>
            <p:nvPr/>
          </p:nvSpPr>
          <p:spPr bwMode="auto">
            <a:xfrm>
              <a:off x="11163300" y="4237038"/>
              <a:ext cx="646113" cy="1235075"/>
            </a:xfrm>
            <a:custGeom>
              <a:avLst/>
              <a:gdLst>
                <a:gd name="T0" fmla="*/ 8 w 172"/>
                <a:gd name="T1" fmla="*/ 0 h 329"/>
                <a:gd name="T2" fmla="*/ 46 w 172"/>
                <a:gd name="T3" fmla="*/ 90 h 329"/>
                <a:gd name="T4" fmla="*/ 44 w 172"/>
                <a:gd name="T5" fmla="*/ 315 h 329"/>
                <a:gd name="T6" fmla="*/ 79 w 172"/>
                <a:gd name="T7" fmla="*/ 329 h 329"/>
                <a:gd name="T8" fmla="*/ 78 w 172"/>
                <a:gd name="T9" fmla="*/ 99 h 329"/>
                <a:gd name="T10" fmla="*/ 101 w 172"/>
                <a:gd name="T11" fmla="*/ 97 h 329"/>
                <a:gd name="T12" fmla="*/ 117 w 172"/>
                <a:gd name="T13" fmla="*/ 322 h 329"/>
                <a:gd name="T14" fmla="*/ 142 w 172"/>
                <a:gd name="T15" fmla="*/ 302 h 329"/>
                <a:gd name="T16" fmla="*/ 158 w 172"/>
                <a:gd name="T17" fmla="*/ 287 h 329"/>
                <a:gd name="T18" fmla="*/ 132 w 172"/>
                <a:gd name="T19" fmla="*/ 93 h 329"/>
                <a:gd name="T20" fmla="*/ 159 w 172"/>
                <a:gd name="T21" fmla="*/ 0 h 329"/>
                <a:gd name="T22" fmla="*/ 8 w 172"/>
                <a:gd name="T23"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2" h="329">
                  <a:moveTo>
                    <a:pt x="8" y="0"/>
                  </a:moveTo>
                  <a:cubicBezTo>
                    <a:pt x="8" y="0"/>
                    <a:pt x="0" y="81"/>
                    <a:pt x="46" y="90"/>
                  </a:cubicBezTo>
                  <a:cubicBezTo>
                    <a:pt x="44" y="315"/>
                    <a:pt x="44" y="315"/>
                    <a:pt x="44" y="315"/>
                  </a:cubicBezTo>
                  <a:cubicBezTo>
                    <a:pt x="79" y="329"/>
                    <a:pt x="79" y="329"/>
                    <a:pt x="79" y="329"/>
                  </a:cubicBezTo>
                  <a:cubicBezTo>
                    <a:pt x="78" y="99"/>
                    <a:pt x="78" y="99"/>
                    <a:pt x="78" y="99"/>
                  </a:cubicBezTo>
                  <a:cubicBezTo>
                    <a:pt x="78" y="99"/>
                    <a:pt x="94" y="102"/>
                    <a:pt x="101" y="97"/>
                  </a:cubicBezTo>
                  <a:cubicBezTo>
                    <a:pt x="117" y="322"/>
                    <a:pt x="117" y="322"/>
                    <a:pt x="117" y="322"/>
                  </a:cubicBezTo>
                  <a:cubicBezTo>
                    <a:pt x="142" y="302"/>
                    <a:pt x="142" y="302"/>
                    <a:pt x="142" y="302"/>
                  </a:cubicBezTo>
                  <a:cubicBezTo>
                    <a:pt x="158" y="287"/>
                    <a:pt x="158" y="287"/>
                    <a:pt x="158" y="287"/>
                  </a:cubicBezTo>
                  <a:cubicBezTo>
                    <a:pt x="132" y="93"/>
                    <a:pt x="132" y="93"/>
                    <a:pt x="132" y="93"/>
                  </a:cubicBezTo>
                  <a:cubicBezTo>
                    <a:pt x="132" y="93"/>
                    <a:pt x="172" y="70"/>
                    <a:pt x="159" y="0"/>
                  </a:cubicBezTo>
                  <a:lnTo>
                    <a:pt x="8" y="0"/>
                  </a:lnTo>
                  <a:close/>
                </a:path>
              </a:pathLst>
            </a:custGeom>
            <a:solidFill>
              <a:srgbClr val="1F46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54"/>
            <p:cNvSpPr/>
            <p:nvPr/>
          </p:nvSpPr>
          <p:spPr bwMode="auto">
            <a:xfrm>
              <a:off x="11204575" y="4237038"/>
              <a:ext cx="604838" cy="1235075"/>
            </a:xfrm>
            <a:custGeom>
              <a:avLst/>
              <a:gdLst>
                <a:gd name="T0" fmla="*/ 107 w 161"/>
                <a:gd name="T1" fmla="*/ 116 h 329"/>
                <a:gd name="T2" fmla="*/ 121 w 161"/>
                <a:gd name="T3" fmla="*/ 99 h 329"/>
                <a:gd name="T4" fmla="*/ 121 w 161"/>
                <a:gd name="T5" fmla="*/ 93 h 329"/>
                <a:gd name="T6" fmla="*/ 148 w 161"/>
                <a:gd name="T7" fmla="*/ 0 h 329"/>
                <a:gd name="T8" fmla="*/ 148 w 161"/>
                <a:gd name="T9" fmla="*/ 4 h 329"/>
                <a:gd name="T10" fmla="*/ 68 w 161"/>
                <a:gd name="T11" fmla="*/ 83 h 329"/>
                <a:gd name="T12" fmla="*/ 7 w 161"/>
                <a:gd name="T13" fmla="*/ 54 h 329"/>
                <a:gd name="T14" fmla="*/ 0 w 161"/>
                <a:gd name="T15" fmla="*/ 47 h 329"/>
                <a:gd name="T16" fmla="*/ 35 w 161"/>
                <a:gd name="T17" fmla="*/ 90 h 329"/>
                <a:gd name="T18" fmla="*/ 35 w 161"/>
                <a:gd name="T19" fmla="*/ 97 h 329"/>
                <a:gd name="T20" fmla="*/ 49 w 161"/>
                <a:gd name="T21" fmla="*/ 111 h 329"/>
                <a:gd name="T22" fmla="*/ 50 w 161"/>
                <a:gd name="T23" fmla="*/ 117 h 329"/>
                <a:gd name="T24" fmla="*/ 52 w 161"/>
                <a:gd name="T25" fmla="*/ 125 h 329"/>
                <a:gd name="T26" fmla="*/ 51 w 161"/>
                <a:gd name="T27" fmla="*/ 322 h 329"/>
                <a:gd name="T28" fmla="*/ 68 w 161"/>
                <a:gd name="T29" fmla="*/ 329 h 329"/>
                <a:gd name="T30" fmla="*/ 67 w 161"/>
                <a:gd name="T31" fmla="*/ 99 h 329"/>
                <a:gd name="T32" fmla="*/ 90 w 161"/>
                <a:gd name="T33" fmla="*/ 97 h 329"/>
                <a:gd name="T34" fmla="*/ 106 w 161"/>
                <a:gd name="T35" fmla="*/ 322 h 329"/>
                <a:gd name="T36" fmla="*/ 127 w 161"/>
                <a:gd name="T37" fmla="*/ 305 h 329"/>
                <a:gd name="T38" fmla="*/ 125 w 161"/>
                <a:gd name="T39" fmla="*/ 297 h 329"/>
                <a:gd name="T40" fmla="*/ 107 w 161"/>
                <a:gd name="T41" fmla="*/ 116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329">
                  <a:moveTo>
                    <a:pt x="107" y="116"/>
                  </a:moveTo>
                  <a:cubicBezTo>
                    <a:pt x="107" y="106"/>
                    <a:pt x="114" y="101"/>
                    <a:pt x="121" y="99"/>
                  </a:cubicBezTo>
                  <a:cubicBezTo>
                    <a:pt x="121" y="93"/>
                    <a:pt x="121" y="93"/>
                    <a:pt x="121" y="93"/>
                  </a:cubicBezTo>
                  <a:cubicBezTo>
                    <a:pt x="121" y="93"/>
                    <a:pt x="161" y="70"/>
                    <a:pt x="148" y="0"/>
                  </a:cubicBezTo>
                  <a:cubicBezTo>
                    <a:pt x="148" y="1"/>
                    <a:pt x="148" y="3"/>
                    <a:pt x="148" y="4"/>
                  </a:cubicBezTo>
                  <a:cubicBezTo>
                    <a:pt x="147" y="48"/>
                    <a:pt x="111" y="83"/>
                    <a:pt x="68" y="83"/>
                  </a:cubicBezTo>
                  <a:cubicBezTo>
                    <a:pt x="43" y="83"/>
                    <a:pt x="21" y="71"/>
                    <a:pt x="7" y="54"/>
                  </a:cubicBezTo>
                  <a:cubicBezTo>
                    <a:pt x="4" y="51"/>
                    <a:pt x="2" y="49"/>
                    <a:pt x="0" y="47"/>
                  </a:cubicBezTo>
                  <a:cubicBezTo>
                    <a:pt x="4" y="66"/>
                    <a:pt x="14" y="86"/>
                    <a:pt x="35" y="90"/>
                  </a:cubicBezTo>
                  <a:cubicBezTo>
                    <a:pt x="35" y="97"/>
                    <a:pt x="35" y="97"/>
                    <a:pt x="35" y="97"/>
                  </a:cubicBezTo>
                  <a:cubicBezTo>
                    <a:pt x="42" y="98"/>
                    <a:pt x="49" y="102"/>
                    <a:pt x="49" y="111"/>
                  </a:cubicBezTo>
                  <a:cubicBezTo>
                    <a:pt x="50" y="113"/>
                    <a:pt x="50" y="115"/>
                    <a:pt x="50" y="117"/>
                  </a:cubicBezTo>
                  <a:cubicBezTo>
                    <a:pt x="51" y="119"/>
                    <a:pt x="52" y="122"/>
                    <a:pt x="52" y="125"/>
                  </a:cubicBezTo>
                  <a:cubicBezTo>
                    <a:pt x="51" y="190"/>
                    <a:pt x="51" y="256"/>
                    <a:pt x="51" y="322"/>
                  </a:cubicBezTo>
                  <a:cubicBezTo>
                    <a:pt x="68" y="329"/>
                    <a:pt x="68" y="329"/>
                    <a:pt x="68" y="329"/>
                  </a:cubicBezTo>
                  <a:cubicBezTo>
                    <a:pt x="67" y="99"/>
                    <a:pt x="67" y="99"/>
                    <a:pt x="67" y="99"/>
                  </a:cubicBezTo>
                  <a:cubicBezTo>
                    <a:pt x="67" y="99"/>
                    <a:pt x="83" y="102"/>
                    <a:pt x="90" y="97"/>
                  </a:cubicBezTo>
                  <a:cubicBezTo>
                    <a:pt x="106" y="322"/>
                    <a:pt x="106" y="322"/>
                    <a:pt x="106" y="322"/>
                  </a:cubicBezTo>
                  <a:cubicBezTo>
                    <a:pt x="127" y="305"/>
                    <a:pt x="127" y="305"/>
                    <a:pt x="127" y="305"/>
                  </a:cubicBezTo>
                  <a:cubicBezTo>
                    <a:pt x="126" y="303"/>
                    <a:pt x="126" y="300"/>
                    <a:pt x="125" y="297"/>
                  </a:cubicBezTo>
                  <a:cubicBezTo>
                    <a:pt x="122" y="236"/>
                    <a:pt x="104" y="177"/>
                    <a:pt x="107" y="116"/>
                  </a:cubicBezTo>
                  <a:close/>
                </a:path>
              </a:pathLst>
            </a:custGeom>
            <a:solidFill>
              <a:srgbClr val="1B32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55"/>
            <p:cNvSpPr/>
            <p:nvPr/>
          </p:nvSpPr>
          <p:spPr bwMode="auto">
            <a:xfrm>
              <a:off x="11193463" y="4170363"/>
              <a:ext cx="566738" cy="176213"/>
            </a:xfrm>
            <a:custGeom>
              <a:avLst/>
              <a:gdLst>
                <a:gd name="T0" fmla="*/ 1 w 151"/>
                <a:gd name="T1" fmla="*/ 14 h 47"/>
                <a:gd name="T2" fmla="*/ 0 w 151"/>
                <a:gd name="T3" fmla="*/ 24 h 47"/>
                <a:gd name="T4" fmla="*/ 49 w 151"/>
                <a:gd name="T5" fmla="*/ 24 h 47"/>
                <a:gd name="T6" fmla="*/ 74 w 151"/>
                <a:gd name="T7" fmla="*/ 47 h 47"/>
                <a:gd name="T8" fmla="*/ 98 w 151"/>
                <a:gd name="T9" fmla="*/ 25 h 47"/>
                <a:gd name="T10" fmla="*/ 151 w 151"/>
                <a:gd name="T11" fmla="*/ 21 h 47"/>
                <a:gd name="T12" fmla="*/ 150 w 151"/>
                <a:gd name="T13" fmla="*/ 14 h 47"/>
                <a:gd name="T14" fmla="*/ 1 w 151"/>
                <a:gd name="T15" fmla="*/ 14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47">
                  <a:moveTo>
                    <a:pt x="1" y="14"/>
                  </a:moveTo>
                  <a:cubicBezTo>
                    <a:pt x="0" y="24"/>
                    <a:pt x="0" y="24"/>
                    <a:pt x="0" y="24"/>
                  </a:cubicBezTo>
                  <a:cubicBezTo>
                    <a:pt x="0" y="24"/>
                    <a:pt x="23" y="23"/>
                    <a:pt x="49" y="24"/>
                  </a:cubicBezTo>
                  <a:cubicBezTo>
                    <a:pt x="59" y="25"/>
                    <a:pt x="63" y="46"/>
                    <a:pt x="74" y="47"/>
                  </a:cubicBezTo>
                  <a:cubicBezTo>
                    <a:pt x="85" y="47"/>
                    <a:pt x="88" y="25"/>
                    <a:pt x="98" y="25"/>
                  </a:cubicBezTo>
                  <a:cubicBezTo>
                    <a:pt x="116" y="24"/>
                    <a:pt x="143" y="25"/>
                    <a:pt x="151" y="21"/>
                  </a:cubicBezTo>
                  <a:cubicBezTo>
                    <a:pt x="150" y="14"/>
                    <a:pt x="150" y="14"/>
                    <a:pt x="150" y="14"/>
                  </a:cubicBezTo>
                  <a:cubicBezTo>
                    <a:pt x="150" y="14"/>
                    <a:pt x="66" y="0"/>
                    <a:pt x="1" y="14"/>
                  </a:cubicBezTo>
                  <a:close/>
                </a:path>
              </a:pathLst>
            </a:custGeom>
            <a:solidFill>
              <a:srgbClr val="1B32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56"/>
            <p:cNvSpPr/>
            <p:nvPr/>
          </p:nvSpPr>
          <p:spPr bwMode="auto">
            <a:xfrm>
              <a:off x="10888663" y="5224463"/>
              <a:ext cx="608013" cy="307975"/>
            </a:xfrm>
            <a:custGeom>
              <a:avLst/>
              <a:gdLst>
                <a:gd name="T0" fmla="*/ 17 w 162"/>
                <a:gd name="T1" fmla="*/ 81 h 82"/>
                <a:gd name="T2" fmla="*/ 155 w 162"/>
                <a:gd name="T3" fmla="*/ 71 h 82"/>
                <a:gd name="T4" fmla="*/ 81 w 162"/>
                <a:gd name="T5" fmla="*/ 1 h 82"/>
                <a:gd name="T6" fmla="*/ 17 w 162"/>
                <a:gd name="T7" fmla="*/ 81 h 82"/>
              </a:gdLst>
              <a:ahLst/>
              <a:cxnLst>
                <a:cxn ang="0">
                  <a:pos x="T0" y="T1"/>
                </a:cxn>
                <a:cxn ang="0">
                  <a:pos x="T2" y="T3"/>
                </a:cxn>
                <a:cxn ang="0">
                  <a:pos x="T4" y="T5"/>
                </a:cxn>
                <a:cxn ang="0">
                  <a:pos x="T6" y="T7"/>
                </a:cxn>
              </a:cxnLst>
              <a:rect l="0" t="0" r="r" b="b"/>
              <a:pathLst>
                <a:path w="162" h="82">
                  <a:moveTo>
                    <a:pt x="17" y="81"/>
                  </a:moveTo>
                  <a:cubicBezTo>
                    <a:pt x="17" y="81"/>
                    <a:pt x="122" y="82"/>
                    <a:pt x="155" y="71"/>
                  </a:cubicBezTo>
                  <a:cubicBezTo>
                    <a:pt x="155" y="71"/>
                    <a:pt x="162" y="3"/>
                    <a:pt x="81" y="1"/>
                  </a:cubicBezTo>
                  <a:cubicBezTo>
                    <a:pt x="0" y="0"/>
                    <a:pt x="3" y="76"/>
                    <a:pt x="17" y="81"/>
                  </a:cubicBezTo>
                  <a:close/>
                </a:path>
              </a:pathLst>
            </a:custGeom>
            <a:solidFill>
              <a:srgbClr val="2A28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57"/>
            <p:cNvSpPr/>
            <p:nvPr/>
          </p:nvSpPr>
          <p:spPr bwMode="auto">
            <a:xfrm>
              <a:off x="10937875" y="5229225"/>
              <a:ext cx="481013" cy="261938"/>
            </a:xfrm>
            <a:custGeom>
              <a:avLst/>
              <a:gdLst>
                <a:gd name="T0" fmla="*/ 128 w 128"/>
                <a:gd name="T1" fmla="*/ 24 h 70"/>
                <a:gd name="T2" fmla="*/ 68 w 128"/>
                <a:gd name="T3" fmla="*/ 0 h 70"/>
                <a:gd name="T4" fmla="*/ 0 w 128"/>
                <a:gd name="T5" fmla="*/ 40 h 70"/>
                <a:gd name="T6" fmla="*/ 128 w 128"/>
                <a:gd name="T7" fmla="*/ 24 h 70"/>
              </a:gdLst>
              <a:ahLst/>
              <a:cxnLst>
                <a:cxn ang="0">
                  <a:pos x="T0" y="T1"/>
                </a:cxn>
                <a:cxn ang="0">
                  <a:pos x="T2" y="T3"/>
                </a:cxn>
                <a:cxn ang="0">
                  <a:pos x="T4" y="T5"/>
                </a:cxn>
                <a:cxn ang="0">
                  <a:pos x="T6" y="T7"/>
                </a:cxn>
              </a:cxnLst>
              <a:rect l="0" t="0" r="r" b="b"/>
              <a:pathLst>
                <a:path w="128" h="70">
                  <a:moveTo>
                    <a:pt x="128" y="24"/>
                  </a:moveTo>
                  <a:cubicBezTo>
                    <a:pt x="117" y="12"/>
                    <a:pt x="99" y="1"/>
                    <a:pt x="68" y="0"/>
                  </a:cubicBezTo>
                  <a:cubicBezTo>
                    <a:pt x="26" y="0"/>
                    <a:pt x="7" y="20"/>
                    <a:pt x="0" y="40"/>
                  </a:cubicBezTo>
                  <a:cubicBezTo>
                    <a:pt x="22" y="70"/>
                    <a:pt x="117" y="65"/>
                    <a:pt x="128" y="24"/>
                  </a:cubicBezTo>
                  <a:close/>
                </a:path>
              </a:pathLst>
            </a:custGeom>
            <a:solidFill>
              <a:srgbClr val="353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58"/>
            <p:cNvSpPr/>
            <p:nvPr/>
          </p:nvSpPr>
          <p:spPr bwMode="auto">
            <a:xfrm>
              <a:off x="11042650" y="5284788"/>
              <a:ext cx="79375" cy="41275"/>
            </a:xfrm>
            <a:custGeom>
              <a:avLst/>
              <a:gdLst>
                <a:gd name="T0" fmla="*/ 21 w 21"/>
                <a:gd name="T1" fmla="*/ 6 h 11"/>
                <a:gd name="T2" fmla="*/ 11 w 21"/>
                <a:gd name="T3" fmla="*/ 11 h 11"/>
                <a:gd name="T4" fmla="*/ 0 w 21"/>
                <a:gd name="T5" fmla="*/ 6 h 11"/>
                <a:gd name="T6" fmla="*/ 11 w 21"/>
                <a:gd name="T7" fmla="*/ 0 h 11"/>
                <a:gd name="T8" fmla="*/ 21 w 21"/>
                <a:gd name="T9" fmla="*/ 6 h 11"/>
              </a:gdLst>
              <a:ahLst/>
              <a:cxnLst>
                <a:cxn ang="0">
                  <a:pos x="T0" y="T1"/>
                </a:cxn>
                <a:cxn ang="0">
                  <a:pos x="T2" y="T3"/>
                </a:cxn>
                <a:cxn ang="0">
                  <a:pos x="T4" y="T5"/>
                </a:cxn>
                <a:cxn ang="0">
                  <a:pos x="T6" y="T7"/>
                </a:cxn>
                <a:cxn ang="0">
                  <a:pos x="T8" y="T9"/>
                </a:cxn>
              </a:cxnLst>
              <a:rect l="0" t="0" r="r" b="b"/>
              <a:pathLst>
                <a:path w="21" h="11">
                  <a:moveTo>
                    <a:pt x="21" y="6"/>
                  </a:moveTo>
                  <a:cubicBezTo>
                    <a:pt x="21" y="9"/>
                    <a:pt x="16" y="11"/>
                    <a:pt x="11" y="11"/>
                  </a:cubicBezTo>
                  <a:cubicBezTo>
                    <a:pt x="5" y="11"/>
                    <a:pt x="0" y="9"/>
                    <a:pt x="0" y="6"/>
                  </a:cubicBezTo>
                  <a:cubicBezTo>
                    <a:pt x="0" y="2"/>
                    <a:pt x="5" y="0"/>
                    <a:pt x="11" y="0"/>
                  </a:cubicBezTo>
                  <a:cubicBezTo>
                    <a:pt x="16" y="0"/>
                    <a:pt x="21" y="3"/>
                    <a:pt x="21" y="6"/>
                  </a:cubicBezTo>
                  <a:close/>
                </a:path>
              </a:pathLst>
            </a:custGeom>
            <a:solidFill>
              <a:srgbClr val="4848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59"/>
            <p:cNvSpPr/>
            <p:nvPr/>
          </p:nvSpPr>
          <p:spPr bwMode="auto">
            <a:xfrm>
              <a:off x="11561763" y="5224463"/>
              <a:ext cx="608013" cy="307975"/>
            </a:xfrm>
            <a:custGeom>
              <a:avLst/>
              <a:gdLst>
                <a:gd name="T0" fmla="*/ 144 w 162"/>
                <a:gd name="T1" fmla="*/ 81 h 82"/>
                <a:gd name="T2" fmla="*/ 6 w 162"/>
                <a:gd name="T3" fmla="*/ 71 h 82"/>
                <a:gd name="T4" fmla="*/ 81 w 162"/>
                <a:gd name="T5" fmla="*/ 1 h 82"/>
                <a:gd name="T6" fmla="*/ 144 w 162"/>
                <a:gd name="T7" fmla="*/ 81 h 82"/>
              </a:gdLst>
              <a:ahLst/>
              <a:cxnLst>
                <a:cxn ang="0">
                  <a:pos x="T0" y="T1"/>
                </a:cxn>
                <a:cxn ang="0">
                  <a:pos x="T2" y="T3"/>
                </a:cxn>
                <a:cxn ang="0">
                  <a:pos x="T4" y="T5"/>
                </a:cxn>
                <a:cxn ang="0">
                  <a:pos x="T6" y="T7"/>
                </a:cxn>
              </a:cxnLst>
              <a:rect l="0" t="0" r="r" b="b"/>
              <a:pathLst>
                <a:path w="162" h="82">
                  <a:moveTo>
                    <a:pt x="144" y="81"/>
                  </a:moveTo>
                  <a:cubicBezTo>
                    <a:pt x="144" y="81"/>
                    <a:pt x="40" y="82"/>
                    <a:pt x="6" y="71"/>
                  </a:cubicBezTo>
                  <a:cubicBezTo>
                    <a:pt x="6" y="71"/>
                    <a:pt x="0" y="3"/>
                    <a:pt x="81" y="1"/>
                  </a:cubicBezTo>
                  <a:cubicBezTo>
                    <a:pt x="162" y="0"/>
                    <a:pt x="159" y="76"/>
                    <a:pt x="144" y="81"/>
                  </a:cubicBezTo>
                  <a:close/>
                </a:path>
              </a:pathLst>
            </a:custGeom>
            <a:solidFill>
              <a:srgbClr val="2A28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60"/>
            <p:cNvSpPr/>
            <p:nvPr/>
          </p:nvSpPr>
          <p:spPr bwMode="auto">
            <a:xfrm>
              <a:off x="11639550" y="5229225"/>
              <a:ext cx="481013" cy="261938"/>
            </a:xfrm>
            <a:custGeom>
              <a:avLst/>
              <a:gdLst>
                <a:gd name="T0" fmla="*/ 0 w 128"/>
                <a:gd name="T1" fmla="*/ 24 h 70"/>
                <a:gd name="T2" fmla="*/ 60 w 128"/>
                <a:gd name="T3" fmla="*/ 0 h 70"/>
                <a:gd name="T4" fmla="*/ 128 w 128"/>
                <a:gd name="T5" fmla="*/ 40 h 70"/>
                <a:gd name="T6" fmla="*/ 0 w 128"/>
                <a:gd name="T7" fmla="*/ 24 h 70"/>
              </a:gdLst>
              <a:ahLst/>
              <a:cxnLst>
                <a:cxn ang="0">
                  <a:pos x="T0" y="T1"/>
                </a:cxn>
                <a:cxn ang="0">
                  <a:pos x="T2" y="T3"/>
                </a:cxn>
                <a:cxn ang="0">
                  <a:pos x="T4" y="T5"/>
                </a:cxn>
                <a:cxn ang="0">
                  <a:pos x="T6" y="T7"/>
                </a:cxn>
              </a:cxnLst>
              <a:rect l="0" t="0" r="r" b="b"/>
              <a:pathLst>
                <a:path w="128" h="70">
                  <a:moveTo>
                    <a:pt x="0" y="24"/>
                  </a:moveTo>
                  <a:cubicBezTo>
                    <a:pt x="10" y="12"/>
                    <a:pt x="29" y="1"/>
                    <a:pt x="60" y="0"/>
                  </a:cubicBezTo>
                  <a:cubicBezTo>
                    <a:pt x="102" y="0"/>
                    <a:pt x="121" y="20"/>
                    <a:pt x="128" y="40"/>
                  </a:cubicBezTo>
                  <a:cubicBezTo>
                    <a:pt x="105" y="70"/>
                    <a:pt x="10" y="65"/>
                    <a:pt x="0" y="24"/>
                  </a:cubicBezTo>
                  <a:close/>
                </a:path>
              </a:pathLst>
            </a:custGeom>
            <a:solidFill>
              <a:srgbClr val="353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61"/>
            <p:cNvSpPr/>
            <p:nvPr/>
          </p:nvSpPr>
          <p:spPr bwMode="auto">
            <a:xfrm>
              <a:off x="11933238" y="5284788"/>
              <a:ext cx="82550" cy="41275"/>
            </a:xfrm>
            <a:custGeom>
              <a:avLst/>
              <a:gdLst>
                <a:gd name="T0" fmla="*/ 0 w 22"/>
                <a:gd name="T1" fmla="*/ 6 h 11"/>
                <a:gd name="T2" fmla="*/ 11 w 22"/>
                <a:gd name="T3" fmla="*/ 11 h 11"/>
                <a:gd name="T4" fmla="*/ 22 w 22"/>
                <a:gd name="T5" fmla="*/ 6 h 11"/>
                <a:gd name="T6" fmla="*/ 11 w 22"/>
                <a:gd name="T7" fmla="*/ 0 h 11"/>
                <a:gd name="T8" fmla="*/ 0 w 22"/>
                <a:gd name="T9" fmla="*/ 6 h 11"/>
              </a:gdLst>
              <a:ahLst/>
              <a:cxnLst>
                <a:cxn ang="0">
                  <a:pos x="T0" y="T1"/>
                </a:cxn>
                <a:cxn ang="0">
                  <a:pos x="T2" y="T3"/>
                </a:cxn>
                <a:cxn ang="0">
                  <a:pos x="T4" y="T5"/>
                </a:cxn>
                <a:cxn ang="0">
                  <a:pos x="T6" y="T7"/>
                </a:cxn>
                <a:cxn ang="0">
                  <a:pos x="T8" y="T9"/>
                </a:cxn>
              </a:cxnLst>
              <a:rect l="0" t="0" r="r" b="b"/>
              <a:pathLst>
                <a:path w="22" h="11">
                  <a:moveTo>
                    <a:pt x="0" y="6"/>
                  </a:moveTo>
                  <a:cubicBezTo>
                    <a:pt x="0" y="9"/>
                    <a:pt x="5" y="11"/>
                    <a:pt x="11" y="11"/>
                  </a:cubicBezTo>
                  <a:cubicBezTo>
                    <a:pt x="17" y="11"/>
                    <a:pt x="22" y="9"/>
                    <a:pt x="22" y="6"/>
                  </a:cubicBezTo>
                  <a:cubicBezTo>
                    <a:pt x="22" y="2"/>
                    <a:pt x="17" y="0"/>
                    <a:pt x="11" y="0"/>
                  </a:cubicBezTo>
                  <a:cubicBezTo>
                    <a:pt x="5" y="0"/>
                    <a:pt x="0" y="3"/>
                    <a:pt x="0" y="6"/>
                  </a:cubicBezTo>
                  <a:close/>
                </a:path>
              </a:pathLst>
            </a:custGeom>
            <a:solidFill>
              <a:srgbClr val="4848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62"/>
            <p:cNvSpPr/>
            <p:nvPr/>
          </p:nvSpPr>
          <p:spPr bwMode="auto">
            <a:xfrm>
              <a:off x="10964863" y="3328988"/>
              <a:ext cx="242888" cy="844550"/>
            </a:xfrm>
            <a:custGeom>
              <a:avLst/>
              <a:gdLst>
                <a:gd name="T0" fmla="*/ 65 w 65"/>
                <a:gd name="T1" fmla="*/ 25 h 225"/>
                <a:gd name="T2" fmla="*/ 28 w 65"/>
                <a:gd name="T3" fmla="*/ 32 h 225"/>
                <a:gd name="T4" fmla="*/ 1 w 65"/>
                <a:gd name="T5" fmla="*/ 150 h 225"/>
                <a:gd name="T6" fmla="*/ 57 w 65"/>
                <a:gd name="T7" fmla="*/ 220 h 225"/>
                <a:gd name="T8" fmla="*/ 65 w 65"/>
                <a:gd name="T9" fmla="*/ 25 h 225"/>
              </a:gdLst>
              <a:ahLst/>
              <a:cxnLst>
                <a:cxn ang="0">
                  <a:pos x="T0" y="T1"/>
                </a:cxn>
                <a:cxn ang="0">
                  <a:pos x="T2" y="T3"/>
                </a:cxn>
                <a:cxn ang="0">
                  <a:pos x="T4" y="T5"/>
                </a:cxn>
                <a:cxn ang="0">
                  <a:pos x="T6" y="T7"/>
                </a:cxn>
                <a:cxn ang="0">
                  <a:pos x="T8" y="T9"/>
                </a:cxn>
              </a:cxnLst>
              <a:rect l="0" t="0" r="r" b="b"/>
              <a:pathLst>
                <a:path w="65" h="225">
                  <a:moveTo>
                    <a:pt x="65" y="25"/>
                  </a:moveTo>
                  <a:cubicBezTo>
                    <a:pt x="65" y="25"/>
                    <a:pt x="44" y="0"/>
                    <a:pt x="28" y="32"/>
                  </a:cubicBezTo>
                  <a:cubicBezTo>
                    <a:pt x="11" y="65"/>
                    <a:pt x="2" y="125"/>
                    <a:pt x="1" y="150"/>
                  </a:cubicBezTo>
                  <a:cubicBezTo>
                    <a:pt x="0" y="175"/>
                    <a:pt x="35" y="225"/>
                    <a:pt x="57" y="220"/>
                  </a:cubicBezTo>
                  <a:lnTo>
                    <a:pt x="65" y="25"/>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63"/>
            <p:cNvSpPr/>
            <p:nvPr/>
          </p:nvSpPr>
          <p:spPr bwMode="auto">
            <a:xfrm>
              <a:off x="10964863" y="3381375"/>
              <a:ext cx="242888" cy="792163"/>
            </a:xfrm>
            <a:custGeom>
              <a:avLst/>
              <a:gdLst>
                <a:gd name="T0" fmla="*/ 28 w 65"/>
                <a:gd name="T1" fmla="*/ 18 h 211"/>
                <a:gd name="T2" fmla="*/ 27 w 65"/>
                <a:gd name="T3" fmla="*/ 19 h 211"/>
                <a:gd name="T4" fmla="*/ 50 w 65"/>
                <a:gd name="T5" fmla="*/ 42 h 211"/>
                <a:gd name="T6" fmla="*/ 50 w 65"/>
                <a:gd name="T7" fmla="*/ 72 h 211"/>
                <a:gd name="T8" fmla="*/ 50 w 65"/>
                <a:gd name="T9" fmla="*/ 103 h 211"/>
                <a:gd name="T10" fmla="*/ 27 w 65"/>
                <a:gd name="T11" fmla="*/ 129 h 211"/>
                <a:gd name="T12" fmla="*/ 43 w 65"/>
                <a:gd name="T13" fmla="*/ 150 h 211"/>
                <a:gd name="T14" fmla="*/ 42 w 65"/>
                <a:gd name="T15" fmla="*/ 191 h 211"/>
                <a:gd name="T16" fmla="*/ 25 w 65"/>
                <a:gd name="T17" fmla="*/ 178 h 211"/>
                <a:gd name="T18" fmla="*/ 16 w 65"/>
                <a:gd name="T19" fmla="*/ 164 h 211"/>
                <a:gd name="T20" fmla="*/ 8 w 65"/>
                <a:gd name="T21" fmla="*/ 145 h 211"/>
                <a:gd name="T22" fmla="*/ 1 w 65"/>
                <a:gd name="T23" fmla="*/ 136 h 211"/>
                <a:gd name="T24" fmla="*/ 57 w 65"/>
                <a:gd name="T25" fmla="*/ 206 h 211"/>
                <a:gd name="T26" fmla="*/ 65 w 65"/>
                <a:gd name="T27" fmla="*/ 11 h 211"/>
                <a:gd name="T28" fmla="*/ 52 w 65"/>
                <a:gd name="T29" fmla="*/ 2 h 211"/>
                <a:gd name="T30" fmla="*/ 28 w 65"/>
                <a:gd name="T31" fmla="*/ 18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211">
                  <a:moveTo>
                    <a:pt x="28" y="18"/>
                  </a:moveTo>
                  <a:cubicBezTo>
                    <a:pt x="28" y="19"/>
                    <a:pt x="28" y="19"/>
                    <a:pt x="27" y="19"/>
                  </a:cubicBezTo>
                  <a:cubicBezTo>
                    <a:pt x="44" y="0"/>
                    <a:pt x="52" y="28"/>
                    <a:pt x="50" y="42"/>
                  </a:cubicBezTo>
                  <a:cubicBezTo>
                    <a:pt x="48" y="51"/>
                    <a:pt x="49" y="62"/>
                    <a:pt x="50" y="72"/>
                  </a:cubicBezTo>
                  <a:cubicBezTo>
                    <a:pt x="51" y="82"/>
                    <a:pt x="51" y="93"/>
                    <a:pt x="50" y="103"/>
                  </a:cubicBezTo>
                  <a:cubicBezTo>
                    <a:pt x="48" y="115"/>
                    <a:pt x="37" y="125"/>
                    <a:pt x="27" y="129"/>
                  </a:cubicBezTo>
                  <a:cubicBezTo>
                    <a:pt x="34" y="135"/>
                    <a:pt x="40" y="141"/>
                    <a:pt x="43" y="150"/>
                  </a:cubicBezTo>
                  <a:cubicBezTo>
                    <a:pt x="45" y="156"/>
                    <a:pt x="47" y="186"/>
                    <a:pt x="42" y="191"/>
                  </a:cubicBezTo>
                  <a:cubicBezTo>
                    <a:pt x="38" y="197"/>
                    <a:pt x="29" y="182"/>
                    <a:pt x="25" y="178"/>
                  </a:cubicBezTo>
                  <a:cubicBezTo>
                    <a:pt x="21" y="174"/>
                    <a:pt x="18" y="169"/>
                    <a:pt x="16" y="164"/>
                  </a:cubicBezTo>
                  <a:cubicBezTo>
                    <a:pt x="13" y="157"/>
                    <a:pt x="10" y="151"/>
                    <a:pt x="8" y="145"/>
                  </a:cubicBezTo>
                  <a:cubicBezTo>
                    <a:pt x="6" y="140"/>
                    <a:pt x="2" y="120"/>
                    <a:pt x="1" y="136"/>
                  </a:cubicBezTo>
                  <a:cubicBezTo>
                    <a:pt x="0" y="161"/>
                    <a:pt x="35" y="211"/>
                    <a:pt x="57" y="206"/>
                  </a:cubicBezTo>
                  <a:cubicBezTo>
                    <a:pt x="57" y="206"/>
                    <a:pt x="65" y="11"/>
                    <a:pt x="65" y="11"/>
                  </a:cubicBezTo>
                  <a:cubicBezTo>
                    <a:pt x="65" y="8"/>
                    <a:pt x="54" y="3"/>
                    <a:pt x="52" y="2"/>
                  </a:cubicBezTo>
                  <a:cubicBezTo>
                    <a:pt x="41" y="0"/>
                    <a:pt x="32" y="9"/>
                    <a:pt x="28" y="18"/>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64"/>
            <p:cNvSpPr/>
            <p:nvPr/>
          </p:nvSpPr>
          <p:spPr bwMode="auto">
            <a:xfrm>
              <a:off x="11114088" y="3348038"/>
              <a:ext cx="698500" cy="889000"/>
            </a:xfrm>
            <a:custGeom>
              <a:avLst/>
              <a:gdLst>
                <a:gd name="T0" fmla="*/ 19 w 186"/>
                <a:gd name="T1" fmla="*/ 12 h 237"/>
                <a:gd name="T2" fmla="*/ 139 w 186"/>
                <a:gd name="T3" fmla="*/ 3 h 237"/>
                <a:gd name="T4" fmla="*/ 154 w 186"/>
                <a:gd name="T5" fmla="*/ 20 h 237"/>
                <a:gd name="T6" fmla="*/ 176 w 186"/>
                <a:gd name="T7" fmla="*/ 165 h 237"/>
                <a:gd name="T8" fmla="*/ 174 w 186"/>
                <a:gd name="T9" fmla="*/ 237 h 237"/>
                <a:gd name="T10" fmla="*/ 18 w 186"/>
                <a:gd name="T11" fmla="*/ 237 h 237"/>
                <a:gd name="T12" fmla="*/ 19 w 186"/>
                <a:gd name="T13" fmla="*/ 12 h 237"/>
              </a:gdLst>
              <a:ahLst/>
              <a:cxnLst>
                <a:cxn ang="0">
                  <a:pos x="T0" y="T1"/>
                </a:cxn>
                <a:cxn ang="0">
                  <a:pos x="T2" y="T3"/>
                </a:cxn>
                <a:cxn ang="0">
                  <a:pos x="T4" y="T5"/>
                </a:cxn>
                <a:cxn ang="0">
                  <a:pos x="T6" y="T7"/>
                </a:cxn>
                <a:cxn ang="0">
                  <a:pos x="T8" y="T9"/>
                </a:cxn>
                <a:cxn ang="0">
                  <a:pos x="T10" y="T11"/>
                </a:cxn>
                <a:cxn ang="0">
                  <a:pos x="T12" y="T13"/>
                </a:cxn>
              </a:cxnLst>
              <a:rect l="0" t="0" r="r" b="b"/>
              <a:pathLst>
                <a:path w="186" h="237">
                  <a:moveTo>
                    <a:pt x="19" y="12"/>
                  </a:moveTo>
                  <a:cubicBezTo>
                    <a:pt x="19" y="12"/>
                    <a:pt x="46" y="0"/>
                    <a:pt x="139" y="3"/>
                  </a:cubicBezTo>
                  <a:cubicBezTo>
                    <a:pt x="139" y="3"/>
                    <a:pt x="151" y="6"/>
                    <a:pt x="154" y="20"/>
                  </a:cubicBezTo>
                  <a:cubicBezTo>
                    <a:pt x="157" y="28"/>
                    <a:pt x="160" y="98"/>
                    <a:pt x="176" y="165"/>
                  </a:cubicBezTo>
                  <a:cubicBezTo>
                    <a:pt x="186" y="207"/>
                    <a:pt x="174" y="237"/>
                    <a:pt x="174" y="237"/>
                  </a:cubicBezTo>
                  <a:cubicBezTo>
                    <a:pt x="18" y="237"/>
                    <a:pt x="18" y="237"/>
                    <a:pt x="18" y="237"/>
                  </a:cubicBezTo>
                  <a:cubicBezTo>
                    <a:pt x="18" y="237"/>
                    <a:pt x="0" y="35"/>
                    <a:pt x="19" y="12"/>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65"/>
            <p:cNvSpPr/>
            <p:nvPr/>
          </p:nvSpPr>
          <p:spPr bwMode="auto">
            <a:xfrm>
              <a:off x="11583988" y="3359150"/>
              <a:ext cx="203200" cy="701675"/>
            </a:xfrm>
            <a:custGeom>
              <a:avLst/>
              <a:gdLst>
                <a:gd name="T0" fmla="*/ 53 w 54"/>
                <a:gd name="T1" fmla="*/ 170 h 187"/>
                <a:gd name="T2" fmla="*/ 30 w 54"/>
                <a:gd name="T3" fmla="*/ 17 h 187"/>
                <a:gd name="T4" fmla="*/ 14 w 54"/>
                <a:gd name="T5" fmla="*/ 0 h 187"/>
                <a:gd name="T6" fmla="*/ 0 w 54"/>
                <a:gd name="T7" fmla="*/ 0 h 187"/>
                <a:gd name="T8" fmla="*/ 3 w 54"/>
                <a:gd name="T9" fmla="*/ 16 h 187"/>
                <a:gd name="T10" fmla="*/ 17 w 54"/>
                <a:gd name="T11" fmla="*/ 25 h 187"/>
                <a:gd name="T12" fmla="*/ 23 w 54"/>
                <a:gd name="T13" fmla="*/ 41 h 187"/>
                <a:gd name="T14" fmla="*/ 27 w 54"/>
                <a:gd name="T15" fmla="*/ 76 h 187"/>
                <a:gd name="T16" fmla="*/ 48 w 54"/>
                <a:gd name="T17" fmla="*/ 169 h 187"/>
                <a:gd name="T18" fmla="*/ 54 w 54"/>
                <a:gd name="T19" fmla="*/ 187 h 187"/>
                <a:gd name="T20" fmla="*/ 53 w 54"/>
                <a:gd name="T21" fmla="*/ 17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187">
                  <a:moveTo>
                    <a:pt x="53" y="170"/>
                  </a:moveTo>
                  <a:cubicBezTo>
                    <a:pt x="37" y="100"/>
                    <a:pt x="32" y="25"/>
                    <a:pt x="30" y="17"/>
                  </a:cubicBezTo>
                  <a:cubicBezTo>
                    <a:pt x="27" y="3"/>
                    <a:pt x="14" y="0"/>
                    <a:pt x="14" y="0"/>
                  </a:cubicBezTo>
                  <a:cubicBezTo>
                    <a:pt x="9" y="0"/>
                    <a:pt x="5" y="0"/>
                    <a:pt x="0" y="0"/>
                  </a:cubicBezTo>
                  <a:cubicBezTo>
                    <a:pt x="2" y="5"/>
                    <a:pt x="2" y="11"/>
                    <a:pt x="3" y="16"/>
                  </a:cubicBezTo>
                  <a:cubicBezTo>
                    <a:pt x="3" y="15"/>
                    <a:pt x="16" y="23"/>
                    <a:pt x="17" y="25"/>
                  </a:cubicBezTo>
                  <a:cubicBezTo>
                    <a:pt x="20" y="29"/>
                    <a:pt x="22" y="35"/>
                    <a:pt x="23" y="41"/>
                  </a:cubicBezTo>
                  <a:cubicBezTo>
                    <a:pt x="25" y="52"/>
                    <a:pt x="24" y="64"/>
                    <a:pt x="27" y="76"/>
                  </a:cubicBezTo>
                  <a:cubicBezTo>
                    <a:pt x="33" y="108"/>
                    <a:pt x="37" y="138"/>
                    <a:pt x="48" y="169"/>
                  </a:cubicBezTo>
                  <a:cubicBezTo>
                    <a:pt x="50" y="175"/>
                    <a:pt x="52" y="181"/>
                    <a:pt x="54" y="187"/>
                  </a:cubicBezTo>
                  <a:cubicBezTo>
                    <a:pt x="53" y="181"/>
                    <a:pt x="54" y="176"/>
                    <a:pt x="53" y="170"/>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66"/>
            <p:cNvSpPr/>
            <p:nvPr/>
          </p:nvSpPr>
          <p:spPr bwMode="auto">
            <a:xfrm>
              <a:off x="11163300" y="3216275"/>
              <a:ext cx="228600" cy="252413"/>
            </a:xfrm>
            <a:custGeom>
              <a:avLst/>
              <a:gdLst>
                <a:gd name="T0" fmla="*/ 5 w 61"/>
                <a:gd name="T1" fmla="*/ 0 h 67"/>
                <a:gd name="T2" fmla="*/ 3 w 61"/>
                <a:gd name="T3" fmla="*/ 48 h 67"/>
                <a:gd name="T4" fmla="*/ 24 w 61"/>
                <a:gd name="T5" fmla="*/ 64 h 67"/>
                <a:gd name="T6" fmla="*/ 60 w 61"/>
                <a:gd name="T7" fmla="*/ 56 h 67"/>
                <a:gd name="T8" fmla="*/ 61 w 61"/>
                <a:gd name="T9" fmla="*/ 42 h 67"/>
                <a:gd name="T10" fmla="*/ 5 w 61"/>
                <a:gd name="T11" fmla="*/ 0 h 67"/>
              </a:gdLst>
              <a:ahLst/>
              <a:cxnLst>
                <a:cxn ang="0">
                  <a:pos x="T0" y="T1"/>
                </a:cxn>
                <a:cxn ang="0">
                  <a:pos x="T2" y="T3"/>
                </a:cxn>
                <a:cxn ang="0">
                  <a:pos x="T4" y="T5"/>
                </a:cxn>
                <a:cxn ang="0">
                  <a:pos x="T6" y="T7"/>
                </a:cxn>
                <a:cxn ang="0">
                  <a:pos x="T8" y="T9"/>
                </a:cxn>
                <a:cxn ang="0">
                  <a:pos x="T10" y="T11"/>
                </a:cxn>
              </a:cxnLst>
              <a:rect l="0" t="0" r="r" b="b"/>
              <a:pathLst>
                <a:path w="61" h="67">
                  <a:moveTo>
                    <a:pt x="5" y="0"/>
                  </a:moveTo>
                  <a:cubicBezTo>
                    <a:pt x="5" y="0"/>
                    <a:pt x="0" y="40"/>
                    <a:pt x="3" y="48"/>
                  </a:cubicBezTo>
                  <a:cubicBezTo>
                    <a:pt x="5" y="55"/>
                    <a:pt x="13" y="63"/>
                    <a:pt x="24" y="64"/>
                  </a:cubicBezTo>
                  <a:cubicBezTo>
                    <a:pt x="50" y="67"/>
                    <a:pt x="60" y="56"/>
                    <a:pt x="60" y="56"/>
                  </a:cubicBezTo>
                  <a:cubicBezTo>
                    <a:pt x="61" y="42"/>
                    <a:pt x="61" y="42"/>
                    <a:pt x="61" y="42"/>
                  </a:cubicBezTo>
                  <a:lnTo>
                    <a:pt x="5" y="0"/>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67"/>
            <p:cNvSpPr/>
            <p:nvPr/>
          </p:nvSpPr>
          <p:spPr bwMode="auto">
            <a:xfrm>
              <a:off x="11152188" y="3182938"/>
              <a:ext cx="236538" cy="252413"/>
            </a:xfrm>
            <a:custGeom>
              <a:avLst/>
              <a:gdLst>
                <a:gd name="T0" fmla="*/ 5 w 63"/>
                <a:gd name="T1" fmla="*/ 0 h 67"/>
                <a:gd name="T2" fmla="*/ 3 w 63"/>
                <a:gd name="T3" fmla="*/ 47 h 67"/>
                <a:gd name="T4" fmla="*/ 23 w 63"/>
                <a:gd name="T5" fmla="*/ 63 h 67"/>
                <a:gd name="T6" fmla="*/ 57 w 63"/>
                <a:gd name="T7" fmla="*/ 64 h 67"/>
                <a:gd name="T8" fmla="*/ 63 w 63"/>
                <a:gd name="T9" fmla="*/ 37 h 67"/>
                <a:gd name="T10" fmla="*/ 5 w 63"/>
                <a:gd name="T11" fmla="*/ 0 h 67"/>
              </a:gdLst>
              <a:ahLst/>
              <a:cxnLst>
                <a:cxn ang="0">
                  <a:pos x="T0" y="T1"/>
                </a:cxn>
                <a:cxn ang="0">
                  <a:pos x="T2" y="T3"/>
                </a:cxn>
                <a:cxn ang="0">
                  <a:pos x="T4" y="T5"/>
                </a:cxn>
                <a:cxn ang="0">
                  <a:pos x="T6" y="T7"/>
                </a:cxn>
                <a:cxn ang="0">
                  <a:pos x="T8" y="T9"/>
                </a:cxn>
                <a:cxn ang="0">
                  <a:pos x="T10" y="T11"/>
                </a:cxn>
              </a:cxnLst>
              <a:rect l="0" t="0" r="r" b="b"/>
              <a:pathLst>
                <a:path w="63" h="67">
                  <a:moveTo>
                    <a:pt x="5" y="0"/>
                  </a:moveTo>
                  <a:cubicBezTo>
                    <a:pt x="5" y="0"/>
                    <a:pt x="0" y="40"/>
                    <a:pt x="3" y="47"/>
                  </a:cubicBezTo>
                  <a:cubicBezTo>
                    <a:pt x="5" y="55"/>
                    <a:pt x="13" y="62"/>
                    <a:pt x="23" y="63"/>
                  </a:cubicBezTo>
                  <a:cubicBezTo>
                    <a:pt x="50" y="67"/>
                    <a:pt x="57" y="64"/>
                    <a:pt x="57" y="64"/>
                  </a:cubicBezTo>
                  <a:cubicBezTo>
                    <a:pt x="63" y="37"/>
                    <a:pt x="63" y="37"/>
                    <a:pt x="63" y="37"/>
                  </a:cubicBezTo>
                  <a:lnTo>
                    <a:pt x="5" y="0"/>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68"/>
            <p:cNvSpPr/>
            <p:nvPr/>
          </p:nvSpPr>
          <p:spPr bwMode="auto">
            <a:xfrm>
              <a:off x="11468100" y="3227388"/>
              <a:ext cx="236538" cy="200025"/>
            </a:xfrm>
            <a:custGeom>
              <a:avLst/>
              <a:gdLst>
                <a:gd name="T0" fmla="*/ 63 w 63"/>
                <a:gd name="T1" fmla="*/ 0 h 53"/>
                <a:gd name="T2" fmla="*/ 58 w 63"/>
                <a:gd name="T3" fmla="*/ 37 h 53"/>
                <a:gd name="T4" fmla="*/ 0 w 63"/>
                <a:gd name="T5" fmla="*/ 53 h 53"/>
                <a:gd name="T6" fmla="*/ 8 w 63"/>
                <a:gd name="T7" fmla="*/ 13 h 53"/>
                <a:gd name="T8" fmla="*/ 63 w 63"/>
                <a:gd name="T9" fmla="*/ 0 h 53"/>
              </a:gdLst>
              <a:ahLst/>
              <a:cxnLst>
                <a:cxn ang="0">
                  <a:pos x="T0" y="T1"/>
                </a:cxn>
                <a:cxn ang="0">
                  <a:pos x="T2" y="T3"/>
                </a:cxn>
                <a:cxn ang="0">
                  <a:pos x="T4" y="T5"/>
                </a:cxn>
                <a:cxn ang="0">
                  <a:pos x="T6" y="T7"/>
                </a:cxn>
                <a:cxn ang="0">
                  <a:pos x="T8" y="T9"/>
                </a:cxn>
              </a:cxnLst>
              <a:rect l="0" t="0" r="r" b="b"/>
              <a:pathLst>
                <a:path w="63" h="53">
                  <a:moveTo>
                    <a:pt x="63" y="0"/>
                  </a:moveTo>
                  <a:cubicBezTo>
                    <a:pt x="63" y="0"/>
                    <a:pt x="60" y="33"/>
                    <a:pt x="58" y="37"/>
                  </a:cubicBezTo>
                  <a:cubicBezTo>
                    <a:pt x="56" y="40"/>
                    <a:pt x="51" y="51"/>
                    <a:pt x="0" y="53"/>
                  </a:cubicBezTo>
                  <a:cubicBezTo>
                    <a:pt x="8" y="13"/>
                    <a:pt x="8" y="13"/>
                    <a:pt x="8" y="13"/>
                  </a:cubicBezTo>
                  <a:lnTo>
                    <a:pt x="63" y="0"/>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69"/>
            <p:cNvSpPr/>
            <p:nvPr/>
          </p:nvSpPr>
          <p:spPr bwMode="auto">
            <a:xfrm>
              <a:off x="11490325" y="3205163"/>
              <a:ext cx="225425" cy="195263"/>
            </a:xfrm>
            <a:custGeom>
              <a:avLst/>
              <a:gdLst>
                <a:gd name="T0" fmla="*/ 60 w 60"/>
                <a:gd name="T1" fmla="*/ 0 h 52"/>
                <a:gd name="T2" fmla="*/ 56 w 60"/>
                <a:gd name="T3" fmla="*/ 36 h 52"/>
                <a:gd name="T4" fmla="*/ 0 w 60"/>
                <a:gd name="T5" fmla="*/ 52 h 52"/>
                <a:gd name="T6" fmla="*/ 9 w 60"/>
                <a:gd name="T7" fmla="*/ 12 h 52"/>
                <a:gd name="T8" fmla="*/ 60 w 60"/>
                <a:gd name="T9" fmla="*/ 0 h 52"/>
              </a:gdLst>
              <a:ahLst/>
              <a:cxnLst>
                <a:cxn ang="0">
                  <a:pos x="T0" y="T1"/>
                </a:cxn>
                <a:cxn ang="0">
                  <a:pos x="T2" y="T3"/>
                </a:cxn>
                <a:cxn ang="0">
                  <a:pos x="T4" y="T5"/>
                </a:cxn>
                <a:cxn ang="0">
                  <a:pos x="T6" y="T7"/>
                </a:cxn>
                <a:cxn ang="0">
                  <a:pos x="T8" y="T9"/>
                </a:cxn>
              </a:cxnLst>
              <a:rect l="0" t="0" r="r" b="b"/>
              <a:pathLst>
                <a:path w="60" h="52">
                  <a:moveTo>
                    <a:pt x="60" y="0"/>
                  </a:moveTo>
                  <a:cubicBezTo>
                    <a:pt x="60" y="0"/>
                    <a:pt x="58" y="32"/>
                    <a:pt x="56" y="36"/>
                  </a:cubicBezTo>
                  <a:cubicBezTo>
                    <a:pt x="53" y="39"/>
                    <a:pt x="51" y="50"/>
                    <a:pt x="0" y="52"/>
                  </a:cubicBezTo>
                  <a:cubicBezTo>
                    <a:pt x="9" y="12"/>
                    <a:pt x="9" y="12"/>
                    <a:pt x="9" y="12"/>
                  </a:cubicBezTo>
                  <a:lnTo>
                    <a:pt x="60" y="0"/>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70"/>
            <p:cNvSpPr/>
            <p:nvPr/>
          </p:nvSpPr>
          <p:spPr bwMode="auto">
            <a:xfrm>
              <a:off x="11163300" y="3194050"/>
              <a:ext cx="239713" cy="206375"/>
            </a:xfrm>
            <a:custGeom>
              <a:avLst/>
              <a:gdLst>
                <a:gd name="T0" fmla="*/ 2 w 64"/>
                <a:gd name="T1" fmla="*/ 12 h 55"/>
                <a:gd name="T2" fmla="*/ 0 w 64"/>
                <a:gd name="T3" fmla="*/ 8 h 55"/>
                <a:gd name="T4" fmla="*/ 5 w 64"/>
                <a:gd name="T5" fmla="*/ 1 h 55"/>
                <a:gd name="T6" fmla="*/ 16 w 64"/>
                <a:gd name="T7" fmla="*/ 7 h 55"/>
                <a:gd name="T8" fmla="*/ 38 w 64"/>
                <a:gd name="T9" fmla="*/ 21 h 55"/>
                <a:gd name="T10" fmla="*/ 57 w 64"/>
                <a:gd name="T11" fmla="*/ 36 h 55"/>
                <a:gd name="T12" fmla="*/ 57 w 64"/>
                <a:gd name="T13" fmla="*/ 54 h 55"/>
                <a:gd name="T14" fmla="*/ 45 w 64"/>
                <a:gd name="T15" fmla="*/ 40 h 55"/>
                <a:gd name="T16" fmla="*/ 35 w 64"/>
                <a:gd name="T17" fmla="*/ 35 h 55"/>
                <a:gd name="T18" fmla="*/ 23 w 64"/>
                <a:gd name="T19" fmla="*/ 28 h 55"/>
                <a:gd name="T20" fmla="*/ 7 w 64"/>
                <a:gd name="T21" fmla="*/ 17 h 55"/>
                <a:gd name="T22" fmla="*/ 2 w 64"/>
                <a:gd name="T23" fmla="*/ 1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55">
                  <a:moveTo>
                    <a:pt x="2" y="12"/>
                  </a:moveTo>
                  <a:cubicBezTo>
                    <a:pt x="1" y="11"/>
                    <a:pt x="0" y="9"/>
                    <a:pt x="0" y="8"/>
                  </a:cubicBezTo>
                  <a:cubicBezTo>
                    <a:pt x="0" y="4"/>
                    <a:pt x="0" y="0"/>
                    <a:pt x="5" y="1"/>
                  </a:cubicBezTo>
                  <a:cubicBezTo>
                    <a:pt x="9" y="1"/>
                    <a:pt x="12" y="5"/>
                    <a:pt x="16" y="7"/>
                  </a:cubicBezTo>
                  <a:cubicBezTo>
                    <a:pt x="24" y="11"/>
                    <a:pt x="31" y="16"/>
                    <a:pt x="38" y="21"/>
                  </a:cubicBezTo>
                  <a:cubicBezTo>
                    <a:pt x="44" y="26"/>
                    <a:pt x="51" y="30"/>
                    <a:pt x="57" y="36"/>
                  </a:cubicBezTo>
                  <a:cubicBezTo>
                    <a:pt x="59" y="37"/>
                    <a:pt x="64" y="52"/>
                    <a:pt x="57" y="54"/>
                  </a:cubicBezTo>
                  <a:cubicBezTo>
                    <a:pt x="49" y="55"/>
                    <a:pt x="52" y="44"/>
                    <a:pt x="45" y="40"/>
                  </a:cubicBezTo>
                  <a:cubicBezTo>
                    <a:pt x="41" y="39"/>
                    <a:pt x="39" y="37"/>
                    <a:pt x="35" y="35"/>
                  </a:cubicBezTo>
                  <a:cubicBezTo>
                    <a:pt x="32" y="32"/>
                    <a:pt x="27" y="31"/>
                    <a:pt x="23" y="28"/>
                  </a:cubicBezTo>
                  <a:cubicBezTo>
                    <a:pt x="18" y="24"/>
                    <a:pt x="13" y="20"/>
                    <a:pt x="7" y="17"/>
                  </a:cubicBezTo>
                  <a:cubicBezTo>
                    <a:pt x="5" y="15"/>
                    <a:pt x="3" y="14"/>
                    <a:pt x="2" y="12"/>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71"/>
            <p:cNvSpPr/>
            <p:nvPr/>
          </p:nvSpPr>
          <p:spPr bwMode="auto">
            <a:xfrm>
              <a:off x="11490325" y="3213100"/>
              <a:ext cx="225425" cy="134938"/>
            </a:xfrm>
            <a:custGeom>
              <a:avLst/>
              <a:gdLst>
                <a:gd name="T0" fmla="*/ 55 w 60"/>
                <a:gd name="T1" fmla="*/ 2 h 36"/>
                <a:gd name="T2" fmla="*/ 38 w 60"/>
                <a:gd name="T3" fmla="*/ 8 h 36"/>
                <a:gd name="T4" fmla="*/ 20 w 60"/>
                <a:gd name="T5" fmla="*/ 13 h 36"/>
                <a:gd name="T6" fmla="*/ 4 w 60"/>
                <a:gd name="T7" fmla="*/ 28 h 36"/>
                <a:gd name="T8" fmla="*/ 0 w 60"/>
                <a:gd name="T9" fmla="*/ 36 h 36"/>
                <a:gd name="T10" fmla="*/ 20 w 60"/>
                <a:gd name="T11" fmla="*/ 25 h 36"/>
                <a:gd name="T12" fmla="*/ 49 w 60"/>
                <a:gd name="T13" fmla="*/ 14 h 36"/>
                <a:gd name="T14" fmla="*/ 59 w 60"/>
                <a:gd name="T15" fmla="*/ 5 h 36"/>
                <a:gd name="T16" fmla="*/ 55 w 60"/>
                <a:gd name="T17"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36">
                  <a:moveTo>
                    <a:pt x="55" y="2"/>
                  </a:moveTo>
                  <a:cubicBezTo>
                    <a:pt x="49" y="1"/>
                    <a:pt x="43" y="5"/>
                    <a:pt x="38" y="8"/>
                  </a:cubicBezTo>
                  <a:cubicBezTo>
                    <a:pt x="32" y="11"/>
                    <a:pt x="26" y="12"/>
                    <a:pt x="20" y="13"/>
                  </a:cubicBezTo>
                  <a:cubicBezTo>
                    <a:pt x="12" y="15"/>
                    <a:pt x="7" y="21"/>
                    <a:pt x="4" y="28"/>
                  </a:cubicBezTo>
                  <a:cubicBezTo>
                    <a:pt x="3" y="30"/>
                    <a:pt x="2" y="33"/>
                    <a:pt x="0" y="36"/>
                  </a:cubicBezTo>
                  <a:cubicBezTo>
                    <a:pt x="7" y="34"/>
                    <a:pt x="14" y="29"/>
                    <a:pt x="20" y="25"/>
                  </a:cubicBezTo>
                  <a:cubicBezTo>
                    <a:pt x="28" y="19"/>
                    <a:pt x="38" y="14"/>
                    <a:pt x="49" y="14"/>
                  </a:cubicBezTo>
                  <a:cubicBezTo>
                    <a:pt x="55" y="14"/>
                    <a:pt x="60" y="11"/>
                    <a:pt x="59" y="5"/>
                  </a:cubicBezTo>
                  <a:cubicBezTo>
                    <a:pt x="59" y="0"/>
                    <a:pt x="59" y="2"/>
                    <a:pt x="55" y="2"/>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72"/>
            <p:cNvSpPr/>
            <p:nvPr/>
          </p:nvSpPr>
          <p:spPr bwMode="auto">
            <a:xfrm>
              <a:off x="11256963" y="3381375"/>
              <a:ext cx="382588" cy="855663"/>
            </a:xfrm>
            <a:custGeom>
              <a:avLst/>
              <a:gdLst>
                <a:gd name="T0" fmla="*/ 69 w 241"/>
                <a:gd name="T1" fmla="*/ 0 h 539"/>
                <a:gd name="T2" fmla="*/ 0 w 241"/>
                <a:gd name="T3" fmla="*/ 395 h 539"/>
                <a:gd name="T4" fmla="*/ 83 w 241"/>
                <a:gd name="T5" fmla="*/ 539 h 539"/>
                <a:gd name="T6" fmla="*/ 180 w 241"/>
                <a:gd name="T7" fmla="*/ 539 h 539"/>
                <a:gd name="T8" fmla="*/ 241 w 241"/>
                <a:gd name="T9" fmla="*/ 414 h 539"/>
                <a:gd name="T10" fmla="*/ 144 w 241"/>
                <a:gd name="T11" fmla="*/ 0 h 539"/>
                <a:gd name="T12" fmla="*/ 69 w 241"/>
                <a:gd name="T13" fmla="*/ 0 h 539"/>
              </a:gdLst>
              <a:ahLst/>
              <a:cxnLst>
                <a:cxn ang="0">
                  <a:pos x="T0" y="T1"/>
                </a:cxn>
                <a:cxn ang="0">
                  <a:pos x="T2" y="T3"/>
                </a:cxn>
                <a:cxn ang="0">
                  <a:pos x="T4" y="T5"/>
                </a:cxn>
                <a:cxn ang="0">
                  <a:pos x="T6" y="T7"/>
                </a:cxn>
                <a:cxn ang="0">
                  <a:pos x="T8" y="T9"/>
                </a:cxn>
                <a:cxn ang="0">
                  <a:pos x="T10" y="T11"/>
                </a:cxn>
                <a:cxn ang="0">
                  <a:pos x="T12" y="T13"/>
                </a:cxn>
              </a:cxnLst>
              <a:rect l="0" t="0" r="r" b="b"/>
              <a:pathLst>
                <a:path w="241" h="539">
                  <a:moveTo>
                    <a:pt x="69" y="0"/>
                  </a:moveTo>
                  <a:lnTo>
                    <a:pt x="0" y="395"/>
                  </a:lnTo>
                  <a:lnTo>
                    <a:pt x="83" y="539"/>
                  </a:lnTo>
                  <a:lnTo>
                    <a:pt x="180" y="539"/>
                  </a:lnTo>
                  <a:lnTo>
                    <a:pt x="241" y="414"/>
                  </a:lnTo>
                  <a:lnTo>
                    <a:pt x="144" y="0"/>
                  </a:lnTo>
                  <a:lnTo>
                    <a:pt x="69" y="0"/>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73"/>
            <p:cNvSpPr/>
            <p:nvPr/>
          </p:nvSpPr>
          <p:spPr bwMode="auto">
            <a:xfrm>
              <a:off x="11283950" y="3381375"/>
              <a:ext cx="330200" cy="912813"/>
            </a:xfrm>
            <a:custGeom>
              <a:avLst/>
              <a:gdLst>
                <a:gd name="T0" fmla="*/ 27 w 88"/>
                <a:gd name="T1" fmla="*/ 1 h 243"/>
                <a:gd name="T2" fmla="*/ 0 w 88"/>
                <a:gd name="T3" fmla="*/ 169 h 243"/>
                <a:gd name="T4" fmla="*/ 50 w 88"/>
                <a:gd name="T5" fmla="*/ 243 h 243"/>
                <a:gd name="T6" fmla="*/ 88 w 88"/>
                <a:gd name="T7" fmla="*/ 176 h 243"/>
                <a:gd name="T8" fmla="*/ 44 w 88"/>
                <a:gd name="T9" fmla="*/ 0 h 243"/>
                <a:gd name="T10" fmla="*/ 27 w 88"/>
                <a:gd name="T11" fmla="*/ 1 h 243"/>
              </a:gdLst>
              <a:ahLst/>
              <a:cxnLst>
                <a:cxn ang="0">
                  <a:pos x="T0" y="T1"/>
                </a:cxn>
                <a:cxn ang="0">
                  <a:pos x="T2" y="T3"/>
                </a:cxn>
                <a:cxn ang="0">
                  <a:pos x="T4" y="T5"/>
                </a:cxn>
                <a:cxn ang="0">
                  <a:pos x="T6" y="T7"/>
                </a:cxn>
                <a:cxn ang="0">
                  <a:pos x="T8" y="T9"/>
                </a:cxn>
                <a:cxn ang="0">
                  <a:pos x="T10" y="T11"/>
                </a:cxn>
              </a:cxnLst>
              <a:rect l="0" t="0" r="r" b="b"/>
              <a:pathLst>
                <a:path w="88" h="243">
                  <a:moveTo>
                    <a:pt x="27" y="1"/>
                  </a:moveTo>
                  <a:cubicBezTo>
                    <a:pt x="27" y="1"/>
                    <a:pt x="10" y="88"/>
                    <a:pt x="0" y="169"/>
                  </a:cubicBezTo>
                  <a:cubicBezTo>
                    <a:pt x="50" y="243"/>
                    <a:pt x="50" y="243"/>
                    <a:pt x="50" y="243"/>
                  </a:cubicBezTo>
                  <a:cubicBezTo>
                    <a:pt x="88" y="176"/>
                    <a:pt x="88" y="176"/>
                    <a:pt x="88" y="176"/>
                  </a:cubicBezTo>
                  <a:cubicBezTo>
                    <a:pt x="88" y="176"/>
                    <a:pt x="74" y="82"/>
                    <a:pt x="44" y="0"/>
                  </a:cubicBezTo>
                  <a:lnTo>
                    <a:pt x="27" y="1"/>
                  </a:lnTo>
                  <a:close/>
                </a:path>
              </a:pathLst>
            </a:custGeom>
            <a:solidFill>
              <a:srgbClr val="9D9D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74"/>
            <p:cNvSpPr/>
            <p:nvPr/>
          </p:nvSpPr>
          <p:spPr bwMode="auto">
            <a:xfrm>
              <a:off x="11430000" y="3381375"/>
              <a:ext cx="184150" cy="912813"/>
            </a:xfrm>
            <a:custGeom>
              <a:avLst/>
              <a:gdLst>
                <a:gd name="T0" fmla="*/ 5 w 49"/>
                <a:gd name="T1" fmla="*/ 0 h 243"/>
                <a:gd name="T2" fmla="*/ 2 w 49"/>
                <a:gd name="T3" fmla="*/ 0 h 243"/>
                <a:gd name="T4" fmla="*/ 0 w 49"/>
                <a:gd name="T5" fmla="*/ 2 h 243"/>
                <a:gd name="T6" fmla="*/ 11 w 49"/>
                <a:gd name="T7" fmla="*/ 243 h 243"/>
                <a:gd name="T8" fmla="*/ 49 w 49"/>
                <a:gd name="T9" fmla="*/ 176 h 243"/>
                <a:gd name="T10" fmla="*/ 5 w 49"/>
                <a:gd name="T11" fmla="*/ 0 h 243"/>
              </a:gdLst>
              <a:ahLst/>
              <a:cxnLst>
                <a:cxn ang="0">
                  <a:pos x="T0" y="T1"/>
                </a:cxn>
                <a:cxn ang="0">
                  <a:pos x="T2" y="T3"/>
                </a:cxn>
                <a:cxn ang="0">
                  <a:pos x="T4" y="T5"/>
                </a:cxn>
                <a:cxn ang="0">
                  <a:pos x="T6" y="T7"/>
                </a:cxn>
                <a:cxn ang="0">
                  <a:pos x="T8" y="T9"/>
                </a:cxn>
                <a:cxn ang="0">
                  <a:pos x="T10" y="T11"/>
                </a:cxn>
              </a:cxnLst>
              <a:rect l="0" t="0" r="r" b="b"/>
              <a:pathLst>
                <a:path w="49" h="243">
                  <a:moveTo>
                    <a:pt x="5" y="0"/>
                  </a:moveTo>
                  <a:cubicBezTo>
                    <a:pt x="2" y="0"/>
                    <a:pt x="2" y="0"/>
                    <a:pt x="2" y="0"/>
                  </a:cubicBezTo>
                  <a:cubicBezTo>
                    <a:pt x="0" y="2"/>
                    <a:pt x="0" y="2"/>
                    <a:pt x="0" y="2"/>
                  </a:cubicBezTo>
                  <a:cubicBezTo>
                    <a:pt x="11" y="243"/>
                    <a:pt x="11" y="243"/>
                    <a:pt x="11" y="243"/>
                  </a:cubicBezTo>
                  <a:cubicBezTo>
                    <a:pt x="49" y="176"/>
                    <a:pt x="49" y="176"/>
                    <a:pt x="49" y="176"/>
                  </a:cubicBezTo>
                  <a:cubicBezTo>
                    <a:pt x="49" y="176"/>
                    <a:pt x="35" y="82"/>
                    <a:pt x="5" y="0"/>
                  </a:cubicBez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75"/>
            <p:cNvSpPr/>
            <p:nvPr/>
          </p:nvSpPr>
          <p:spPr bwMode="auto">
            <a:xfrm>
              <a:off x="11331575" y="3452813"/>
              <a:ext cx="169863" cy="214313"/>
            </a:xfrm>
            <a:custGeom>
              <a:avLst/>
              <a:gdLst>
                <a:gd name="T0" fmla="*/ 38 w 45"/>
                <a:gd name="T1" fmla="*/ 0 h 57"/>
                <a:gd name="T2" fmla="*/ 38 w 45"/>
                <a:gd name="T3" fmla="*/ 0 h 57"/>
                <a:gd name="T4" fmla="*/ 5 w 45"/>
                <a:gd name="T5" fmla="*/ 32 h 57"/>
                <a:gd name="T6" fmla="*/ 0 w 45"/>
                <a:gd name="T7" fmla="*/ 57 h 57"/>
                <a:gd name="T8" fmla="*/ 0 w 45"/>
                <a:gd name="T9" fmla="*/ 57 h 57"/>
                <a:gd name="T10" fmla="*/ 45 w 45"/>
                <a:gd name="T11" fmla="*/ 23 h 57"/>
                <a:gd name="T12" fmla="*/ 38 w 45"/>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45" h="57">
                  <a:moveTo>
                    <a:pt x="38" y="0"/>
                  </a:moveTo>
                  <a:cubicBezTo>
                    <a:pt x="38" y="0"/>
                    <a:pt x="38" y="0"/>
                    <a:pt x="38" y="0"/>
                  </a:cubicBezTo>
                  <a:cubicBezTo>
                    <a:pt x="38" y="0"/>
                    <a:pt x="31" y="15"/>
                    <a:pt x="5" y="32"/>
                  </a:cubicBezTo>
                  <a:cubicBezTo>
                    <a:pt x="3" y="40"/>
                    <a:pt x="2" y="48"/>
                    <a:pt x="0" y="57"/>
                  </a:cubicBezTo>
                  <a:cubicBezTo>
                    <a:pt x="0" y="57"/>
                    <a:pt x="0" y="57"/>
                    <a:pt x="0" y="57"/>
                  </a:cubicBezTo>
                  <a:cubicBezTo>
                    <a:pt x="0" y="57"/>
                    <a:pt x="31" y="47"/>
                    <a:pt x="45" y="23"/>
                  </a:cubicBezTo>
                  <a:cubicBezTo>
                    <a:pt x="43" y="15"/>
                    <a:pt x="40" y="8"/>
                    <a:pt x="38" y="0"/>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76"/>
            <p:cNvSpPr/>
            <p:nvPr/>
          </p:nvSpPr>
          <p:spPr bwMode="auto">
            <a:xfrm>
              <a:off x="11298238" y="3656013"/>
              <a:ext cx="258763" cy="255588"/>
            </a:xfrm>
            <a:custGeom>
              <a:avLst/>
              <a:gdLst>
                <a:gd name="T0" fmla="*/ 69 w 69"/>
                <a:gd name="T1" fmla="*/ 25 h 68"/>
                <a:gd name="T2" fmla="*/ 69 w 69"/>
                <a:gd name="T3" fmla="*/ 25 h 68"/>
                <a:gd name="T4" fmla="*/ 63 w 69"/>
                <a:gd name="T5" fmla="*/ 0 h 68"/>
                <a:gd name="T6" fmla="*/ 63 w 69"/>
                <a:gd name="T7" fmla="*/ 0 h 68"/>
                <a:gd name="T8" fmla="*/ 4 w 69"/>
                <a:gd name="T9" fmla="*/ 40 h 68"/>
                <a:gd name="T10" fmla="*/ 4 w 69"/>
                <a:gd name="T11" fmla="*/ 40 h 68"/>
                <a:gd name="T12" fmla="*/ 0 w 69"/>
                <a:gd name="T13" fmla="*/ 68 h 68"/>
                <a:gd name="T14" fmla="*/ 69 w 69"/>
                <a:gd name="T15" fmla="*/ 25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68">
                  <a:moveTo>
                    <a:pt x="69" y="25"/>
                  </a:moveTo>
                  <a:cubicBezTo>
                    <a:pt x="69" y="25"/>
                    <a:pt x="69" y="25"/>
                    <a:pt x="69" y="25"/>
                  </a:cubicBezTo>
                  <a:cubicBezTo>
                    <a:pt x="67" y="17"/>
                    <a:pt x="65" y="9"/>
                    <a:pt x="63" y="0"/>
                  </a:cubicBezTo>
                  <a:cubicBezTo>
                    <a:pt x="63" y="0"/>
                    <a:pt x="63" y="0"/>
                    <a:pt x="63" y="0"/>
                  </a:cubicBezTo>
                  <a:cubicBezTo>
                    <a:pt x="31" y="27"/>
                    <a:pt x="4" y="40"/>
                    <a:pt x="4" y="40"/>
                  </a:cubicBezTo>
                  <a:cubicBezTo>
                    <a:pt x="4" y="40"/>
                    <a:pt x="4" y="40"/>
                    <a:pt x="4" y="40"/>
                  </a:cubicBezTo>
                  <a:cubicBezTo>
                    <a:pt x="2" y="49"/>
                    <a:pt x="1" y="58"/>
                    <a:pt x="0" y="68"/>
                  </a:cubicBezTo>
                  <a:cubicBezTo>
                    <a:pt x="40" y="63"/>
                    <a:pt x="69" y="25"/>
                    <a:pt x="69" y="25"/>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77"/>
            <p:cNvSpPr/>
            <p:nvPr/>
          </p:nvSpPr>
          <p:spPr bwMode="auto">
            <a:xfrm>
              <a:off x="11344275" y="3870325"/>
              <a:ext cx="254000" cy="292100"/>
            </a:xfrm>
            <a:custGeom>
              <a:avLst/>
              <a:gdLst>
                <a:gd name="T0" fmla="*/ 10 w 68"/>
                <a:gd name="T1" fmla="*/ 78 h 78"/>
                <a:gd name="T2" fmla="*/ 68 w 68"/>
                <a:gd name="T3" fmla="*/ 22 h 78"/>
                <a:gd name="T4" fmla="*/ 68 w 68"/>
                <a:gd name="T5" fmla="*/ 22 h 78"/>
                <a:gd name="T6" fmla="*/ 64 w 68"/>
                <a:gd name="T7" fmla="*/ 0 h 78"/>
                <a:gd name="T8" fmla="*/ 64 w 68"/>
                <a:gd name="T9" fmla="*/ 0 h 78"/>
                <a:gd name="T10" fmla="*/ 0 w 68"/>
                <a:gd name="T11" fmla="*/ 61 h 78"/>
                <a:gd name="T12" fmla="*/ 10 w 68"/>
                <a:gd name="T13" fmla="*/ 78 h 78"/>
              </a:gdLst>
              <a:ahLst/>
              <a:cxnLst>
                <a:cxn ang="0">
                  <a:pos x="T0" y="T1"/>
                </a:cxn>
                <a:cxn ang="0">
                  <a:pos x="T2" y="T3"/>
                </a:cxn>
                <a:cxn ang="0">
                  <a:pos x="T4" y="T5"/>
                </a:cxn>
                <a:cxn ang="0">
                  <a:pos x="T6" y="T7"/>
                </a:cxn>
                <a:cxn ang="0">
                  <a:pos x="T8" y="T9"/>
                </a:cxn>
                <a:cxn ang="0">
                  <a:pos x="T10" y="T11"/>
                </a:cxn>
                <a:cxn ang="0">
                  <a:pos x="T12" y="T13"/>
                </a:cxn>
              </a:cxnLst>
              <a:rect l="0" t="0" r="r" b="b"/>
              <a:pathLst>
                <a:path w="68" h="78">
                  <a:moveTo>
                    <a:pt x="10" y="78"/>
                  </a:moveTo>
                  <a:cubicBezTo>
                    <a:pt x="40" y="65"/>
                    <a:pt x="68" y="22"/>
                    <a:pt x="68" y="22"/>
                  </a:cubicBezTo>
                  <a:cubicBezTo>
                    <a:pt x="68" y="22"/>
                    <a:pt x="68" y="22"/>
                    <a:pt x="68" y="22"/>
                  </a:cubicBezTo>
                  <a:cubicBezTo>
                    <a:pt x="67" y="16"/>
                    <a:pt x="65" y="8"/>
                    <a:pt x="64" y="0"/>
                  </a:cubicBezTo>
                  <a:cubicBezTo>
                    <a:pt x="64" y="0"/>
                    <a:pt x="64" y="0"/>
                    <a:pt x="64" y="0"/>
                  </a:cubicBezTo>
                  <a:cubicBezTo>
                    <a:pt x="40" y="36"/>
                    <a:pt x="0" y="61"/>
                    <a:pt x="0" y="61"/>
                  </a:cubicBezTo>
                  <a:lnTo>
                    <a:pt x="10" y="78"/>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78"/>
            <p:cNvSpPr/>
            <p:nvPr/>
          </p:nvSpPr>
          <p:spPr bwMode="auto">
            <a:xfrm>
              <a:off x="11350625" y="3298825"/>
              <a:ext cx="153988" cy="106363"/>
            </a:xfrm>
            <a:custGeom>
              <a:avLst/>
              <a:gdLst>
                <a:gd name="T0" fmla="*/ 1 w 41"/>
                <a:gd name="T1" fmla="*/ 3 h 28"/>
                <a:gd name="T2" fmla="*/ 8 w 41"/>
                <a:gd name="T3" fmla="*/ 26 h 28"/>
                <a:gd name="T4" fmla="*/ 26 w 41"/>
                <a:gd name="T5" fmla="*/ 26 h 28"/>
                <a:gd name="T6" fmla="*/ 37 w 41"/>
                <a:gd name="T7" fmla="*/ 0 h 28"/>
                <a:gd name="T8" fmla="*/ 1 w 41"/>
                <a:gd name="T9" fmla="*/ 3 h 28"/>
              </a:gdLst>
              <a:ahLst/>
              <a:cxnLst>
                <a:cxn ang="0">
                  <a:pos x="T0" y="T1"/>
                </a:cxn>
                <a:cxn ang="0">
                  <a:pos x="T2" y="T3"/>
                </a:cxn>
                <a:cxn ang="0">
                  <a:pos x="T4" y="T5"/>
                </a:cxn>
                <a:cxn ang="0">
                  <a:pos x="T6" y="T7"/>
                </a:cxn>
                <a:cxn ang="0">
                  <a:pos x="T8" y="T9"/>
                </a:cxn>
              </a:cxnLst>
              <a:rect l="0" t="0" r="r" b="b"/>
              <a:pathLst>
                <a:path w="41" h="28">
                  <a:moveTo>
                    <a:pt x="1" y="3"/>
                  </a:moveTo>
                  <a:cubicBezTo>
                    <a:pt x="0" y="7"/>
                    <a:pt x="1" y="24"/>
                    <a:pt x="8" y="26"/>
                  </a:cubicBezTo>
                  <a:cubicBezTo>
                    <a:pt x="11" y="28"/>
                    <a:pt x="18" y="28"/>
                    <a:pt x="26" y="26"/>
                  </a:cubicBezTo>
                  <a:cubicBezTo>
                    <a:pt x="41" y="23"/>
                    <a:pt x="37" y="0"/>
                    <a:pt x="37" y="0"/>
                  </a:cubicBezTo>
                  <a:lnTo>
                    <a:pt x="1" y="3"/>
                  </a:ln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79"/>
            <p:cNvSpPr/>
            <p:nvPr/>
          </p:nvSpPr>
          <p:spPr bwMode="auto">
            <a:xfrm>
              <a:off x="10629900" y="1385888"/>
              <a:ext cx="1427163" cy="1973263"/>
            </a:xfrm>
            <a:custGeom>
              <a:avLst/>
              <a:gdLst>
                <a:gd name="T0" fmla="*/ 9 w 380"/>
                <a:gd name="T1" fmla="*/ 253 h 526"/>
                <a:gd name="T2" fmla="*/ 23 w 380"/>
                <a:gd name="T3" fmla="*/ 435 h 526"/>
                <a:gd name="T4" fmla="*/ 66 w 380"/>
                <a:gd name="T5" fmla="*/ 486 h 526"/>
                <a:gd name="T6" fmla="*/ 164 w 380"/>
                <a:gd name="T7" fmla="*/ 498 h 526"/>
                <a:gd name="T8" fmla="*/ 210 w 380"/>
                <a:gd name="T9" fmla="*/ 523 h 526"/>
                <a:gd name="T10" fmla="*/ 229 w 380"/>
                <a:gd name="T11" fmla="*/ 518 h 526"/>
                <a:gd name="T12" fmla="*/ 251 w 380"/>
                <a:gd name="T13" fmla="*/ 501 h 526"/>
                <a:gd name="T14" fmla="*/ 353 w 380"/>
                <a:gd name="T15" fmla="*/ 477 h 526"/>
                <a:gd name="T16" fmla="*/ 375 w 380"/>
                <a:gd name="T17" fmla="*/ 430 h 526"/>
                <a:gd name="T18" fmla="*/ 365 w 380"/>
                <a:gd name="T19" fmla="*/ 214 h 526"/>
                <a:gd name="T20" fmla="*/ 301 w 380"/>
                <a:gd name="T21" fmla="*/ 82 h 526"/>
                <a:gd name="T22" fmla="*/ 9 w 380"/>
                <a:gd name="T23" fmla="*/ 253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0" h="526">
                  <a:moveTo>
                    <a:pt x="9" y="253"/>
                  </a:moveTo>
                  <a:cubicBezTo>
                    <a:pt x="9" y="253"/>
                    <a:pt x="14" y="392"/>
                    <a:pt x="23" y="435"/>
                  </a:cubicBezTo>
                  <a:cubicBezTo>
                    <a:pt x="33" y="477"/>
                    <a:pt x="41" y="481"/>
                    <a:pt x="66" y="486"/>
                  </a:cubicBezTo>
                  <a:cubicBezTo>
                    <a:pt x="91" y="491"/>
                    <a:pt x="152" y="491"/>
                    <a:pt x="164" y="498"/>
                  </a:cubicBezTo>
                  <a:cubicBezTo>
                    <a:pt x="176" y="505"/>
                    <a:pt x="193" y="526"/>
                    <a:pt x="210" y="523"/>
                  </a:cubicBezTo>
                  <a:cubicBezTo>
                    <a:pt x="217" y="521"/>
                    <a:pt x="224" y="522"/>
                    <a:pt x="229" y="518"/>
                  </a:cubicBezTo>
                  <a:cubicBezTo>
                    <a:pt x="235" y="513"/>
                    <a:pt x="246" y="503"/>
                    <a:pt x="251" y="501"/>
                  </a:cubicBezTo>
                  <a:cubicBezTo>
                    <a:pt x="261" y="498"/>
                    <a:pt x="340" y="482"/>
                    <a:pt x="353" y="477"/>
                  </a:cubicBezTo>
                  <a:cubicBezTo>
                    <a:pt x="366" y="472"/>
                    <a:pt x="375" y="460"/>
                    <a:pt x="375" y="430"/>
                  </a:cubicBezTo>
                  <a:cubicBezTo>
                    <a:pt x="375" y="399"/>
                    <a:pt x="380" y="273"/>
                    <a:pt x="365" y="214"/>
                  </a:cubicBezTo>
                  <a:cubicBezTo>
                    <a:pt x="350" y="154"/>
                    <a:pt x="340" y="104"/>
                    <a:pt x="301" y="82"/>
                  </a:cubicBezTo>
                  <a:cubicBezTo>
                    <a:pt x="289" y="71"/>
                    <a:pt x="0" y="0"/>
                    <a:pt x="9" y="253"/>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80"/>
            <p:cNvSpPr/>
            <p:nvPr/>
          </p:nvSpPr>
          <p:spPr bwMode="auto">
            <a:xfrm>
              <a:off x="11952288" y="2324100"/>
              <a:ext cx="292100" cy="407988"/>
            </a:xfrm>
            <a:custGeom>
              <a:avLst/>
              <a:gdLst>
                <a:gd name="T0" fmla="*/ 13 w 78"/>
                <a:gd name="T1" fmla="*/ 109 h 109"/>
                <a:gd name="T2" fmla="*/ 48 w 78"/>
                <a:gd name="T3" fmla="*/ 16 h 109"/>
                <a:gd name="T4" fmla="*/ 0 w 78"/>
                <a:gd name="T5" fmla="*/ 37 h 109"/>
                <a:gd name="T6" fmla="*/ 13 w 78"/>
                <a:gd name="T7" fmla="*/ 109 h 109"/>
              </a:gdLst>
              <a:ahLst/>
              <a:cxnLst>
                <a:cxn ang="0">
                  <a:pos x="T0" y="T1"/>
                </a:cxn>
                <a:cxn ang="0">
                  <a:pos x="T2" y="T3"/>
                </a:cxn>
                <a:cxn ang="0">
                  <a:pos x="T4" y="T5"/>
                </a:cxn>
                <a:cxn ang="0">
                  <a:pos x="T6" y="T7"/>
                </a:cxn>
              </a:cxnLst>
              <a:rect l="0" t="0" r="r" b="b"/>
              <a:pathLst>
                <a:path w="78" h="109">
                  <a:moveTo>
                    <a:pt x="13" y="109"/>
                  </a:moveTo>
                  <a:cubicBezTo>
                    <a:pt x="76" y="106"/>
                    <a:pt x="78" y="33"/>
                    <a:pt x="48" y="16"/>
                  </a:cubicBezTo>
                  <a:cubicBezTo>
                    <a:pt x="19" y="0"/>
                    <a:pt x="0" y="37"/>
                    <a:pt x="0" y="37"/>
                  </a:cubicBezTo>
                  <a:lnTo>
                    <a:pt x="13" y="109"/>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81"/>
            <p:cNvSpPr/>
            <p:nvPr/>
          </p:nvSpPr>
          <p:spPr bwMode="auto">
            <a:xfrm>
              <a:off x="10450513" y="2417763"/>
              <a:ext cx="277813" cy="368300"/>
            </a:xfrm>
            <a:custGeom>
              <a:avLst/>
              <a:gdLst>
                <a:gd name="T0" fmla="*/ 69 w 74"/>
                <a:gd name="T1" fmla="*/ 93 h 98"/>
                <a:gd name="T2" fmla="*/ 21 w 74"/>
                <a:gd name="T3" fmla="*/ 79 h 98"/>
                <a:gd name="T4" fmla="*/ 38 w 74"/>
                <a:gd name="T5" fmla="*/ 3 h 98"/>
                <a:gd name="T6" fmla="*/ 73 w 74"/>
                <a:gd name="T7" fmla="*/ 40 h 98"/>
                <a:gd name="T8" fmla="*/ 69 w 74"/>
                <a:gd name="T9" fmla="*/ 93 h 98"/>
              </a:gdLst>
              <a:ahLst/>
              <a:cxnLst>
                <a:cxn ang="0">
                  <a:pos x="T0" y="T1"/>
                </a:cxn>
                <a:cxn ang="0">
                  <a:pos x="T2" y="T3"/>
                </a:cxn>
                <a:cxn ang="0">
                  <a:pos x="T4" y="T5"/>
                </a:cxn>
                <a:cxn ang="0">
                  <a:pos x="T6" y="T7"/>
                </a:cxn>
                <a:cxn ang="0">
                  <a:pos x="T8" y="T9"/>
                </a:cxn>
              </a:cxnLst>
              <a:rect l="0" t="0" r="r" b="b"/>
              <a:pathLst>
                <a:path w="74" h="98">
                  <a:moveTo>
                    <a:pt x="69" y="93"/>
                  </a:moveTo>
                  <a:cubicBezTo>
                    <a:pt x="69" y="93"/>
                    <a:pt x="43" y="98"/>
                    <a:pt x="21" y="79"/>
                  </a:cubicBezTo>
                  <a:cubicBezTo>
                    <a:pt x="0" y="60"/>
                    <a:pt x="2" y="6"/>
                    <a:pt x="38" y="3"/>
                  </a:cubicBezTo>
                  <a:cubicBezTo>
                    <a:pt x="74" y="0"/>
                    <a:pt x="73" y="40"/>
                    <a:pt x="73" y="40"/>
                  </a:cubicBezTo>
                  <a:lnTo>
                    <a:pt x="69" y="93"/>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82"/>
            <p:cNvSpPr/>
            <p:nvPr/>
          </p:nvSpPr>
          <p:spPr bwMode="auto">
            <a:xfrm>
              <a:off x="10660063" y="1317625"/>
              <a:ext cx="1347788" cy="1974850"/>
            </a:xfrm>
            <a:custGeom>
              <a:avLst/>
              <a:gdLst>
                <a:gd name="T0" fmla="*/ 8 w 359"/>
                <a:gd name="T1" fmla="*/ 253 h 526"/>
                <a:gd name="T2" fmla="*/ 11 w 359"/>
                <a:gd name="T3" fmla="*/ 392 h 526"/>
                <a:gd name="T4" fmla="*/ 16 w 359"/>
                <a:gd name="T5" fmla="*/ 441 h 526"/>
                <a:gd name="T6" fmla="*/ 63 w 359"/>
                <a:gd name="T7" fmla="*/ 486 h 526"/>
                <a:gd name="T8" fmla="*/ 140 w 359"/>
                <a:gd name="T9" fmla="*/ 506 h 526"/>
                <a:gd name="T10" fmla="*/ 207 w 359"/>
                <a:gd name="T11" fmla="*/ 526 h 526"/>
                <a:gd name="T12" fmla="*/ 259 w 359"/>
                <a:gd name="T13" fmla="*/ 506 h 526"/>
                <a:gd name="T14" fmla="*/ 338 w 359"/>
                <a:gd name="T15" fmla="*/ 477 h 526"/>
                <a:gd name="T16" fmla="*/ 359 w 359"/>
                <a:gd name="T17" fmla="*/ 430 h 526"/>
                <a:gd name="T18" fmla="*/ 344 w 359"/>
                <a:gd name="T19" fmla="*/ 214 h 526"/>
                <a:gd name="T20" fmla="*/ 289 w 359"/>
                <a:gd name="T21" fmla="*/ 82 h 526"/>
                <a:gd name="T22" fmla="*/ 8 w 359"/>
                <a:gd name="T23" fmla="*/ 253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9" h="526">
                  <a:moveTo>
                    <a:pt x="8" y="253"/>
                  </a:moveTo>
                  <a:cubicBezTo>
                    <a:pt x="8" y="253"/>
                    <a:pt x="5" y="335"/>
                    <a:pt x="11" y="392"/>
                  </a:cubicBezTo>
                  <a:cubicBezTo>
                    <a:pt x="12" y="410"/>
                    <a:pt x="14" y="431"/>
                    <a:pt x="16" y="441"/>
                  </a:cubicBezTo>
                  <a:cubicBezTo>
                    <a:pt x="26" y="483"/>
                    <a:pt x="40" y="481"/>
                    <a:pt x="63" y="486"/>
                  </a:cubicBezTo>
                  <a:cubicBezTo>
                    <a:pt x="70" y="488"/>
                    <a:pt x="105" y="495"/>
                    <a:pt x="140" y="506"/>
                  </a:cubicBezTo>
                  <a:cubicBezTo>
                    <a:pt x="163" y="514"/>
                    <a:pt x="183" y="526"/>
                    <a:pt x="207" y="526"/>
                  </a:cubicBezTo>
                  <a:cubicBezTo>
                    <a:pt x="226" y="525"/>
                    <a:pt x="242" y="512"/>
                    <a:pt x="259" y="506"/>
                  </a:cubicBezTo>
                  <a:cubicBezTo>
                    <a:pt x="300" y="493"/>
                    <a:pt x="334" y="479"/>
                    <a:pt x="338" y="477"/>
                  </a:cubicBezTo>
                  <a:cubicBezTo>
                    <a:pt x="351" y="472"/>
                    <a:pt x="359" y="461"/>
                    <a:pt x="359" y="430"/>
                  </a:cubicBezTo>
                  <a:cubicBezTo>
                    <a:pt x="359" y="399"/>
                    <a:pt x="358" y="273"/>
                    <a:pt x="344" y="214"/>
                  </a:cubicBezTo>
                  <a:cubicBezTo>
                    <a:pt x="329" y="154"/>
                    <a:pt x="326" y="104"/>
                    <a:pt x="289" y="82"/>
                  </a:cubicBezTo>
                  <a:cubicBezTo>
                    <a:pt x="277" y="71"/>
                    <a:pt x="0" y="0"/>
                    <a:pt x="8" y="253"/>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83"/>
            <p:cNvSpPr/>
            <p:nvPr/>
          </p:nvSpPr>
          <p:spPr bwMode="auto">
            <a:xfrm>
              <a:off x="10690225" y="1336675"/>
              <a:ext cx="1223963" cy="908050"/>
            </a:xfrm>
            <a:custGeom>
              <a:avLst/>
              <a:gdLst>
                <a:gd name="T0" fmla="*/ 178 w 326"/>
                <a:gd name="T1" fmla="*/ 234 h 242"/>
                <a:gd name="T2" fmla="*/ 326 w 326"/>
                <a:gd name="T3" fmla="*/ 162 h 242"/>
                <a:gd name="T4" fmla="*/ 281 w 326"/>
                <a:gd name="T5" fmla="*/ 77 h 242"/>
                <a:gd name="T6" fmla="*/ 0 w 326"/>
                <a:gd name="T7" fmla="*/ 224 h 242"/>
                <a:gd name="T8" fmla="*/ 128 w 326"/>
                <a:gd name="T9" fmla="*/ 242 h 242"/>
                <a:gd name="T10" fmla="*/ 178 w 326"/>
                <a:gd name="T11" fmla="*/ 234 h 242"/>
              </a:gdLst>
              <a:ahLst/>
              <a:cxnLst>
                <a:cxn ang="0">
                  <a:pos x="T0" y="T1"/>
                </a:cxn>
                <a:cxn ang="0">
                  <a:pos x="T2" y="T3"/>
                </a:cxn>
                <a:cxn ang="0">
                  <a:pos x="T4" y="T5"/>
                </a:cxn>
                <a:cxn ang="0">
                  <a:pos x="T6" y="T7"/>
                </a:cxn>
                <a:cxn ang="0">
                  <a:pos x="T8" y="T9"/>
                </a:cxn>
                <a:cxn ang="0">
                  <a:pos x="T10" y="T11"/>
                </a:cxn>
              </a:cxnLst>
              <a:rect l="0" t="0" r="r" b="b"/>
              <a:pathLst>
                <a:path w="326" h="242">
                  <a:moveTo>
                    <a:pt x="178" y="234"/>
                  </a:moveTo>
                  <a:cubicBezTo>
                    <a:pt x="230" y="217"/>
                    <a:pt x="280" y="192"/>
                    <a:pt x="326" y="162"/>
                  </a:cubicBezTo>
                  <a:cubicBezTo>
                    <a:pt x="317" y="124"/>
                    <a:pt x="308" y="93"/>
                    <a:pt x="281" y="77"/>
                  </a:cubicBezTo>
                  <a:cubicBezTo>
                    <a:pt x="270" y="67"/>
                    <a:pt x="10" y="0"/>
                    <a:pt x="0" y="224"/>
                  </a:cubicBezTo>
                  <a:cubicBezTo>
                    <a:pt x="43" y="231"/>
                    <a:pt x="85" y="239"/>
                    <a:pt x="128" y="242"/>
                  </a:cubicBezTo>
                  <a:cubicBezTo>
                    <a:pt x="144" y="240"/>
                    <a:pt x="161" y="236"/>
                    <a:pt x="178" y="234"/>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84"/>
            <p:cNvSpPr/>
            <p:nvPr/>
          </p:nvSpPr>
          <p:spPr bwMode="auto">
            <a:xfrm>
              <a:off x="10525125" y="1817688"/>
              <a:ext cx="280988" cy="993775"/>
            </a:xfrm>
            <a:custGeom>
              <a:avLst/>
              <a:gdLst>
                <a:gd name="T0" fmla="*/ 2 w 75"/>
                <a:gd name="T1" fmla="*/ 0 h 265"/>
                <a:gd name="T2" fmla="*/ 7 w 75"/>
                <a:gd name="T3" fmla="*/ 165 h 265"/>
                <a:gd name="T4" fmla="*/ 24 w 75"/>
                <a:gd name="T5" fmla="*/ 163 h 265"/>
                <a:gd name="T6" fmla="*/ 53 w 75"/>
                <a:gd name="T7" fmla="*/ 193 h 265"/>
                <a:gd name="T8" fmla="*/ 51 w 75"/>
                <a:gd name="T9" fmla="*/ 261 h 265"/>
                <a:gd name="T10" fmla="*/ 63 w 75"/>
                <a:gd name="T11" fmla="*/ 265 h 265"/>
                <a:gd name="T12" fmla="*/ 75 w 75"/>
                <a:gd name="T13" fmla="*/ 259 h 265"/>
                <a:gd name="T14" fmla="*/ 74 w 75"/>
                <a:gd name="T15" fmla="*/ 22 h 265"/>
                <a:gd name="T16" fmla="*/ 2 w 75"/>
                <a:gd name="T17"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65">
                  <a:moveTo>
                    <a:pt x="2" y="0"/>
                  </a:moveTo>
                  <a:cubicBezTo>
                    <a:pt x="2" y="0"/>
                    <a:pt x="0" y="121"/>
                    <a:pt x="7" y="165"/>
                  </a:cubicBezTo>
                  <a:cubicBezTo>
                    <a:pt x="7" y="165"/>
                    <a:pt x="15" y="162"/>
                    <a:pt x="24" y="163"/>
                  </a:cubicBezTo>
                  <a:cubicBezTo>
                    <a:pt x="33" y="163"/>
                    <a:pt x="49" y="168"/>
                    <a:pt x="53" y="193"/>
                  </a:cubicBezTo>
                  <a:cubicBezTo>
                    <a:pt x="60" y="241"/>
                    <a:pt x="51" y="261"/>
                    <a:pt x="51" y="261"/>
                  </a:cubicBezTo>
                  <a:cubicBezTo>
                    <a:pt x="51" y="261"/>
                    <a:pt x="52" y="265"/>
                    <a:pt x="63" y="265"/>
                  </a:cubicBezTo>
                  <a:cubicBezTo>
                    <a:pt x="75" y="265"/>
                    <a:pt x="75" y="259"/>
                    <a:pt x="75" y="259"/>
                  </a:cubicBezTo>
                  <a:cubicBezTo>
                    <a:pt x="74" y="22"/>
                    <a:pt x="74" y="22"/>
                    <a:pt x="74" y="22"/>
                  </a:cubicBezTo>
                  <a:lnTo>
                    <a:pt x="2" y="0"/>
                  </a:ln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85"/>
            <p:cNvSpPr/>
            <p:nvPr/>
          </p:nvSpPr>
          <p:spPr bwMode="auto">
            <a:xfrm>
              <a:off x="10541000" y="2308225"/>
              <a:ext cx="146050" cy="150813"/>
            </a:xfrm>
            <a:custGeom>
              <a:avLst/>
              <a:gdLst>
                <a:gd name="T0" fmla="*/ 39 w 39"/>
                <a:gd name="T1" fmla="*/ 40 h 40"/>
                <a:gd name="T2" fmla="*/ 37 w 39"/>
                <a:gd name="T3" fmla="*/ 20 h 40"/>
                <a:gd name="T4" fmla="*/ 31 w 39"/>
                <a:gd name="T5" fmla="*/ 13 h 40"/>
                <a:gd name="T6" fmla="*/ 5 w 39"/>
                <a:gd name="T7" fmla="*/ 0 h 40"/>
                <a:gd name="T8" fmla="*/ 0 w 39"/>
                <a:gd name="T9" fmla="*/ 0 h 40"/>
                <a:gd name="T10" fmla="*/ 3 w 39"/>
                <a:gd name="T11" fmla="*/ 34 h 40"/>
                <a:gd name="T12" fmla="*/ 20 w 39"/>
                <a:gd name="T13" fmla="*/ 32 h 40"/>
                <a:gd name="T14" fmla="*/ 39 w 39"/>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0">
                  <a:moveTo>
                    <a:pt x="39" y="40"/>
                  </a:moveTo>
                  <a:cubicBezTo>
                    <a:pt x="39" y="34"/>
                    <a:pt x="37" y="28"/>
                    <a:pt x="37" y="20"/>
                  </a:cubicBezTo>
                  <a:cubicBezTo>
                    <a:pt x="35" y="18"/>
                    <a:pt x="33" y="16"/>
                    <a:pt x="31" y="13"/>
                  </a:cubicBezTo>
                  <a:cubicBezTo>
                    <a:pt x="22" y="9"/>
                    <a:pt x="14" y="4"/>
                    <a:pt x="5" y="0"/>
                  </a:cubicBezTo>
                  <a:cubicBezTo>
                    <a:pt x="3" y="0"/>
                    <a:pt x="1" y="0"/>
                    <a:pt x="0" y="0"/>
                  </a:cubicBezTo>
                  <a:cubicBezTo>
                    <a:pt x="1" y="13"/>
                    <a:pt x="2" y="25"/>
                    <a:pt x="3" y="34"/>
                  </a:cubicBezTo>
                  <a:cubicBezTo>
                    <a:pt x="3" y="34"/>
                    <a:pt x="11" y="31"/>
                    <a:pt x="20" y="32"/>
                  </a:cubicBezTo>
                  <a:cubicBezTo>
                    <a:pt x="25" y="32"/>
                    <a:pt x="33" y="34"/>
                    <a:pt x="39" y="4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86"/>
            <p:cNvSpPr/>
            <p:nvPr/>
          </p:nvSpPr>
          <p:spPr bwMode="auto">
            <a:xfrm>
              <a:off x="10528300" y="1900238"/>
              <a:ext cx="274638" cy="239713"/>
            </a:xfrm>
            <a:custGeom>
              <a:avLst/>
              <a:gdLst>
                <a:gd name="T0" fmla="*/ 0 w 73"/>
                <a:gd name="T1" fmla="*/ 0 h 64"/>
                <a:gd name="T2" fmla="*/ 1 w 73"/>
                <a:gd name="T3" fmla="*/ 36 h 64"/>
                <a:gd name="T4" fmla="*/ 73 w 73"/>
                <a:gd name="T5" fmla="*/ 62 h 64"/>
                <a:gd name="T6" fmla="*/ 73 w 73"/>
                <a:gd name="T7" fmla="*/ 32 h 64"/>
                <a:gd name="T8" fmla="*/ 0 w 73"/>
                <a:gd name="T9" fmla="*/ 0 h 64"/>
              </a:gdLst>
              <a:ahLst/>
              <a:cxnLst>
                <a:cxn ang="0">
                  <a:pos x="T0" y="T1"/>
                </a:cxn>
                <a:cxn ang="0">
                  <a:pos x="T2" y="T3"/>
                </a:cxn>
                <a:cxn ang="0">
                  <a:pos x="T4" y="T5"/>
                </a:cxn>
                <a:cxn ang="0">
                  <a:pos x="T6" y="T7"/>
                </a:cxn>
                <a:cxn ang="0">
                  <a:pos x="T8" y="T9"/>
                </a:cxn>
              </a:cxnLst>
              <a:rect l="0" t="0" r="r" b="b"/>
              <a:pathLst>
                <a:path w="73" h="64">
                  <a:moveTo>
                    <a:pt x="0" y="0"/>
                  </a:moveTo>
                  <a:cubicBezTo>
                    <a:pt x="1" y="36"/>
                    <a:pt x="1" y="36"/>
                    <a:pt x="1" y="36"/>
                  </a:cubicBezTo>
                  <a:cubicBezTo>
                    <a:pt x="1" y="36"/>
                    <a:pt x="37" y="64"/>
                    <a:pt x="73" y="62"/>
                  </a:cubicBezTo>
                  <a:cubicBezTo>
                    <a:pt x="73" y="32"/>
                    <a:pt x="73" y="32"/>
                    <a:pt x="73" y="32"/>
                  </a:cubicBezTo>
                  <a:lnTo>
                    <a:pt x="0" y="0"/>
                  </a:ln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87"/>
            <p:cNvSpPr/>
            <p:nvPr/>
          </p:nvSpPr>
          <p:spPr bwMode="auto">
            <a:xfrm>
              <a:off x="10360025" y="1325563"/>
              <a:ext cx="1939925" cy="1414463"/>
            </a:xfrm>
            <a:custGeom>
              <a:avLst/>
              <a:gdLst>
                <a:gd name="T0" fmla="*/ 80 w 517"/>
                <a:gd name="T1" fmla="*/ 19 h 377"/>
                <a:gd name="T2" fmla="*/ 180 w 517"/>
                <a:gd name="T3" fmla="*/ 52 h 377"/>
                <a:gd name="T4" fmla="*/ 344 w 517"/>
                <a:gd name="T5" fmla="*/ 0 h 377"/>
                <a:gd name="T6" fmla="*/ 440 w 517"/>
                <a:gd name="T7" fmla="*/ 81 h 377"/>
                <a:gd name="T8" fmla="*/ 503 w 517"/>
                <a:gd name="T9" fmla="*/ 106 h 377"/>
                <a:gd name="T10" fmla="*/ 475 w 517"/>
                <a:gd name="T11" fmla="*/ 284 h 377"/>
                <a:gd name="T12" fmla="*/ 470 w 517"/>
                <a:gd name="T13" fmla="*/ 281 h 377"/>
                <a:gd name="T14" fmla="*/ 435 w 517"/>
                <a:gd name="T15" fmla="*/ 291 h 377"/>
                <a:gd name="T16" fmla="*/ 440 w 517"/>
                <a:gd name="T17" fmla="*/ 370 h 377"/>
                <a:gd name="T18" fmla="*/ 427 w 517"/>
                <a:gd name="T19" fmla="*/ 377 h 377"/>
                <a:gd name="T20" fmla="*/ 413 w 517"/>
                <a:gd name="T21" fmla="*/ 365 h 377"/>
                <a:gd name="T22" fmla="*/ 406 w 517"/>
                <a:gd name="T23" fmla="*/ 218 h 377"/>
                <a:gd name="T24" fmla="*/ 400 w 517"/>
                <a:gd name="T25" fmla="*/ 154 h 377"/>
                <a:gd name="T26" fmla="*/ 157 w 517"/>
                <a:gd name="T27" fmla="*/ 218 h 377"/>
                <a:gd name="T28" fmla="*/ 0 w 517"/>
                <a:gd name="T29" fmla="*/ 63 h 377"/>
                <a:gd name="T30" fmla="*/ 45 w 517"/>
                <a:gd name="T31" fmla="*/ 106 h 377"/>
                <a:gd name="T32" fmla="*/ 45 w 517"/>
                <a:gd name="T33" fmla="*/ 17 h 377"/>
                <a:gd name="T34" fmla="*/ 73 w 517"/>
                <a:gd name="T35" fmla="*/ 63 h 377"/>
                <a:gd name="T36" fmla="*/ 80 w 517"/>
                <a:gd name="T37" fmla="*/ 19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7" h="377">
                  <a:moveTo>
                    <a:pt x="80" y="19"/>
                  </a:moveTo>
                  <a:cubicBezTo>
                    <a:pt x="80" y="19"/>
                    <a:pt x="84" y="73"/>
                    <a:pt x="180" y="52"/>
                  </a:cubicBezTo>
                  <a:cubicBezTo>
                    <a:pt x="245" y="38"/>
                    <a:pt x="291" y="0"/>
                    <a:pt x="344" y="0"/>
                  </a:cubicBezTo>
                  <a:cubicBezTo>
                    <a:pt x="398" y="0"/>
                    <a:pt x="438" y="47"/>
                    <a:pt x="440" y="81"/>
                  </a:cubicBezTo>
                  <a:cubicBezTo>
                    <a:pt x="440" y="81"/>
                    <a:pt x="480" y="52"/>
                    <a:pt x="503" y="106"/>
                  </a:cubicBezTo>
                  <a:cubicBezTo>
                    <a:pt x="517" y="139"/>
                    <a:pt x="501" y="198"/>
                    <a:pt x="475" y="284"/>
                  </a:cubicBezTo>
                  <a:cubicBezTo>
                    <a:pt x="475" y="284"/>
                    <a:pt x="473" y="283"/>
                    <a:pt x="470" y="281"/>
                  </a:cubicBezTo>
                  <a:cubicBezTo>
                    <a:pt x="463" y="278"/>
                    <a:pt x="449" y="275"/>
                    <a:pt x="435" y="291"/>
                  </a:cubicBezTo>
                  <a:cubicBezTo>
                    <a:pt x="423" y="305"/>
                    <a:pt x="440" y="370"/>
                    <a:pt x="440" y="370"/>
                  </a:cubicBezTo>
                  <a:cubicBezTo>
                    <a:pt x="440" y="370"/>
                    <a:pt x="441" y="376"/>
                    <a:pt x="427" y="377"/>
                  </a:cubicBezTo>
                  <a:cubicBezTo>
                    <a:pt x="412" y="377"/>
                    <a:pt x="413" y="365"/>
                    <a:pt x="413" y="365"/>
                  </a:cubicBezTo>
                  <a:cubicBezTo>
                    <a:pt x="413" y="365"/>
                    <a:pt x="409" y="300"/>
                    <a:pt x="406" y="218"/>
                  </a:cubicBezTo>
                  <a:cubicBezTo>
                    <a:pt x="405" y="184"/>
                    <a:pt x="406" y="163"/>
                    <a:pt x="400" y="154"/>
                  </a:cubicBezTo>
                  <a:cubicBezTo>
                    <a:pt x="400" y="154"/>
                    <a:pt x="283" y="239"/>
                    <a:pt x="157" y="218"/>
                  </a:cubicBezTo>
                  <a:cubicBezTo>
                    <a:pt x="30" y="197"/>
                    <a:pt x="10" y="118"/>
                    <a:pt x="0" y="63"/>
                  </a:cubicBezTo>
                  <a:cubicBezTo>
                    <a:pt x="0" y="63"/>
                    <a:pt x="14" y="97"/>
                    <a:pt x="45" y="106"/>
                  </a:cubicBezTo>
                  <a:cubicBezTo>
                    <a:pt x="45" y="106"/>
                    <a:pt x="16" y="63"/>
                    <a:pt x="45" y="17"/>
                  </a:cubicBezTo>
                  <a:cubicBezTo>
                    <a:pt x="45" y="17"/>
                    <a:pt x="55" y="53"/>
                    <a:pt x="73" y="63"/>
                  </a:cubicBezTo>
                  <a:cubicBezTo>
                    <a:pt x="73" y="63"/>
                    <a:pt x="65" y="56"/>
                    <a:pt x="80" y="19"/>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88"/>
            <p:cNvSpPr/>
            <p:nvPr/>
          </p:nvSpPr>
          <p:spPr bwMode="auto">
            <a:xfrm>
              <a:off x="11974513" y="2289175"/>
              <a:ext cx="198438" cy="139700"/>
            </a:xfrm>
            <a:custGeom>
              <a:avLst/>
              <a:gdLst>
                <a:gd name="T0" fmla="*/ 53 w 53"/>
                <a:gd name="T1" fmla="*/ 0 h 37"/>
                <a:gd name="T2" fmla="*/ 5 w 53"/>
                <a:gd name="T3" fmla="*/ 11 h 37"/>
                <a:gd name="T4" fmla="*/ 4 w 53"/>
                <a:gd name="T5" fmla="*/ 12 h 37"/>
                <a:gd name="T6" fmla="*/ 3 w 53"/>
                <a:gd name="T7" fmla="*/ 37 h 37"/>
                <a:gd name="T8" fmla="*/ 3 w 53"/>
                <a:gd name="T9" fmla="*/ 37 h 37"/>
                <a:gd name="T10" fmla="*/ 5 w 53"/>
                <a:gd name="T11" fmla="*/ 34 h 37"/>
                <a:gd name="T12" fmla="*/ 40 w 53"/>
                <a:gd name="T13" fmla="*/ 24 h 37"/>
                <a:gd name="T14" fmla="*/ 45 w 53"/>
                <a:gd name="T15" fmla="*/ 27 h 37"/>
                <a:gd name="T16" fmla="*/ 53 w 53"/>
                <a:gd name="T17" fmla="*/ 0 h 37"/>
                <a:gd name="T18" fmla="*/ 53 w 53"/>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37">
                  <a:moveTo>
                    <a:pt x="53" y="0"/>
                  </a:moveTo>
                  <a:cubicBezTo>
                    <a:pt x="36" y="1"/>
                    <a:pt x="19" y="3"/>
                    <a:pt x="5" y="11"/>
                  </a:cubicBezTo>
                  <a:cubicBezTo>
                    <a:pt x="5" y="11"/>
                    <a:pt x="5" y="12"/>
                    <a:pt x="4" y="12"/>
                  </a:cubicBezTo>
                  <a:cubicBezTo>
                    <a:pt x="2" y="19"/>
                    <a:pt x="0" y="29"/>
                    <a:pt x="3" y="37"/>
                  </a:cubicBezTo>
                  <a:cubicBezTo>
                    <a:pt x="3" y="37"/>
                    <a:pt x="3" y="37"/>
                    <a:pt x="3" y="37"/>
                  </a:cubicBezTo>
                  <a:cubicBezTo>
                    <a:pt x="4" y="36"/>
                    <a:pt x="4" y="35"/>
                    <a:pt x="5" y="34"/>
                  </a:cubicBezTo>
                  <a:cubicBezTo>
                    <a:pt x="19" y="18"/>
                    <a:pt x="33" y="21"/>
                    <a:pt x="40" y="24"/>
                  </a:cubicBezTo>
                  <a:cubicBezTo>
                    <a:pt x="43" y="26"/>
                    <a:pt x="45" y="27"/>
                    <a:pt x="45" y="27"/>
                  </a:cubicBezTo>
                  <a:cubicBezTo>
                    <a:pt x="48" y="18"/>
                    <a:pt x="50" y="9"/>
                    <a:pt x="53" y="0"/>
                  </a:cubicBezTo>
                  <a:cubicBezTo>
                    <a:pt x="53" y="0"/>
                    <a:pt x="53" y="0"/>
                    <a:pt x="53" y="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89"/>
            <p:cNvSpPr/>
            <p:nvPr/>
          </p:nvSpPr>
          <p:spPr bwMode="auto">
            <a:xfrm>
              <a:off x="10825163" y="2189163"/>
              <a:ext cx="236538" cy="190500"/>
            </a:xfrm>
            <a:custGeom>
              <a:avLst/>
              <a:gdLst>
                <a:gd name="T0" fmla="*/ 63 w 63"/>
                <a:gd name="T1" fmla="*/ 12 h 51"/>
                <a:gd name="T2" fmla="*/ 22 w 63"/>
                <a:gd name="T3" fmla="*/ 3 h 51"/>
                <a:gd name="T4" fmla="*/ 0 w 63"/>
                <a:gd name="T5" fmla="*/ 32 h 51"/>
                <a:gd name="T6" fmla="*/ 0 w 63"/>
                <a:gd name="T7" fmla="*/ 51 h 51"/>
                <a:gd name="T8" fmla="*/ 63 w 63"/>
                <a:gd name="T9" fmla="*/ 12 h 51"/>
              </a:gdLst>
              <a:ahLst/>
              <a:cxnLst>
                <a:cxn ang="0">
                  <a:pos x="T0" y="T1"/>
                </a:cxn>
                <a:cxn ang="0">
                  <a:pos x="T2" y="T3"/>
                </a:cxn>
                <a:cxn ang="0">
                  <a:pos x="T4" y="T5"/>
                </a:cxn>
                <a:cxn ang="0">
                  <a:pos x="T6" y="T7"/>
                </a:cxn>
                <a:cxn ang="0">
                  <a:pos x="T8" y="T9"/>
                </a:cxn>
              </a:cxnLst>
              <a:rect l="0" t="0" r="r" b="b"/>
              <a:pathLst>
                <a:path w="63" h="51">
                  <a:moveTo>
                    <a:pt x="63" y="12"/>
                  </a:moveTo>
                  <a:cubicBezTo>
                    <a:pt x="63" y="12"/>
                    <a:pt x="38" y="0"/>
                    <a:pt x="22" y="3"/>
                  </a:cubicBezTo>
                  <a:cubicBezTo>
                    <a:pt x="6" y="6"/>
                    <a:pt x="0" y="32"/>
                    <a:pt x="0" y="32"/>
                  </a:cubicBezTo>
                  <a:cubicBezTo>
                    <a:pt x="0" y="51"/>
                    <a:pt x="0" y="51"/>
                    <a:pt x="0" y="51"/>
                  </a:cubicBezTo>
                  <a:cubicBezTo>
                    <a:pt x="0" y="51"/>
                    <a:pt x="35" y="11"/>
                    <a:pt x="63" y="12"/>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90"/>
            <p:cNvSpPr/>
            <p:nvPr/>
          </p:nvSpPr>
          <p:spPr bwMode="auto">
            <a:xfrm>
              <a:off x="11647488" y="2195513"/>
              <a:ext cx="187325" cy="169863"/>
            </a:xfrm>
            <a:custGeom>
              <a:avLst/>
              <a:gdLst>
                <a:gd name="T0" fmla="*/ 13 w 50"/>
                <a:gd name="T1" fmla="*/ 0 h 45"/>
                <a:gd name="T2" fmla="*/ 2 w 50"/>
                <a:gd name="T3" fmla="*/ 13 h 45"/>
                <a:gd name="T4" fmla="*/ 48 w 50"/>
                <a:gd name="T5" fmla="*/ 45 h 45"/>
                <a:gd name="T6" fmla="*/ 47 w 50"/>
                <a:gd name="T7" fmla="*/ 20 h 45"/>
                <a:gd name="T8" fmla="*/ 13 w 50"/>
                <a:gd name="T9" fmla="*/ 0 h 45"/>
              </a:gdLst>
              <a:ahLst/>
              <a:cxnLst>
                <a:cxn ang="0">
                  <a:pos x="T0" y="T1"/>
                </a:cxn>
                <a:cxn ang="0">
                  <a:pos x="T2" y="T3"/>
                </a:cxn>
                <a:cxn ang="0">
                  <a:pos x="T4" y="T5"/>
                </a:cxn>
                <a:cxn ang="0">
                  <a:pos x="T6" y="T7"/>
                </a:cxn>
                <a:cxn ang="0">
                  <a:pos x="T8" y="T9"/>
                </a:cxn>
              </a:cxnLst>
              <a:rect l="0" t="0" r="r" b="b"/>
              <a:pathLst>
                <a:path w="50" h="45">
                  <a:moveTo>
                    <a:pt x="13" y="0"/>
                  </a:moveTo>
                  <a:cubicBezTo>
                    <a:pt x="13" y="0"/>
                    <a:pt x="0" y="0"/>
                    <a:pt x="2" y="13"/>
                  </a:cubicBezTo>
                  <a:cubicBezTo>
                    <a:pt x="2" y="13"/>
                    <a:pt x="35" y="20"/>
                    <a:pt x="48" y="45"/>
                  </a:cubicBezTo>
                  <a:cubicBezTo>
                    <a:pt x="48" y="45"/>
                    <a:pt x="50" y="29"/>
                    <a:pt x="47" y="20"/>
                  </a:cubicBezTo>
                  <a:cubicBezTo>
                    <a:pt x="44" y="10"/>
                    <a:pt x="32" y="0"/>
                    <a:pt x="13" y="0"/>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191"/>
            <p:cNvSpPr/>
            <p:nvPr/>
          </p:nvSpPr>
          <p:spPr bwMode="auto">
            <a:xfrm>
              <a:off x="11144250" y="2395538"/>
              <a:ext cx="442913" cy="498475"/>
            </a:xfrm>
            <a:custGeom>
              <a:avLst/>
              <a:gdLst>
                <a:gd name="T0" fmla="*/ 27 w 118"/>
                <a:gd name="T1" fmla="*/ 15 h 133"/>
                <a:gd name="T2" fmla="*/ 31 w 118"/>
                <a:gd name="T3" fmla="*/ 108 h 133"/>
                <a:gd name="T4" fmla="*/ 107 w 118"/>
                <a:gd name="T5" fmla="*/ 98 h 133"/>
                <a:gd name="T6" fmla="*/ 83 w 118"/>
                <a:gd name="T7" fmla="*/ 11 h 133"/>
                <a:gd name="T8" fmla="*/ 56 w 118"/>
                <a:gd name="T9" fmla="*/ 0 h 133"/>
                <a:gd name="T10" fmla="*/ 27 w 118"/>
                <a:gd name="T11" fmla="*/ 15 h 133"/>
              </a:gdLst>
              <a:ahLst/>
              <a:cxnLst>
                <a:cxn ang="0">
                  <a:pos x="T0" y="T1"/>
                </a:cxn>
                <a:cxn ang="0">
                  <a:pos x="T2" y="T3"/>
                </a:cxn>
                <a:cxn ang="0">
                  <a:pos x="T4" y="T5"/>
                </a:cxn>
                <a:cxn ang="0">
                  <a:pos x="T6" y="T7"/>
                </a:cxn>
                <a:cxn ang="0">
                  <a:pos x="T8" y="T9"/>
                </a:cxn>
                <a:cxn ang="0">
                  <a:pos x="T10" y="T11"/>
                </a:cxn>
              </a:cxnLst>
              <a:rect l="0" t="0" r="r" b="b"/>
              <a:pathLst>
                <a:path w="118" h="133">
                  <a:moveTo>
                    <a:pt x="27" y="15"/>
                  </a:moveTo>
                  <a:cubicBezTo>
                    <a:pt x="27" y="15"/>
                    <a:pt x="0" y="84"/>
                    <a:pt x="31" y="108"/>
                  </a:cubicBezTo>
                  <a:cubicBezTo>
                    <a:pt x="62" y="133"/>
                    <a:pt x="101" y="117"/>
                    <a:pt x="107" y="98"/>
                  </a:cubicBezTo>
                  <a:cubicBezTo>
                    <a:pt x="118" y="65"/>
                    <a:pt x="90" y="56"/>
                    <a:pt x="83" y="11"/>
                  </a:cubicBezTo>
                  <a:cubicBezTo>
                    <a:pt x="83" y="11"/>
                    <a:pt x="74" y="0"/>
                    <a:pt x="56" y="0"/>
                  </a:cubicBezTo>
                  <a:cubicBezTo>
                    <a:pt x="39" y="0"/>
                    <a:pt x="27" y="15"/>
                    <a:pt x="27" y="15"/>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92"/>
            <p:cNvSpPr/>
            <p:nvPr/>
          </p:nvSpPr>
          <p:spPr bwMode="auto">
            <a:xfrm>
              <a:off x="11163300" y="2387600"/>
              <a:ext cx="398463" cy="442913"/>
            </a:xfrm>
            <a:custGeom>
              <a:avLst/>
              <a:gdLst>
                <a:gd name="T0" fmla="*/ 25 w 106"/>
                <a:gd name="T1" fmla="*/ 14 h 118"/>
                <a:gd name="T2" fmla="*/ 28 w 106"/>
                <a:gd name="T3" fmla="*/ 95 h 118"/>
                <a:gd name="T4" fmla="*/ 96 w 106"/>
                <a:gd name="T5" fmla="*/ 86 h 118"/>
                <a:gd name="T6" fmla="*/ 75 w 106"/>
                <a:gd name="T7" fmla="*/ 9 h 118"/>
                <a:gd name="T8" fmla="*/ 51 w 106"/>
                <a:gd name="T9" fmla="*/ 0 h 118"/>
                <a:gd name="T10" fmla="*/ 25 w 106"/>
                <a:gd name="T11" fmla="*/ 14 h 118"/>
              </a:gdLst>
              <a:ahLst/>
              <a:cxnLst>
                <a:cxn ang="0">
                  <a:pos x="T0" y="T1"/>
                </a:cxn>
                <a:cxn ang="0">
                  <a:pos x="T2" y="T3"/>
                </a:cxn>
                <a:cxn ang="0">
                  <a:pos x="T4" y="T5"/>
                </a:cxn>
                <a:cxn ang="0">
                  <a:pos x="T6" y="T7"/>
                </a:cxn>
                <a:cxn ang="0">
                  <a:pos x="T8" y="T9"/>
                </a:cxn>
                <a:cxn ang="0">
                  <a:pos x="T10" y="T11"/>
                </a:cxn>
              </a:cxnLst>
              <a:rect l="0" t="0" r="r" b="b"/>
              <a:pathLst>
                <a:path w="106" h="118">
                  <a:moveTo>
                    <a:pt x="25" y="14"/>
                  </a:moveTo>
                  <a:cubicBezTo>
                    <a:pt x="25" y="14"/>
                    <a:pt x="0" y="72"/>
                    <a:pt x="28" y="95"/>
                  </a:cubicBezTo>
                  <a:cubicBezTo>
                    <a:pt x="56" y="118"/>
                    <a:pt x="91" y="103"/>
                    <a:pt x="96" y="86"/>
                  </a:cubicBezTo>
                  <a:cubicBezTo>
                    <a:pt x="106" y="55"/>
                    <a:pt x="81" y="49"/>
                    <a:pt x="75" y="9"/>
                  </a:cubicBezTo>
                  <a:cubicBezTo>
                    <a:pt x="75" y="9"/>
                    <a:pt x="66" y="0"/>
                    <a:pt x="51" y="0"/>
                  </a:cubicBezTo>
                  <a:cubicBezTo>
                    <a:pt x="35" y="1"/>
                    <a:pt x="25" y="14"/>
                    <a:pt x="25" y="14"/>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93"/>
            <p:cNvSpPr/>
            <p:nvPr/>
          </p:nvSpPr>
          <p:spPr bwMode="auto">
            <a:xfrm>
              <a:off x="12004675" y="2417763"/>
              <a:ext cx="153988" cy="195263"/>
            </a:xfrm>
            <a:custGeom>
              <a:avLst/>
              <a:gdLst>
                <a:gd name="T0" fmla="*/ 12 w 41"/>
                <a:gd name="T1" fmla="*/ 52 h 52"/>
                <a:gd name="T2" fmla="*/ 25 w 41"/>
                <a:gd name="T3" fmla="*/ 7 h 52"/>
                <a:gd name="T4" fmla="*/ 32 w 41"/>
                <a:gd name="T5" fmla="*/ 40 h 52"/>
                <a:gd name="T6" fmla="*/ 12 w 41"/>
                <a:gd name="T7" fmla="*/ 52 h 52"/>
              </a:gdLst>
              <a:ahLst/>
              <a:cxnLst>
                <a:cxn ang="0">
                  <a:pos x="T0" y="T1"/>
                </a:cxn>
                <a:cxn ang="0">
                  <a:pos x="T2" y="T3"/>
                </a:cxn>
                <a:cxn ang="0">
                  <a:pos x="T4" y="T5"/>
                </a:cxn>
                <a:cxn ang="0">
                  <a:pos x="T6" y="T7"/>
                </a:cxn>
              </a:cxnLst>
              <a:rect l="0" t="0" r="r" b="b"/>
              <a:pathLst>
                <a:path w="41" h="52">
                  <a:moveTo>
                    <a:pt x="12" y="52"/>
                  </a:moveTo>
                  <a:cubicBezTo>
                    <a:pt x="12" y="52"/>
                    <a:pt x="0" y="0"/>
                    <a:pt x="25" y="7"/>
                  </a:cubicBezTo>
                  <a:cubicBezTo>
                    <a:pt x="41" y="11"/>
                    <a:pt x="40" y="29"/>
                    <a:pt x="32" y="40"/>
                  </a:cubicBezTo>
                  <a:cubicBezTo>
                    <a:pt x="27" y="48"/>
                    <a:pt x="18" y="52"/>
                    <a:pt x="12" y="52"/>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94"/>
            <p:cNvSpPr/>
            <p:nvPr/>
          </p:nvSpPr>
          <p:spPr bwMode="auto">
            <a:xfrm>
              <a:off x="12038013" y="2447925"/>
              <a:ext cx="115888" cy="165100"/>
            </a:xfrm>
            <a:custGeom>
              <a:avLst/>
              <a:gdLst>
                <a:gd name="T0" fmla="*/ 3 w 31"/>
                <a:gd name="T1" fmla="*/ 44 h 44"/>
                <a:gd name="T2" fmla="*/ 0 w 31"/>
                <a:gd name="T3" fmla="*/ 30 h 44"/>
                <a:gd name="T4" fmla="*/ 28 w 31"/>
                <a:gd name="T5" fmla="*/ 21 h 44"/>
                <a:gd name="T6" fmla="*/ 3 w 31"/>
                <a:gd name="T7" fmla="*/ 44 h 44"/>
              </a:gdLst>
              <a:ahLst/>
              <a:cxnLst>
                <a:cxn ang="0">
                  <a:pos x="T0" y="T1"/>
                </a:cxn>
                <a:cxn ang="0">
                  <a:pos x="T2" y="T3"/>
                </a:cxn>
                <a:cxn ang="0">
                  <a:pos x="T4" y="T5"/>
                </a:cxn>
                <a:cxn ang="0">
                  <a:pos x="T6" y="T7"/>
                </a:cxn>
              </a:cxnLst>
              <a:rect l="0" t="0" r="r" b="b"/>
              <a:pathLst>
                <a:path w="31" h="44">
                  <a:moveTo>
                    <a:pt x="3" y="44"/>
                  </a:moveTo>
                  <a:cubicBezTo>
                    <a:pt x="0" y="30"/>
                    <a:pt x="0" y="30"/>
                    <a:pt x="0" y="30"/>
                  </a:cubicBezTo>
                  <a:cubicBezTo>
                    <a:pt x="0" y="30"/>
                    <a:pt x="31" y="0"/>
                    <a:pt x="28" y="21"/>
                  </a:cubicBezTo>
                  <a:cubicBezTo>
                    <a:pt x="24" y="43"/>
                    <a:pt x="3" y="44"/>
                    <a:pt x="3" y="44"/>
                  </a:cubicBezTo>
                  <a:close/>
                </a:path>
              </a:pathLst>
            </a:custGeom>
            <a:solidFill>
              <a:srgbClr val="E5BE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95"/>
            <p:cNvSpPr/>
            <p:nvPr/>
          </p:nvSpPr>
          <p:spPr bwMode="auto">
            <a:xfrm>
              <a:off x="10510838" y="2473325"/>
              <a:ext cx="179388" cy="225425"/>
            </a:xfrm>
            <a:custGeom>
              <a:avLst/>
              <a:gdLst>
                <a:gd name="T0" fmla="*/ 42 w 48"/>
                <a:gd name="T1" fmla="*/ 58 h 60"/>
                <a:gd name="T2" fmla="*/ 18 w 48"/>
                <a:gd name="T3" fmla="*/ 13 h 60"/>
                <a:gd name="T4" fmla="*/ 16 w 48"/>
                <a:gd name="T5" fmla="*/ 50 h 60"/>
                <a:gd name="T6" fmla="*/ 42 w 48"/>
                <a:gd name="T7" fmla="*/ 58 h 60"/>
              </a:gdLst>
              <a:ahLst/>
              <a:cxnLst>
                <a:cxn ang="0">
                  <a:pos x="T0" y="T1"/>
                </a:cxn>
                <a:cxn ang="0">
                  <a:pos x="T2" y="T3"/>
                </a:cxn>
                <a:cxn ang="0">
                  <a:pos x="T4" y="T5"/>
                </a:cxn>
                <a:cxn ang="0">
                  <a:pos x="T6" y="T7"/>
                </a:cxn>
              </a:cxnLst>
              <a:rect l="0" t="0" r="r" b="b"/>
              <a:pathLst>
                <a:path w="48" h="60">
                  <a:moveTo>
                    <a:pt x="42" y="58"/>
                  </a:moveTo>
                  <a:cubicBezTo>
                    <a:pt x="42" y="58"/>
                    <a:pt x="48" y="0"/>
                    <a:pt x="18" y="13"/>
                  </a:cubicBezTo>
                  <a:cubicBezTo>
                    <a:pt x="0" y="20"/>
                    <a:pt x="4" y="39"/>
                    <a:pt x="16" y="50"/>
                  </a:cubicBezTo>
                  <a:cubicBezTo>
                    <a:pt x="23" y="56"/>
                    <a:pt x="35" y="60"/>
                    <a:pt x="42" y="58"/>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96"/>
            <p:cNvSpPr/>
            <p:nvPr/>
          </p:nvSpPr>
          <p:spPr bwMode="auto">
            <a:xfrm>
              <a:off x="10510838" y="2538413"/>
              <a:ext cx="160338" cy="165100"/>
            </a:xfrm>
            <a:custGeom>
              <a:avLst/>
              <a:gdLst>
                <a:gd name="T0" fmla="*/ 42 w 43"/>
                <a:gd name="T1" fmla="*/ 41 h 44"/>
                <a:gd name="T2" fmla="*/ 43 w 43"/>
                <a:gd name="T3" fmla="*/ 26 h 44"/>
                <a:gd name="T4" fmla="*/ 8 w 43"/>
                <a:gd name="T5" fmla="*/ 22 h 44"/>
                <a:gd name="T6" fmla="*/ 42 w 43"/>
                <a:gd name="T7" fmla="*/ 41 h 44"/>
              </a:gdLst>
              <a:ahLst/>
              <a:cxnLst>
                <a:cxn ang="0">
                  <a:pos x="T0" y="T1"/>
                </a:cxn>
                <a:cxn ang="0">
                  <a:pos x="T2" y="T3"/>
                </a:cxn>
                <a:cxn ang="0">
                  <a:pos x="T4" y="T5"/>
                </a:cxn>
                <a:cxn ang="0">
                  <a:pos x="T6" y="T7"/>
                </a:cxn>
              </a:cxnLst>
              <a:rect l="0" t="0" r="r" b="b"/>
              <a:pathLst>
                <a:path w="43" h="44">
                  <a:moveTo>
                    <a:pt x="42" y="41"/>
                  </a:moveTo>
                  <a:cubicBezTo>
                    <a:pt x="43" y="26"/>
                    <a:pt x="43" y="26"/>
                    <a:pt x="43" y="26"/>
                  </a:cubicBezTo>
                  <a:cubicBezTo>
                    <a:pt x="43" y="26"/>
                    <a:pt x="0" y="0"/>
                    <a:pt x="8" y="22"/>
                  </a:cubicBezTo>
                  <a:cubicBezTo>
                    <a:pt x="16" y="44"/>
                    <a:pt x="42" y="41"/>
                    <a:pt x="42" y="41"/>
                  </a:cubicBezTo>
                  <a:close/>
                </a:path>
              </a:pathLst>
            </a:custGeom>
            <a:solidFill>
              <a:srgbClr val="E5BE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Oval 197"/>
            <p:cNvSpPr>
              <a:spLocks noChangeArrowheads="1"/>
            </p:cNvSpPr>
            <p:nvPr/>
          </p:nvSpPr>
          <p:spPr bwMode="auto">
            <a:xfrm>
              <a:off x="11361738" y="3221038"/>
              <a:ext cx="128588" cy="41275"/>
            </a:xfrm>
            <a:prstGeom prst="ellipse">
              <a:avLst/>
            </a:prstGeom>
            <a:solidFill>
              <a:srgbClr val="FFE9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198"/>
            <p:cNvSpPr/>
            <p:nvPr/>
          </p:nvSpPr>
          <p:spPr bwMode="auto">
            <a:xfrm>
              <a:off x="12004675" y="2519363"/>
              <a:ext cx="236538" cy="220663"/>
            </a:xfrm>
            <a:custGeom>
              <a:avLst/>
              <a:gdLst>
                <a:gd name="T0" fmla="*/ 7 w 63"/>
                <a:gd name="T1" fmla="*/ 59 h 59"/>
                <a:gd name="T2" fmla="*/ 0 w 63"/>
                <a:gd name="T3" fmla="*/ 55 h 59"/>
                <a:gd name="T4" fmla="*/ 49 w 63"/>
                <a:gd name="T5" fmla="*/ 0 h 59"/>
                <a:gd name="T6" fmla="*/ 7 w 63"/>
                <a:gd name="T7" fmla="*/ 59 h 59"/>
              </a:gdLst>
              <a:ahLst/>
              <a:cxnLst>
                <a:cxn ang="0">
                  <a:pos x="T0" y="T1"/>
                </a:cxn>
                <a:cxn ang="0">
                  <a:pos x="T2" y="T3"/>
                </a:cxn>
                <a:cxn ang="0">
                  <a:pos x="T4" y="T5"/>
                </a:cxn>
                <a:cxn ang="0">
                  <a:pos x="T6" y="T7"/>
                </a:cxn>
              </a:cxnLst>
              <a:rect l="0" t="0" r="r" b="b"/>
              <a:pathLst>
                <a:path w="63" h="59">
                  <a:moveTo>
                    <a:pt x="7" y="59"/>
                  </a:moveTo>
                  <a:cubicBezTo>
                    <a:pt x="0" y="55"/>
                    <a:pt x="0" y="55"/>
                    <a:pt x="0" y="55"/>
                  </a:cubicBezTo>
                  <a:cubicBezTo>
                    <a:pt x="0" y="55"/>
                    <a:pt x="50" y="36"/>
                    <a:pt x="49" y="0"/>
                  </a:cubicBezTo>
                  <a:cubicBezTo>
                    <a:pt x="49" y="0"/>
                    <a:pt x="63" y="38"/>
                    <a:pt x="7" y="59"/>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99"/>
            <p:cNvSpPr/>
            <p:nvPr/>
          </p:nvSpPr>
          <p:spPr bwMode="auto">
            <a:xfrm>
              <a:off x="10499725" y="1581150"/>
              <a:ext cx="228600" cy="225425"/>
            </a:xfrm>
            <a:custGeom>
              <a:avLst/>
              <a:gdLst>
                <a:gd name="T0" fmla="*/ 1 w 61"/>
                <a:gd name="T1" fmla="*/ 2 h 60"/>
                <a:gd name="T2" fmla="*/ 7 w 61"/>
                <a:gd name="T3" fmla="*/ 19 h 60"/>
                <a:gd name="T4" fmla="*/ 18 w 61"/>
                <a:gd name="T5" fmla="*/ 37 h 60"/>
                <a:gd name="T6" fmla="*/ 53 w 61"/>
                <a:gd name="T7" fmla="*/ 59 h 60"/>
                <a:gd name="T8" fmla="*/ 61 w 61"/>
                <a:gd name="T9" fmla="*/ 60 h 60"/>
                <a:gd name="T10" fmla="*/ 53 w 61"/>
                <a:gd name="T11" fmla="*/ 56 h 60"/>
                <a:gd name="T12" fmla="*/ 45 w 61"/>
                <a:gd name="T13" fmla="*/ 50 h 60"/>
                <a:gd name="T14" fmla="*/ 26 w 61"/>
                <a:gd name="T15" fmla="*/ 36 h 60"/>
                <a:gd name="T16" fmla="*/ 13 w 61"/>
                <a:gd name="T17" fmla="*/ 19 h 60"/>
                <a:gd name="T18" fmla="*/ 4 w 61"/>
                <a:gd name="T19" fmla="*/ 5 h 60"/>
                <a:gd name="T20" fmla="*/ 2 w 61"/>
                <a:gd name="T21" fmla="*/ 0 h 60"/>
                <a:gd name="T22" fmla="*/ 1 w 61"/>
                <a:gd name="T23"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0">
                  <a:moveTo>
                    <a:pt x="1" y="2"/>
                  </a:moveTo>
                  <a:cubicBezTo>
                    <a:pt x="0" y="7"/>
                    <a:pt x="5" y="16"/>
                    <a:pt x="7" y="19"/>
                  </a:cubicBezTo>
                  <a:cubicBezTo>
                    <a:pt x="10" y="26"/>
                    <a:pt x="13" y="32"/>
                    <a:pt x="18" y="37"/>
                  </a:cubicBezTo>
                  <a:cubicBezTo>
                    <a:pt x="27" y="48"/>
                    <a:pt x="39" y="56"/>
                    <a:pt x="53" y="59"/>
                  </a:cubicBezTo>
                  <a:cubicBezTo>
                    <a:pt x="56" y="59"/>
                    <a:pt x="58" y="60"/>
                    <a:pt x="61" y="60"/>
                  </a:cubicBezTo>
                  <a:cubicBezTo>
                    <a:pt x="59" y="58"/>
                    <a:pt x="55" y="57"/>
                    <a:pt x="53" y="56"/>
                  </a:cubicBezTo>
                  <a:cubicBezTo>
                    <a:pt x="50" y="54"/>
                    <a:pt x="48" y="52"/>
                    <a:pt x="45" y="50"/>
                  </a:cubicBezTo>
                  <a:cubicBezTo>
                    <a:pt x="38" y="46"/>
                    <a:pt x="32" y="42"/>
                    <a:pt x="26" y="36"/>
                  </a:cubicBezTo>
                  <a:cubicBezTo>
                    <a:pt x="21" y="31"/>
                    <a:pt x="16" y="25"/>
                    <a:pt x="13" y="19"/>
                  </a:cubicBezTo>
                  <a:cubicBezTo>
                    <a:pt x="10" y="14"/>
                    <a:pt x="7" y="10"/>
                    <a:pt x="4" y="5"/>
                  </a:cubicBezTo>
                  <a:cubicBezTo>
                    <a:pt x="3" y="3"/>
                    <a:pt x="3" y="2"/>
                    <a:pt x="2" y="0"/>
                  </a:cubicBezTo>
                  <a:cubicBezTo>
                    <a:pt x="2" y="1"/>
                    <a:pt x="1" y="1"/>
                    <a:pt x="1" y="2"/>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00"/>
            <p:cNvSpPr/>
            <p:nvPr/>
          </p:nvSpPr>
          <p:spPr bwMode="auto">
            <a:xfrm>
              <a:off x="10626725" y="1493838"/>
              <a:ext cx="134938" cy="176213"/>
            </a:xfrm>
            <a:custGeom>
              <a:avLst/>
              <a:gdLst>
                <a:gd name="T0" fmla="*/ 5 w 36"/>
                <a:gd name="T1" fmla="*/ 0 h 47"/>
                <a:gd name="T2" fmla="*/ 36 w 36"/>
                <a:gd name="T3" fmla="*/ 47 h 47"/>
                <a:gd name="T4" fmla="*/ 5 w 36"/>
                <a:gd name="T5" fmla="*/ 0 h 47"/>
              </a:gdLst>
              <a:ahLst/>
              <a:cxnLst>
                <a:cxn ang="0">
                  <a:pos x="T0" y="T1"/>
                </a:cxn>
                <a:cxn ang="0">
                  <a:pos x="T2" y="T3"/>
                </a:cxn>
                <a:cxn ang="0">
                  <a:pos x="T4" y="T5"/>
                </a:cxn>
              </a:cxnLst>
              <a:rect l="0" t="0" r="r" b="b"/>
              <a:pathLst>
                <a:path w="36" h="47">
                  <a:moveTo>
                    <a:pt x="5" y="0"/>
                  </a:moveTo>
                  <a:cubicBezTo>
                    <a:pt x="5" y="0"/>
                    <a:pt x="0" y="38"/>
                    <a:pt x="36" y="47"/>
                  </a:cubicBezTo>
                  <a:cubicBezTo>
                    <a:pt x="36" y="47"/>
                    <a:pt x="11" y="31"/>
                    <a:pt x="5" y="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01"/>
            <p:cNvSpPr/>
            <p:nvPr/>
          </p:nvSpPr>
          <p:spPr bwMode="auto">
            <a:xfrm>
              <a:off x="11850688" y="1641475"/>
              <a:ext cx="225425" cy="242888"/>
            </a:xfrm>
            <a:custGeom>
              <a:avLst/>
              <a:gdLst>
                <a:gd name="T0" fmla="*/ 41 w 60"/>
                <a:gd name="T1" fmla="*/ 0 h 65"/>
                <a:gd name="T2" fmla="*/ 0 w 60"/>
                <a:gd name="T3" fmla="*/ 65 h 65"/>
                <a:gd name="T4" fmla="*/ 41 w 60"/>
                <a:gd name="T5" fmla="*/ 0 h 65"/>
              </a:gdLst>
              <a:ahLst/>
              <a:cxnLst>
                <a:cxn ang="0">
                  <a:pos x="T0" y="T1"/>
                </a:cxn>
                <a:cxn ang="0">
                  <a:pos x="T2" y="T3"/>
                </a:cxn>
                <a:cxn ang="0">
                  <a:pos x="T4" y="T5"/>
                </a:cxn>
              </a:cxnLst>
              <a:rect l="0" t="0" r="r" b="b"/>
              <a:pathLst>
                <a:path w="60" h="65">
                  <a:moveTo>
                    <a:pt x="41" y="0"/>
                  </a:moveTo>
                  <a:cubicBezTo>
                    <a:pt x="41" y="0"/>
                    <a:pt x="60" y="52"/>
                    <a:pt x="0" y="65"/>
                  </a:cubicBezTo>
                  <a:cubicBezTo>
                    <a:pt x="0" y="65"/>
                    <a:pt x="32" y="40"/>
                    <a:pt x="41" y="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02"/>
            <p:cNvSpPr/>
            <p:nvPr/>
          </p:nvSpPr>
          <p:spPr bwMode="auto">
            <a:xfrm>
              <a:off x="11223625" y="1314450"/>
              <a:ext cx="657225" cy="198438"/>
            </a:xfrm>
            <a:custGeom>
              <a:avLst/>
              <a:gdLst>
                <a:gd name="T0" fmla="*/ 175 w 175"/>
                <a:gd name="T1" fmla="*/ 41 h 53"/>
                <a:gd name="T2" fmla="*/ 95 w 175"/>
                <a:gd name="T3" fmla="*/ 18 h 53"/>
                <a:gd name="T4" fmla="*/ 22 w 175"/>
                <a:gd name="T5" fmla="*/ 51 h 53"/>
                <a:gd name="T6" fmla="*/ 120 w 175"/>
                <a:gd name="T7" fmla="*/ 39 h 53"/>
                <a:gd name="T8" fmla="*/ 175 w 175"/>
                <a:gd name="T9" fmla="*/ 41 h 53"/>
              </a:gdLst>
              <a:ahLst/>
              <a:cxnLst>
                <a:cxn ang="0">
                  <a:pos x="T0" y="T1"/>
                </a:cxn>
                <a:cxn ang="0">
                  <a:pos x="T2" y="T3"/>
                </a:cxn>
                <a:cxn ang="0">
                  <a:pos x="T4" y="T5"/>
                </a:cxn>
                <a:cxn ang="0">
                  <a:pos x="T6" y="T7"/>
                </a:cxn>
                <a:cxn ang="0">
                  <a:pos x="T8" y="T9"/>
                </a:cxn>
              </a:cxnLst>
              <a:rect l="0" t="0" r="r" b="b"/>
              <a:pathLst>
                <a:path w="175" h="53">
                  <a:moveTo>
                    <a:pt x="175" y="41"/>
                  </a:moveTo>
                  <a:cubicBezTo>
                    <a:pt x="175" y="41"/>
                    <a:pt x="147" y="0"/>
                    <a:pt x="95" y="18"/>
                  </a:cubicBezTo>
                  <a:cubicBezTo>
                    <a:pt x="43" y="37"/>
                    <a:pt x="44" y="50"/>
                    <a:pt x="22" y="51"/>
                  </a:cubicBezTo>
                  <a:cubicBezTo>
                    <a:pt x="0" y="53"/>
                    <a:pt x="78" y="52"/>
                    <a:pt x="120" y="39"/>
                  </a:cubicBezTo>
                  <a:cubicBezTo>
                    <a:pt x="161" y="27"/>
                    <a:pt x="168" y="50"/>
                    <a:pt x="175" y="41"/>
                  </a:cubicBezTo>
                  <a:close/>
                </a:path>
              </a:pathLst>
            </a:custGeom>
            <a:solidFill>
              <a:srgbClr val="5139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03"/>
            <p:cNvSpPr/>
            <p:nvPr/>
          </p:nvSpPr>
          <p:spPr bwMode="auto">
            <a:xfrm>
              <a:off x="11977688" y="1724025"/>
              <a:ext cx="247650" cy="363538"/>
            </a:xfrm>
            <a:custGeom>
              <a:avLst/>
              <a:gdLst>
                <a:gd name="T0" fmla="*/ 0 w 66"/>
                <a:gd name="T1" fmla="*/ 58 h 97"/>
                <a:gd name="T2" fmla="*/ 38 w 66"/>
                <a:gd name="T3" fmla="*/ 0 h 97"/>
                <a:gd name="T4" fmla="*/ 60 w 66"/>
                <a:gd name="T5" fmla="*/ 38 h 97"/>
                <a:gd name="T6" fmla="*/ 0 w 66"/>
                <a:gd name="T7" fmla="*/ 97 h 97"/>
                <a:gd name="T8" fmla="*/ 0 w 66"/>
                <a:gd name="T9" fmla="*/ 58 h 97"/>
              </a:gdLst>
              <a:ahLst/>
              <a:cxnLst>
                <a:cxn ang="0">
                  <a:pos x="T0" y="T1"/>
                </a:cxn>
                <a:cxn ang="0">
                  <a:pos x="T2" y="T3"/>
                </a:cxn>
                <a:cxn ang="0">
                  <a:pos x="T4" y="T5"/>
                </a:cxn>
                <a:cxn ang="0">
                  <a:pos x="T6" y="T7"/>
                </a:cxn>
                <a:cxn ang="0">
                  <a:pos x="T8" y="T9"/>
                </a:cxn>
              </a:cxnLst>
              <a:rect l="0" t="0" r="r" b="b"/>
              <a:pathLst>
                <a:path w="66" h="97">
                  <a:moveTo>
                    <a:pt x="0" y="58"/>
                  </a:moveTo>
                  <a:cubicBezTo>
                    <a:pt x="0" y="58"/>
                    <a:pt x="43" y="33"/>
                    <a:pt x="38" y="0"/>
                  </a:cubicBezTo>
                  <a:cubicBezTo>
                    <a:pt x="38" y="0"/>
                    <a:pt x="66" y="6"/>
                    <a:pt x="60" y="38"/>
                  </a:cubicBezTo>
                  <a:cubicBezTo>
                    <a:pt x="54" y="69"/>
                    <a:pt x="0" y="97"/>
                    <a:pt x="0" y="97"/>
                  </a:cubicBezTo>
                  <a:lnTo>
                    <a:pt x="0" y="58"/>
                  </a:lnTo>
                  <a:close/>
                </a:path>
              </a:pathLst>
            </a:custGeom>
            <a:solidFill>
              <a:srgbClr val="5139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04"/>
            <p:cNvSpPr/>
            <p:nvPr/>
          </p:nvSpPr>
          <p:spPr bwMode="auto">
            <a:xfrm>
              <a:off x="10871200" y="2646363"/>
              <a:ext cx="47625" cy="19050"/>
            </a:xfrm>
            <a:custGeom>
              <a:avLst/>
              <a:gdLst>
                <a:gd name="T0" fmla="*/ 13 w 13"/>
                <a:gd name="T1" fmla="*/ 3 h 5"/>
                <a:gd name="T2" fmla="*/ 11 w 13"/>
                <a:gd name="T3" fmla="*/ 5 h 5"/>
                <a:gd name="T4" fmla="*/ 2 w 13"/>
                <a:gd name="T5" fmla="*/ 5 h 5"/>
                <a:gd name="T6" fmla="*/ 0 w 13"/>
                <a:gd name="T7" fmla="*/ 3 h 5"/>
                <a:gd name="T8" fmla="*/ 0 w 13"/>
                <a:gd name="T9" fmla="*/ 3 h 5"/>
                <a:gd name="T10" fmla="*/ 2 w 13"/>
                <a:gd name="T11" fmla="*/ 0 h 5"/>
                <a:gd name="T12" fmla="*/ 11 w 13"/>
                <a:gd name="T13" fmla="*/ 0 h 5"/>
                <a:gd name="T14" fmla="*/ 13 w 13"/>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5">
                  <a:moveTo>
                    <a:pt x="13" y="3"/>
                  </a:moveTo>
                  <a:cubicBezTo>
                    <a:pt x="13" y="4"/>
                    <a:pt x="12" y="5"/>
                    <a:pt x="11" y="5"/>
                  </a:cubicBezTo>
                  <a:cubicBezTo>
                    <a:pt x="2" y="5"/>
                    <a:pt x="2" y="5"/>
                    <a:pt x="2" y="5"/>
                  </a:cubicBezTo>
                  <a:cubicBezTo>
                    <a:pt x="1" y="5"/>
                    <a:pt x="0" y="4"/>
                    <a:pt x="0" y="3"/>
                  </a:cubicBezTo>
                  <a:cubicBezTo>
                    <a:pt x="0" y="3"/>
                    <a:pt x="0" y="3"/>
                    <a:pt x="0" y="3"/>
                  </a:cubicBezTo>
                  <a:cubicBezTo>
                    <a:pt x="0" y="1"/>
                    <a:pt x="1" y="0"/>
                    <a:pt x="2" y="0"/>
                  </a:cubicBezTo>
                  <a:cubicBezTo>
                    <a:pt x="11" y="0"/>
                    <a:pt x="11" y="0"/>
                    <a:pt x="11" y="0"/>
                  </a:cubicBezTo>
                  <a:cubicBezTo>
                    <a:pt x="12" y="0"/>
                    <a:pt x="13" y="1"/>
                    <a:pt x="13" y="3"/>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206"/>
            <p:cNvSpPr/>
            <p:nvPr/>
          </p:nvSpPr>
          <p:spPr bwMode="auto">
            <a:xfrm>
              <a:off x="11774488" y="2620963"/>
              <a:ext cx="41275" cy="14288"/>
            </a:xfrm>
            <a:custGeom>
              <a:avLst/>
              <a:gdLst>
                <a:gd name="T0" fmla="*/ 11 w 11"/>
                <a:gd name="T1" fmla="*/ 2 h 4"/>
                <a:gd name="T2" fmla="*/ 9 w 11"/>
                <a:gd name="T3" fmla="*/ 4 h 4"/>
                <a:gd name="T4" fmla="*/ 1 w 11"/>
                <a:gd name="T5" fmla="*/ 4 h 4"/>
                <a:gd name="T6" fmla="*/ 0 w 11"/>
                <a:gd name="T7" fmla="*/ 2 h 4"/>
                <a:gd name="T8" fmla="*/ 0 w 11"/>
                <a:gd name="T9" fmla="*/ 2 h 4"/>
                <a:gd name="T10" fmla="*/ 1 w 11"/>
                <a:gd name="T11" fmla="*/ 0 h 4"/>
                <a:gd name="T12" fmla="*/ 9 w 11"/>
                <a:gd name="T13" fmla="*/ 0 h 4"/>
                <a:gd name="T14" fmla="*/ 11 w 11"/>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4">
                  <a:moveTo>
                    <a:pt x="11" y="2"/>
                  </a:moveTo>
                  <a:cubicBezTo>
                    <a:pt x="11" y="3"/>
                    <a:pt x="10" y="4"/>
                    <a:pt x="9" y="4"/>
                  </a:cubicBezTo>
                  <a:cubicBezTo>
                    <a:pt x="1" y="4"/>
                    <a:pt x="1" y="4"/>
                    <a:pt x="1" y="4"/>
                  </a:cubicBezTo>
                  <a:cubicBezTo>
                    <a:pt x="0" y="4"/>
                    <a:pt x="0" y="3"/>
                    <a:pt x="0" y="2"/>
                  </a:cubicBezTo>
                  <a:cubicBezTo>
                    <a:pt x="0" y="2"/>
                    <a:pt x="0" y="2"/>
                    <a:pt x="0" y="2"/>
                  </a:cubicBezTo>
                  <a:cubicBezTo>
                    <a:pt x="0" y="1"/>
                    <a:pt x="0" y="0"/>
                    <a:pt x="1" y="0"/>
                  </a:cubicBezTo>
                  <a:cubicBezTo>
                    <a:pt x="9" y="0"/>
                    <a:pt x="9" y="0"/>
                    <a:pt x="9" y="0"/>
                  </a:cubicBezTo>
                  <a:cubicBezTo>
                    <a:pt x="10" y="0"/>
                    <a:pt x="11" y="1"/>
                    <a:pt x="11" y="2"/>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Oval 207"/>
            <p:cNvSpPr>
              <a:spLocks noChangeArrowheads="1"/>
            </p:cNvSpPr>
            <p:nvPr/>
          </p:nvSpPr>
          <p:spPr bwMode="auto">
            <a:xfrm>
              <a:off x="11385551" y="2668588"/>
              <a:ext cx="69850" cy="30163"/>
            </a:xfrm>
            <a:prstGeom prst="ellipse">
              <a:avLst/>
            </a:pr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08"/>
            <p:cNvSpPr/>
            <p:nvPr/>
          </p:nvSpPr>
          <p:spPr bwMode="auto">
            <a:xfrm>
              <a:off x="10960101" y="2432050"/>
              <a:ext cx="173038" cy="169863"/>
            </a:xfrm>
            <a:custGeom>
              <a:avLst/>
              <a:gdLst>
                <a:gd name="T0" fmla="*/ 45 w 46"/>
                <a:gd name="T1" fmla="*/ 23 h 45"/>
                <a:gd name="T2" fmla="*/ 22 w 46"/>
                <a:gd name="T3" fmla="*/ 44 h 45"/>
                <a:gd name="T4" fmla="*/ 1 w 46"/>
                <a:gd name="T5" fmla="*/ 21 h 45"/>
                <a:gd name="T6" fmla="*/ 24 w 46"/>
                <a:gd name="T7" fmla="*/ 0 h 45"/>
                <a:gd name="T8" fmla="*/ 45 w 46"/>
                <a:gd name="T9" fmla="*/ 23 h 45"/>
              </a:gdLst>
              <a:ahLst/>
              <a:cxnLst>
                <a:cxn ang="0">
                  <a:pos x="T0" y="T1"/>
                </a:cxn>
                <a:cxn ang="0">
                  <a:pos x="T2" y="T3"/>
                </a:cxn>
                <a:cxn ang="0">
                  <a:pos x="T4" y="T5"/>
                </a:cxn>
                <a:cxn ang="0">
                  <a:pos x="T6" y="T7"/>
                </a:cxn>
                <a:cxn ang="0">
                  <a:pos x="T8" y="T9"/>
                </a:cxn>
              </a:cxnLst>
              <a:rect l="0" t="0" r="r" b="b"/>
              <a:pathLst>
                <a:path w="46" h="45">
                  <a:moveTo>
                    <a:pt x="45" y="23"/>
                  </a:moveTo>
                  <a:cubicBezTo>
                    <a:pt x="45" y="35"/>
                    <a:pt x="34" y="45"/>
                    <a:pt x="22" y="44"/>
                  </a:cubicBezTo>
                  <a:cubicBezTo>
                    <a:pt x="9" y="43"/>
                    <a:pt x="0" y="33"/>
                    <a:pt x="1" y="21"/>
                  </a:cubicBezTo>
                  <a:cubicBezTo>
                    <a:pt x="1" y="9"/>
                    <a:pt x="12" y="0"/>
                    <a:pt x="24" y="0"/>
                  </a:cubicBezTo>
                  <a:cubicBezTo>
                    <a:pt x="36" y="1"/>
                    <a:pt x="46" y="11"/>
                    <a:pt x="45" y="23"/>
                  </a:cubicBezTo>
                  <a:close/>
                </a:path>
              </a:pathLst>
            </a:custGeom>
            <a:solidFill>
              <a:srgbClr val="4741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09"/>
            <p:cNvSpPr/>
            <p:nvPr/>
          </p:nvSpPr>
          <p:spPr bwMode="auto">
            <a:xfrm>
              <a:off x="11591926" y="2417763"/>
              <a:ext cx="168275" cy="161925"/>
            </a:xfrm>
            <a:custGeom>
              <a:avLst/>
              <a:gdLst>
                <a:gd name="T0" fmla="*/ 45 w 45"/>
                <a:gd name="T1" fmla="*/ 25 h 43"/>
                <a:gd name="T2" fmla="*/ 21 w 45"/>
                <a:gd name="T3" fmla="*/ 43 h 43"/>
                <a:gd name="T4" fmla="*/ 0 w 45"/>
                <a:gd name="T5" fmla="*/ 19 h 43"/>
                <a:gd name="T6" fmla="*/ 24 w 45"/>
                <a:gd name="T7" fmla="*/ 1 h 43"/>
                <a:gd name="T8" fmla="*/ 45 w 45"/>
                <a:gd name="T9" fmla="*/ 25 h 43"/>
              </a:gdLst>
              <a:ahLst/>
              <a:cxnLst>
                <a:cxn ang="0">
                  <a:pos x="T0" y="T1"/>
                </a:cxn>
                <a:cxn ang="0">
                  <a:pos x="T2" y="T3"/>
                </a:cxn>
                <a:cxn ang="0">
                  <a:pos x="T4" y="T5"/>
                </a:cxn>
                <a:cxn ang="0">
                  <a:pos x="T6" y="T7"/>
                </a:cxn>
                <a:cxn ang="0">
                  <a:pos x="T8" y="T9"/>
                </a:cxn>
              </a:cxnLst>
              <a:rect l="0" t="0" r="r" b="b"/>
              <a:pathLst>
                <a:path w="45" h="43">
                  <a:moveTo>
                    <a:pt x="45" y="25"/>
                  </a:moveTo>
                  <a:cubicBezTo>
                    <a:pt x="44" y="37"/>
                    <a:pt x="34" y="43"/>
                    <a:pt x="21" y="43"/>
                  </a:cubicBezTo>
                  <a:cubicBezTo>
                    <a:pt x="9" y="42"/>
                    <a:pt x="0" y="31"/>
                    <a:pt x="0" y="19"/>
                  </a:cubicBezTo>
                  <a:cubicBezTo>
                    <a:pt x="1" y="7"/>
                    <a:pt x="12" y="0"/>
                    <a:pt x="24" y="1"/>
                  </a:cubicBezTo>
                  <a:cubicBezTo>
                    <a:pt x="36" y="2"/>
                    <a:pt x="45" y="13"/>
                    <a:pt x="45" y="25"/>
                  </a:cubicBezTo>
                  <a:close/>
                </a:path>
              </a:pathLst>
            </a:custGeom>
            <a:solidFill>
              <a:srgbClr val="4741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10"/>
            <p:cNvSpPr/>
            <p:nvPr/>
          </p:nvSpPr>
          <p:spPr bwMode="auto">
            <a:xfrm>
              <a:off x="11012488" y="2443163"/>
              <a:ext cx="90488" cy="71438"/>
            </a:xfrm>
            <a:custGeom>
              <a:avLst/>
              <a:gdLst>
                <a:gd name="T0" fmla="*/ 23 w 24"/>
                <a:gd name="T1" fmla="*/ 14 h 19"/>
                <a:gd name="T2" fmla="*/ 9 w 24"/>
                <a:gd name="T3" fmla="*/ 17 h 19"/>
                <a:gd name="T4" fmla="*/ 2 w 24"/>
                <a:gd name="T5" fmla="*/ 5 h 19"/>
                <a:gd name="T6" fmla="*/ 15 w 24"/>
                <a:gd name="T7" fmla="*/ 2 h 19"/>
                <a:gd name="T8" fmla="*/ 23 w 24"/>
                <a:gd name="T9" fmla="*/ 14 h 19"/>
              </a:gdLst>
              <a:ahLst/>
              <a:cxnLst>
                <a:cxn ang="0">
                  <a:pos x="T0" y="T1"/>
                </a:cxn>
                <a:cxn ang="0">
                  <a:pos x="T2" y="T3"/>
                </a:cxn>
                <a:cxn ang="0">
                  <a:pos x="T4" y="T5"/>
                </a:cxn>
                <a:cxn ang="0">
                  <a:pos x="T6" y="T7"/>
                </a:cxn>
                <a:cxn ang="0">
                  <a:pos x="T8" y="T9"/>
                </a:cxn>
              </a:cxnLst>
              <a:rect l="0" t="0" r="r" b="b"/>
              <a:pathLst>
                <a:path w="24" h="19">
                  <a:moveTo>
                    <a:pt x="23" y="14"/>
                  </a:moveTo>
                  <a:cubicBezTo>
                    <a:pt x="21" y="18"/>
                    <a:pt x="15" y="19"/>
                    <a:pt x="9" y="17"/>
                  </a:cubicBezTo>
                  <a:cubicBezTo>
                    <a:pt x="3" y="14"/>
                    <a:pt x="0" y="9"/>
                    <a:pt x="2" y="5"/>
                  </a:cubicBezTo>
                  <a:cubicBezTo>
                    <a:pt x="3" y="1"/>
                    <a:pt x="9" y="0"/>
                    <a:pt x="15" y="2"/>
                  </a:cubicBezTo>
                  <a:cubicBezTo>
                    <a:pt x="21" y="4"/>
                    <a:pt x="24" y="10"/>
                    <a:pt x="23" y="14"/>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11"/>
            <p:cNvSpPr/>
            <p:nvPr/>
          </p:nvSpPr>
          <p:spPr bwMode="auto">
            <a:xfrm>
              <a:off x="11663363" y="2432050"/>
              <a:ext cx="77788" cy="71438"/>
            </a:xfrm>
            <a:custGeom>
              <a:avLst/>
              <a:gdLst>
                <a:gd name="T0" fmla="*/ 19 w 21"/>
                <a:gd name="T1" fmla="*/ 13 h 19"/>
                <a:gd name="T2" fmla="*/ 7 w 21"/>
                <a:gd name="T3" fmla="*/ 17 h 19"/>
                <a:gd name="T4" fmla="*/ 1 w 21"/>
                <a:gd name="T5" fmla="*/ 6 h 19"/>
                <a:gd name="T6" fmla="*/ 13 w 21"/>
                <a:gd name="T7" fmla="*/ 2 h 19"/>
                <a:gd name="T8" fmla="*/ 19 w 21"/>
                <a:gd name="T9" fmla="*/ 13 h 19"/>
              </a:gdLst>
              <a:ahLst/>
              <a:cxnLst>
                <a:cxn ang="0">
                  <a:pos x="T0" y="T1"/>
                </a:cxn>
                <a:cxn ang="0">
                  <a:pos x="T2" y="T3"/>
                </a:cxn>
                <a:cxn ang="0">
                  <a:pos x="T4" y="T5"/>
                </a:cxn>
                <a:cxn ang="0">
                  <a:pos x="T6" y="T7"/>
                </a:cxn>
                <a:cxn ang="0">
                  <a:pos x="T8" y="T9"/>
                </a:cxn>
              </a:cxnLst>
              <a:rect l="0" t="0" r="r" b="b"/>
              <a:pathLst>
                <a:path w="21" h="19">
                  <a:moveTo>
                    <a:pt x="19" y="13"/>
                  </a:moveTo>
                  <a:cubicBezTo>
                    <a:pt x="17" y="17"/>
                    <a:pt x="12" y="19"/>
                    <a:pt x="7" y="17"/>
                  </a:cubicBezTo>
                  <a:cubicBezTo>
                    <a:pt x="2" y="15"/>
                    <a:pt x="0" y="10"/>
                    <a:pt x="1" y="6"/>
                  </a:cubicBezTo>
                  <a:cubicBezTo>
                    <a:pt x="3" y="2"/>
                    <a:pt x="8" y="0"/>
                    <a:pt x="13" y="2"/>
                  </a:cubicBezTo>
                  <a:cubicBezTo>
                    <a:pt x="18" y="4"/>
                    <a:pt x="21" y="9"/>
                    <a:pt x="19" y="13"/>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12"/>
            <p:cNvSpPr/>
            <p:nvPr/>
          </p:nvSpPr>
          <p:spPr bwMode="auto">
            <a:xfrm>
              <a:off x="11136313" y="2874963"/>
              <a:ext cx="533400" cy="269875"/>
            </a:xfrm>
            <a:custGeom>
              <a:avLst/>
              <a:gdLst>
                <a:gd name="T0" fmla="*/ 0 w 142"/>
                <a:gd name="T1" fmla="*/ 26 h 72"/>
                <a:gd name="T2" fmla="*/ 74 w 142"/>
                <a:gd name="T3" fmla="*/ 17 h 72"/>
                <a:gd name="T4" fmla="*/ 142 w 142"/>
                <a:gd name="T5" fmla="*/ 0 h 72"/>
                <a:gd name="T6" fmla="*/ 123 w 142"/>
                <a:gd name="T7" fmla="*/ 49 h 72"/>
                <a:gd name="T8" fmla="*/ 41 w 142"/>
                <a:gd name="T9" fmla="*/ 65 h 72"/>
                <a:gd name="T10" fmla="*/ 0 w 142"/>
                <a:gd name="T11" fmla="*/ 26 h 72"/>
              </a:gdLst>
              <a:ahLst/>
              <a:cxnLst>
                <a:cxn ang="0">
                  <a:pos x="T0" y="T1"/>
                </a:cxn>
                <a:cxn ang="0">
                  <a:pos x="T2" y="T3"/>
                </a:cxn>
                <a:cxn ang="0">
                  <a:pos x="T4" y="T5"/>
                </a:cxn>
                <a:cxn ang="0">
                  <a:pos x="T6" y="T7"/>
                </a:cxn>
                <a:cxn ang="0">
                  <a:pos x="T8" y="T9"/>
                </a:cxn>
                <a:cxn ang="0">
                  <a:pos x="T10" y="T11"/>
                </a:cxn>
              </a:cxnLst>
              <a:rect l="0" t="0" r="r" b="b"/>
              <a:pathLst>
                <a:path w="142" h="72">
                  <a:moveTo>
                    <a:pt x="0" y="26"/>
                  </a:moveTo>
                  <a:cubicBezTo>
                    <a:pt x="0" y="26"/>
                    <a:pt x="50" y="22"/>
                    <a:pt x="74" y="17"/>
                  </a:cubicBezTo>
                  <a:cubicBezTo>
                    <a:pt x="99" y="12"/>
                    <a:pt x="142" y="0"/>
                    <a:pt x="142" y="0"/>
                  </a:cubicBezTo>
                  <a:cubicBezTo>
                    <a:pt x="142" y="0"/>
                    <a:pt x="139" y="33"/>
                    <a:pt x="123" y="49"/>
                  </a:cubicBezTo>
                  <a:cubicBezTo>
                    <a:pt x="107" y="65"/>
                    <a:pt x="61" y="72"/>
                    <a:pt x="41" y="65"/>
                  </a:cubicBezTo>
                  <a:cubicBezTo>
                    <a:pt x="20" y="58"/>
                    <a:pt x="0" y="26"/>
                    <a:pt x="0" y="26"/>
                  </a:cubicBezTo>
                  <a:close/>
                </a:path>
              </a:pathLst>
            </a:custGeom>
            <a:solidFill>
              <a:srgbClr val="331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213"/>
            <p:cNvSpPr/>
            <p:nvPr/>
          </p:nvSpPr>
          <p:spPr bwMode="auto">
            <a:xfrm>
              <a:off x="11358563" y="2874963"/>
              <a:ext cx="311150" cy="255588"/>
            </a:xfrm>
            <a:custGeom>
              <a:avLst/>
              <a:gdLst>
                <a:gd name="T0" fmla="*/ 15 w 83"/>
                <a:gd name="T1" fmla="*/ 17 h 68"/>
                <a:gd name="T2" fmla="*/ 11 w 83"/>
                <a:gd name="T3" fmla="*/ 18 h 68"/>
                <a:gd name="T4" fmla="*/ 6 w 83"/>
                <a:gd name="T5" fmla="*/ 68 h 68"/>
                <a:gd name="T6" fmla="*/ 64 w 83"/>
                <a:gd name="T7" fmla="*/ 49 h 68"/>
                <a:gd name="T8" fmla="*/ 83 w 83"/>
                <a:gd name="T9" fmla="*/ 0 h 68"/>
                <a:gd name="T10" fmla="*/ 15 w 83"/>
                <a:gd name="T11" fmla="*/ 17 h 68"/>
              </a:gdLst>
              <a:ahLst/>
              <a:cxnLst>
                <a:cxn ang="0">
                  <a:pos x="T0" y="T1"/>
                </a:cxn>
                <a:cxn ang="0">
                  <a:pos x="T2" y="T3"/>
                </a:cxn>
                <a:cxn ang="0">
                  <a:pos x="T4" y="T5"/>
                </a:cxn>
                <a:cxn ang="0">
                  <a:pos x="T6" y="T7"/>
                </a:cxn>
                <a:cxn ang="0">
                  <a:pos x="T8" y="T9"/>
                </a:cxn>
                <a:cxn ang="0">
                  <a:pos x="T10" y="T11"/>
                </a:cxn>
              </a:cxnLst>
              <a:rect l="0" t="0" r="r" b="b"/>
              <a:pathLst>
                <a:path w="83" h="68">
                  <a:moveTo>
                    <a:pt x="15" y="17"/>
                  </a:moveTo>
                  <a:cubicBezTo>
                    <a:pt x="14" y="17"/>
                    <a:pt x="13" y="17"/>
                    <a:pt x="11" y="18"/>
                  </a:cubicBezTo>
                  <a:cubicBezTo>
                    <a:pt x="1" y="29"/>
                    <a:pt x="0" y="51"/>
                    <a:pt x="6" y="68"/>
                  </a:cubicBezTo>
                  <a:cubicBezTo>
                    <a:pt x="28" y="67"/>
                    <a:pt x="53" y="60"/>
                    <a:pt x="64" y="49"/>
                  </a:cubicBezTo>
                  <a:cubicBezTo>
                    <a:pt x="80" y="33"/>
                    <a:pt x="83" y="0"/>
                    <a:pt x="83" y="0"/>
                  </a:cubicBezTo>
                  <a:cubicBezTo>
                    <a:pt x="83" y="0"/>
                    <a:pt x="40" y="12"/>
                    <a:pt x="15" y="17"/>
                  </a:cubicBezTo>
                  <a:close/>
                </a:path>
              </a:pathLst>
            </a:custGeom>
            <a:solidFill>
              <a:srgbClr val="4F1D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214"/>
            <p:cNvSpPr/>
            <p:nvPr/>
          </p:nvSpPr>
          <p:spPr bwMode="auto">
            <a:xfrm>
              <a:off x="11620501" y="2822575"/>
              <a:ext cx="98425" cy="57150"/>
            </a:xfrm>
            <a:custGeom>
              <a:avLst/>
              <a:gdLst>
                <a:gd name="T0" fmla="*/ 5 w 26"/>
                <a:gd name="T1" fmla="*/ 8 h 15"/>
                <a:gd name="T2" fmla="*/ 17 w 26"/>
                <a:gd name="T3" fmla="*/ 8 h 15"/>
                <a:gd name="T4" fmla="*/ 25 w 26"/>
                <a:gd name="T5" fmla="*/ 15 h 15"/>
                <a:gd name="T6" fmla="*/ 20 w 26"/>
                <a:gd name="T7" fmla="*/ 1 h 15"/>
                <a:gd name="T8" fmla="*/ 7 w 26"/>
                <a:gd name="T9" fmla="*/ 3 h 15"/>
                <a:gd name="T10" fmla="*/ 5 w 26"/>
                <a:gd name="T11" fmla="*/ 8 h 15"/>
              </a:gdLst>
              <a:ahLst/>
              <a:cxnLst>
                <a:cxn ang="0">
                  <a:pos x="T0" y="T1"/>
                </a:cxn>
                <a:cxn ang="0">
                  <a:pos x="T2" y="T3"/>
                </a:cxn>
                <a:cxn ang="0">
                  <a:pos x="T4" y="T5"/>
                </a:cxn>
                <a:cxn ang="0">
                  <a:pos x="T6" y="T7"/>
                </a:cxn>
                <a:cxn ang="0">
                  <a:pos x="T8" y="T9"/>
                </a:cxn>
                <a:cxn ang="0">
                  <a:pos x="T10" y="T11"/>
                </a:cxn>
              </a:cxnLst>
              <a:rect l="0" t="0" r="r" b="b"/>
              <a:pathLst>
                <a:path w="26" h="15">
                  <a:moveTo>
                    <a:pt x="5" y="8"/>
                  </a:moveTo>
                  <a:cubicBezTo>
                    <a:pt x="9" y="7"/>
                    <a:pt x="12" y="6"/>
                    <a:pt x="17" y="8"/>
                  </a:cubicBezTo>
                  <a:cubicBezTo>
                    <a:pt x="20" y="11"/>
                    <a:pt x="21" y="15"/>
                    <a:pt x="25" y="15"/>
                  </a:cubicBezTo>
                  <a:cubicBezTo>
                    <a:pt x="26" y="9"/>
                    <a:pt x="22" y="5"/>
                    <a:pt x="20" y="1"/>
                  </a:cubicBezTo>
                  <a:cubicBezTo>
                    <a:pt x="15" y="0"/>
                    <a:pt x="11" y="1"/>
                    <a:pt x="7" y="3"/>
                  </a:cubicBezTo>
                  <a:cubicBezTo>
                    <a:pt x="7" y="3"/>
                    <a:pt x="0" y="9"/>
                    <a:pt x="5" y="8"/>
                  </a:cubicBezTo>
                  <a:close/>
                </a:path>
              </a:pathLst>
            </a:custGeom>
            <a:solidFill>
              <a:srgbClr val="E5BE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0" name="文本框 109"/>
          <p:cNvSpPr txBox="1"/>
          <p:nvPr/>
        </p:nvSpPr>
        <p:spPr>
          <a:xfrm>
            <a:off x="1620476" y="303855"/>
            <a:ext cx="3306918" cy="923330"/>
          </a:xfrm>
          <a:prstGeom prst="rect">
            <a:avLst/>
          </a:prstGeom>
          <a:noFill/>
        </p:spPr>
        <p:txBody>
          <a:bodyPr wrap="square" rtlCol="0">
            <a:spAutoFit/>
          </a:bodyPr>
          <a:lstStyle/>
          <a:p>
            <a:r>
              <a:rPr lang="zh-CN" altLang="en-US" sz="5400" spc="600" dirty="0">
                <a:solidFill>
                  <a:srgbClr val="F04D14"/>
                </a:solidFill>
                <a:effectLst>
                  <a:outerShdw blurRad="50800" dist="38100" dir="2700000" algn="tl" rotWithShape="0">
                    <a:prstClr val="black">
                      <a:alpha val="5000"/>
                    </a:prstClr>
                  </a:outerShdw>
                </a:effectLst>
              </a:rPr>
              <a:t>公司背景</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21" presetClass="entr" presetSubtype="1" fill="hold" grpId="0" nodeType="withEffect">
                                  <p:stCondLst>
                                    <p:cond delay="50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1500"/>
                                        <p:tgtEl>
                                          <p:spTgt spid="6"/>
                                        </p:tgtEl>
                                      </p:cBhvr>
                                    </p:animEffect>
                                  </p:childTnLst>
                                </p:cTn>
                              </p:par>
                              <p:par>
                                <p:cTn id="20" presetID="21" presetClass="entr" presetSubtype="1" fill="hold" grpId="0" nodeType="withEffect">
                                  <p:stCondLst>
                                    <p:cond delay="500"/>
                                  </p:stCondLst>
                                  <p:childTnLst>
                                    <p:set>
                                      <p:cBhvr>
                                        <p:cTn id="21" dur="1" fill="hold">
                                          <p:stCondLst>
                                            <p:cond delay="0"/>
                                          </p:stCondLst>
                                        </p:cTn>
                                        <p:tgtEl>
                                          <p:spTgt spid="19"/>
                                        </p:tgtEl>
                                        <p:attrNameLst>
                                          <p:attrName>style.visibility</p:attrName>
                                        </p:attrNameLst>
                                      </p:cBhvr>
                                      <p:to>
                                        <p:strVal val="visible"/>
                                      </p:to>
                                    </p:set>
                                    <p:animEffect transition="in" filter="wheel(1)">
                                      <p:cBhvr>
                                        <p:cTn id="22" dur="1500"/>
                                        <p:tgtEl>
                                          <p:spTgt spid="19"/>
                                        </p:tgtEl>
                                      </p:cBhvr>
                                    </p:animEffect>
                                  </p:childTnLst>
                                </p:cTn>
                              </p:par>
                              <p:par>
                                <p:cTn id="23" presetID="21" presetClass="entr" presetSubtype="1" fill="hold" grpId="0" nodeType="withEffect">
                                  <p:stCondLst>
                                    <p:cond delay="500"/>
                                  </p:stCondLst>
                                  <p:childTnLst>
                                    <p:set>
                                      <p:cBhvr>
                                        <p:cTn id="24" dur="1" fill="hold">
                                          <p:stCondLst>
                                            <p:cond delay="0"/>
                                          </p:stCondLst>
                                        </p:cTn>
                                        <p:tgtEl>
                                          <p:spTgt spid="13"/>
                                        </p:tgtEl>
                                        <p:attrNameLst>
                                          <p:attrName>style.visibility</p:attrName>
                                        </p:attrNameLst>
                                      </p:cBhvr>
                                      <p:to>
                                        <p:strVal val="visible"/>
                                      </p:to>
                                    </p:set>
                                    <p:animEffect transition="in" filter="wheel(1)">
                                      <p:cBhvr>
                                        <p:cTn id="25" dur="1500"/>
                                        <p:tgtEl>
                                          <p:spTgt spid="13"/>
                                        </p:tgtEl>
                                      </p:cBhvr>
                                    </p:animEffect>
                                  </p:childTnLst>
                                </p:cTn>
                              </p:par>
                              <p:par>
                                <p:cTn id="26" presetID="10" presetClass="entr" presetSubtype="0" fill="hold" grpId="0" nodeType="withEffect">
                                  <p:stCondLst>
                                    <p:cond delay="200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grpId="0" nodeType="withEffect">
                                  <p:stCondLst>
                                    <p:cond delay="200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22" presetClass="entr" presetSubtype="4" fill="hold" nodeType="withEffect">
                                  <p:stCondLst>
                                    <p:cond delay="2500"/>
                                  </p:stCondLst>
                                  <p:childTnLst>
                                    <p:set>
                                      <p:cBhvr>
                                        <p:cTn id="36" dur="1" fill="hold">
                                          <p:stCondLst>
                                            <p:cond delay="0"/>
                                          </p:stCondLst>
                                        </p:cTn>
                                        <p:tgtEl>
                                          <p:spTgt spid="41"/>
                                        </p:tgtEl>
                                        <p:attrNameLst>
                                          <p:attrName>style.visibility</p:attrName>
                                        </p:attrNameLst>
                                      </p:cBhvr>
                                      <p:to>
                                        <p:strVal val="visible"/>
                                      </p:to>
                                    </p:set>
                                    <p:animEffect transition="in" filter="wipe(down)">
                                      <p:cBhvr>
                                        <p:cTn id="37" dur="500"/>
                                        <p:tgtEl>
                                          <p:spTgt spid="41"/>
                                        </p:tgtEl>
                                      </p:cBhvr>
                                    </p:animEffect>
                                  </p:childTnLst>
                                </p:cTn>
                              </p:par>
                              <p:par>
                                <p:cTn id="38" presetID="22" presetClass="entr" presetSubtype="4" fill="hold" nodeType="withEffect">
                                  <p:stCondLst>
                                    <p:cond delay="2500"/>
                                  </p:stCondLst>
                                  <p:childTnLst>
                                    <p:set>
                                      <p:cBhvr>
                                        <p:cTn id="39" dur="1" fill="hold">
                                          <p:stCondLst>
                                            <p:cond delay="0"/>
                                          </p:stCondLst>
                                        </p:cTn>
                                        <p:tgtEl>
                                          <p:spTgt spid="111"/>
                                        </p:tgtEl>
                                        <p:attrNameLst>
                                          <p:attrName>style.visibility</p:attrName>
                                        </p:attrNameLst>
                                      </p:cBhvr>
                                      <p:to>
                                        <p:strVal val="visible"/>
                                      </p:to>
                                    </p:set>
                                    <p:animEffect transition="in" filter="wipe(down)">
                                      <p:cBhvr>
                                        <p:cTn id="40" dur="500"/>
                                        <p:tgtEl>
                                          <p:spTgt spid="111"/>
                                        </p:tgtEl>
                                      </p:cBhvr>
                                    </p:animEffect>
                                  </p:childTnLst>
                                </p:cTn>
                              </p:par>
                              <p:par>
                                <p:cTn id="41" presetID="22" presetClass="entr" presetSubtype="4" fill="hold" nodeType="withEffect">
                                  <p:stCondLst>
                                    <p:cond delay="2500"/>
                                  </p:stCondLst>
                                  <p:childTnLst>
                                    <p:set>
                                      <p:cBhvr>
                                        <p:cTn id="42" dur="1" fill="hold">
                                          <p:stCondLst>
                                            <p:cond delay="0"/>
                                          </p:stCondLst>
                                        </p:cTn>
                                        <p:tgtEl>
                                          <p:spTgt spid="112"/>
                                        </p:tgtEl>
                                        <p:attrNameLst>
                                          <p:attrName>style.visibility</p:attrName>
                                        </p:attrNameLst>
                                      </p:cBhvr>
                                      <p:to>
                                        <p:strVal val="visible"/>
                                      </p:to>
                                    </p:set>
                                    <p:animEffect transition="in" filter="wipe(down)">
                                      <p:cBhvr>
                                        <p:cTn id="43" dur="500"/>
                                        <p:tgtEl>
                                          <p:spTgt spid="112"/>
                                        </p:tgtEl>
                                      </p:cBhvr>
                                    </p:animEffect>
                                  </p:childTnLst>
                                </p:cTn>
                              </p:par>
                              <p:par>
                                <p:cTn id="44" presetID="23" presetClass="entr" presetSubtype="16" fill="hold" nodeType="withEffect">
                                  <p:stCondLst>
                                    <p:cond delay="3000"/>
                                  </p:stCondLst>
                                  <p:childTnLst>
                                    <p:set>
                                      <p:cBhvr>
                                        <p:cTn id="45" dur="1" fill="hold">
                                          <p:stCondLst>
                                            <p:cond delay="0"/>
                                          </p:stCondLst>
                                        </p:cTn>
                                        <p:tgtEl>
                                          <p:spTgt spid="113"/>
                                        </p:tgtEl>
                                        <p:attrNameLst>
                                          <p:attrName>style.visibility</p:attrName>
                                        </p:attrNameLst>
                                      </p:cBhvr>
                                      <p:to>
                                        <p:strVal val="visible"/>
                                      </p:to>
                                    </p:set>
                                    <p:anim calcmode="lin" valueType="num">
                                      <p:cBhvr>
                                        <p:cTn id="46" dur="750" fill="hold"/>
                                        <p:tgtEl>
                                          <p:spTgt spid="113"/>
                                        </p:tgtEl>
                                        <p:attrNameLst>
                                          <p:attrName>ppt_w</p:attrName>
                                        </p:attrNameLst>
                                      </p:cBhvr>
                                      <p:tavLst>
                                        <p:tav tm="0">
                                          <p:val>
                                            <p:fltVal val="0"/>
                                          </p:val>
                                        </p:tav>
                                        <p:tav tm="100000">
                                          <p:val>
                                            <p:strVal val="#ppt_w"/>
                                          </p:val>
                                        </p:tav>
                                      </p:tavLst>
                                    </p:anim>
                                    <p:anim calcmode="lin" valueType="num">
                                      <p:cBhvr>
                                        <p:cTn id="47" dur="750" fill="hold"/>
                                        <p:tgtEl>
                                          <p:spTgt spid="113"/>
                                        </p:tgtEl>
                                        <p:attrNameLst>
                                          <p:attrName>ppt_h</p:attrName>
                                        </p:attrNameLst>
                                      </p:cBhvr>
                                      <p:tavLst>
                                        <p:tav tm="0">
                                          <p:val>
                                            <p:fltVal val="0"/>
                                          </p:val>
                                        </p:tav>
                                        <p:tav tm="100000">
                                          <p:val>
                                            <p:strVal val="#ppt_h"/>
                                          </p:val>
                                        </p:tav>
                                      </p:tavLst>
                                    </p:anim>
                                  </p:childTnLst>
                                </p:cTn>
                              </p:par>
                              <p:par>
                                <p:cTn id="48" presetID="23" presetClass="entr" presetSubtype="16" fill="hold" nodeType="withEffect">
                                  <p:stCondLst>
                                    <p:cond delay="3000"/>
                                  </p:stCondLst>
                                  <p:childTnLst>
                                    <p:set>
                                      <p:cBhvr>
                                        <p:cTn id="49" dur="1" fill="hold">
                                          <p:stCondLst>
                                            <p:cond delay="0"/>
                                          </p:stCondLst>
                                        </p:cTn>
                                        <p:tgtEl>
                                          <p:spTgt spid="114"/>
                                        </p:tgtEl>
                                        <p:attrNameLst>
                                          <p:attrName>style.visibility</p:attrName>
                                        </p:attrNameLst>
                                      </p:cBhvr>
                                      <p:to>
                                        <p:strVal val="visible"/>
                                      </p:to>
                                    </p:set>
                                    <p:anim calcmode="lin" valueType="num">
                                      <p:cBhvr>
                                        <p:cTn id="50" dur="750" fill="hold"/>
                                        <p:tgtEl>
                                          <p:spTgt spid="114"/>
                                        </p:tgtEl>
                                        <p:attrNameLst>
                                          <p:attrName>ppt_w</p:attrName>
                                        </p:attrNameLst>
                                      </p:cBhvr>
                                      <p:tavLst>
                                        <p:tav tm="0">
                                          <p:val>
                                            <p:fltVal val="0"/>
                                          </p:val>
                                        </p:tav>
                                        <p:tav tm="100000">
                                          <p:val>
                                            <p:strVal val="#ppt_w"/>
                                          </p:val>
                                        </p:tav>
                                      </p:tavLst>
                                    </p:anim>
                                    <p:anim calcmode="lin" valueType="num">
                                      <p:cBhvr>
                                        <p:cTn id="51" dur="750" fill="hold"/>
                                        <p:tgtEl>
                                          <p:spTgt spid="114"/>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3000"/>
                                  </p:stCondLst>
                                  <p:childTnLst>
                                    <p:set>
                                      <p:cBhvr>
                                        <p:cTn id="53" dur="1" fill="hold">
                                          <p:stCondLst>
                                            <p:cond delay="0"/>
                                          </p:stCondLst>
                                        </p:cTn>
                                        <p:tgtEl>
                                          <p:spTgt spid="115"/>
                                        </p:tgtEl>
                                        <p:attrNameLst>
                                          <p:attrName>style.visibility</p:attrName>
                                        </p:attrNameLst>
                                      </p:cBhvr>
                                      <p:to>
                                        <p:strVal val="visible"/>
                                      </p:to>
                                    </p:set>
                                    <p:anim calcmode="lin" valueType="num">
                                      <p:cBhvr>
                                        <p:cTn id="54" dur="750" fill="hold"/>
                                        <p:tgtEl>
                                          <p:spTgt spid="115"/>
                                        </p:tgtEl>
                                        <p:attrNameLst>
                                          <p:attrName>ppt_w</p:attrName>
                                        </p:attrNameLst>
                                      </p:cBhvr>
                                      <p:tavLst>
                                        <p:tav tm="0">
                                          <p:val>
                                            <p:fltVal val="0"/>
                                          </p:val>
                                        </p:tav>
                                        <p:tav tm="100000">
                                          <p:val>
                                            <p:strVal val="#ppt_w"/>
                                          </p:val>
                                        </p:tav>
                                      </p:tavLst>
                                    </p:anim>
                                    <p:anim calcmode="lin" valueType="num">
                                      <p:cBhvr>
                                        <p:cTn id="55" dur="750" fill="hold"/>
                                        <p:tgtEl>
                                          <p:spTgt spid="115"/>
                                        </p:tgtEl>
                                        <p:attrNameLst>
                                          <p:attrName>ppt_h</p:attrName>
                                        </p:attrNameLst>
                                      </p:cBhvr>
                                      <p:tavLst>
                                        <p:tav tm="0">
                                          <p:val>
                                            <p:fltVal val="0"/>
                                          </p:val>
                                        </p:tav>
                                        <p:tav tm="100000">
                                          <p:val>
                                            <p:strVal val="#ppt_h"/>
                                          </p:val>
                                        </p:tav>
                                      </p:tavLst>
                                    </p:anim>
                                  </p:childTnLst>
                                </p:cTn>
                              </p:par>
                              <p:par>
                                <p:cTn id="56" presetID="10" presetClass="entr" presetSubtype="0" fill="hold" grpId="0" nodeType="withEffect">
                                  <p:stCondLst>
                                    <p:cond delay="375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750"/>
                                        <p:tgtEl>
                                          <p:spTgt spid="26"/>
                                        </p:tgtEl>
                                      </p:cBhvr>
                                    </p:animEffect>
                                  </p:childTnLst>
                                </p:cTn>
                              </p:par>
                              <p:par>
                                <p:cTn id="59" presetID="10" presetClass="entr" presetSubtype="0" fill="hold" grpId="0" nodeType="withEffect">
                                  <p:stCondLst>
                                    <p:cond delay="375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750"/>
                                        <p:tgtEl>
                                          <p:spTgt spid="29"/>
                                        </p:tgtEl>
                                      </p:cBhvr>
                                    </p:animEffect>
                                  </p:childTnLst>
                                </p:cTn>
                              </p:par>
                              <p:par>
                                <p:cTn id="62" presetID="10" presetClass="entr" presetSubtype="0" fill="hold" grpId="0" nodeType="withEffect">
                                  <p:stCondLst>
                                    <p:cond delay="375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750"/>
                                        <p:tgtEl>
                                          <p:spTgt spid="32"/>
                                        </p:tgtEl>
                                      </p:cBhvr>
                                    </p:animEffect>
                                  </p:childTnLst>
                                </p:cTn>
                              </p:par>
                              <p:par>
                                <p:cTn id="65" presetID="10" presetClass="entr" presetSubtype="0" fill="hold" nodeType="withEffect">
                                  <p:stCondLst>
                                    <p:cond delay="4500"/>
                                  </p:stCondLst>
                                  <p:childTnLst>
                                    <p:set>
                                      <p:cBhvr>
                                        <p:cTn id="66" dur="1" fill="hold">
                                          <p:stCondLst>
                                            <p:cond delay="0"/>
                                          </p:stCondLst>
                                        </p:cTn>
                                        <p:tgtEl>
                                          <p:spTgt spid="116"/>
                                        </p:tgtEl>
                                        <p:attrNameLst>
                                          <p:attrName>style.visibility</p:attrName>
                                        </p:attrNameLst>
                                      </p:cBhvr>
                                      <p:to>
                                        <p:strVal val="visible"/>
                                      </p:to>
                                    </p:set>
                                    <p:animEffect transition="in" filter="fade">
                                      <p:cBhvr>
                                        <p:cTn id="67" dur="750"/>
                                        <p:tgtEl>
                                          <p:spTgt spid="116"/>
                                        </p:tgtEl>
                                      </p:cBhvr>
                                    </p:animEffect>
                                  </p:childTnLst>
                                </p:cTn>
                              </p:par>
                              <p:par>
                                <p:cTn id="68" presetID="10" presetClass="entr" presetSubtype="0" fill="hold" nodeType="withEffect">
                                  <p:stCondLst>
                                    <p:cond delay="4500"/>
                                  </p:stCondLst>
                                  <p:childTnLst>
                                    <p:set>
                                      <p:cBhvr>
                                        <p:cTn id="69" dur="1" fill="hold">
                                          <p:stCondLst>
                                            <p:cond delay="0"/>
                                          </p:stCondLst>
                                        </p:cTn>
                                        <p:tgtEl>
                                          <p:spTgt spid="117"/>
                                        </p:tgtEl>
                                        <p:attrNameLst>
                                          <p:attrName>style.visibility</p:attrName>
                                        </p:attrNameLst>
                                      </p:cBhvr>
                                      <p:to>
                                        <p:strVal val="visible"/>
                                      </p:to>
                                    </p:set>
                                    <p:animEffect transition="in" filter="fade">
                                      <p:cBhvr>
                                        <p:cTn id="70" dur="750"/>
                                        <p:tgtEl>
                                          <p:spTgt spid="117"/>
                                        </p:tgtEl>
                                      </p:cBhvr>
                                    </p:animEffect>
                                  </p:childTnLst>
                                </p:cTn>
                              </p:par>
                              <p:par>
                                <p:cTn id="71" presetID="10" presetClass="entr" presetSubtype="0" fill="hold" nodeType="withEffect">
                                  <p:stCondLst>
                                    <p:cond delay="4500"/>
                                  </p:stCondLst>
                                  <p:childTnLst>
                                    <p:set>
                                      <p:cBhvr>
                                        <p:cTn id="72" dur="1" fill="hold">
                                          <p:stCondLst>
                                            <p:cond delay="0"/>
                                          </p:stCondLst>
                                        </p:cTn>
                                        <p:tgtEl>
                                          <p:spTgt spid="118"/>
                                        </p:tgtEl>
                                        <p:attrNameLst>
                                          <p:attrName>style.visibility</p:attrName>
                                        </p:attrNameLst>
                                      </p:cBhvr>
                                      <p:to>
                                        <p:strVal val="visible"/>
                                      </p:to>
                                    </p:set>
                                    <p:animEffect transition="in" filter="fade">
                                      <p:cBhvr>
                                        <p:cTn id="73" dur="75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2" grpId="0" animBg="1"/>
      <p:bldP spid="13" grpId="0" animBg="1"/>
      <p:bldP spid="14" grpId="0" animBg="1"/>
      <p:bldP spid="18" grpId="0" animBg="1"/>
      <p:bldP spid="19" grpId="0" animBg="1"/>
      <p:bldP spid="20" grpId="0" animBg="1"/>
      <p:bldP spid="26" grpId="0"/>
      <p:bldP spid="29"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矩形 99"/>
          <p:cNvSpPr/>
          <p:nvPr/>
        </p:nvSpPr>
        <p:spPr>
          <a:xfrm>
            <a:off x="8040624" y="4541521"/>
            <a:ext cx="4151376" cy="2316480"/>
          </a:xfrm>
          <a:prstGeom prst="rect">
            <a:avLst/>
          </a:prstGeom>
          <a:solidFill>
            <a:srgbClr val="ED9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文本框 172"/>
          <p:cNvSpPr txBox="1"/>
          <p:nvPr/>
        </p:nvSpPr>
        <p:spPr>
          <a:xfrm>
            <a:off x="8174166" y="5145763"/>
            <a:ext cx="3884293" cy="1107996"/>
          </a:xfrm>
          <a:prstGeom prst="rect">
            <a:avLst/>
          </a:prstGeom>
          <a:noFill/>
        </p:spPr>
        <p:txBody>
          <a:bodyPr wrap="square" rtlCol="0">
            <a:spAutoFit/>
          </a:bodyPr>
          <a:lstStyle/>
          <a:p>
            <a:r>
              <a:rPr lang="zh-CN" altLang="en-US" sz="6600" spc="600" dirty="0">
                <a:solidFill>
                  <a:schemeClr val="bg1"/>
                </a:solidFill>
              </a:rPr>
              <a:t>行业龙头</a:t>
            </a:r>
          </a:p>
        </p:txBody>
      </p:sp>
      <p:sp>
        <p:nvSpPr>
          <p:cNvPr id="98" name="矩形 97"/>
          <p:cNvSpPr/>
          <p:nvPr/>
        </p:nvSpPr>
        <p:spPr>
          <a:xfrm>
            <a:off x="0" y="6065520"/>
            <a:ext cx="4043680" cy="792480"/>
          </a:xfrm>
          <a:prstGeom prst="rect">
            <a:avLst/>
          </a:prstGeom>
          <a:solidFill>
            <a:srgbClr val="ED9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矩形 98"/>
          <p:cNvSpPr/>
          <p:nvPr/>
        </p:nvSpPr>
        <p:spPr>
          <a:xfrm>
            <a:off x="4023360" y="5303519"/>
            <a:ext cx="4017264" cy="1554481"/>
          </a:xfrm>
          <a:prstGeom prst="rect">
            <a:avLst/>
          </a:prstGeom>
          <a:solidFill>
            <a:srgbClr val="ED9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1" name="组合 100"/>
          <p:cNvGrpSpPr/>
          <p:nvPr/>
        </p:nvGrpSpPr>
        <p:grpSpPr>
          <a:xfrm>
            <a:off x="642013" y="816845"/>
            <a:ext cx="2759654" cy="5248675"/>
            <a:chOff x="10360025" y="6118225"/>
            <a:chExt cx="2217738" cy="4217988"/>
          </a:xfrm>
        </p:grpSpPr>
        <p:sp>
          <p:nvSpPr>
            <p:cNvPr id="102" name="Freeform 5"/>
            <p:cNvSpPr/>
            <p:nvPr/>
          </p:nvSpPr>
          <p:spPr bwMode="auto">
            <a:xfrm>
              <a:off x="12211050" y="7648575"/>
              <a:ext cx="366713" cy="814388"/>
            </a:xfrm>
            <a:custGeom>
              <a:avLst/>
              <a:gdLst>
                <a:gd name="T0" fmla="*/ 0 w 98"/>
                <a:gd name="T1" fmla="*/ 200 h 217"/>
                <a:gd name="T2" fmla="*/ 11 w 98"/>
                <a:gd name="T3" fmla="*/ 112 h 217"/>
                <a:gd name="T4" fmla="*/ 23 w 98"/>
                <a:gd name="T5" fmla="*/ 19 h 217"/>
                <a:gd name="T6" fmla="*/ 30 w 98"/>
                <a:gd name="T7" fmla="*/ 1 h 217"/>
                <a:gd name="T8" fmla="*/ 40 w 98"/>
                <a:gd name="T9" fmla="*/ 24 h 217"/>
                <a:gd name="T10" fmla="*/ 39 w 98"/>
                <a:gd name="T11" fmla="*/ 66 h 217"/>
                <a:gd name="T12" fmla="*/ 51 w 98"/>
                <a:gd name="T13" fmla="*/ 60 h 217"/>
                <a:gd name="T14" fmla="*/ 60 w 98"/>
                <a:gd name="T15" fmla="*/ 80 h 217"/>
                <a:gd name="T16" fmla="*/ 68 w 98"/>
                <a:gd name="T17" fmla="*/ 78 h 217"/>
                <a:gd name="T18" fmla="*/ 77 w 98"/>
                <a:gd name="T19" fmla="*/ 90 h 217"/>
                <a:gd name="T20" fmla="*/ 86 w 98"/>
                <a:gd name="T21" fmla="*/ 88 h 217"/>
                <a:gd name="T22" fmla="*/ 87 w 98"/>
                <a:gd name="T23" fmla="*/ 138 h 217"/>
                <a:gd name="T24" fmla="*/ 81 w 98"/>
                <a:gd name="T25" fmla="*/ 143 h 217"/>
                <a:gd name="T26" fmla="*/ 58 w 98"/>
                <a:gd name="T27" fmla="*/ 199 h 217"/>
                <a:gd name="T28" fmla="*/ 49 w 98"/>
                <a:gd name="T29" fmla="*/ 209 h 217"/>
                <a:gd name="T30" fmla="*/ 0 w 98"/>
                <a:gd name="T31" fmla="*/ 20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217">
                  <a:moveTo>
                    <a:pt x="0" y="200"/>
                  </a:moveTo>
                  <a:cubicBezTo>
                    <a:pt x="11" y="112"/>
                    <a:pt x="11" y="112"/>
                    <a:pt x="11" y="112"/>
                  </a:cubicBezTo>
                  <a:cubicBezTo>
                    <a:pt x="11" y="112"/>
                    <a:pt x="23" y="36"/>
                    <a:pt x="23" y="19"/>
                  </a:cubicBezTo>
                  <a:cubicBezTo>
                    <a:pt x="23" y="19"/>
                    <a:pt x="20" y="0"/>
                    <a:pt x="30" y="1"/>
                  </a:cubicBezTo>
                  <a:cubicBezTo>
                    <a:pt x="41" y="2"/>
                    <a:pt x="40" y="24"/>
                    <a:pt x="40" y="24"/>
                  </a:cubicBezTo>
                  <a:cubicBezTo>
                    <a:pt x="40" y="24"/>
                    <a:pt x="41" y="50"/>
                    <a:pt x="39" y="66"/>
                  </a:cubicBezTo>
                  <a:cubicBezTo>
                    <a:pt x="39" y="66"/>
                    <a:pt x="41" y="58"/>
                    <a:pt x="51" y="60"/>
                  </a:cubicBezTo>
                  <a:cubicBezTo>
                    <a:pt x="60" y="63"/>
                    <a:pt x="60" y="80"/>
                    <a:pt x="60" y="80"/>
                  </a:cubicBezTo>
                  <a:cubicBezTo>
                    <a:pt x="60" y="80"/>
                    <a:pt x="62" y="77"/>
                    <a:pt x="68" y="78"/>
                  </a:cubicBezTo>
                  <a:cubicBezTo>
                    <a:pt x="75" y="80"/>
                    <a:pt x="77" y="90"/>
                    <a:pt x="77" y="90"/>
                  </a:cubicBezTo>
                  <a:cubicBezTo>
                    <a:pt x="77" y="90"/>
                    <a:pt x="81" y="86"/>
                    <a:pt x="86" y="88"/>
                  </a:cubicBezTo>
                  <a:cubicBezTo>
                    <a:pt x="91" y="91"/>
                    <a:pt x="98" y="99"/>
                    <a:pt x="87" y="138"/>
                  </a:cubicBezTo>
                  <a:cubicBezTo>
                    <a:pt x="87" y="138"/>
                    <a:pt x="85" y="142"/>
                    <a:pt x="81" y="143"/>
                  </a:cubicBezTo>
                  <a:cubicBezTo>
                    <a:pt x="81" y="143"/>
                    <a:pt x="69" y="195"/>
                    <a:pt x="58" y="199"/>
                  </a:cubicBezTo>
                  <a:cubicBezTo>
                    <a:pt x="58" y="199"/>
                    <a:pt x="50" y="201"/>
                    <a:pt x="49" y="209"/>
                  </a:cubicBezTo>
                  <a:cubicBezTo>
                    <a:pt x="49" y="209"/>
                    <a:pt x="21" y="217"/>
                    <a:pt x="0" y="200"/>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6"/>
            <p:cNvSpPr>
              <a:spLocks noEditPoints="1"/>
            </p:cNvSpPr>
            <p:nvPr/>
          </p:nvSpPr>
          <p:spPr bwMode="auto">
            <a:xfrm>
              <a:off x="12211050" y="7659688"/>
              <a:ext cx="363538" cy="803275"/>
            </a:xfrm>
            <a:custGeom>
              <a:avLst/>
              <a:gdLst>
                <a:gd name="T0" fmla="*/ 88 w 97"/>
                <a:gd name="T1" fmla="*/ 87 h 214"/>
                <a:gd name="T2" fmla="*/ 82 w 97"/>
                <a:gd name="T3" fmla="*/ 131 h 214"/>
                <a:gd name="T4" fmla="*/ 74 w 97"/>
                <a:gd name="T5" fmla="*/ 126 h 214"/>
                <a:gd name="T6" fmla="*/ 80 w 97"/>
                <a:gd name="T7" fmla="*/ 90 h 214"/>
                <a:gd name="T8" fmla="*/ 80 w 97"/>
                <a:gd name="T9" fmla="*/ 89 h 214"/>
                <a:gd name="T10" fmla="*/ 80 w 97"/>
                <a:gd name="T11" fmla="*/ 86 h 214"/>
                <a:gd name="T12" fmla="*/ 80 w 97"/>
                <a:gd name="T13" fmla="*/ 85 h 214"/>
                <a:gd name="T14" fmla="*/ 77 w 97"/>
                <a:gd name="T15" fmla="*/ 87 h 214"/>
                <a:gd name="T16" fmla="*/ 72 w 97"/>
                <a:gd name="T17" fmla="*/ 77 h 214"/>
                <a:gd name="T18" fmla="*/ 65 w 97"/>
                <a:gd name="T19" fmla="*/ 130 h 214"/>
                <a:gd name="T20" fmla="*/ 60 w 97"/>
                <a:gd name="T21" fmla="*/ 131 h 214"/>
                <a:gd name="T22" fmla="*/ 55 w 97"/>
                <a:gd name="T23" fmla="*/ 120 h 214"/>
                <a:gd name="T24" fmla="*/ 62 w 97"/>
                <a:gd name="T25" fmla="*/ 104 h 214"/>
                <a:gd name="T26" fmla="*/ 61 w 97"/>
                <a:gd name="T27" fmla="*/ 76 h 214"/>
                <a:gd name="T28" fmla="*/ 60 w 97"/>
                <a:gd name="T29" fmla="*/ 77 h 214"/>
                <a:gd name="T30" fmla="*/ 58 w 97"/>
                <a:gd name="T31" fmla="*/ 66 h 214"/>
                <a:gd name="T32" fmla="*/ 57 w 97"/>
                <a:gd name="T33" fmla="*/ 71 h 214"/>
                <a:gd name="T34" fmla="*/ 58 w 97"/>
                <a:gd name="T35" fmla="*/ 73 h 214"/>
                <a:gd name="T36" fmla="*/ 58 w 97"/>
                <a:gd name="T37" fmla="*/ 88 h 214"/>
                <a:gd name="T38" fmla="*/ 59 w 97"/>
                <a:gd name="T39" fmla="*/ 90 h 214"/>
                <a:gd name="T40" fmla="*/ 59 w 97"/>
                <a:gd name="T41" fmla="*/ 102 h 214"/>
                <a:gd name="T42" fmla="*/ 56 w 97"/>
                <a:gd name="T43" fmla="*/ 109 h 214"/>
                <a:gd name="T44" fmla="*/ 47 w 97"/>
                <a:gd name="T45" fmla="*/ 103 h 214"/>
                <a:gd name="T46" fmla="*/ 39 w 97"/>
                <a:gd name="T47" fmla="*/ 95 h 214"/>
                <a:gd name="T48" fmla="*/ 39 w 97"/>
                <a:gd name="T49" fmla="*/ 92 h 214"/>
                <a:gd name="T50" fmla="*/ 42 w 97"/>
                <a:gd name="T51" fmla="*/ 60 h 214"/>
                <a:gd name="T52" fmla="*/ 43 w 97"/>
                <a:gd name="T53" fmla="*/ 58 h 214"/>
                <a:gd name="T54" fmla="*/ 39 w 97"/>
                <a:gd name="T55" fmla="*/ 63 h 214"/>
                <a:gd name="T56" fmla="*/ 40 w 97"/>
                <a:gd name="T57" fmla="*/ 21 h 214"/>
                <a:gd name="T58" fmla="*/ 35 w 97"/>
                <a:gd name="T59" fmla="*/ 0 h 214"/>
                <a:gd name="T60" fmla="*/ 35 w 97"/>
                <a:gd name="T61" fmla="*/ 61 h 214"/>
                <a:gd name="T62" fmla="*/ 21 w 97"/>
                <a:gd name="T63" fmla="*/ 100 h 214"/>
                <a:gd name="T64" fmla="*/ 20 w 97"/>
                <a:gd name="T65" fmla="*/ 100 h 214"/>
                <a:gd name="T66" fmla="*/ 17 w 97"/>
                <a:gd name="T67" fmla="*/ 100 h 214"/>
                <a:gd name="T68" fmla="*/ 12 w 97"/>
                <a:gd name="T69" fmla="*/ 103 h 214"/>
                <a:gd name="T70" fmla="*/ 11 w 97"/>
                <a:gd name="T71" fmla="*/ 109 h 214"/>
                <a:gd name="T72" fmla="*/ 0 w 97"/>
                <a:gd name="T73" fmla="*/ 197 h 214"/>
                <a:gd name="T74" fmla="*/ 49 w 97"/>
                <a:gd name="T75" fmla="*/ 206 h 214"/>
                <a:gd name="T76" fmla="*/ 58 w 97"/>
                <a:gd name="T77" fmla="*/ 196 h 214"/>
                <a:gd name="T78" fmla="*/ 79 w 97"/>
                <a:gd name="T79" fmla="*/ 148 h 214"/>
                <a:gd name="T80" fmla="*/ 60 w 97"/>
                <a:gd name="T81" fmla="*/ 137 h 214"/>
                <a:gd name="T82" fmla="*/ 45 w 97"/>
                <a:gd name="T83" fmla="*/ 132 h 214"/>
                <a:gd name="T84" fmla="*/ 23 w 97"/>
                <a:gd name="T85" fmla="*/ 131 h 214"/>
                <a:gd name="T86" fmla="*/ 23 w 97"/>
                <a:gd name="T87" fmla="*/ 127 h 214"/>
                <a:gd name="T88" fmla="*/ 40 w 97"/>
                <a:gd name="T89" fmla="*/ 124 h 214"/>
                <a:gd name="T90" fmla="*/ 52 w 97"/>
                <a:gd name="T91" fmla="*/ 131 h 214"/>
                <a:gd name="T92" fmla="*/ 70 w 97"/>
                <a:gd name="T93" fmla="*/ 136 h 214"/>
                <a:gd name="T94" fmla="*/ 80 w 97"/>
                <a:gd name="T95" fmla="*/ 144 h 214"/>
                <a:gd name="T96" fmla="*/ 81 w 97"/>
                <a:gd name="T97" fmla="*/ 140 h 214"/>
                <a:gd name="T98" fmla="*/ 87 w 97"/>
                <a:gd name="T99" fmla="*/ 135 h 214"/>
                <a:gd name="T100" fmla="*/ 88 w 97"/>
                <a:gd name="T101" fmla="*/ 87 h 214"/>
                <a:gd name="T102" fmla="*/ 14 w 97"/>
                <a:gd name="T103" fmla="*/ 177 h 214"/>
                <a:gd name="T104" fmla="*/ 39 w 97"/>
                <a:gd name="T105" fmla="*/ 169 h 214"/>
                <a:gd name="T106" fmla="*/ 34 w 97"/>
                <a:gd name="T107" fmla="*/ 148 h 214"/>
                <a:gd name="T108" fmla="*/ 36 w 97"/>
                <a:gd name="T109" fmla="*/ 139 h 214"/>
                <a:gd name="T110" fmla="*/ 45 w 97"/>
                <a:gd name="T111" fmla="*/ 145 h 214"/>
                <a:gd name="T112" fmla="*/ 60 w 97"/>
                <a:gd name="T113" fmla="*/ 145 h 214"/>
                <a:gd name="T114" fmla="*/ 67 w 97"/>
                <a:gd name="T115" fmla="*/ 168 h 214"/>
                <a:gd name="T116" fmla="*/ 55 w 97"/>
                <a:gd name="T117" fmla="*/ 190 h 214"/>
                <a:gd name="T118" fmla="*/ 36 w 97"/>
                <a:gd name="T119" fmla="*/ 187 h 214"/>
                <a:gd name="T120" fmla="*/ 35 w 97"/>
                <a:gd name="T121" fmla="*/ 185 h 214"/>
                <a:gd name="T122" fmla="*/ 12 w 97"/>
                <a:gd name="T123" fmla="*/ 186 h 214"/>
                <a:gd name="T124" fmla="*/ 14 w 97"/>
                <a:gd name="T125" fmla="*/ 17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7" h="214">
                  <a:moveTo>
                    <a:pt x="88" y="87"/>
                  </a:moveTo>
                  <a:cubicBezTo>
                    <a:pt x="91" y="102"/>
                    <a:pt x="91" y="118"/>
                    <a:pt x="82" y="131"/>
                  </a:cubicBezTo>
                  <a:cubicBezTo>
                    <a:pt x="78" y="135"/>
                    <a:pt x="73" y="130"/>
                    <a:pt x="74" y="126"/>
                  </a:cubicBezTo>
                  <a:cubicBezTo>
                    <a:pt x="79" y="114"/>
                    <a:pt x="80" y="102"/>
                    <a:pt x="80" y="90"/>
                  </a:cubicBezTo>
                  <a:cubicBezTo>
                    <a:pt x="80" y="89"/>
                    <a:pt x="80" y="89"/>
                    <a:pt x="80" y="89"/>
                  </a:cubicBezTo>
                  <a:cubicBezTo>
                    <a:pt x="80" y="88"/>
                    <a:pt x="80" y="87"/>
                    <a:pt x="80" y="86"/>
                  </a:cubicBezTo>
                  <a:cubicBezTo>
                    <a:pt x="80" y="86"/>
                    <a:pt x="80" y="85"/>
                    <a:pt x="80" y="85"/>
                  </a:cubicBezTo>
                  <a:cubicBezTo>
                    <a:pt x="78" y="86"/>
                    <a:pt x="77" y="87"/>
                    <a:pt x="77" y="87"/>
                  </a:cubicBezTo>
                  <a:cubicBezTo>
                    <a:pt x="77" y="87"/>
                    <a:pt x="76" y="81"/>
                    <a:pt x="72" y="77"/>
                  </a:cubicBezTo>
                  <a:cubicBezTo>
                    <a:pt x="76" y="95"/>
                    <a:pt x="77" y="115"/>
                    <a:pt x="65" y="130"/>
                  </a:cubicBezTo>
                  <a:cubicBezTo>
                    <a:pt x="63" y="132"/>
                    <a:pt x="61" y="132"/>
                    <a:pt x="60" y="131"/>
                  </a:cubicBezTo>
                  <a:cubicBezTo>
                    <a:pt x="53" y="131"/>
                    <a:pt x="51" y="126"/>
                    <a:pt x="55" y="120"/>
                  </a:cubicBezTo>
                  <a:cubicBezTo>
                    <a:pt x="58" y="115"/>
                    <a:pt x="61" y="111"/>
                    <a:pt x="62" y="104"/>
                  </a:cubicBezTo>
                  <a:cubicBezTo>
                    <a:pt x="63" y="95"/>
                    <a:pt x="61" y="86"/>
                    <a:pt x="61" y="76"/>
                  </a:cubicBezTo>
                  <a:cubicBezTo>
                    <a:pt x="60" y="77"/>
                    <a:pt x="60" y="77"/>
                    <a:pt x="60" y="77"/>
                  </a:cubicBezTo>
                  <a:cubicBezTo>
                    <a:pt x="60" y="77"/>
                    <a:pt x="60" y="71"/>
                    <a:pt x="58" y="66"/>
                  </a:cubicBezTo>
                  <a:cubicBezTo>
                    <a:pt x="58" y="67"/>
                    <a:pt x="58" y="69"/>
                    <a:pt x="57" y="71"/>
                  </a:cubicBezTo>
                  <a:cubicBezTo>
                    <a:pt x="57" y="72"/>
                    <a:pt x="58" y="72"/>
                    <a:pt x="58" y="73"/>
                  </a:cubicBezTo>
                  <a:cubicBezTo>
                    <a:pt x="57" y="78"/>
                    <a:pt x="58" y="83"/>
                    <a:pt x="58" y="88"/>
                  </a:cubicBezTo>
                  <a:cubicBezTo>
                    <a:pt x="58" y="88"/>
                    <a:pt x="59" y="89"/>
                    <a:pt x="59" y="90"/>
                  </a:cubicBezTo>
                  <a:cubicBezTo>
                    <a:pt x="59" y="94"/>
                    <a:pt x="60" y="98"/>
                    <a:pt x="59" y="102"/>
                  </a:cubicBezTo>
                  <a:cubicBezTo>
                    <a:pt x="59" y="104"/>
                    <a:pt x="58" y="108"/>
                    <a:pt x="56" y="109"/>
                  </a:cubicBezTo>
                  <a:cubicBezTo>
                    <a:pt x="52" y="112"/>
                    <a:pt x="48" y="107"/>
                    <a:pt x="47" y="103"/>
                  </a:cubicBezTo>
                  <a:cubicBezTo>
                    <a:pt x="43" y="103"/>
                    <a:pt x="40" y="100"/>
                    <a:pt x="39" y="95"/>
                  </a:cubicBezTo>
                  <a:cubicBezTo>
                    <a:pt x="39" y="94"/>
                    <a:pt x="39" y="93"/>
                    <a:pt x="39" y="92"/>
                  </a:cubicBezTo>
                  <a:cubicBezTo>
                    <a:pt x="41" y="81"/>
                    <a:pt x="42" y="71"/>
                    <a:pt x="42" y="60"/>
                  </a:cubicBezTo>
                  <a:cubicBezTo>
                    <a:pt x="42" y="59"/>
                    <a:pt x="43" y="58"/>
                    <a:pt x="43" y="58"/>
                  </a:cubicBezTo>
                  <a:cubicBezTo>
                    <a:pt x="40" y="59"/>
                    <a:pt x="39" y="63"/>
                    <a:pt x="39" y="63"/>
                  </a:cubicBezTo>
                  <a:cubicBezTo>
                    <a:pt x="41" y="47"/>
                    <a:pt x="40" y="21"/>
                    <a:pt x="40" y="21"/>
                  </a:cubicBezTo>
                  <a:cubicBezTo>
                    <a:pt x="40" y="21"/>
                    <a:pt x="41" y="5"/>
                    <a:pt x="35" y="0"/>
                  </a:cubicBezTo>
                  <a:cubicBezTo>
                    <a:pt x="39" y="22"/>
                    <a:pt x="36" y="39"/>
                    <a:pt x="35" y="61"/>
                  </a:cubicBezTo>
                  <a:cubicBezTo>
                    <a:pt x="35" y="73"/>
                    <a:pt x="37" y="96"/>
                    <a:pt x="21" y="100"/>
                  </a:cubicBezTo>
                  <a:cubicBezTo>
                    <a:pt x="21" y="100"/>
                    <a:pt x="21" y="100"/>
                    <a:pt x="20" y="100"/>
                  </a:cubicBezTo>
                  <a:cubicBezTo>
                    <a:pt x="19" y="100"/>
                    <a:pt x="18" y="101"/>
                    <a:pt x="17" y="100"/>
                  </a:cubicBezTo>
                  <a:cubicBezTo>
                    <a:pt x="15" y="102"/>
                    <a:pt x="13" y="103"/>
                    <a:pt x="12" y="103"/>
                  </a:cubicBezTo>
                  <a:cubicBezTo>
                    <a:pt x="11" y="107"/>
                    <a:pt x="11" y="109"/>
                    <a:pt x="11" y="109"/>
                  </a:cubicBezTo>
                  <a:cubicBezTo>
                    <a:pt x="0" y="197"/>
                    <a:pt x="0" y="197"/>
                    <a:pt x="0" y="197"/>
                  </a:cubicBezTo>
                  <a:cubicBezTo>
                    <a:pt x="21" y="214"/>
                    <a:pt x="49" y="206"/>
                    <a:pt x="49" y="206"/>
                  </a:cubicBezTo>
                  <a:cubicBezTo>
                    <a:pt x="50" y="198"/>
                    <a:pt x="58" y="196"/>
                    <a:pt x="58" y="196"/>
                  </a:cubicBezTo>
                  <a:cubicBezTo>
                    <a:pt x="67" y="193"/>
                    <a:pt x="75" y="162"/>
                    <a:pt x="79" y="148"/>
                  </a:cubicBezTo>
                  <a:cubicBezTo>
                    <a:pt x="73" y="144"/>
                    <a:pt x="68" y="138"/>
                    <a:pt x="60" y="137"/>
                  </a:cubicBezTo>
                  <a:cubicBezTo>
                    <a:pt x="55" y="136"/>
                    <a:pt x="49" y="135"/>
                    <a:pt x="45" y="132"/>
                  </a:cubicBezTo>
                  <a:cubicBezTo>
                    <a:pt x="38" y="126"/>
                    <a:pt x="31" y="129"/>
                    <a:pt x="23" y="131"/>
                  </a:cubicBezTo>
                  <a:cubicBezTo>
                    <a:pt x="21" y="131"/>
                    <a:pt x="21" y="127"/>
                    <a:pt x="23" y="127"/>
                  </a:cubicBezTo>
                  <a:cubicBezTo>
                    <a:pt x="29" y="126"/>
                    <a:pt x="34" y="123"/>
                    <a:pt x="40" y="124"/>
                  </a:cubicBezTo>
                  <a:cubicBezTo>
                    <a:pt x="45" y="124"/>
                    <a:pt x="48" y="130"/>
                    <a:pt x="52" y="131"/>
                  </a:cubicBezTo>
                  <a:cubicBezTo>
                    <a:pt x="58" y="133"/>
                    <a:pt x="64" y="133"/>
                    <a:pt x="70" y="136"/>
                  </a:cubicBezTo>
                  <a:cubicBezTo>
                    <a:pt x="74" y="138"/>
                    <a:pt x="76" y="142"/>
                    <a:pt x="80" y="144"/>
                  </a:cubicBezTo>
                  <a:cubicBezTo>
                    <a:pt x="80" y="142"/>
                    <a:pt x="81" y="140"/>
                    <a:pt x="81" y="140"/>
                  </a:cubicBezTo>
                  <a:cubicBezTo>
                    <a:pt x="85" y="139"/>
                    <a:pt x="87" y="135"/>
                    <a:pt x="87" y="135"/>
                  </a:cubicBezTo>
                  <a:cubicBezTo>
                    <a:pt x="97" y="101"/>
                    <a:pt x="93" y="91"/>
                    <a:pt x="88" y="87"/>
                  </a:cubicBezTo>
                  <a:close/>
                  <a:moveTo>
                    <a:pt x="14" y="177"/>
                  </a:moveTo>
                  <a:cubicBezTo>
                    <a:pt x="22" y="180"/>
                    <a:pt x="36" y="180"/>
                    <a:pt x="39" y="169"/>
                  </a:cubicBezTo>
                  <a:cubicBezTo>
                    <a:pt x="40" y="164"/>
                    <a:pt x="42" y="149"/>
                    <a:pt x="34" y="148"/>
                  </a:cubicBezTo>
                  <a:cubicBezTo>
                    <a:pt x="29" y="146"/>
                    <a:pt x="31" y="138"/>
                    <a:pt x="36" y="139"/>
                  </a:cubicBezTo>
                  <a:cubicBezTo>
                    <a:pt x="40" y="140"/>
                    <a:pt x="43" y="142"/>
                    <a:pt x="45" y="145"/>
                  </a:cubicBezTo>
                  <a:cubicBezTo>
                    <a:pt x="49" y="141"/>
                    <a:pt x="55" y="141"/>
                    <a:pt x="60" y="145"/>
                  </a:cubicBezTo>
                  <a:cubicBezTo>
                    <a:pt x="67" y="151"/>
                    <a:pt x="68" y="159"/>
                    <a:pt x="67" y="168"/>
                  </a:cubicBezTo>
                  <a:cubicBezTo>
                    <a:pt x="66" y="176"/>
                    <a:pt x="63" y="186"/>
                    <a:pt x="55" y="190"/>
                  </a:cubicBezTo>
                  <a:cubicBezTo>
                    <a:pt x="49" y="193"/>
                    <a:pt x="41" y="193"/>
                    <a:pt x="36" y="187"/>
                  </a:cubicBezTo>
                  <a:cubicBezTo>
                    <a:pt x="36" y="186"/>
                    <a:pt x="35" y="185"/>
                    <a:pt x="35" y="185"/>
                  </a:cubicBezTo>
                  <a:cubicBezTo>
                    <a:pt x="29" y="188"/>
                    <a:pt x="20" y="188"/>
                    <a:pt x="12" y="186"/>
                  </a:cubicBezTo>
                  <a:cubicBezTo>
                    <a:pt x="7" y="184"/>
                    <a:pt x="9" y="176"/>
                    <a:pt x="14" y="177"/>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7"/>
            <p:cNvSpPr/>
            <p:nvPr/>
          </p:nvSpPr>
          <p:spPr bwMode="auto">
            <a:xfrm>
              <a:off x="12161838" y="8035925"/>
              <a:ext cx="288925" cy="371475"/>
            </a:xfrm>
            <a:custGeom>
              <a:avLst/>
              <a:gdLst>
                <a:gd name="T0" fmla="*/ 52 w 77"/>
                <a:gd name="T1" fmla="*/ 82 h 99"/>
                <a:gd name="T2" fmla="*/ 5 w 77"/>
                <a:gd name="T3" fmla="*/ 73 h 99"/>
                <a:gd name="T4" fmla="*/ 16 w 77"/>
                <a:gd name="T5" fmla="*/ 15 h 99"/>
                <a:gd name="T6" fmla="*/ 47 w 77"/>
                <a:gd name="T7" fmla="*/ 5 h 99"/>
                <a:gd name="T8" fmla="*/ 60 w 77"/>
                <a:gd name="T9" fmla="*/ 6 h 99"/>
                <a:gd name="T10" fmla="*/ 33 w 77"/>
                <a:gd name="T11" fmla="*/ 30 h 99"/>
                <a:gd name="T12" fmla="*/ 52 w 77"/>
                <a:gd name="T13" fmla="*/ 82 h 99"/>
              </a:gdLst>
              <a:ahLst/>
              <a:cxnLst>
                <a:cxn ang="0">
                  <a:pos x="T0" y="T1"/>
                </a:cxn>
                <a:cxn ang="0">
                  <a:pos x="T2" y="T3"/>
                </a:cxn>
                <a:cxn ang="0">
                  <a:pos x="T4" y="T5"/>
                </a:cxn>
                <a:cxn ang="0">
                  <a:pos x="T6" y="T7"/>
                </a:cxn>
                <a:cxn ang="0">
                  <a:pos x="T8" y="T9"/>
                </a:cxn>
                <a:cxn ang="0">
                  <a:pos x="T10" y="T11"/>
                </a:cxn>
                <a:cxn ang="0">
                  <a:pos x="T12" y="T13"/>
                </a:cxn>
              </a:cxnLst>
              <a:rect l="0" t="0" r="r" b="b"/>
              <a:pathLst>
                <a:path w="77" h="99">
                  <a:moveTo>
                    <a:pt x="52" y="82"/>
                  </a:moveTo>
                  <a:cubicBezTo>
                    <a:pt x="52" y="82"/>
                    <a:pt x="18" y="99"/>
                    <a:pt x="5" y="73"/>
                  </a:cubicBezTo>
                  <a:cubicBezTo>
                    <a:pt x="5" y="73"/>
                    <a:pt x="0" y="29"/>
                    <a:pt x="16" y="15"/>
                  </a:cubicBezTo>
                  <a:cubicBezTo>
                    <a:pt x="16" y="15"/>
                    <a:pt x="41" y="11"/>
                    <a:pt x="47" y="5"/>
                  </a:cubicBezTo>
                  <a:cubicBezTo>
                    <a:pt x="54" y="0"/>
                    <a:pt x="58" y="3"/>
                    <a:pt x="60" y="6"/>
                  </a:cubicBezTo>
                  <a:cubicBezTo>
                    <a:pt x="62" y="9"/>
                    <a:pt x="50" y="33"/>
                    <a:pt x="33" y="30"/>
                  </a:cubicBezTo>
                  <a:cubicBezTo>
                    <a:pt x="33" y="30"/>
                    <a:pt x="77" y="49"/>
                    <a:pt x="52" y="82"/>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8"/>
            <p:cNvSpPr/>
            <p:nvPr/>
          </p:nvSpPr>
          <p:spPr bwMode="auto">
            <a:xfrm>
              <a:off x="12176125" y="8080375"/>
              <a:ext cx="195263" cy="293688"/>
            </a:xfrm>
            <a:custGeom>
              <a:avLst/>
              <a:gdLst>
                <a:gd name="T0" fmla="*/ 39 w 52"/>
                <a:gd name="T1" fmla="*/ 71 h 78"/>
                <a:gd name="T2" fmla="*/ 36 w 52"/>
                <a:gd name="T3" fmla="*/ 34 h 78"/>
                <a:gd name="T4" fmla="*/ 34 w 52"/>
                <a:gd name="T5" fmla="*/ 27 h 78"/>
                <a:gd name="T6" fmla="*/ 29 w 52"/>
                <a:gd name="T7" fmla="*/ 24 h 78"/>
                <a:gd name="T8" fmla="*/ 31 w 52"/>
                <a:gd name="T9" fmla="*/ 16 h 78"/>
                <a:gd name="T10" fmla="*/ 33 w 52"/>
                <a:gd name="T11" fmla="*/ 14 h 78"/>
                <a:gd name="T12" fmla="*/ 46 w 52"/>
                <a:gd name="T13" fmla="*/ 12 h 78"/>
                <a:gd name="T14" fmla="*/ 52 w 52"/>
                <a:gd name="T15" fmla="*/ 6 h 78"/>
                <a:gd name="T16" fmla="*/ 52 w 52"/>
                <a:gd name="T17" fmla="*/ 4 h 78"/>
                <a:gd name="T18" fmla="*/ 49 w 52"/>
                <a:gd name="T19" fmla="*/ 0 h 78"/>
                <a:gd name="T20" fmla="*/ 43 w 52"/>
                <a:gd name="T21" fmla="*/ 1 h 78"/>
                <a:gd name="T22" fmla="*/ 41 w 52"/>
                <a:gd name="T23" fmla="*/ 0 h 78"/>
                <a:gd name="T24" fmla="*/ 19 w 52"/>
                <a:gd name="T25" fmla="*/ 11 h 78"/>
                <a:gd name="T26" fmla="*/ 6 w 52"/>
                <a:gd name="T27" fmla="*/ 38 h 78"/>
                <a:gd name="T28" fmla="*/ 0 w 52"/>
                <a:gd name="T29" fmla="*/ 52 h 78"/>
                <a:gd name="T30" fmla="*/ 1 w 52"/>
                <a:gd name="T31" fmla="*/ 61 h 78"/>
                <a:gd name="T32" fmla="*/ 39 w 52"/>
                <a:gd name="T33" fmla="*/ 74 h 78"/>
                <a:gd name="T34" fmla="*/ 39 w 52"/>
                <a:gd name="T35" fmla="*/ 7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8">
                  <a:moveTo>
                    <a:pt x="39" y="71"/>
                  </a:moveTo>
                  <a:cubicBezTo>
                    <a:pt x="45" y="61"/>
                    <a:pt x="44" y="43"/>
                    <a:pt x="36" y="34"/>
                  </a:cubicBezTo>
                  <a:cubicBezTo>
                    <a:pt x="34" y="32"/>
                    <a:pt x="34" y="29"/>
                    <a:pt x="34" y="27"/>
                  </a:cubicBezTo>
                  <a:cubicBezTo>
                    <a:pt x="33" y="26"/>
                    <a:pt x="31" y="25"/>
                    <a:pt x="29" y="24"/>
                  </a:cubicBezTo>
                  <a:cubicBezTo>
                    <a:pt x="25" y="22"/>
                    <a:pt x="27" y="16"/>
                    <a:pt x="31" y="16"/>
                  </a:cubicBezTo>
                  <a:cubicBezTo>
                    <a:pt x="31" y="15"/>
                    <a:pt x="32" y="14"/>
                    <a:pt x="33" y="14"/>
                  </a:cubicBezTo>
                  <a:cubicBezTo>
                    <a:pt x="37" y="15"/>
                    <a:pt x="42" y="14"/>
                    <a:pt x="46" y="12"/>
                  </a:cubicBezTo>
                  <a:cubicBezTo>
                    <a:pt x="48" y="10"/>
                    <a:pt x="50" y="8"/>
                    <a:pt x="52" y="6"/>
                  </a:cubicBezTo>
                  <a:cubicBezTo>
                    <a:pt x="51" y="5"/>
                    <a:pt x="51" y="5"/>
                    <a:pt x="52" y="4"/>
                  </a:cubicBezTo>
                  <a:cubicBezTo>
                    <a:pt x="52" y="2"/>
                    <a:pt x="51" y="1"/>
                    <a:pt x="49" y="0"/>
                  </a:cubicBezTo>
                  <a:cubicBezTo>
                    <a:pt x="47" y="0"/>
                    <a:pt x="45" y="0"/>
                    <a:pt x="43" y="1"/>
                  </a:cubicBezTo>
                  <a:cubicBezTo>
                    <a:pt x="42" y="1"/>
                    <a:pt x="42" y="1"/>
                    <a:pt x="41" y="0"/>
                  </a:cubicBezTo>
                  <a:cubicBezTo>
                    <a:pt x="33" y="3"/>
                    <a:pt x="25" y="6"/>
                    <a:pt x="19" y="11"/>
                  </a:cubicBezTo>
                  <a:cubicBezTo>
                    <a:pt x="10" y="17"/>
                    <a:pt x="9" y="29"/>
                    <a:pt x="6" y="38"/>
                  </a:cubicBezTo>
                  <a:cubicBezTo>
                    <a:pt x="5" y="43"/>
                    <a:pt x="3" y="48"/>
                    <a:pt x="0" y="52"/>
                  </a:cubicBezTo>
                  <a:cubicBezTo>
                    <a:pt x="0" y="57"/>
                    <a:pt x="1" y="61"/>
                    <a:pt x="1" y="61"/>
                  </a:cubicBezTo>
                  <a:cubicBezTo>
                    <a:pt x="10" y="78"/>
                    <a:pt x="28" y="77"/>
                    <a:pt x="39" y="74"/>
                  </a:cubicBezTo>
                  <a:cubicBezTo>
                    <a:pt x="39" y="73"/>
                    <a:pt x="39" y="72"/>
                    <a:pt x="39" y="71"/>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9"/>
            <p:cNvSpPr/>
            <p:nvPr/>
          </p:nvSpPr>
          <p:spPr bwMode="auto">
            <a:xfrm>
              <a:off x="11583988" y="8137525"/>
              <a:ext cx="798513" cy="630238"/>
            </a:xfrm>
            <a:custGeom>
              <a:avLst/>
              <a:gdLst>
                <a:gd name="T0" fmla="*/ 15 w 213"/>
                <a:gd name="T1" fmla="*/ 18 h 168"/>
                <a:gd name="T2" fmla="*/ 60 w 213"/>
                <a:gd name="T3" fmla="*/ 20 h 168"/>
                <a:gd name="T4" fmla="*/ 127 w 213"/>
                <a:gd name="T5" fmla="*/ 88 h 168"/>
                <a:gd name="T6" fmla="*/ 158 w 213"/>
                <a:gd name="T7" fmla="*/ 114 h 168"/>
                <a:gd name="T8" fmla="*/ 172 w 213"/>
                <a:gd name="T9" fmla="*/ 66 h 168"/>
                <a:gd name="T10" fmla="*/ 213 w 213"/>
                <a:gd name="T11" fmla="*/ 81 h 168"/>
                <a:gd name="T12" fmla="*/ 201 w 213"/>
                <a:gd name="T13" fmla="*/ 126 h 168"/>
                <a:gd name="T14" fmla="*/ 163 w 213"/>
                <a:gd name="T15" fmla="*/ 167 h 168"/>
                <a:gd name="T16" fmla="*/ 120 w 213"/>
                <a:gd name="T17" fmla="*/ 143 h 168"/>
                <a:gd name="T18" fmla="*/ 54 w 213"/>
                <a:gd name="T19" fmla="*/ 78 h 168"/>
                <a:gd name="T20" fmla="*/ 36 w 213"/>
                <a:gd name="T21" fmla="*/ 61 h 168"/>
                <a:gd name="T22" fmla="*/ 15 w 213"/>
                <a:gd name="T23" fmla="*/ 1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 h="168">
                  <a:moveTo>
                    <a:pt x="15" y="18"/>
                  </a:moveTo>
                  <a:cubicBezTo>
                    <a:pt x="15" y="18"/>
                    <a:pt x="34" y="0"/>
                    <a:pt x="60" y="20"/>
                  </a:cubicBezTo>
                  <a:cubicBezTo>
                    <a:pt x="86" y="41"/>
                    <a:pt x="116" y="79"/>
                    <a:pt x="127" y="88"/>
                  </a:cubicBezTo>
                  <a:cubicBezTo>
                    <a:pt x="135" y="95"/>
                    <a:pt x="145" y="114"/>
                    <a:pt x="158" y="114"/>
                  </a:cubicBezTo>
                  <a:cubicBezTo>
                    <a:pt x="165" y="114"/>
                    <a:pt x="172" y="66"/>
                    <a:pt x="172" y="66"/>
                  </a:cubicBezTo>
                  <a:cubicBezTo>
                    <a:pt x="213" y="81"/>
                    <a:pt x="213" y="81"/>
                    <a:pt x="213" y="81"/>
                  </a:cubicBezTo>
                  <a:cubicBezTo>
                    <a:pt x="201" y="126"/>
                    <a:pt x="201" y="126"/>
                    <a:pt x="201" y="126"/>
                  </a:cubicBezTo>
                  <a:cubicBezTo>
                    <a:pt x="201" y="126"/>
                    <a:pt x="188" y="168"/>
                    <a:pt x="163" y="167"/>
                  </a:cubicBezTo>
                  <a:cubicBezTo>
                    <a:pt x="149" y="166"/>
                    <a:pt x="130" y="153"/>
                    <a:pt x="120" y="143"/>
                  </a:cubicBezTo>
                  <a:cubicBezTo>
                    <a:pt x="98" y="121"/>
                    <a:pt x="76" y="100"/>
                    <a:pt x="54" y="78"/>
                  </a:cubicBezTo>
                  <a:cubicBezTo>
                    <a:pt x="49" y="74"/>
                    <a:pt x="42" y="63"/>
                    <a:pt x="36" y="61"/>
                  </a:cubicBezTo>
                  <a:cubicBezTo>
                    <a:pt x="36" y="61"/>
                    <a:pt x="0" y="45"/>
                    <a:pt x="15" y="18"/>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0"/>
            <p:cNvSpPr/>
            <p:nvPr/>
          </p:nvSpPr>
          <p:spPr bwMode="auto">
            <a:xfrm>
              <a:off x="11583988" y="8151813"/>
              <a:ext cx="798513" cy="615950"/>
            </a:xfrm>
            <a:custGeom>
              <a:avLst/>
              <a:gdLst>
                <a:gd name="T0" fmla="*/ 194 w 213"/>
                <a:gd name="T1" fmla="*/ 70 h 164"/>
                <a:gd name="T2" fmla="*/ 159 w 213"/>
                <a:gd name="T3" fmla="*/ 133 h 164"/>
                <a:gd name="T4" fmla="*/ 98 w 213"/>
                <a:gd name="T5" fmla="*/ 103 h 164"/>
                <a:gd name="T6" fmla="*/ 51 w 213"/>
                <a:gd name="T7" fmla="*/ 11 h 164"/>
                <a:gd name="T8" fmla="*/ 15 w 213"/>
                <a:gd name="T9" fmla="*/ 14 h 164"/>
                <a:gd name="T10" fmla="*/ 36 w 213"/>
                <a:gd name="T11" fmla="*/ 57 h 164"/>
                <a:gd name="T12" fmla="*/ 54 w 213"/>
                <a:gd name="T13" fmla="*/ 74 h 164"/>
                <a:gd name="T14" fmla="*/ 120 w 213"/>
                <a:gd name="T15" fmla="*/ 139 h 164"/>
                <a:gd name="T16" fmla="*/ 163 w 213"/>
                <a:gd name="T17" fmla="*/ 163 h 164"/>
                <a:gd name="T18" fmla="*/ 201 w 213"/>
                <a:gd name="T19" fmla="*/ 122 h 164"/>
                <a:gd name="T20" fmla="*/ 213 w 213"/>
                <a:gd name="T21" fmla="*/ 77 h 164"/>
                <a:gd name="T22" fmla="*/ 194 w 213"/>
                <a:gd name="T23" fmla="*/ 7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 h="164">
                  <a:moveTo>
                    <a:pt x="194" y="70"/>
                  </a:moveTo>
                  <a:cubicBezTo>
                    <a:pt x="193" y="92"/>
                    <a:pt x="184" y="127"/>
                    <a:pt x="159" y="133"/>
                  </a:cubicBezTo>
                  <a:cubicBezTo>
                    <a:pt x="133" y="140"/>
                    <a:pt x="115" y="120"/>
                    <a:pt x="98" y="103"/>
                  </a:cubicBezTo>
                  <a:cubicBezTo>
                    <a:pt x="83" y="88"/>
                    <a:pt x="29" y="36"/>
                    <a:pt x="51" y="11"/>
                  </a:cubicBezTo>
                  <a:cubicBezTo>
                    <a:pt x="30" y="0"/>
                    <a:pt x="15" y="14"/>
                    <a:pt x="15" y="14"/>
                  </a:cubicBezTo>
                  <a:cubicBezTo>
                    <a:pt x="0" y="41"/>
                    <a:pt x="36" y="57"/>
                    <a:pt x="36" y="57"/>
                  </a:cubicBezTo>
                  <a:cubicBezTo>
                    <a:pt x="42" y="59"/>
                    <a:pt x="49" y="70"/>
                    <a:pt x="54" y="74"/>
                  </a:cubicBezTo>
                  <a:cubicBezTo>
                    <a:pt x="76" y="96"/>
                    <a:pt x="98" y="117"/>
                    <a:pt x="120" y="139"/>
                  </a:cubicBezTo>
                  <a:cubicBezTo>
                    <a:pt x="130" y="149"/>
                    <a:pt x="149" y="162"/>
                    <a:pt x="163" y="163"/>
                  </a:cubicBezTo>
                  <a:cubicBezTo>
                    <a:pt x="188" y="164"/>
                    <a:pt x="201" y="122"/>
                    <a:pt x="201" y="122"/>
                  </a:cubicBezTo>
                  <a:cubicBezTo>
                    <a:pt x="213" y="77"/>
                    <a:pt x="213" y="77"/>
                    <a:pt x="213" y="77"/>
                  </a:cubicBezTo>
                  <a:lnTo>
                    <a:pt x="194" y="70"/>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1"/>
            <p:cNvSpPr/>
            <p:nvPr/>
          </p:nvSpPr>
          <p:spPr bwMode="auto">
            <a:xfrm>
              <a:off x="12195175" y="8332788"/>
              <a:ext cx="222250" cy="141288"/>
            </a:xfrm>
            <a:custGeom>
              <a:avLst/>
              <a:gdLst>
                <a:gd name="T0" fmla="*/ 2 w 59"/>
                <a:gd name="T1" fmla="*/ 0 h 38"/>
                <a:gd name="T2" fmla="*/ 59 w 59"/>
                <a:gd name="T3" fmla="*/ 20 h 38"/>
                <a:gd name="T4" fmla="*/ 55 w 59"/>
                <a:gd name="T5" fmla="*/ 38 h 38"/>
                <a:gd name="T6" fmla="*/ 0 w 59"/>
                <a:gd name="T7" fmla="*/ 20 h 38"/>
                <a:gd name="T8" fmla="*/ 2 w 59"/>
                <a:gd name="T9" fmla="*/ 0 h 38"/>
              </a:gdLst>
              <a:ahLst/>
              <a:cxnLst>
                <a:cxn ang="0">
                  <a:pos x="T0" y="T1"/>
                </a:cxn>
                <a:cxn ang="0">
                  <a:pos x="T2" y="T3"/>
                </a:cxn>
                <a:cxn ang="0">
                  <a:pos x="T4" y="T5"/>
                </a:cxn>
                <a:cxn ang="0">
                  <a:pos x="T6" y="T7"/>
                </a:cxn>
                <a:cxn ang="0">
                  <a:pos x="T8" y="T9"/>
                </a:cxn>
              </a:cxnLst>
              <a:rect l="0" t="0" r="r" b="b"/>
              <a:pathLst>
                <a:path w="59" h="38">
                  <a:moveTo>
                    <a:pt x="2" y="0"/>
                  </a:moveTo>
                  <a:cubicBezTo>
                    <a:pt x="2" y="0"/>
                    <a:pt x="31" y="15"/>
                    <a:pt x="59" y="20"/>
                  </a:cubicBezTo>
                  <a:cubicBezTo>
                    <a:pt x="55" y="38"/>
                    <a:pt x="55" y="38"/>
                    <a:pt x="55" y="38"/>
                  </a:cubicBezTo>
                  <a:cubicBezTo>
                    <a:pt x="55" y="38"/>
                    <a:pt x="15" y="38"/>
                    <a:pt x="0" y="20"/>
                  </a:cubicBezTo>
                  <a:lnTo>
                    <a:pt x="2" y="0"/>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2"/>
            <p:cNvSpPr/>
            <p:nvPr/>
          </p:nvSpPr>
          <p:spPr bwMode="auto">
            <a:xfrm>
              <a:off x="11163300" y="9040813"/>
              <a:ext cx="646113" cy="1235075"/>
            </a:xfrm>
            <a:custGeom>
              <a:avLst/>
              <a:gdLst>
                <a:gd name="T0" fmla="*/ 8 w 172"/>
                <a:gd name="T1" fmla="*/ 0 h 329"/>
                <a:gd name="T2" fmla="*/ 46 w 172"/>
                <a:gd name="T3" fmla="*/ 90 h 329"/>
                <a:gd name="T4" fmla="*/ 44 w 172"/>
                <a:gd name="T5" fmla="*/ 315 h 329"/>
                <a:gd name="T6" fmla="*/ 79 w 172"/>
                <a:gd name="T7" fmla="*/ 329 h 329"/>
                <a:gd name="T8" fmla="*/ 78 w 172"/>
                <a:gd name="T9" fmla="*/ 99 h 329"/>
                <a:gd name="T10" fmla="*/ 101 w 172"/>
                <a:gd name="T11" fmla="*/ 97 h 329"/>
                <a:gd name="T12" fmla="*/ 117 w 172"/>
                <a:gd name="T13" fmla="*/ 322 h 329"/>
                <a:gd name="T14" fmla="*/ 142 w 172"/>
                <a:gd name="T15" fmla="*/ 302 h 329"/>
                <a:gd name="T16" fmla="*/ 158 w 172"/>
                <a:gd name="T17" fmla="*/ 287 h 329"/>
                <a:gd name="T18" fmla="*/ 132 w 172"/>
                <a:gd name="T19" fmla="*/ 93 h 329"/>
                <a:gd name="T20" fmla="*/ 159 w 172"/>
                <a:gd name="T21" fmla="*/ 0 h 329"/>
                <a:gd name="T22" fmla="*/ 8 w 172"/>
                <a:gd name="T23"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2" h="329">
                  <a:moveTo>
                    <a:pt x="8" y="0"/>
                  </a:moveTo>
                  <a:cubicBezTo>
                    <a:pt x="8" y="0"/>
                    <a:pt x="0" y="81"/>
                    <a:pt x="46" y="90"/>
                  </a:cubicBezTo>
                  <a:cubicBezTo>
                    <a:pt x="44" y="315"/>
                    <a:pt x="44" y="315"/>
                    <a:pt x="44" y="315"/>
                  </a:cubicBezTo>
                  <a:cubicBezTo>
                    <a:pt x="79" y="329"/>
                    <a:pt x="79" y="329"/>
                    <a:pt x="79" y="329"/>
                  </a:cubicBezTo>
                  <a:cubicBezTo>
                    <a:pt x="78" y="99"/>
                    <a:pt x="78" y="99"/>
                    <a:pt x="78" y="99"/>
                  </a:cubicBezTo>
                  <a:cubicBezTo>
                    <a:pt x="78" y="99"/>
                    <a:pt x="94" y="102"/>
                    <a:pt x="101" y="97"/>
                  </a:cubicBezTo>
                  <a:cubicBezTo>
                    <a:pt x="117" y="322"/>
                    <a:pt x="117" y="322"/>
                    <a:pt x="117" y="322"/>
                  </a:cubicBezTo>
                  <a:cubicBezTo>
                    <a:pt x="142" y="302"/>
                    <a:pt x="142" y="302"/>
                    <a:pt x="142" y="302"/>
                  </a:cubicBezTo>
                  <a:cubicBezTo>
                    <a:pt x="158" y="287"/>
                    <a:pt x="158" y="287"/>
                    <a:pt x="158" y="287"/>
                  </a:cubicBezTo>
                  <a:cubicBezTo>
                    <a:pt x="132" y="93"/>
                    <a:pt x="132" y="93"/>
                    <a:pt x="132" y="93"/>
                  </a:cubicBezTo>
                  <a:cubicBezTo>
                    <a:pt x="132" y="93"/>
                    <a:pt x="172" y="70"/>
                    <a:pt x="159" y="0"/>
                  </a:cubicBezTo>
                  <a:lnTo>
                    <a:pt x="8" y="0"/>
                  </a:lnTo>
                  <a:close/>
                </a:path>
              </a:pathLst>
            </a:custGeom>
            <a:solidFill>
              <a:srgbClr val="1F46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3"/>
            <p:cNvSpPr/>
            <p:nvPr/>
          </p:nvSpPr>
          <p:spPr bwMode="auto">
            <a:xfrm>
              <a:off x="11204575" y="9040813"/>
              <a:ext cx="604838" cy="1235075"/>
            </a:xfrm>
            <a:custGeom>
              <a:avLst/>
              <a:gdLst>
                <a:gd name="T0" fmla="*/ 107 w 161"/>
                <a:gd name="T1" fmla="*/ 116 h 329"/>
                <a:gd name="T2" fmla="*/ 121 w 161"/>
                <a:gd name="T3" fmla="*/ 99 h 329"/>
                <a:gd name="T4" fmla="*/ 121 w 161"/>
                <a:gd name="T5" fmla="*/ 93 h 329"/>
                <a:gd name="T6" fmla="*/ 148 w 161"/>
                <a:gd name="T7" fmla="*/ 0 h 329"/>
                <a:gd name="T8" fmla="*/ 148 w 161"/>
                <a:gd name="T9" fmla="*/ 4 h 329"/>
                <a:gd name="T10" fmla="*/ 68 w 161"/>
                <a:gd name="T11" fmla="*/ 83 h 329"/>
                <a:gd name="T12" fmla="*/ 7 w 161"/>
                <a:gd name="T13" fmla="*/ 54 h 329"/>
                <a:gd name="T14" fmla="*/ 0 w 161"/>
                <a:gd name="T15" fmla="*/ 47 h 329"/>
                <a:gd name="T16" fmla="*/ 35 w 161"/>
                <a:gd name="T17" fmla="*/ 90 h 329"/>
                <a:gd name="T18" fmla="*/ 35 w 161"/>
                <a:gd name="T19" fmla="*/ 97 h 329"/>
                <a:gd name="T20" fmla="*/ 49 w 161"/>
                <a:gd name="T21" fmla="*/ 111 h 329"/>
                <a:gd name="T22" fmla="*/ 50 w 161"/>
                <a:gd name="T23" fmla="*/ 117 h 329"/>
                <a:gd name="T24" fmla="*/ 52 w 161"/>
                <a:gd name="T25" fmla="*/ 125 h 329"/>
                <a:gd name="T26" fmla="*/ 51 w 161"/>
                <a:gd name="T27" fmla="*/ 322 h 329"/>
                <a:gd name="T28" fmla="*/ 68 w 161"/>
                <a:gd name="T29" fmla="*/ 329 h 329"/>
                <a:gd name="T30" fmla="*/ 67 w 161"/>
                <a:gd name="T31" fmla="*/ 99 h 329"/>
                <a:gd name="T32" fmla="*/ 90 w 161"/>
                <a:gd name="T33" fmla="*/ 97 h 329"/>
                <a:gd name="T34" fmla="*/ 106 w 161"/>
                <a:gd name="T35" fmla="*/ 322 h 329"/>
                <a:gd name="T36" fmla="*/ 127 w 161"/>
                <a:gd name="T37" fmla="*/ 305 h 329"/>
                <a:gd name="T38" fmla="*/ 125 w 161"/>
                <a:gd name="T39" fmla="*/ 297 h 329"/>
                <a:gd name="T40" fmla="*/ 107 w 161"/>
                <a:gd name="T41" fmla="*/ 116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329">
                  <a:moveTo>
                    <a:pt x="107" y="116"/>
                  </a:moveTo>
                  <a:cubicBezTo>
                    <a:pt x="107" y="106"/>
                    <a:pt x="114" y="101"/>
                    <a:pt x="121" y="99"/>
                  </a:cubicBezTo>
                  <a:cubicBezTo>
                    <a:pt x="121" y="93"/>
                    <a:pt x="121" y="93"/>
                    <a:pt x="121" y="93"/>
                  </a:cubicBezTo>
                  <a:cubicBezTo>
                    <a:pt x="121" y="93"/>
                    <a:pt x="161" y="70"/>
                    <a:pt x="148" y="0"/>
                  </a:cubicBezTo>
                  <a:cubicBezTo>
                    <a:pt x="148" y="1"/>
                    <a:pt x="148" y="3"/>
                    <a:pt x="148" y="4"/>
                  </a:cubicBezTo>
                  <a:cubicBezTo>
                    <a:pt x="147" y="48"/>
                    <a:pt x="111" y="83"/>
                    <a:pt x="68" y="83"/>
                  </a:cubicBezTo>
                  <a:cubicBezTo>
                    <a:pt x="43" y="83"/>
                    <a:pt x="21" y="71"/>
                    <a:pt x="7" y="54"/>
                  </a:cubicBezTo>
                  <a:cubicBezTo>
                    <a:pt x="4" y="51"/>
                    <a:pt x="2" y="49"/>
                    <a:pt x="0" y="47"/>
                  </a:cubicBezTo>
                  <a:cubicBezTo>
                    <a:pt x="4" y="66"/>
                    <a:pt x="14" y="86"/>
                    <a:pt x="35" y="90"/>
                  </a:cubicBezTo>
                  <a:cubicBezTo>
                    <a:pt x="35" y="97"/>
                    <a:pt x="35" y="97"/>
                    <a:pt x="35" y="97"/>
                  </a:cubicBezTo>
                  <a:cubicBezTo>
                    <a:pt x="42" y="98"/>
                    <a:pt x="49" y="102"/>
                    <a:pt x="49" y="111"/>
                  </a:cubicBezTo>
                  <a:cubicBezTo>
                    <a:pt x="50" y="113"/>
                    <a:pt x="50" y="115"/>
                    <a:pt x="50" y="117"/>
                  </a:cubicBezTo>
                  <a:cubicBezTo>
                    <a:pt x="51" y="119"/>
                    <a:pt x="52" y="122"/>
                    <a:pt x="52" y="125"/>
                  </a:cubicBezTo>
                  <a:cubicBezTo>
                    <a:pt x="51" y="190"/>
                    <a:pt x="51" y="256"/>
                    <a:pt x="51" y="322"/>
                  </a:cubicBezTo>
                  <a:cubicBezTo>
                    <a:pt x="68" y="329"/>
                    <a:pt x="68" y="329"/>
                    <a:pt x="68" y="329"/>
                  </a:cubicBezTo>
                  <a:cubicBezTo>
                    <a:pt x="67" y="99"/>
                    <a:pt x="67" y="99"/>
                    <a:pt x="67" y="99"/>
                  </a:cubicBezTo>
                  <a:cubicBezTo>
                    <a:pt x="67" y="99"/>
                    <a:pt x="83" y="102"/>
                    <a:pt x="90" y="97"/>
                  </a:cubicBezTo>
                  <a:cubicBezTo>
                    <a:pt x="106" y="322"/>
                    <a:pt x="106" y="322"/>
                    <a:pt x="106" y="322"/>
                  </a:cubicBezTo>
                  <a:cubicBezTo>
                    <a:pt x="127" y="305"/>
                    <a:pt x="127" y="305"/>
                    <a:pt x="127" y="305"/>
                  </a:cubicBezTo>
                  <a:cubicBezTo>
                    <a:pt x="126" y="303"/>
                    <a:pt x="126" y="300"/>
                    <a:pt x="125" y="297"/>
                  </a:cubicBezTo>
                  <a:cubicBezTo>
                    <a:pt x="122" y="236"/>
                    <a:pt x="104" y="177"/>
                    <a:pt x="107" y="116"/>
                  </a:cubicBezTo>
                  <a:close/>
                </a:path>
              </a:pathLst>
            </a:custGeom>
            <a:solidFill>
              <a:srgbClr val="1B32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4"/>
            <p:cNvSpPr/>
            <p:nvPr/>
          </p:nvSpPr>
          <p:spPr bwMode="auto">
            <a:xfrm>
              <a:off x="11193463" y="8974138"/>
              <a:ext cx="566738" cy="176213"/>
            </a:xfrm>
            <a:custGeom>
              <a:avLst/>
              <a:gdLst>
                <a:gd name="T0" fmla="*/ 1 w 151"/>
                <a:gd name="T1" fmla="*/ 14 h 47"/>
                <a:gd name="T2" fmla="*/ 0 w 151"/>
                <a:gd name="T3" fmla="*/ 24 h 47"/>
                <a:gd name="T4" fmla="*/ 49 w 151"/>
                <a:gd name="T5" fmla="*/ 24 h 47"/>
                <a:gd name="T6" fmla="*/ 74 w 151"/>
                <a:gd name="T7" fmla="*/ 47 h 47"/>
                <a:gd name="T8" fmla="*/ 98 w 151"/>
                <a:gd name="T9" fmla="*/ 25 h 47"/>
                <a:gd name="T10" fmla="*/ 151 w 151"/>
                <a:gd name="T11" fmla="*/ 21 h 47"/>
                <a:gd name="T12" fmla="*/ 150 w 151"/>
                <a:gd name="T13" fmla="*/ 14 h 47"/>
                <a:gd name="T14" fmla="*/ 1 w 151"/>
                <a:gd name="T15" fmla="*/ 14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47">
                  <a:moveTo>
                    <a:pt x="1" y="14"/>
                  </a:moveTo>
                  <a:cubicBezTo>
                    <a:pt x="0" y="24"/>
                    <a:pt x="0" y="24"/>
                    <a:pt x="0" y="24"/>
                  </a:cubicBezTo>
                  <a:cubicBezTo>
                    <a:pt x="0" y="24"/>
                    <a:pt x="23" y="23"/>
                    <a:pt x="49" y="24"/>
                  </a:cubicBezTo>
                  <a:cubicBezTo>
                    <a:pt x="59" y="25"/>
                    <a:pt x="63" y="46"/>
                    <a:pt x="74" y="47"/>
                  </a:cubicBezTo>
                  <a:cubicBezTo>
                    <a:pt x="85" y="47"/>
                    <a:pt x="88" y="25"/>
                    <a:pt x="98" y="25"/>
                  </a:cubicBezTo>
                  <a:cubicBezTo>
                    <a:pt x="116" y="24"/>
                    <a:pt x="143" y="25"/>
                    <a:pt x="151" y="21"/>
                  </a:cubicBezTo>
                  <a:cubicBezTo>
                    <a:pt x="150" y="14"/>
                    <a:pt x="150" y="14"/>
                    <a:pt x="150" y="14"/>
                  </a:cubicBezTo>
                  <a:cubicBezTo>
                    <a:pt x="150" y="14"/>
                    <a:pt x="66" y="0"/>
                    <a:pt x="1" y="14"/>
                  </a:cubicBezTo>
                  <a:close/>
                </a:path>
              </a:pathLst>
            </a:custGeom>
            <a:solidFill>
              <a:srgbClr val="1B32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5"/>
            <p:cNvSpPr/>
            <p:nvPr/>
          </p:nvSpPr>
          <p:spPr bwMode="auto">
            <a:xfrm>
              <a:off x="10888663" y="10028238"/>
              <a:ext cx="608013" cy="307975"/>
            </a:xfrm>
            <a:custGeom>
              <a:avLst/>
              <a:gdLst>
                <a:gd name="T0" fmla="*/ 17 w 162"/>
                <a:gd name="T1" fmla="*/ 81 h 82"/>
                <a:gd name="T2" fmla="*/ 155 w 162"/>
                <a:gd name="T3" fmla="*/ 71 h 82"/>
                <a:gd name="T4" fmla="*/ 81 w 162"/>
                <a:gd name="T5" fmla="*/ 1 h 82"/>
                <a:gd name="T6" fmla="*/ 17 w 162"/>
                <a:gd name="T7" fmla="*/ 81 h 82"/>
              </a:gdLst>
              <a:ahLst/>
              <a:cxnLst>
                <a:cxn ang="0">
                  <a:pos x="T0" y="T1"/>
                </a:cxn>
                <a:cxn ang="0">
                  <a:pos x="T2" y="T3"/>
                </a:cxn>
                <a:cxn ang="0">
                  <a:pos x="T4" y="T5"/>
                </a:cxn>
                <a:cxn ang="0">
                  <a:pos x="T6" y="T7"/>
                </a:cxn>
              </a:cxnLst>
              <a:rect l="0" t="0" r="r" b="b"/>
              <a:pathLst>
                <a:path w="162" h="82">
                  <a:moveTo>
                    <a:pt x="17" y="81"/>
                  </a:moveTo>
                  <a:cubicBezTo>
                    <a:pt x="17" y="81"/>
                    <a:pt x="122" y="82"/>
                    <a:pt x="155" y="71"/>
                  </a:cubicBezTo>
                  <a:cubicBezTo>
                    <a:pt x="155" y="71"/>
                    <a:pt x="162" y="3"/>
                    <a:pt x="81" y="1"/>
                  </a:cubicBezTo>
                  <a:cubicBezTo>
                    <a:pt x="0" y="0"/>
                    <a:pt x="3" y="76"/>
                    <a:pt x="17" y="81"/>
                  </a:cubicBezTo>
                  <a:close/>
                </a:path>
              </a:pathLst>
            </a:custGeom>
            <a:solidFill>
              <a:srgbClr val="2A28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6"/>
            <p:cNvSpPr/>
            <p:nvPr/>
          </p:nvSpPr>
          <p:spPr bwMode="auto">
            <a:xfrm>
              <a:off x="10937875" y="10031413"/>
              <a:ext cx="481013" cy="263525"/>
            </a:xfrm>
            <a:custGeom>
              <a:avLst/>
              <a:gdLst>
                <a:gd name="T0" fmla="*/ 128 w 128"/>
                <a:gd name="T1" fmla="*/ 24 h 70"/>
                <a:gd name="T2" fmla="*/ 68 w 128"/>
                <a:gd name="T3" fmla="*/ 0 h 70"/>
                <a:gd name="T4" fmla="*/ 0 w 128"/>
                <a:gd name="T5" fmla="*/ 40 h 70"/>
                <a:gd name="T6" fmla="*/ 128 w 128"/>
                <a:gd name="T7" fmla="*/ 24 h 70"/>
              </a:gdLst>
              <a:ahLst/>
              <a:cxnLst>
                <a:cxn ang="0">
                  <a:pos x="T0" y="T1"/>
                </a:cxn>
                <a:cxn ang="0">
                  <a:pos x="T2" y="T3"/>
                </a:cxn>
                <a:cxn ang="0">
                  <a:pos x="T4" y="T5"/>
                </a:cxn>
                <a:cxn ang="0">
                  <a:pos x="T6" y="T7"/>
                </a:cxn>
              </a:cxnLst>
              <a:rect l="0" t="0" r="r" b="b"/>
              <a:pathLst>
                <a:path w="128" h="70">
                  <a:moveTo>
                    <a:pt x="128" y="24"/>
                  </a:moveTo>
                  <a:cubicBezTo>
                    <a:pt x="117" y="12"/>
                    <a:pt x="99" y="1"/>
                    <a:pt x="68" y="0"/>
                  </a:cubicBezTo>
                  <a:cubicBezTo>
                    <a:pt x="26" y="0"/>
                    <a:pt x="7" y="20"/>
                    <a:pt x="0" y="40"/>
                  </a:cubicBezTo>
                  <a:cubicBezTo>
                    <a:pt x="22" y="70"/>
                    <a:pt x="117" y="65"/>
                    <a:pt x="128" y="24"/>
                  </a:cubicBezTo>
                  <a:close/>
                </a:path>
              </a:pathLst>
            </a:custGeom>
            <a:solidFill>
              <a:srgbClr val="353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7"/>
            <p:cNvSpPr/>
            <p:nvPr/>
          </p:nvSpPr>
          <p:spPr bwMode="auto">
            <a:xfrm>
              <a:off x="11042650" y="10088563"/>
              <a:ext cx="79375" cy="41275"/>
            </a:xfrm>
            <a:custGeom>
              <a:avLst/>
              <a:gdLst>
                <a:gd name="T0" fmla="*/ 21 w 21"/>
                <a:gd name="T1" fmla="*/ 6 h 11"/>
                <a:gd name="T2" fmla="*/ 11 w 21"/>
                <a:gd name="T3" fmla="*/ 11 h 11"/>
                <a:gd name="T4" fmla="*/ 0 w 21"/>
                <a:gd name="T5" fmla="*/ 6 h 11"/>
                <a:gd name="T6" fmla="*/ 11 w 21"/>
                <a:gd name="T7" fmla="*/ 0 h 11"/>
                <a:gd name="T8" fmla="*/ 21 w 21"/>
                <a:gd name="T9" fmla="*/ 6 h 11"/>
              </a:gdLst>
              <a:ahLst/>
              <a:cxnLst>
                <a:cxn ang="0">
                  <a:pos x="T0" y="T1"/>
                </a:cxn>
                <a:cxn ang="0">
                  <a:pos x="T2" y="T3"/>
                </a:cxn>
                <a:cxn ang="0">
                  <a:pos x="T4" y="T5"/>
                </a:cxn>
                <a:cxn ang="0">
                  <a:pos x="T6" y="T7"/>
                </a:cxn>
                <a:cxn ang="0">
                  <a:pos x="T8" y="T9"/>
                </a:cxn>
              </a:cxnLst>
              <a:rect l="0" t="0" r="r" b="b"/>
              <a:pathLst>
                <a:path w="21" h="11">
                  <a:moveTo>
                    <a:pt x="21" y="6"/>
                  </a:moveTo>
                  <a:cubicBezTo>
                    <a:pt x="21" y="9"/>
                    <a:pt x="16" y="11"/>
                    <a:pt x="11" y="11"/>
                  </a:cubicBezTo>
                  <a:cubicBezTo>
                    <a:pt x="5" y="11"/>
                    <a:pt x="0" y="9"/>
                    <a:pt x="0" y="6"/>
                  </a:cubicBezTo>
                  <a:cubicBezTo>
                    <a:pt x="0" y="2"/>
                    <a:pt x="5" y="0"/>
                    <a:pt x="11" y="0"/>
                  </a:cubicBezTo>
                  <a:cubicBezTo>
                    <a:pt x="16" y="0"/>
                    <a:pt x="21" y="3"/>
                    <a:pt x="21" y="6"/>
                  </a:cubicBezTo>
                  <a:close/>
                </a:path>
              </a:pathLst>
            </a:custGeom>
            <a:solidFill>
              <a:srgbClr val="4848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8"/>
            <p:cNvSpPr/>
            <p:nvPr/>
          </p:nvSpPr>
          <p:spPr bwMode="auto">
            <a:xfrm>
              <a:off x="11561763" y="10028238"/>
              <a:ext cx="608013" cy="307975"/>
            </a:xfrm>
            <a:custGeom>
              <a:avLst/>
              <a:gdLst>
                <a:gd name="T0" fmla="*/ 144 w 162"/>
                <a:gd name="T1" fmla="*/ 81 h 82"/>
                <a:gd name="T2" fmla="*/ 6 w 162"/>
                <a:gd name="T3" fmla="*/ 71 h 82"/>
                <a:gd name="T4" fmla="*/ 81 w 162"/>
                <a:gd name="T5" fmla="*/ 1 h 82"/>
                <a:gd name="T6" fmla="*/ 144 w 162"/>
                <a:gd name="T7" fmla="*/ 81 h 82"/>
              </a:gdLst>
              <a:ahLst/>
              <a:cxnLst>
                <a:cxn ang="0">
                  <a:pos x="T0" y="T1"/>
                </a:cxn>
                <a:cxn ang="0">
                  <a:pos x="T2" y="T3"/>
                </a:cxn>
                <a:cxn ang="0">
                  <a:pos x="T4" y="T5"/>
                </a:cxn>
                <a:cxn ang="0">
                  <a:pos x="T6" y="T7"/>
                </a:cxn>
              </a:cxnLst>
              <a:rect l="0" t="0" r="r" b="b"/>
              <a:pathLst>
                <a:path w="162" h="82">
                  <a:moveTo>
                    <a:pt x="144" y="81"/>
                  </a:moveTo>
                  <a:cubicBezTo>
                    <a:pt x="144" y="81"/>
                    <a:pt x="40" y="82"/>
                    <a:pt x="6" y="71"/>
                  </a:cubicBezTo>
                  <a:cubicBezTo>
                    <a:pt x="6" y="71"/>
                    <a:pt x="0" y="3"/>
                    <a:pt x="81" y="1"/>
                  </a:cubicBezTo>
                  <a:cubicBezTo>
                    <a:pt x="162" y="0"/>
                    <a:pt x="159" y="76"/>
                    <a:pt x="144" y="81"/>
                  </a:cubicBezTo>
                  <a:close/>
                </a:path>
              </a:pathLst>
            </a:custGeom>
            <a:solidFill>
              <a:srgbClr val="2A28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9"/>
            <p:cNvSpPr/>
            <p:nvPr/>
          </p:nvSpPr>
          <p:spPr bwMode="auto">
            <a:xfrm>
              <a:off x="11639550" y="10031413"/>
              <a:ext cx="481013" cy="263525"/>
            </a:xfrm>
            <a:custGeom>
              <a:avLst/>
              <a:gdLst>
                <a:gd name="T0" fmla="*/ 0 w 128"/>
                <a:gd name="T1" fmla="*/ 24 h 70"/>
                <a:gd name="T2" fmla="*/ 60 w 128"/>
                <a:gd name="T3" fmla="*/ 0 h 70"/>
                <a:gd name="T4" fmla="*/ 128 w 128"/>
                <a:gd name="T5" fmla="*/ 40 h 70"/>
                <a:gd name="T6" fmla="*/ 0 w 128"/>
                <a:gd name="T7" fmla="*/ 24 h 70"/>
              </a:gdLst>
              <a:ahLst/>
              <a:cxnLst>
                <a:cxn ang="0">
                  <a:pos x="T0" y="T1"/>
                </a:cxn>
                <a:cxn ang="0">
                  <a:pos x="T2" y="T3"/>
                </a:cxn>
                <a:cxn ang="0">
                  <a:pos x="T4" y="T5"/>
                </a:cxn>
                <a:cxn ang="0">
                  <a:pos x="T6" y="T7"/>
                </a:cxn>
              </a:cxnLst>
              <a:rect l="0" t="0" r="r" b="b"/>
              <a:pathLst>
                <a:path w="128" h="70">
                  <a:moveTo>
                    <a:pt x="0" y="24"/>
                  </a:moveTo>
                  <a:cubicBezTo>
                    <a:pt x="10" y="12"/>
                    <a:pt x="29" y="1"/>
                    <a:pt x="60" y="0"/>
                  </a:cubicBezTo>
                  <a:cubicBezTo>
                    <a:pt x="102" y="0"/>
                    <a:pt x="121" y="20"/>
                    <a:pt x="128" y="40"/>
                  </a:cubicBezTo>
                  <a:cubicBezTo>
                    <a:pt x="105" y="70"/>
                    <a:pt x="10" y="65"/>
                    <a:pt x="0" y="24"/>
                  </a:cubicBezTo>
                  <a:close/>
                </a:path>
              </a:pathLst>
            </a:custGeom>
            <a:solidFill>
              <a:srgbClr val="353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20"/>
            <p:cNvSpPr/>
            <p:nvPr/>
          </p:nvSpPr>
          <p:spPr bwMode="auto">
            <a:xfrm>
              <a:off x="11933238" y="10088563"/>
              <a:ext cx="82550" cy="41275"/>
            </a:xfrm>
            <a:custGeom>
              <a:avLst/>
              <a:gdLst>
                <a:gd name="T0" fmla="*/ 0 w 22"/>
                <a:gd name="T1" fmla="*/ 6 h 11"/>
                <a:gd name="T2" fmla="*/ 11 w 22"/>
                <a:gd name="T3" fmla="*/ 11 h 11"/>
                <a:gd name="T4" fmla="*/ 22 w 22"/>
                <a:gd name="T5" fmla="*/ 6 h 11"/>
                <a:gd name="T6" fmla="*/ 11 w 22"/>
                <a:gd name="T7" fmla="*/ 0 h 11"/>
                <a:gd name="T8" fmla="*/ 0 w 22"/>
                <a:gd name="T9" fmla="*/ 6 h 11"/>
              </a:gdLst>
              <a:ahLst/>
              <a:cxnLst>
                <a:cxn ang="0">
                  <a:pos x="T0" y="T1"/>
                </a:cxn>
                <a:cxn ang="0">
                  <a:pos x="T2" y="T3"/>
                </a:cxn>
                <a:cxn ang="0">
                  <a:pos x="T4" y="T5"/>
                </a:cxn>
                <a:cxn ang="0">
                  <a:pos x="T6" y="T7"/>
                </a:cxn>
                <a:cxn ang="0">
                  <a:pos x="T8" y="T9"/>
                </a:cxn>
              </a:cxnLst>
              <a:rect l="0" t="0" r="r" b="b"/>
              <a:pathLst>
                <a:path w="22" h="11">
                  <a:moveTo>
                    <a:pt x="0" y="6"/>
                  </a:moveTo>
                  <a:cubicBezTo>
                    <a:pt x="0" y="9"/>
                    <a:pt x="5" y="11"/>
                    <a:pt x="11" y="11"/>
                  </a:cubicBezTo>
                  <a:cubicBezTo>
                    <a:pt x="17" y="11"/>
                    <a:pt x="22" y="9"/>
                    <a:pt x="22" y="6"/>
                  </a:cubicBezTo>
                  <a:cubicBezTo>
                    <a:pt x="22" y="2"/>
                    <a:pt x="17" y="0"/>
                    <a:pt x="11" y="0"/>
                  </a:cubicBezTo>
                  <a:cubicBezTo>
                    <a:pt x="5" y="0"/>
                    <a:pt x="0" y="3"/>
                    <a:pt x="0" y="6"/>
                  </a:cubicBezTo>
                  <a:close/>
                </a:path>
              </a:pathLst>
            </a:custGeom>
            <a:solidFill>
              <a:srgbClr val="4848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21"/>
            <p:cNvSpPr/>
            <p:nvPr/>
          </p:nvSpPr>
          <p:spPr bwMode="auto">
            <a:xfrm>
              <a:off x="10964863" y="8132763"/>
              <a:ext cx="242888" cy="844550"/>
            </a:xfrm>
            <a:custGeom>
              <a:avLst/>
              <a:gdLst>
                <a:gd name="T0" fmla="*/ 65 w 65"/>
                <a:gd name="T1" fmla="*/ 25 h 225"/>
                <a:gd name="T2" fmla="*/ 28 w 65"/>
                <a:gd name="T3" fmla="*/ 32 h 225"/>
                <a:gd name="T4" fmla="*/ 1 w 65"/>
                <a:gd name="T5" fmla="*/ 150 h 225"/>
                <a:gd name="T6" fmla="*/ 57 w 65"/>
                <a:gd name="T7" fmla="*/ 220 h 225"/>
                <a:gd name="T8" fmla="*/ 65 w 65"/>
                <a:gd name="T9" fmla="*/ 25 h 225"/>
              </a:gdLst>
              <a:ahLst/>
              <a:cxnLst>
                <a:cxn ang="0">
                  <a:pos x="T0" y="T1"/>
                </a:cxn>
                <a:cxn ang="0">
                  <a:pos x="T2" y="T3"/>
                </a:cxn>
                <a:cxn ang="0">
                  <a:pos x="T4" y="T5"/>
                </a:cxn>
                <a:cxn ang="0">
                  <a:pos x="T6" y="T7"/>
                </a:cxn>
                <a:cxn ang="0">
                  <a:pos x="T8" y="T9"/>
                </a:cxn>
              </a:cxnLst>
              <a:rect l="0" t="0" r="r" b="b"/>
              <a:pathLst>
                <a:path w="65" h="225">
                  <a:moveTo>
                    <a:pt x="65" y="25"/>
                  </a:moveTo>
                  <a:cubicBezTo>
                    <a:pt x="65" y="25"/>
                    <a:pt x="44" y="0"/>
                    <a:pt x="28" y="32"/>
                  </a:cubicBezTo>
                  <a:cubicBezTo>
                    <a:pt x="11" y="65"/>
                    <a:pt x="2" y="125"/>
                    <a:pt x="1" y="150"/>
                  </a:cubicBezTo>
                  <a:cubicBezTo>
                    <a:pt x="0" y="175"/>
                    <a:pt x="35" y="225"/>
                    <a:pt x="57" y="220"/>
                  </a:cubicBezTo>
                  <a:lnTo>
                    <a:pt x="65" y="25"/>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22"/>
            <p:cNvSpPr/>
            <p:nvPr/>
          </p:nvSpPr>
          <p:spPr bwMode="auto">
            <a:xfrm>
              <a:off x="10964863" y="8185150"/>
              <a:ext cx="242888" cy="792163"/>
            </a:xfrm>
            <a:custGeom>
              <a:avLst/>
              <a:gdLst>
                <a:gd name="T0" fmla="*/ 28 w 65"/>
                <a:gd name="T1" fmla="*/ 18 h 211"/>
                <a:gd name="T2" fmla="*/ 27 w 65"/>
                <a:gd name="T3" fmla="*/ 19 h 211"/>
                <a:gd name="T4" fmla="*/ 50 w 65"/>
                <a:gd name="T5" fmla="*/ 42 h 211"/>
                <a:gd name="T6" fmla="*/ 50 w 65"/>
                <a:gd name="T7" fmla="*/ 72 h 211"/>
                <a:gd name="T8" fmla="*/ 50 w 65"/>
                <a:gd name="T9" fmla="*/ 103 h 211"/>
                <a:gd name="T10" fmla="*/ 27 w 65"/>
                <a:gd name="T11" fmla="*/ 129 h 211"/>
                <a:gd name="T12" fmla="*/ 43 w 65"/>
                <a:gd name="T13" fmla="*/ 150 h 211"/>
                <a:gd name="T14" fmla="*/ 42 w 65"/>
                <a:gd name="T15" fmla="*/ 191 h 211"/>
                <a:gd name="T16" fmla="*/ 25 w 65"/>
                <a:gd name="T17" fmla="*/ 178 h 211"/>
                <a:gd name="T18" fmla="*/ 16 w 65"/>
                <a:gd name="T19" fmla="*/ 164 h 211"/>
                <a:gd name="T20" fmla="*/ 8 w 65"/>
                <a:gd name="T21" fmla="*/ 145 h 211"/>
                <a:gd name="T22" fmla="*/ 1 w 65"/>
                <a:gd name="T23" fmla="*/ 136 h 211"/>
                <a:gd name="T24" fmla="*/ 57 w 65"/>
                <a:gd name="T25" fmla="*/ 206 h 211"/>
                <a:gd name="T26" fmla="*/ 65 w 65"/>
                <a:gd name="T27" fmla="*/ 11 h 211"/>
                <a:gd name="T28" fmla="*/ 52 w 65"/>
                <a:gd name="T29" fmla="*/ 2 h 211"/>
                <a:gd name="T30" fmla="*/ 28 w 65"/>
                <a:gd name="T31" fmla="*/ 18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211">
                  <a:moveTo>
                    <a:pt x="28" y="18"/>
                  </a:moveTo>
                  <a:cubicBezTo>
                    <a:pt x="28" y="19"/>
                    <a:pt x="28" y="19"/>
                    <a:pt x="27" y="19"/>
                  </a:cubicBezTo>
                  <a:cubicBezTo>
                    <a:pt x="44" y="0"/>
                    <a:pt x="52" y="28"/>
                    <a:pt x="50" y="42"/>
                  </a:cubicBezTo>
                  <a:cubicBezTo>
                    <a:pt x="48" y="51"/>
                    <a:pt x="49" y="62"/>
                    <a:pt x="50" y="72"/>
                  </a:cubicBezTo>
                  <a:cubicBezTo>
                    <a:pt x="51" y="82"/>
                    <a:pt x="51" y="93"/>
                    <a:pt x="50" y="103"/>
                  </a:cubicBezTo>
                  <a:cubicBezTo>
                    <a:pt x="48" y="115"/>
                    <a:pt x="37" y="125"/>
                    <a:pt x="27" y="129"/>
                  </a:cubicBezTo>
                  <a:cubicBezTo>
                    <a:pt x="34" y="135"/>
                    <a:pt x="40" y="141"/>
                    <a:pt x="43" y="150"/>
                  </a:cubicBezTo>
                  <a:cubicBezTo>
                    <a:pt x="45" y="156"/>
                    <a:pt x="47" y="186"/>
                    <a:pt x="42" y="191"/>
                  </a:cubicBezTo>
                  <a:cubicBezTo>
                    <a:pt x="38" y="197"/>
                    <a:pt x="29" y="182"/>
                    <a:pt x="25" y="178"/>
                  </a:cubicBezTo>
                  <a:cubicBezTo>
                    <a:pt x="21" y="174"/>
                    <a:pt x="18" y="169"/>
                    <a:pt x="16" y="164"/>
                  </a:cubicBezTo>
                  <a:cubicBezTo>
                    <a:pt x="13" y="157"/>
                    <a:pt x="10" y="151"/>
                    <a:pt x="8" y="145"/>
                  </a:cubicBezTo>
                  <a:cubicBezTo>
                    <a:pt x="6" y="140"/>
                    <a:pt x="2" y="120"/>
                    <a:pt x="1" y="136"/>
                  </a:cubicBezTo>
                  <a:cubicBezTo>
                    <a:pt x="0" y="161"/>
                    <a:pt x="35" y="211"/>
                    <a:pt x="57" y="206"/>
                  </a:cubicBezTo>
                  <a:cubicBezTo>
                    <a:pt x="57" y="206"/>
                    <a:pt x="65" y="11"/>
                    <a:pt x="65" y="11"/>
                  </a:cubicBezTo>
                  <a:cubicBezTo>
                    <a:pt x="65" y="8"/>
                    <a:pt x="54" y="3"/>
                    <a:pt x="52" y="2"/>
                  </a:cubicBezTo>
                  <a:cubicBezTo>
                    <a:pt x="41" y="0"/>
                    <a:pt x="32" y="9"/>
                    <a:pt x="28" y="18"/>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23"/>
            <p:cNvSpPr/>
            <p:nvPr/>
          </p:nvSpPr>
          <p:spPr bwMode="auto">
            <a:xfrm>
              <a:off x="11114088" y="8151813"/>
              <a:ext cx="698500" cy="889000"/>
            </a:xfrm>
            <a:custGeom>
              <a:avLst/>
              <a:gdLst>
                <a:gd name="T0" fmla="*/ 19 w 186"/>
                <a:gd name="T1" fmla="*/ 12 h 237"/>
                <a:gd name="T2" fmla="*/ 139 w 186"/>
                <a:gd name="T3" fmla="*/ 3 h 237"/>
                <a:gd name="T4" fmla="*/ 154 w 186"/>
                <a:gd name="T5" fmla="*/ 20 h 237"/>
                <a:gd name="T6" fmla="*/ 176 w 186"/>
                <a:gd name="T7" fmla="*/ 165 h 237"/>
                <a:gd name="T8" fmla="*/ 174 w 186"/>
                <a:gd name="T9" fmla="*/ 237 h 237"/>
                <a:gd name="T10" fmla="*/ 18 w 186"/>
                <a:gd name="T11" fmla="*/ 237 h 237"/>
                <a:gd name="T12" fmla="*/ 19 w 186"/>
                <a:gd name="T13" fmla="*/ 12 h 237"/>
              </a:gdLst>
              <a:ahLst/>
              <a:cxnLst>
                <a:cxn ang="0">
                  <a:pos x="T0" y="T1"/>
                </a:cxn>
                <a:cxn ang="0">
                  <a:pos x="T2" y="T3"/>
                </a:cxn>
                <a:cxn ang="0">
                  <a:pos x="T4" y="T5"/>
                </a:cxn>
                <a:cxn ang="0">
                  <a:pos x="T6" y="T7"/>
                </a:cxn>
                <a:cxn ang="0">
                  <a:pos x="T8" y="T9"/>
                </a:cxn>
                <a:cxn ang="0">
                  <a:pos x="T10" y="T11"/>
                </a:cxn>
                <a:cxn ang="0">
                  <a:pos x="T12" y="T13"/>
                </a:cxn>
              </a:cxnLst>
              <a:rect l="0" t="0" r="r" b="b"/>
              <a:pathLst>
                <a:path w="186" h="237">
                  <a:moveTo>
                    <a:pt x="19" y="12"/>
                  </a:moveTo>
                  <a:cubicBezTo>
                    <a:pt x="19" y="12"/>
                    <a:pt x="46" y="0"/>
                    <a:pt x="139" y="3"/>
                  </a:cubicBezTo>
                  <a:cubicBezTo>
                    <a:pt x="139" y="3"/>
                    <a:pt x="151" y="6"/>
                    <a:pt x="154" y="20"/>
                  </a:cubicBezTo>
                  <a:cubicBezTo>
                    <a:pt x="157" y="28"/>
                    <a:pt x="160" y="98"/>
                    <a:pt x="176" y="165"/>
                  </a:cubicBezTo>
                  <a:cubicBezTo>
                    <a:pt x="186" y="207"/>
                    <a:pt x="174" y="237"/>
                    <a:pt x="174" y="237"/>
                  </a:cubicBezTo>
                  <a:cubicBezTo>
                    <a:pt x="18" y="237"/>
                    <a:pt x="18" y="237"/>
                    <a:pt x="18" y="237"/>
                  </a:cubicBezTo>
                  <a:cubicBezTo>
                    <a:pt x="18" y="237"/>
                    <a:pt x="0" y="35"/>
                    <a:pt x="19" y="12"/>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24"/>
            <p:cNvSpPr/>
            <p:nvPr/>
          </p:nvSpPr>
          <p:spPr bwMode="auto">
            <a:xfrm>
              <a:off x="11583988" y="8162925"/>
              <a:ext cx="203200" cy="701675"/>
            </a:xfrm>
            <a:custGeom>
              <a:avLst/>
              <a:gdLst>
                <a:gd name="T0" fmla="*/ 53 w 54"/>
                <a:gd name="T1" fmla="*/ 170 h 187"/>
                <a:gd name="T2" fmla="*/ 30 w 54"/>
                <a:gd name="T3" fmla="*/ 17 h 187"/>
                <a:gd name="T4" fmla="*/ 14 w 54"/>
                <a:gd name="T5" fmla="*/ 0 h 187"/>
                <a:gd name="T6" fmla="*/ 0 w 54"/>
                <a:gd name="T7" fmla="*/ 0 h 187"/>
                <a:gd name="T8" fmla="*/ 3 w 54"/>
                <a:gd name="T9" fmla="*/ 16 h 187"/>
                <a:gd name="T10" fmla="*/ 17 w 54"/>
                <a:gd name="T11" fmla="*/ 25 h 187"/>
                <a:gd name="T12" fmla="*/ 23 w 54"/>
                <a:gd name="T13" fmla="*/ 41 h 187"/>
                <a:gd name="T14" fmla="*/ 27 w 54"/>
                <a:gd name="T15" fmla="*/ 76 h 187"/>
                <a:gd name="T16" fmla="*/ 48 w 54"/>
                <a:gd name="T17" fmla="*/ 169 h 187"/>
                <a:gd name="T18" fmla="*/ 54 w 54"/>
                <a:gd name="T19" fmla="*/ 187 h 187"/>
                <a:gd name="T20" fmla="*/ 53 w 54"/>
                <a:gd name="T21" fmla="*/ 17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187">
                  <a:moveTo>
                    <a:pt x="53" y="170"/>
                  </a:moveTo>
                  <a:cubicBezTo>
                    <a:pt x="37" y="100"/>
                    <a:pt x="32" y="25"/>
                    <a:pt x="30" y="17"/>
                  </a:cubicBezTo>
                  <a:cubicBezTo>
                    <a:pt x="27" y="3"/>
                    <a:pt x="14" y="0"/>
                    <a:pt x="14" y="0"/>
                  </a:cubicBezTo>
                  <a:cubicBezTo>
                    <a:pt x="9" y="0"/>
                    <a:pt x="5" y="0"/>
                    <a:pt x="0" y="0"/>
                  </a:cubicBezTo>
                  <a:cubicBezTo>
                    <a:pt x="2" y="5"/>
                    <a:pt x="2" y="11"/>
                    <a:pt x="3" y="16"/>
                  </a:cubicBezTo>
                  <a:cubicBezTo>
                    <a:pt x="3" y="15"/>
                    <a:pt x="16" y="23"/>
                    <a:pt x="17" y="25"/>
                  </a:cubicBezTo>
                  <a:cubicBezTo>
                    <a:pt x="20" y="29"/>
                    <a:pt x="22" y="35"/>
                    <a:pt x="23" y="41"/>
                  </a:cubicBezTo>
                  <a:cubicBezTo>
                    <a:pt x="25" y="52"/>
                    <a:pt x="24" y="64"/>
                    <a:pt x="27" y="76"/>
                  </a:cubicBezTo>
                  <a:cubicBezTo>
                    <a:pt x="33" y="108"/>
                    <a:pt x="37" y="138"/>
                    <a:pt x="48" y="169"/>
                  </a:cubicBezTo>
                  <a:cubicBezTo>
                    <a:pt x="50" y="175"/>
                    <a:pt x="52" y="181"/>
                    <a:pt x="54" y="187"/>
                  </a:cubicBezTo>
                  <a:cubicBezTo>
                    <a:pt x="53" y="181"/>
                    <a:pt x="54" y="176"/>
                    <a:pt x="53" y="170"/>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25"/>
            <p:cNvSpPr/>
            <p:nvPr/>
          </p:nvSpPr>
          <p:spPr bwMode="auto">
            <a:xfrm>
              <a:off x="11163300" y="8020050"/>
              <a:ext cx="228600" cy="252413"/>
            </a:xfrm>
            <a:custGeom>
              <a:avLst/>
              <a:gdLst>
                <a:gd name="T0" fmla="*/ 5 w 61"/>
                <a:gd name="T1" fmla="*/ 0 h 67"/>
                <a:gd name="T2" fmla="*/ 3 w 61"/>
                <a:gd name="T3" fmla="*/ 48 h 67"/>
                <a:gd name="T4" fmla="*/ 24 w 61"/>
                <a:gd name="T5" fmla="*/ 64 h 67"/>
                <a:gd name="T6" fmla="*/ 60 w 61"/>
                <a:gd name="T7" fmla="*/ 56 h 67"/>
                <a:gd name="T8" fmla="*/ 61 w 61"/>
                <a:gd name="T9" fmla="*/ 42 h 67"/>
                <a:gd name="T10" fmla="*/ 5 w 61"/>
                <a:gd name="T11" fmla="*/ 0 h 67"/>
              </a:gdLst>
              <a:ahLst/>
              <a:cxnLst>
                <a:cxn ang="0">
                  <a:pos x="T0" y="T1"/>
                </a:cxn>
                <a:cxn ang="0">
                  <a:pos x="T2" y="T3"/>
                </a:cxn>
                <a:cxn ang="0">
                  <a:pos x="T4" y="T5"/>
                </a:cxn>
                <a:cxn ang="0">
                  <a:pos x="T6" y="T7"/>
                </a:cxn>
                <a:cxn ang="0">
                  <a:pos x="T8" y="T9"/>
                </a:cxn>
                <a:cxn ang="0">
                  <a:pos x="T10" y="T11"/>
                </a:cxn>
              </a:cxnLst>
              <a:rect l="0" t="0" r="r" b="b"/>
              <a:pathLst>
                <a:path w="61" h="67">
                  <a:moveTo>
                    <a:pt x="5" y="0"/>
                  </a:moveTo>
                  <a:cubicBezTo>
                    <a:pt x="5" y="0"/>
                    <a:pt x="0" y="40"/>
                    <a:pt x="3" y="48"/>
                  </a:cubicBezTo>
                  <a:cubicBezTo>
                    <a:pt x="5" y="55"/>
                    <a:pt x="13" y="63"/>
                    <a:pt x="24" y="64"/>
                  </a:cubicBezTo>
                  <a:cubicBezTo>
                    <a:pt x="50" y="67"/>
                    <a:pt x="60" y="56"/>
                    <a:pt x="60" y="56"/>
                  </a:cubicBezTo>
                  <a:cubicBezTo>
                    <a:pt x="61" y="42"/>
                    <a:pt x="61" y="42"/>
                    <a:pt x="61" y="42"/>
                  </a:cubicBezTo>
                  <a:lnTo>
                    <a:pt x="5" y="0"/>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26"/>
            <p:cNvSpPr/>
            <p:nvPr/>
          </p:nvSpPr>
          <p:spPr bwMode="auto">
            <a:xfrm>
              <a:off x="11152188" y="7986713"/>
              <a:ext cx="236538" cy="250825"/>
            </a:xfrm>
            <a:custGeom>
              <a:avLst/>
              <a:gdLst>
                <a:gd name="T0" fmla="*/ 5 w 63"/>
                <a:gd name="T1" fmla="*/ 0 h 67"/>
                <a:gd name="T2" fmla="*/ 3 w 63"/>
                <a:gd name="T3" fmla="*/ 47 h 67"/>
                <a:gd name="T4" fmla="*/ 23 w 63"/>
                <a:gd name="T5" fmla="*/ 63 h 67"/>
                <a:gd name="T6" fmla="*/ 57 w 63"/>
                <a:gd name="T7" fmla="*/ 64 h 67"/>
                <a:gd name="T8" fmla="*/ 63 w 63"/>
                <a:gd name="T9" fmla="*/ 37 h 67"/>
                <a:gd name="T10" fmla="*/ 5 w 63"/>
                <a:gd name="T11" fmla="*/ 0 h 67"/>
              </a:gdLst>
              <a:ahLst/>
              <a:cxnLst>
                <a:cxn ang="0">
                  <a:pos x="T0" y="T1"/>
                </a:cxn>
                <a:cxn ang="0">
                  <a:pos x="T2" y="T3"/>
                </a:cxn>
                <a:cxn ang="0">
                  <a:pos x="T4" y="T5"/>
                </a:cxn>
                <a:cxn ang="0">
                  <a:pos x="T6" y="T7"/>
                </a:cxn>
                <a:cxn ang="0">
                  <a:pos x="T8" y="T9"/>
                </a:cxn>
                <a:cxn ang="0">
                  <a:pos x="T10" y="T11"/>
                </a:cxn>
              </a:cxnLst>
              <a:rect l="0" t="0" r="r" b="b"/>
              <a:pathLst>
                <a:path w="63" h="67">
                  <a:moveTo>
                    <a:pt x="5" y="0"/>
                  </a:moveTo>
                  <a:cubicBezTo>
                    <a:pt x="5" y="0"/>
                    <a:pt x="0" y="40"/>
                    <a:pt x="3" y="47"/>
                  </a:cubicBezTo>
                  <a:cubicBezTo>
                    <a:pt x="5" y="55"/>
                    <a:pt x="13" y="62"/>
                    <a:pt x="23" y="63"/>
                  </a:cubicBezTo>
                  <a:cubicBezTo>
                    <a:pt x="50" y="67"/>
                    <a:pt x="57" y="64"/>
                    <a:pt x="57" y="64"/>
                  </a:cubicBezTo>
                  <a:cubicBezTo>
                    <a:pt x="63" y="37"/>
                    <a:pt x="63" y="37"/>
                    <a:pt x="63" y="37"/>
                  </a:cubicBezTo>
                  <a:lnTo>
                    <a:pt x="5" y="0"/>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27"/>
            <p:cNvSpPr/>
            <p:nvPr/>
          </p:nvSpPr>
          <p:spPr bwMode="auto">
            <a:xfrm>
              <a:off x="11468100" y="8031163"/>
              <a:ext cx="236538" cy="200025"/>
            </a:xfrm>
            <a:custGeom>
              <a:avLst/>
              <a:gdLst>
                <a:gd name="T0" fmla="*/ 63 w 63"/>
                <a:gd name="T1" fmla="*/ 0 h 53"/>
                <a:gd name="T2" fmla="*/ 58 w 63"/>
                <a:gd name="T3" fmla="*/ 37 h 53"/>
                <a:gd name="T4" fmla="*/ 0 w 63"/>
                <a:gd name="T5" fmla="*/ 53 h 53"/>
                <a:gd name="T6" fmla="*/ 8 w 63"/>
                <a:gd name="T7" fmla="*/ 13 h 53"/>
                <a:gd name="T8" fmla="*/ 63 w 63"/>
                <a:gd name="T9" fmla="*/ 0 h 53"/>
              </a:gdLst>
              <a:ahLst/>
              <a:cxnLst>
                <a:cxn ang="0">
                  <a:pos x="T0" y="T1"/>
                </a:cxn>
                <a:cxn ang="0">
                  <a:pos x="T2" y="T3"/>
                </a:cxn>
                <a:cxn ang="0">
                  <a:pos x="T4" y="T5"/>
                </a:cxn>
                <a:cxn ang="0">
                  <a:pos x="T6" y="T7"/>
                </a:cxn>
                <a:cxn ang="0">
                  <a:pos x="T8" y="T9"/>
                </a:cxn>
              </a:cxnLst>
              <a:rect l="0" t="0" r="r" b="b"/>
              <a:pathLst>
                <a:path w="63" h="53">
                  <a:moveTo>
                    <a:pt x="63" y="0"/>
                  </a:moveTo>
                  <a:cubicBezTo>
                    <a:pt x="63" y="0"/>
                    <a:pt x="60" y="33"/>
                    <a:pt x="58" y="37"/>
                  </a:cubicBezTo>
                  <a:cubicBezTo>
                    <a:pt x="56" y="40"/>
                    <a:pt x="51" y="51"/>
                    <a:pt x="0" y="53"/>
                  </a:cubicBezTo>
                  <a:cubicBezTo>
                    <a:pt x="8" y="13"/>
                    <a:pt x="8" y="13"/>
                    <a:pt x="8" y="13"/>
                  </a:cubicBezTo>
                  <a:lnTo>
                    <a:pt x="63" y="0"/>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28"/>
            <p:cNvSpPr/>
            <p:nvPr/>
          </p:nvSpPr>
          <p:spPr bwMode="auto">
            <a:xfrm>
              <a:off x="11490325" y="8008938"/>
              <a:ext cx="225425" cy="195263"/>
            </a:xfrm>
            <a:custGeom>
              <a:avLst/>
              <a:gdLst>
                <a:gd name="T0" fmla="*/ 60 w 60"/>
                <a:gd name="T1" fmla="*/ 0 h 52"/>
                <a:gd name="T2" fmla="*/ 56 w 60"/>
                <a:gd name="T3" fmla="*/ 36 h 52"/>
                <a:gd name="T4" fmla="*/ 0 w 60"/>
                <a:gd name="T5" fmla="*/ 52 h 52"/>
                <a:gd name="T6" fmla="*/ 9 w 60"/>
                <a:gd name="T7" fmla="*/ 12 h 52"/>
                <a:gd name="T8" fmla="*/ 60 w 60"/>
                <a:gd name="T9" fmla="*/ 0 h 52"/>
              </a:gdLst>
              <a:ahLst/>
              <a:cxnLst>
                <a:cxn ang="0">
                  <a:pos x="T0" y="T1"/>
                </a:cxn>
                <a:cxn ang="0">
                  <a:pos x="T2" y="T3"/>
                </a:cxn>
                <a:cxn ang="0">
                  <a:pos x="T4" y="T5"/>
                </a:cxn>
                <a:cxn ang="0">
                  <a:pos x="T6" y="T7"/>
                </a:cxn>
                <a:cxn ang="0">
                  <a:pos x="T8" y="T9"/>
                </a:cxn>
              </a:cxnLst>
              <a:rect l="0" t="0" r="r" b="b"/>
              <a:pathLst>
                <a:path w="60" h="52">
                  <a:moveTo>
                    <a:pt x="60" y="0"/>
                  </a:moveTo>
                  <a:cubicBezTo>
                    <a:pt x="60" y="0"/>
                    <a:pt x="58" y="32"/>
                    <a:pt x="56" y="36"/>
                  </a:cubicBezTo>
                  <a:cubicBezTo>
                    <a:pt x="53" y="39"/>
                    <a:pt x="51" y="50"/>
                    <a:pt x="0" y="52"/>
                  </a:cubicBezTo>
                  <a:cubicBezTo>
                    <a:pt x="9" y="12"/>
                    <a:pt x="9" y="12"/>
                    <a:pt x="9" y="12"/>
                  </a:cubicBezTo>
                  <a:lnTo>
                    <a:pt x="60" y="0"/>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29"/>
            <p:cNvSpPr/>
            <p:nvPr/>
          </p:nvSpPr>
          <p:spPr bwMode="auto">
            <a:xfrm>
              <a:off x="11163300" y="7997825"/>
              <a:ext cx="239713" cy="206375"/>
            </a:xfrm>
            <a:custGeom>
              <a:avLst/>
              <a:gdLst>
                <a:gd name="T0" fmla="*/ 2 w 64"/>
                <a:gd name="T1" fmla="*/ 12 h 55"/>
                <a:gd name="T2" fmla="*/ 0 w 64"/>
                <a:gd name="T3" fmla="*/ 8 h 55"/>
                <a:gd name="T4" fmla="*/ 5 w 64"/>
                <a:gd name="T5" fmla="*/ 1 h 55"/>
                <a:gd name="T6" fmla="*/ 16 w 64"/>
                <a:gd name="T7" fmla="*/ 7 h 55"/>
                <a:gd name="T8" fmla="*/ 38 w 64"/>
                <a:gd name="T9" fmla="*/ 21 h 55"/>
                <a:gd name="T10" fmla="*/ 57 w 64"/>
                <a:gd name="T11" fmla="*/ 36 h 55"/>
                <a:gd name="T12" fmla="*/ 57 w 64"/>
                <a:gd name="T13" fmla="*/ 54 h 55"/>
                <a:gd name="T14" fmla="*/ 45 w 64"/>
                <a:gd name="T15" fmla="*/ 40 h 55"/>
                <a:gd name="T16" fmla="*/ 35 w 64"/>
                <a:gd name="T17" fmla="*/ 35 h 55"/>
                <a:gd name="T18" fmla="*/ 23 w 64"/>
                <a:gd name="T19" fmla="*/ 28 h 55"/>
                <a:gd name="T20" fmla="*/ 7 w 64"/>
                <a:gd name="T21" fmla="*/ 17 h 55"/>
                <a:gd name="T22" fmla="*/ 2 w 64"/>
                <a:gd name="T23" fmla="*/ 1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55">
                  <a:moveTo>
                    <a:pt x="2" y="12"/>
                  </a:moveTo>
                  <a:cubicBezTo>
                    <a:pt x="1" y="11"/>
                    <a:pt x="0" y="9"/>
                    <a:pt x="0" y="8"/>
                  </a:cubicBezTo>
                  <a:cubicBezTo>
                    <a:pt x="0" y="4"/>
                    <a:pt x="0" y="0"/>
                    <a:pt x="5" y="1"/>
                  </a:cubicBezTo>
                  <a:cubicBezTo>
                    <a:pt x="9" y="1"/>
                    <a:pt x="12" y="5"/>
                    <a:pt x="16" y="7"/>
                  </a:cubicBezTo>
                  <a:cubicBezTo>
                    <a:pt x="24" y="11"/>
                    <a:pt x="31" y="16"/>
                    <a:pt x="38" y="21"/>
                  </a:cubicBezTo>
                  <a:cubicBezTo>
                    <a:pt x="44" y="26"/>
                    <a:pt x="51" y="30"/>
                    <a:pt x="57" y="36"/>
                  </a:cubicBezTo>
                  <a:cubicBezTo>
                    <a:pt x="59" y="37"/>
                    <a:pt x="64" y="53"/>
                    <a:pt x="57" y="54"/>
                  </a:cubicBezTo>
                  <a:cubicBezTo>
                    <a:pt x="49" y="55"/>
                    <a:pt x="52" y="44"/>
                    <a:pt x="45" y="40"/>
                  </a:cubicBezTo>
                  <a:cubicBezTo>
                    <a:pt x="41" y="39"/>
                    <a:pt x="39" y="37"/>
                    <a:pt x="35" y="35"/>
                  </a:cubicBezTo>
                  <a:cubicBezTo>
                    <a:pt x="32" y="32"/>
                    <a:pt x="27" y="31"/>
                    <a:pt x="23" y="28"/>
                  </a:cubicBezTo>
                  <a:cubicBezTo>
                    <a:pt x="18" y="24"/>
                    <a:pt x="13" y="20"/>
                    <a:pt x="7" y="17"/>
                  </a:cubicBezTo>
                  <a:cubicBezTo>
                    <a:pt x="5" y="15"/>
                    <a:pt x="3" y="14"/>
                    <a:pt x="2" y="12"/>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30"/>
            <p:cNvSpPr/>
            <p:nvPr/>
          </p:nvSpPr>
          <p:spPr bwMode="auto">
            <a:xfrm>
              <a:off x="11490325" y="8016875"/>
              <a:ext cx="225425" cy="134938"/>
            </a:xfrm>
            <a:custGeom>
              <a:avLst/>
              <a:gdLst>
                <a:gd name="T0" fmla="*/ 55 w 60"/>
                <a:gd name="T1" fmla="*/ 2 h 36"/>
                <a:gd name="T2" fmla="*/ 38 w 60"/>
                <a:gd name="T3" fmla="*/ 8 h 36"/>
                <a:gd name="T4" fmla="*/ 20 w 60"/>
                <a:gd name="T5" fmla="*/ 13 h 36"/>
                <a:gd name="T6" fmla="*/ 4 w 60"/>
                <a:gd name="T7" fmla="*/ 28 h 36"/>
                <a:gd name="T8" fmla="*/ 0 w 60"/>
                <a:gd name="T9" fmla="*/ 36 h 36"/>
                <a:gd name="T10" fmla="*/ 20 w 60"/>
                <a:gd name="T11" fmla="*/ 25 h 36"/>
                <a:gd name="T12" fmla="*/ 49 w 60"/>
                <a:gd name="T13" fmla="*/ 14 h 36"/>
                <a:gd name="T14" fmla="*/ 59 w 60"/>
                <a:gd name="T15" fmla="*/ 5 h 36"/>
                <a:gd name="T16" fmla="*/ 55 w 60"/>
                <a:gd name="T17"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36">
                  <a:moveTo>
                    <a:pt x="55" y="2"/>
                  </a:moveTo>
                  <a:cubicBezTo>
                    <a:pt x="49" y="1"/>
                    <a:pt x="43" y="5"/>
                    <a:pt x="38" y="8"/>
                  </a:cubicBezTo>
                  <a:cubicBezTo>
                    <a:pt x="32" y="11"/>
                    <a:pt x="26" y="12"/>
                    <a:pt x="20" y="13"/>
                  </a:cubicBezTo>
                  <a:cubicBezTo>
                    <a:pt x="12" y="15"/>
                    <a:pt x="7" y="21"/>
                    <a:pt x="4" y="28"/>
                  </a:cubicBezTo>
                  <a:cubicBezTo>
                    <a:pt x="3" y="30"/>
                    <a:pt x="2" y="33"/>
                    <a:pt x="0" y="36"/>
                  </a:cubicBezTo>
                  <a:cubicBezTo>
                    <a:pt x="7" y="34"/>
                    <a:pt x="14" y="29"/>
                    <a:pt x="20" y="25"/>
                  </a:cubicBezTo>
                  <a:cubicBezTo>
                    <a:pt x="28" y="19"/>
                    <a:pt x="38" y="14"/>
                    <a:pt x="49" y="14"/>
                  </a:cubicBezTo>
                  <a:cubicBezTo>
                    <a:pt x="55" y="14"/>
                    <a:pt x="60" y="11"/>
                    <a:pt x="59" y="5"/>
                  </a:cubicBezTo>
                  <a:cubicBezTo>
                    <a:pt x="59" y="0"/>
                    <a:pt x="59" y="2"/>
                    <a:pt x="55" y="2"/>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31"/>
            <p:cNvSpPr/>
            <p:nvPr/>
          </p:nvSpPr>
          <p:spPr bwMode="auto">
            <a:xfrm>
              <a:off x="11256963" y="8185150"/>
              <a:ext cx="382588" cy="855663"/>
            </a:xfrm>
            <a:custGeom>
              <a:avLst/>
              <a:gdLst>
                <a:gd name="T0" fmla="*/ 69 w 241"/>
                <a:gd name="T1" fmla="*/ 0 h 539"/>
                <a:gd name="T2" fmla="*/ 0 w 241"/>
                <a:gd name="T3" fmla="*/ 395 h 539"/>
                <a:gd name="T4" fmla="*/ 83 w 241"/>
                <a:gd name="T5" fmla="*/ 539 h 539"/>
                <a:gd name="T6" fmla="*/ 180 w 241"/>
                <a:gd name="T7" fmla="*/ 539 h 539"/>
                <a:gd name="T8" fmla="*/ 241 w 241"/>
                <a:gd name="T9" fmla="*/ 414 h 539"/>
                <a:gd name="T10" fmla="*/ 144 w 241"/>
                <a:gd name="T11" fmla="*/ 0 h 539"/>
                <a:gd name="T12" fmla="*/ 69 w 241"/>
                <a:gd name="T13" fmla="*/ 0 h 539"/>
              </a:gdLst>
              <a:ahLst/>
              <a:cxnLst>
                <a:cxn ang="0">
                  <a:pos x="T0" y="T1"/>
                </a:cxn>
                <a:cxn ang="0">
                  <a:pos x="T2" y="T3"/>
                </a:cxn>
                <a:cxn ang="0">
                  <a:pos x="T4" y="T5"/>
                </a:cxn>
                <a:cxn ang="0">
                  <a:pos x="T6" y="T7"/>
                </a:cxn>
                <a:cxn ang="0">
                  <a:pos x="T8" y="T9"/>
                </a:cxn>
                <a:cxn ang="0">
                  <a:pos x="T10" y="T11"/>
                </a:cxn>
                <a:cxn ang="0">
                  <a:pos x="T12" y="T13"/>
                </a:cxn>
              </a:cxnLst>
              <a:rect l="0" t="0" r="r" b="b"/>
              <a:pathLst>
                <a:path w="241" h="539">
                  <a:moveTo>
                    <a:pt x="69" y="0"/>
                  </a:moveTo>
                  <a:lnTo>
                    <a:pt x="0" y="395"/>
                  </a:lnTo>
                  <a:lnTo>
                    <a:pt x="83" y="539"/>
                  </a:lnTo>
                  <a:lnTo>
                    <a:pt x="180" y="539"/>
                  </a:lnTo>
                  <a:lnTo>
                    <a:pt x="241" y="414"/>
                  </a:lnTo>
                  <a:lnTo>
                    <a:pt x="144" y="0"/>
                  </a:lnTo>
                  <a:lnTo>
                    <a:pt x="69" y="0"/>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32"/>
            <p:cNvSpPr/>
            <p:nvPr/>
          </p:nvSpPr>
          <p:spPr bwMode="auto">
            <a:xfrm>
              <a:off x="11283950" y="8185150"/>
              <a:ext cx="330200" cy="912813"/>
            </a:xfrm>
            <a:custGeom>
              <a:avLst/>
              <a:gdLst>
                <a:gd name="T0" fmla="*/ 27 w 88"/>
                <a:gd name="T1" fmla="*/ 1 h 243"/>
                <a:gd name="T2" fmla="*/ 0 w 88"/>
                <a:gd name="T3" fmla="*/ 169 h 243"/>
                <a:gd name="T4" fmla="*/ 50 w 88"/>
                <a:gd name="T5" fmla="*/ 243 h 243"/>
                <a:gd name="T6" fmla="*/ 88 w 88"/>
                <a:gd name="T7" fmla="*/ 176 h 243"/>
                <a:gd name="T8" fmla="*/ 44 w 88"/>
                <a:gd name="T9" fmla="*/ 0 h 243"/>
                <a:gd name="T10" fmla="*/ 27 w 88"/>
                <a:gd name="T11" fmla="*/ 1 h 243"/>
              </a:gdLst>
              <a:ahLst/>
              <a:cxnLst>
                <a:cxn ang="0">
                  <a:pos x="T0" y="T1"/>
                </a:cxn>
                <a:cxn ang="0">
                  <a:pos x="T2" y="T3"/>
                </a:cxn>
                <a:cxn ang="0">
                  <a:pos x="T4" y="T5"/>
                </a:cxn>
                <a:cxn ang="0">
                  <a:pos x="T6" y="T7"/>
                </a:cxn>
                <a:cxn ang="0">
                  <a:pos x="T8" y="T9"/>
                </a:cxn>
                <a:cxn ang="0">
                  <a:pos x="T10" y="T11"/>
                </a:cxn>
              </a:cxnLst>
              <a:rect l="0" t="0" r="r" b="b"/>
              <a:pathLst>
                <a:path w="88" h="243">
                  <a:moveTo>
                    <a:pt x="27" y="1"/>
                  </a:moveTo>
                  <a:cubicBezTo>
                    <a:pt x="27" y="1"/>
                    <a:pt x="10" y="88"/>
                    <a:pt x="0" y="169"/>
                  </a:cubicBezTo>
                  <a:cubicBezTo>
                    <a:pt x="50" y="243"/>
                    <a:pt x="50" y="243"/>
                    <a:pt x="50" y="243"/>
                  </a:cubicBezTo>
                  <a:cubicBezTo>
                    <a:pt x="88" y="176"/>
                    <a:pt x="88" y="176"/>
                    <a:pt x="88" y="176"/>
                  </a:cubicBezTo>
                  <a:cubicBezTo>
                    <a:pt x="88" y="176"/>
                    <a:pt x="74" y="82"/>
                    <a:pt x="44" y="0"/>
                  </a:cubicBezTo>
                  <a:lnTo>
                    <a:pt x="27" y="1"/>
                  </a:lnTo>
                  <a:close/>
                </a:path>
              </a:pathLst>
            </a:custGeom>
            <a:solidFill>
              <a:srgbClr val="9D9D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33"/>
            <p:cNvSpPr/>
            <p:nvPr/>
          </p:nvSpPr>
          <p:spPr bwMode="auto">
            <a:xfrm>
              <a:off x="11430000" y="8185150"/>
              <a:ext cx="184150" cy="912813"/>
            </a:xfrm>
            <a:custGeom>
              <a:avLst/>
              <a:gdLst>
                <a:gd name="T0" fmla="*/ 5 w 49"/>
                <a:gd name="T1" fmla="*/ 0 h 243"/>
                <a:gd name="T2" fmla="*/ 2 w 49"/>
                <a:gd name="T3" fmla="*/ 0 h 243"/>
                <a:gd name="T4" fmla="*/ 0 w 49"/>
                <a:gd name="T5" fmla="*/ 2 h 243"/>
                <a:gd name="T6" fmla="*/ 11 w 49"/>
                <a:gd name="T7" fmla="*/ 243 h 243"/>
                <a:gd name="T8" fmla="*/ 49 w 49"/>
                <a:gd name="T9" fmla="*/ 176 h 243"/>
                <a:gd name="T10" fmla="*/ 5 w 49"/>
                <a:gd name="T11" fmla="*/ 0 h 243"/>
              </a:gdLst>
              <a:ahLst/>
              <a:cxnLst>
                <a:cxn ang="0">
                  <a:pos x="T0" y="T1"/>
                </a:cxn>
                <a:cxn ang="0">
                  <a:pos x="T2" y="T3"/>
                </a:cxn>
                <a:cxn ang="0">
                  <a:pos x="T4" y="T5"/>
                </a:cxn>
                <a:cxn ang="0">
                  <a:pos x="T6" y="T7"/>
                </a:cxn>
                <a:cxn ang="0">
                  <a:pos x="T8" y="T9"/>
                </a:cxn>
                <a:cxn ang="0">
                  <a:pos x="T10" y="T11"/>
                </a:cxn>
              </a:cxnLst>
              <a:rect l="0" t="0" r="r" b="b"/>
              <a:pathLst>
                <a:path w="49" h="243">
                  <a:moveTo>
                    <a:pt x="5" y="0"/>
                  </a:moveTo>
                  <a:cubicBezTo>
                    <a:pt x="2" y="0"/>
                    <a:pt x="2" y="0"/>
                    <a:pt x="2" y="0"/>
                  </a:cubicBezTo>
                  <a:cubicBezTo>
                    <a:pt x="0" y="2"/>
                    <a:pt x="0" y="2"/>
                    <a:pt x="0" y="2"/>
                  </a:cubicBezTo>
                  <a:cubicBezTo>
                    <a:pt x="11" y="243"/>
                    <a:pt x="11" y="243"/>
                    <a:pt x="11" y="243"/>
                  </a:cubicBezTo>
                  <a:cubicBezTo>
                    <a:pt x="49" y="176"/>
                    <a:pt x="49" y="176"/>
                    <a:pt x="49" y="176"/>
                  </a:cubicBezTo>
                  <a:cubicBezTo>
                    <a:pt x="49" y="176"/>
                    <a:pt x="35" y="82"/>
                    <a:pt x="5" y="0"/>
                  </a:cubicBez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34"/>
            <p:cNvSpPr/>
            <p:nvPr/>
          </p:nvSpPr>
          <p:spPr bwMode="auto">
            <a:xfrm>
              <a:off x="11331575" y="8256588"/>
              <a:ext cx="169863" cy="214313"/>
            </a:xfrm>
            <a:custGeom>
              <a:avLst/>
              <a:gdLst>
                <a:gd name="T0" fmla="*/ 38 w 45"/>
                <a:gd name="T1" fmla="*/ 0 h 57"/>
                <a:gd name="T2" fmla="*/ 38 w 45"/>
                <a:gd name="T3" fmla="*/ 0 h 57"/>
                <a:gd name="T4" fmla="*/ 5 w 45"/>
                <a:gd name="T5" fmla="*/ 32 h 57"/>
                <a:gd name="T6" fmla="*/ 0 w 45"/>
                <a:gd name="T7" fmla="*/ 57 h 57"/>
                <a:gd name="T8" fmla="*/ 0 w 45"/>
                <a:gd name="T9" fmla="*/ 57 h 57"/>
                <a:gd name="T10" fmla="*/ 45 w 45"/>
                <a:gd name="T11" fmla="*/ 23 h 57"/>
                <a:gd name="T12" fmla="*/ 38 w 45"/>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45" h="57">
                  <a:moveTo>
                    <a:pt x="38" y="0"/>
                  </a:moveTo>
                  <a:cubicBezTo>
                    <a:pt x="38" y="0"/>
                    <a:pt x="38" y="0"/>
                    <a:pt x="38" y="0"/>
                  </a:cubicBezTo>
                  <a:cubicBezTo>
                    <a:pt x="38" y="0"/>
                    <a:pt x="31" y="15"/>
                    <a:pt x="5" y="32"/>
                  </a:cubicBezTo>
                  <a:cubicBezTo>
                    <a:pt x="3" y="40"/>
                    <a:pt x="2" y="48"/>
                    <a:pt x="0" y="57"/>
                  </a:cubicBezTo>
                  <a:cubicBezTo>
                    <a:pt x="0" y="57"/>
                    <a:pt x="0" y="57"/>
                    <a:pt x="0" y="57"/>
                  </a:cubicBezTo>
                  <a:cubicBezTo>
                    <a:pt x="0" y="57"/>
                    <a:pt x="31" y="47"/>
                    <a:pt x="45" y="23"/>
                  </a:cubicBezTo>
                  <a:cubicBezTo>
                    <a:pt x="43" y="15"/>
                    <a:pt x="40" y="8"/>
                    <a:pt x="38" y="0"/>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35"/>
            <p:cNvSpPr/>
            <p:nvPr/>
          </p:nvSpPr>
          <p:spPr bwMode="auto">
            <a:xfrm>
              <a:off x="11298238" y="8459788"/>
              <a:ext cx="258763" cy="250825"/>
            </a:xfrm>
            <a:custGeom>
              <a:avLst/>
              <a:gdLst>
                <a:gd name="T0" fmla="*/ 69 w 69"/>
                <a:gd name="T1" fmla="*/ 25 h 67"/>
                <a:gd name="T2" fmla="*/ 69 w 69"/>
                <a:gd name="T3" fmla="*/ 25 h 67"/>
                <a:gd name="T4" fmla="*/ 63 w 69"/>
                <a:gd name="T5" fmla="*/ 0 h 67"/>
                <a:gd name="T6" fmla="*/ 63 w 69"/>
                <a:gd name="T7" fmla="*/ 0 h 67"/>
                <a:gd name="T8" fmla="*/ 4 w 69"/>
                <a:gd name="T9" fmla="*/ 40 h 67"/>
                <a:gd name="T10" fmla="*/ 4 w 69"/>
                <a:gd name="T11" fmla="*/ 40 h 67"/>
                <a:gd name="T12" fmla="*/ 0 w 69"/>
                <a:gd name="T13" fmla="*/ 67 h 67"/>
                <a:gd name="T14" fmla="*/ 69 w 69"/>
                <a:gd name="T15" fmla="*/ 25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67">
                  <a:moveTo>
                    <a:pt x="69" y="25"/>
                  </a:moveTo>
                  <a:cubicBezTo>
                    <a:pt x="69" y="25"/>
                    <a:pt x="69" y="25"/>
                    <a:pt x="69" y="25"/>
                  </a:cubicBezTo>
                  <a:cubicBezTo>
                    <a:pt x="67" y="17"/>
                    <a:pt x="65" y="9"/>
                    <a:pt x="63" y="0"/>
                  </a:cubicBezTo>
                  <a:cubicBezTo>
                    <a:pt x="63" y="0"/>
                    <a:pt x="63" y="0"/>
                    <a:pt x="63" y="0"/>
                  </a:cubicBezTo>
                  <a:cubicBezTo>
                    <a:pt x="31" y="27"/>
                    <a:pt x="4" y="40"/>
                    <a:pt x="4" y="40"/>
                  </a:cubicBezTo>
                  <a:cubicBezTo>
                    <a:pt x="4" y="40"/>
                    <a:pt x="4" y="40"/>
                    <a:pt x="4" y="40"/>
                  </a:cubicBezTo>
                  <a:cubicBezTo>
                    <a:pt x="2" y="49"/>
                    <a:pt x="1" y="58"/>
                    <a:pt x="0" y="67"/>
                  </a:cubicBezTo>
                  <a:cubicBezTo>
                    <a:pt x="40" y="63"/>
                    <a:pt x="69" y="25"/>
                    <a:pt x="69" y="25"/>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36"/>
            <p:cNvSpPr/>
            <p:nvPr/>
          </p:nvSpPr>
          <p:spPr bwMode="auto">
            <a:xfrm>
              <a:off x="11344275" y="8674100"/>
              <a:ext cx="254000" cy="292100"/>
            </a:xfrm>
            <a:custGeom>
              <a:avLst/>
              <a:gdLst>
                <a:gd name="T0" fmla="*/ 10 w 68"/>
                <a:gd name="T1" fmla="*/ 78 h 78"/>
                <a:gd name="T2" fmla="*/ 68 w 68"/>
                <a:gd name="T3" fmla="*/ 22 h 78"/>
                <a:gd name="T4" fmla="*/ 68 w 68"/>
                <a:gd name="T5" fmla="*/ 22 h 78"/>
                <a:gd name="T6" fmla="*/ 64 w 68"/>
                <a:gd name="T7" fmla="*/ 0 h 78"/>
                <a:gd name="T8" fmla="*/ 64 w 68"/>
                <a:gd name="T9" fmla="*/ 0 h 78"/>
                <a:gd name="T10" fmla="*/ 0 w 68"/>
                <a:gd name="T11" fmla="*/ 61 h 78"/>
                <a:gd name="T12" fmla="*/ 10 w 68"/>
                <a:gd name="T13" fmla="*/ 78 h 78"/>
              </a:gdLst>
              <a:ahLst/>
              <a:cxnLst>
                <a:cxn ang="0">
                  <a:pos x="T0" y="T1"/>
                </a:cxn>
                <a:cxn ang="0">
                  <a:pos x="T2" y="T3"/>
                </a:cxn>
                <a:cxn ang="0">
                  <a:pos x="T4" y="T5"/>
                </a:cxn>
                <a:cxn ang="0">
                  <a:pos x="T6" y="T7"/>
                </a:cxn>
                <a:cxn ang="0">
                  <a:pos x="T8" y="T9"/>
                </a:cxn>
                <a:cxn ang="0">
                  <a:pos x="T10" y="T11"/>
                </a:cxn>
                <a:cxn ang="0">
                  <a:pos x="T12" y="T13"/>
                </a:cxn>
              </a:cxnLst>
              <a:rect l="0" t="0" r="r" b="b"/>
              <a:pathLst>
                <a:path w="68" h="78">
                  <a:moveTo>
                    <a:pt x="10" y="78"/>
                  </a:moveTo>
                  <a:cubicBezTo>
                    <a:pt x="40" y="65"/>
                    <a:pt x="68" y="22"/>
                    <a:pt x="68" y="22"/>
                  </a:cubicBezTo>
                  <a:cubicBezTo>
                    <a:pt x="68" y="22"/>
                    <a:pt x="68" y="22"/>
                    <a:pt x="68" y="22"/>
                  </a:cubicBezTo>
                  <a:cubicBezTo>
                    <a:pt x="67" y="16"/>
                    <a:pt x="65" y="8"/>
                    <a:pt x="64" y="0"/>
                  </a:cubicBezTo>
                  <a:cubicBezTo>
                    <a:pt x="64" y="0"/>
                    <a:pt x="64" y="0"/>
                    <a:pt x="64" y="0"/>
                  </a:cubicBezTo>
                  <a:cubicBezTo>
                    <a:pt x="40" y="36"/>
                    <a:pt x="0" y="61"/>
                    <a:pt x="0" y="61"/>
                  </a:cubicBezTo>
                  <a:lnTo>
                    <a:pt x="10" y="78"/>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37"/>
            <p:cNvSpPr/>
            <p:nvPr/>
          </p:nvSpPr>
          <p:spPr bwMode="auto">
            <a:xfrm>
              <a:off x="11350625" y="8102600"/>
              <a:ext cx="153988" cy="106363"/>
            </a:xfrm>
            <a:custGeom>
              <a:avLst/>
              <a:gdLst>
                <a:gd name="T0" fmla="*/ 1 w 41"/>
                <a:gd name="T1" fmla="*/ 3 h 28"/>
                <a:gd name="T2" fmla="*/ 8 w 41"/>
                <a:gd name="T3" fmla="*/ 26 h 28"/>
                <a:gd name="T4" fmla="*/ 26 w 41"/>
                <a:gd name="T5" fmla="*/ 26 h 28"/>
                <a:gd name="T6" fmla="*/ 37 w 41"/>
                <a:gd name="T7" fmla="*/ 0 h 28"/>
                <a:gd name="T8" fmla="*/ 1 w 41"/>
                <a:gd name="T9" fmla="*/ 3 h 28"/>
              </a:gdLst>
              <a:ahLst/>
              <a:cxnLst>
                <a:cxn ang="0">
                  <a:pos x="T0" y="T1"/>
                </a:cxn>
                <a:cxn ang="0">
                  <a:pos x="T2" y="T3"/>
                </a:cxn>
                <a:cxn ang="0">
                  <a:pos x="T4" y="T5"/>
                </a:cxn>
                <a:cxn ang="0">
                  <a:pos x="T6" y="T7"/>
                </a:cxn>
                <a:cxn ang="0">
                  <a:pos x="T8" y="T9"/>
                </a:cxn>
              </a:cxnLst>
              <a:rect l="0" t="0" r="r" b="b"/>
              <a:pathLst>
                <a:path w="41" h="28">
                  <a:moveTo>
                    <a:pt x="1" y="3"/>
                  </a:moveTo>
                  <a:cubicBezTo>
                    <a:pt x="0" y="7"/>
                    <a:pt x="1" y="24"/>
                    <a:pt x="8" y="26"/>
                  </a:cubicBezTo>
                  <a:cubicBezTo>
                    <a:pt x="11" y="28"/>
                    <a:pt x="18" y="28"/>
                    <a:pt x="26" y="26"/>
                  </a:cubicBezTo>
                  <a:cubicBezTo>
                    <a:pt x="41" y="23"/>
                    <a:pt x="37" y="0"/>
                    <a:pt x="37" y="0"/>
                  </a:cubicBezTo>
                  <a:lnTo>
                    <a:pt x="1" y="3"/>
                  </a:ln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38"/>
            <p:cNvSpPr/>
            <p:nvPr/>
          </p:nvSpPr>
          <p:spPr bwMode="auto">
            <a:xfrm>
              <a:off x="10629900" y="6189663"/>
              <a:ext cx="1427163" cy="1973263"/>
            </a:xfrm>
            <a:custGeom>
              <a:avLst/>
              <a:gdLst>
                <a:gd name="T0" fmla="*/ 9 w 380"/>
                <a:gd name="T1" fmla="*/ 253 h 526"/>
                <a:gd name="T2" fmla="*/ 23 w 380"/>
                <a:gd name="T3" fmla="*/ 435 h 526"/>
                <a:gd name="T4" fmla="*/ 66 w 380"/>
                <a:gd name="T5" fmla="*/ 486 h 526"/>
                <a:gd name="T6" fmla="*/ 164 w 380"/>
                <a:gd name="T7" fmla="*/ 498 h 526"/>
                <a:gd name="T8" fmla="*/ 210 w 380"/>
                <a:gd name="T9" fmla="*/ 523 h 526"/>
                <a:gd name="T10" fmla="*/ 229 w 380"/>
                <a:gd name="T11" fmla="*/ 518 h 526"/>
                <a:gd name="T12" fmla="*/ 251 w 380"/>
                <a:gd name="T13" fmla="*/ 501 h 526"/>
                <a:gd name="T14" fmla="*/ 353 w 380"/>
                <a:gd name="T15" fmla="*/ 477 h 526"/>
                <a:gd name="T16" fmla="*/ 375 w 380"/>
                <a:gd name="T17" fmla="*/ 430 h 526"/>
                <a:gd name="T18" fmla="*/ 365 w 380"/>
                <a:gd name="T19" fmla="*/ 214 h 526"/>
                <a:gd name="T20" fmla="*/ 301 w 380"/>
                <a:gd name="T21" fmla="*/ 82 h 526"/>
                <a:gd name="T22" fmla="*/ 9 w 380"/>
                <a:gd name="T23" fmla="*/ 253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0" h="526">
                  <a:moveTo>
                    <a:pt x="9" y="253"/>
                  </a:moveTo>
                  <a:cubicBezTo>
                    <a:pt x="9" y="253"/>
                    <a:pt x="14" y="392"/>
                    <a:pt x="23" y="435"/>
                  </a:cubicBezTo>
                  <a:cubicBezTo>
                    <a:pt x="33" y="477"/>
                    <a:pt x="41" y="481"/>
                    <a:pt x="66" y="486"/>
                  </a:cubicBezTo>
                  <a:cubicBezTo>
                    <a:pt x="91" y="491"/>
                    <a:pt x="152" y="491"/>
                    <a:pt x="164" y="498"/>
                  </a:cubicBezTo>
                  <a:cubicBezTo>
                    <a:pt x="176" y="505"/>
                    <a:pt x="193" y="526"/>
                    <a:pt x="210" y="523"/>
                  </a:cubicBezTo>
                  <a:cubicBezTo>
                    <a:pt x="217" y="521"/>
                    <a:pt x="224" y="522"/>
                    <a:pt x="229" y="518"/>
                  </a:cubicBezTo>
                  <a:cubicBezTo>
                    <a:pt x="235" y="513"/>
                    <a:pt x="246" y="503"/>
                    <a:pt x="251" y="501"/>
                  </a:cubicBezTo>
                  <a:cubicBezTo>
                    <a:pt x="261" y="498"/>
                    <a:pt x="340" y="482"/>
                    <a:pt x="353" y="477"/>
                  </a:cubicBezTo>
                  <a:cubicBezTo>
                    <a:pt x="366" y="472"/>
                    <a:pt x="375" y="460"/>
                    <a:pt x="375" y="430"/>
                  </a:cubicBezTo>
                  <a:cubicBezTo>
                    <a:pt x="375" y="399"/>
                    <a:pt x="380" y="273"/>
                    <a:pt x="365" y="214"/>
                  </a:cubicBezTo>
                  <a:cubicBezTo>
                    <a:pt x="350" y="154"/>
                    <a:pt x="340" y="104"/>
                    <a:pt x="301" y="82"/>
                  </a:cubicBezTo>
                  <a:cubicBezTo>
                    <a:pt x="289" y="71"/>
                    <a:pt x="0" y="0"/>
                    <a:pt x="9" y="253"/>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39"/>
            <p:cNvSpPr/>
            <p:nvPr/>
          </p:nvSpPr>
          <p:spPr bwMode="auto">
            <a:xfrm>
              <a:off x="11952288" y="7127875"/>
              <a:ext cx="292100" cy="407988"/>
            </a:xfrm>
            <a:custGeom>
              <a:avLst/>
              <a:gdLst>
                <a:gd name="T0" fmla="*/ 13 w 78"/>
                <a:gd name="T1" fmla="*/ 109 h 109"/>
                <a:gd name="T2" fmla="*/ 48 w 78"/>
                <a:gd name="T3" fmla="*/ 16 h 109"/>
                <a:gd name="T4" fmla="*/ 0 w 78"/>
                <a:gd name="T5" fmla="*/ 37 h 109"/>
                <a:gd name="T6" fmla="*/ 13 w 78"/>
                <a:gd name="T7" fmla="*/ 109 h 109"/>
              </a:gdLst>
              <a:ahLst/>
              <a:cxnLst>
                <a:cxn ang="0">
                  <a:pos x="T0" y="T1"/>
                </a:cxn>
                <a:cxn ang="0">
                  <a:pos x="T2" y="T3"/>
                </a:cxn>
                <a:cxn ang="0">
                  <a:pos x="T4" y="T5"/>
                </a:cxn>
                <a:cxn ang="0">
                  <a:pos x="T6" y="T7"/>
                </a:cxn>
              </a:cxnLst>
              <a:rect l="0" t="0" r="r" b="b"/>
              <a:pathLst>
                <a:path w="78" h="109">
                  <a:moveTo>
                    <a:pt x="13" y="109"/>
                  </a:moveTo>
                  <a:cubicBezTo>
                    <a:pt x="76" y="106"/>
                    <a:pt x="78" y="33"/>
                    <a:pt x="48" y="16"/>
                  </a:cubicBezTo>
                  <a:cubicBezTo>
                    <a:pt x="19" y="0"/>
                    <a:pt x="0" y="37"/>
                    <a:pt x="0" y="37"/>
                  </a:cubicBezTo>
                  <a:lnTo>
                    <a:pt x="13" y="109"/>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0"/>
            <p:cNvSpPr/>
            <p:nvPr/>
          </p:nvSpPr>
          <p:spPr bwMode="auto">
            <a:xfrm>
              <a:off x="10450513" y="7221538"/>
              <a:ext cx="277813" cy="366713"/>
            </a:xfrm>
            <a:custGeom>
              <a:avLst/>
              <a:gdLst>
                <a:gd name="T0" fmla="*/ 69 w 74"/>
                <a:gd name="T1" fmla="*/ 93 h 98"/>
                <a:gd name="T2" fmla="*/ 21 w 74"/>
                <a:gd name="T3" fmla="*/ 79 h 98"/>
                <a:gd name="T4" fmla="*/ 38 w 74"/>
                <a:gd name="T5" fmla="*/ 3 h 98"/>
                <a:gd name="T6" fmla="*/ 73 w 74"/>
                <a:gd name="T7" fmla="*/ 40 h 98"/>
                <a:gd name="T8" fmla="*/ 69 w 74"/>
                <a:gd name="T9" fmla="*/ 93 h 98"/>
              </a:gdLst>
              <a:ahLst/>
              <a:cxnLst>
                <a:cxn ang="0">
                  <a:pos x="T0" y="T1"/>
                </a:cxn>
                <a:cxn ang="0">
                  <a:pos x="T2" y="T3"/>
                </a:cxn>
                <a:cxn ang="0">
                  <a:pos x="T4" y="T5"/>
                </a:cxn>
                <a:cxn ang="0">
                  <a:pos x="T6" y="T7"/>
                </a:cxn>
                <a:cxn ang="0">
                  <a:pos x="T8" y="T9"/>
                </a:cxn>
              </a:cxnLst>
              <a:rect l="0" t="0" r="r" b="b"/>
              <a:pathLst>
                <a:path w="74" h="98">
                  <a:moveTo>
                    <a:pt x="69" y="93"/>
                  </a:moveTo>
                  <a:cubicBezTo>
                    <a:pt x="69" y="93"/>
                    <a:pt x="43" y="98"/>
                    <a:pt x="21" y="79"/>
                  </a:cubicBezTo>
                  <a:cubicBezTo>
                    <a:pt x="0" y="60"/>
                    <a:pt x="2" y="6"/>
                    <a:pt x="38" y="3"/>
                  </a:cubicBezTo>
                  <a:cubicBezTo>
                    <a:pt x="74" y="0"/>
                    <a:pt x="73" y="40"/>
                    <a:pt x="73" y="40"/>
                  </a:cubicBezTo>
                  <a:lnTo>
                    <a:pt x="69" y="93"/>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41"/>
            <p:cNvSpPr/>
            <p:nvPr/>
          </p:nvSpPr>
          <p:spPr bwMode="auto">
            <a:xfrm>
              <a:off x="10660063" y="6121400"/>
              <a:ext cx="1347788" cy="1974850"/>
            </a:xfrm>
            <a:custGeom>
              <a:avLst/>
              <a:gdLst>
                <a:gd name="T0" fmla="*/ 8 w 359"/>
                <a:gd name="T1" fmla="*/ 253 h 526"/>
                <a:gd name="T2" fmla="*/ 11 w 359"/>
                <a:gd name="T3" fmla="*/ 392 h 526"/>
                <a:gd name="T4" fmla="*/ 16 w 359"/>
                <a:gd name="T5" fmla="*/ 441 h 526"/>
                <a:gd name="T6" fmla="*/ 63 w 359"/>
                <a:gd name="T7" fmla="*/ 486 h 526"/>
                <a:gd name="T8" fmla="*/ 140 w 359"/>
                <a:gd name="T9" fmla="*/ 506 h 526"/>
                <a:gd name="T10" fmla="*/ 207 w 359"/>
                <a:gd name="T11" fmla="*/ 526 h 526"/>
                <a:gd name="T12" fmla="*/ 259 w 359"/>
                <a:gd name="T13" fmla="*/ 506 h 526"/>
                <a:gd name="T14" fmla="*/ 338 w 359"/>
                <a:gd name="T15" fmla="*/ 477 h 526"/>
                <a:gd name="T16" fmla="*/ 359 w 359"/>
                <a:gd name="T17" fmla="*/ 430 h 526"/>
                <a:gd name="T18" fmla="*/ 344 w 359"/>
                <a:gd name="T19" fmla="*/ 214 h 526"/>
                <a:gd name="T20" fmla="*/ 289 w 359"/>
                <a:gd name="T21" fmla="*/ 82 h 526"/>
                <a:gd name="T22" fmla="*/ 8 w 359"/>
                <a:gd name="T23" fmla="*/ 253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9" h="526">
                  <a:moveTo>
                    <a:pt x="8" y="253"/>
                  </a:moveTo>
                  <a:cubicBezTo>
                    <a:pt x="8" y="253"/>
                    <a:pt x="5" y="335"/>
                    <a:pt x="11" y="392"/>
                  </a:cubicBezTo>
                  <a:cubicBezTo>
                    <a:pt x="12" y="410"/>
                    <a:pt x="14" y="431"/>
                    <a:pt x="16" y="441"/>
                  </a:cubicBezTo>
                  <a:cubicBezTo>
                    <a:pt x="26" y="483"/>
                    <a:pt x="40" y="481"/>
                    <a:pt x="63" y="486"/>
                  </a:cubicBezTo>
                  <a:cubicBezTo>
                    <a:pt x="70" y="488"/>
                    <a:pt x="105" y="495"/>
                    <a:pt x="140" y="506"/>
                  </a:cubicBezTo>
                  <a:cubicBezTo>
                    <a:pt x="163" y="514"/>
                    <a:pt x="183" y="526"/>
                    <a:pt x="207" y="526"/>
                  </a:cubicBezTo>
                  <a:cubicBezTo>
                    <a:pt x="226" y="525"/>
                    <a:pt x="242" y="512"/>
                    <a:pt x="259" y="506"/>
                  </a:cubicBezTo>
                  <a:cubicBezTo>
                    <a:pt x="300" y="493"/>
                    <a:pt x="334" y="479"/>
                    <a:pt x="338" y="477"/>
                  </a:cubicBezTo>
                  <a:cubicBezTo>
                    <a:pt x="351" y="472"/>
                    <a:pt x="359" y="461"/>
                    <a:pt x="359" y="430"/>
                  </a:cubicBezTo>
                  <a:cubicBezTo>
                    <a:pt x="359" y="399"/>
                    <a:pt x="358" y="273"/>
                    <a:pt x="344" y="214"/>
                  </a:cubicBezTo>
                  <a:cubicBezTo>
                    <a:pt x="329" y="154"/>
                    <a:pt x="326" y="104"/>
                    <a:pt x="289" y="82"/>
                  </a:cubicBezTo>
                  <a:cubicBezTo>
                    <a:pt x="277" y="71"/>
                    <a:pt x="0" y="0"/>
                    <a:pt x="8" y="253"/>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2"/>
            <p:cNvSpPr/>
            <p:nvPr/>
          </p:nvSpPr>
          <p:spPr bwMode="auto">
            <a:xfrm>
              <a:off x="10690225" y="6140450"/>
              <a:ext cx="1223963" cy="908050"/>
            </a:xfrm>
            <a:custGeom>
              <a:avLst/>
              <a:gdLst>
                <a:gd name="T0" fmla="*/ 178 w 326"/>
                <a:gd name="T1" fmla="*/ 234 h 242"/>
                <a:gd name="T2" fmla="*/ 326 w 326"/>
                <a:gd name="T3" fmla="*/ 162 h 242"/>
                <a:gd name="T4" fmla="*/ 281 w 326"/>
                <a:gd name="T5" fmla="*/ 77 h 242"/>
                <a:gd name="T6" fmla="*/ 0 w 326"/>
                <a:gd name="T7" fmla="*/ 224 h 242"/>
                <a:gd name="T8" fmla="*/ 128 w 326"/>
                <a:gd name="T9" fmla="*/ 242 h 242"/>
                <a:gd name="T10" fmla="*/ 178 w 326"/>
                <a:gd name="T11" fmla="*/ 234 h 242"/>
              </a:gdLst>
              <a:ahLst/>
              <a:cxnLst>
                <a:cxn ang="0">
                  <a:pos x="T0" y="T1"/>
                </a:cxn>
                <a:cxn ang="0">
                  <a:pos x="T2" y="T3"/>
                </a:cxn>
                <a:cxn ang="0">
                  <a:pos x="T4" y="T5"/>
                </a:cxn>
                <a:cxn ang="0">
                  <a:pos x="T6" y="T7"/>
                </a:cxn>
                <a:cxn ang="0">
                  <a:pos x="T8" y="T9"/>
                </a:cxn>
                <a:cxn ang="0">
                  <a:pos x="T10" y="T11"/>
                </a:cxn>
              </a:cxnLst>
              <a:rect l="0" t="0" r="r" b="b"/>
              <a:pathLst>
                <a:path w="326" h="242">
                  <a:moveTo>
                    <a:pt x="178" y="234"/>
                  </a:moveTo>
                  <a:cubicBezTo>
                    <a:pt x="230" y="217"/>
                    <a:pt x="280" y="192"/>
                    <a:pt x="326" y="162"/>
                  </a:cubicBezTo>
                  <a:cubicBezTo>
                    <a:pt x="317" y="124"/>
                    <a:pt x="308" y="93"/>
                    <a:pt x="281" y="77"/>
                  </a:cubicBezTo>
                  <a:cubicBezTo>
                    <a:pt x="270" y="67"/>
                    <a:pt x="10" y="0"/>
                    <a:pt x="0" y="224"/>
                  </a:cubicBezTo>
                  <a:cubicBezTo>
                    <a:pt x="43" y="231"/>
                    <a:pt x="85" y="239"/>
                    <a:pt x="128" y="242"/>
                  </a:cubicBezTo>
                  <a:cubicBezTo>
                    <a:pt x="144" y="240"/>
                    <a:pt x="161" y="236"/>
                    <a:pt x="178" y="234"/>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43"/>
            <p:cNvSpPr/>
            <p:nvPr/>
          </p:nvSpPr>
          <p:spPr bwMode="auto">
            <a:xfrm>
              <a:off x="10525125" y="6621463"/>
              <a:ext cx="280988" cy="993775"/>
            </a:xfrm>
            <a:custGeom>
              <a:avLst/>
              <a:gdLst>
                <a:gd name="T0" fmla="*/ 2 w 75"/>
                <a:gd name="T1" fmla="*/ 0 h 265"/>
                <a:gd name="T2" fmla="*/ 7 w 75"/>
                <a:gd name="T3" fmla="*/ 165 h 265"/>
                <a:gd name="T4" fmla="*/ 24 w 75"/>
                <a:gd name="T5" fmla="*/ 163 h 265"/>
                <a:gd name="T6" fmla="*/ 53 w 75"/>
                <a:gd name="T7" fmla="*/ 193 h 265"/>
                <a:gd name="T8" fmla="*/ 51 w 75"/>
                <a:gd name="T9" fmla="*/ 261 h 265"/>
                <a:gd name="T10" fmla="*/ 63 w 75"/>
                <a:gd name="T11" fmla="*/ 265 h 265"/>
                <a:gd name="T12" fmla="*/ 75 w 75"/>
                <a:gd name="T13" fmla="*/ 259 h 265"/>
                <a:gd name="T14" fmla="*/ 74 w 75"/>
                <a:gd name="T15" fmla="*/ 22 h 265"/>
                <a:gd name="T16" fmla="*/ 2 w 75"/>
                <a:gd name="T17"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65">
                  <a:moveTo>
                    <a:pt x="2" y="0"/>
                  </a:moveTo>
                  <a:cubicBezTo>
                    <a:pt x="2" y="0"/>
                    <a:pt x="0" y="121"/>
                    <a:pt x="7" y="165"/>
                  </a:cubicBezTo>
                  <a:cubicBezTo>
                    <a:pt x="7" y="165"/>
                    <a:pt x="15" y="162"/>
                    <a:pt x="24" y="163"/>
                  </a:cubicBezTo>
                  <a:cubicBezTo>
                    <a:pt x="33" y="163"/>
                    <a:pt x="49" y="168"/>
                    <a:pt x="53" y="193"/>
                  </a:cubicBezTo>
                  <a:cubicBezTo>
                    <a:pt x="60" y="241"/>
                    <a:pt x="51" y="261"/>
                    <a:pt x="51" y="261"/>
                  </a:cubicBezTo>
                  <a:cubicBezTo>
                    <a:pt x="51" y="261"/>
                    <a:pt x="52" y="265"/>
                    <a:pt x="63" y="265"/>
                  </a:cubicBezTo>
                  <a:cubicBezTo>
                    <a:pt x="75" y="265"/>
                    <a:pt x="75" y="259"/>
                    <a:pt x="75" y="259"/>
                  </a:cubicBezTo>
                  <a:cubicBezTo>
                    <a:pt x="74" y="22"/>
                    <a:pt x="74" y="22"/>
                    <a:pt x="74" y="22"/>
                  </a:cubicBezTo>
                  <a:lnTo>
                    <a:pt x="2" y="0"/>
                  </a:ln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44"/>
            <p:cNvSpPr/>
            <p:nvPr/>
          </p:nvSpPr>
          <p:spPr bwMode="auto">
            <a:xfrm>
              <a:off x="10541000" y="7112000"/>
              <a:ext cx="146050" cy="150813"/>
            </a:xfrm>
            <a:custGeom>
              <a:avLst/>
              <a:gdLst>
                <a:gd name="T0" fmla="*/ 39 w 39"/>
                <a:gd name="T1" fmla="*/ 40 h 40"/>
                <a:gd name="T2" fmla="*/ 37 w 39"/>
                <a:gd name="T3" fmla="*/ 20 h 40"/>
                <a:gd name="T4" fmla="*/ 31 w 39"/>
                <a:gd name="T5" fmla="*/ 13 h 40"/>
                <a:gd name="T6" fmla="*/ 5 w 39"/>
                <a:gd name="T7" fmla="*/ 0 h 40"/>
                <a:gd name="T8" fmla="*/ 0 w 39"/>
                <a:gd name="T9" fmla="*/ 0 h 40"/>
                <a:gd name="T10" fmla="*/ 3 w 39"/>
                <a:gd name="T11" fmla="*/ 34 h 40"/>
                <a:gd name="T12" fmla="*/ 20 w 39"/>
                <a:gd name="T13" fmla="*/ 32 h 40"/>
                <a:gd name="T14" fmla="*/ 39 w 39"/>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0">
                  <a:moveTo>
                    <a:pt x="39" y="40"/>
                  </a:moveTo>
                  <a:cubicBezTo>
                    <a:pt x="39" y="34"/>
                    <a:pt x="37" y="28"/>
                    <a:pt x="37" y="20"/>
                  </a:cubicBezTo>
                  <a:cubicBezTo>
                    <a:pt x="35" y="18"/>
                    <a:pt x="33" y="16"/>
                    <a:pt x="31" y="13"/>
                  </a:cubicBezTo>
                  <a:cubicBezTo>
                    <a:pt x="22" y="9"/>
                    <a:pt x="14" y="4"/>
                    <a:pt x="5" y="0"/>
                  </a:cubicBezTo>
                  <a:cubicBezTo>
                    <a:pt x="3" y="0"/>
                    <a:pt x="1" y="0"/>
                    <a:pt x="0" y="0"/>
                  </a:cubicBezTo>
                  <a:cubicBezTo>
                    <a:pt x="1" y="13"/>
                    <a:pt x="2" y="25"/>
                    <a:pt x="3" y="34"/>
                  </a:cubicBezTo>
                  <a:cubicBezTo>
                    <a:pt x="3" y="34"/>
                    <a:pt x="11" y="31"/>
                    <a:pt x="20" y="32"/>
                  </a:cubicBezTo>
                  <a:cubicBezTo>
                    <a:pt x="25" y="32"/>
                    <a:pt x="33" y="34"/>
                    <a:pt x="39" y="4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45"/>
            <p:cNvSpPr/>
            <p:nvPr/>
          </p:nvSpPr>
          <p:spPr bwMode="auto">
            <a:xfrm>
              <a:off x="10528300" y="6704013"/>
              <a:ext cx="274638" cy="239713"/>
            </a:xfrm>
            <a:custGeom>
              <a:avLst/>
              <a:gdLst>
                <a:gd name="T0" fmla="*/ 0 w 73"/>
                <a:gd name="T1" fmla="*/ 0 h 64"/>
                <a:gd name="T2" fmla="*/ 1 w 73"/>
                <a:gd name="T3" fmla="*/ 36 h 64"/>
                <a:gd name="T4" fmla="*/ 73 w 73"/>
                <a:gd name="T5" fmla="*/ 62 h 64"/>
                <a:gd name="T6" fmla="*/ 73 w 73"/>
                <a:gd name="T7" fmla="*/ 32 h 64"/>
                <a:gd name="T8" fmla="*/ 0 w 73"/>
                <a:gd name="T9" fmla="*/ 0 h 64"/>
              </a:gdLst>
              <a:ahLst/>
              <a:cxnLst>
                <a:cxn ang="0">
                  <a:pos x="T0" y="T1"/>
                </a:cxn>
                <a:cxn ang="0">
                  <a:pos x="T2" y="T3"/>
                </a:cxn>
                <a:cxn ang="0">
                  <a:pos x="T4" y="T5"/>
                </a:cxn>
                <a:cxn ang="0">
                  <a:pos x="T6" y="T7"/>
                </a:cxn>
                <a:cxn ang="0">
                  <a:pos x="T8" y="T9"/>
                </a:cxn>
              </a:cxnLst>
              <a:rect l="0" t="0" r="r" b="b"/>
              <a:pathLst>
                <a:path w="73" h="64">
                  <a:moveTo>
                    <a:pt x="0" y="0"/>
                  </a:moveTo>
                  <a:cubicBezTo>
                    <a:pt x="1" y="36"/>
                    <a:pt x="1" y="36"/>
                    <a:pt x="1" y="36"/>
                  </a:cubicBezTo>
                  <a:cubicBezTo>
                    <a:pt x="1" y="36"/>
                    <a:pt x="37" y="64"/>
                    <a:pt x="73" y="62"/>
                  </a:cubicBezTo>
                  <a:cubicBezTo>
                    <a:pt x="73" y="32"/>
                    <a:pt x="73" y="32"/>
                    <a:pt x="73" y="32"/>
                  </a:cubicBezTo>
                  <a:lnTo>
                    <a:pt x="0" y="0"/>
                  </a:ln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46"/>
            <p:cNvSpPr/>
            <p:nvPr/>
          </p:nvSpPr>
          <p:spPr bwMode="auto">
            <a:xfrm>
              <a:off x="10360025" y="6129338"/>
              <a:ext cx="1939925" cy="1414463"/>
            </a:xfrm>
            <a:custGeom>
              <a:avLst/>
              <a:gdLst>
                <a:gd name="T0" fmla="*/ 80 w 517"/>
                <a:gd name="T1" fmla="*/ 19 h 377"/>
                <a:gd name="T2" fmla="*/ 180 w 517"/>
                <a:gd name="T3" fmla="*/ 52 h 377"/>
                <a:gd name="T4" fmla="*/ 344 w 517"/>
                <a:gd name="T5" fmla="*/ 0 h 377"/>
                <a:gd name="T6" fmla="*/ 440 w 517"/>
                <a:gd name="T7" fmla="*/ 81 h 377"/>
                <a:gd name="T8" fmla="*/ 503 w 517"/>
                <a:gd name="T9" fmla="*/ 106 h 377"/>
                <a:gd name="T10" fmla="*/ 475 w 517"/>
                <a:gd name="T11" fmla="*/ 284 h 377"/>
                <a:gd name="T12" fmla="*/ 470 w 517"/>
                <a:gd name="T13" fmla="*/ 281 h 377"/>
                <a:gd name="T14" fmla="*/ 435 w 517"/>
                <a:gd name="T15" fmla="*/ 291 h 377"/>
                <a:gd name="T16" fmla="*/ 440 w 517"/>
                <a:gd name="T17" fmla="*/ 370 h 377"/>
                <a:gd name="T18" fmla="*/ 427 w 517"/>
                <a:gd name="T19" fmla="*/ 377 h 377"/>
                <a:gd name="T20" fmla="*/ 413 w 517"/>
                <a:gd name="T21" fmla="*/ 365 h 377"/>
                <a:gd name="T22" fmla="*/ 406 w 517"/>
                <a:gd name="T23" fmla="*/ 218 h 377"/>
                <a:gd name="T24" fmla="*/ 400 w 517"/>
                <a:gd name="T25" fmla="*/ 154 h 377"/>
                <a:gd name="T26" fmla="*/ 157 w 517"/>
                <a:gd name="T27" fmla="*/ 218 h 377"/>
                <a:gd name="T28" fmla="*/ 0 w 517"/>
                <a:gd name="T29" fmla="*/ 63 h 377"/>
                <a:gd name="T30" fmla="*/ 45 w 517"/>
                <a:gd name="T31" fmla="*/ 106 h 377"/>
                <a:gd name="T32" fmla="*/ 45 w 517"/>
                <a:gd name="T33" fmla="*/ 17 h 377"/>
                <a:gd name="T34" fmla="*/ 73 w 517"/>
                <a:gd name="T35" fmla="*/ 63 h 377"/>
                <a:gd name="T36" fmla="*/ 80 w 517"/>
                <a:gd name="T37" fmla="*/ 19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7" h="377">
                  <a:moveTo>
                    <a:pt x="80" y="19"/>
                  </a:moveTo>
                  <a:cubicBezTo>
                    <a:pt x="80" y="19"/>
                    <a:pt x="84" y="73"/>
                    <a:pt x="180" y="52"/>
                  </a:cubicBezTo>
                  <a:cubicBezTo>
                    <a:pt x="245" y="38"/>
                    <a:pt x="291" y="0"/>
                    <a:pt x="344" y="0"/>
                  </a:cubicBezTo>
                  <a:cubicBezTo>
                    <a:pt x="398" y="0"/>
                    <a:pt x="438" y="47"/>
                    <a:pt x="440" y="81"/>
                  </a:cubicBezTo>
                  <a:cubicBezTo>
                    <a:pt x="440" y="81"/>
                    <a:pt x="480" y="52"/>
                    <a:pt x="503" y="106"/>
                  </a:cubicBezTo>
                  <a:cubicBezTo>
                    <a:pt x="517" y="139"/>
                    <a:pt x="501" y="198"/>
                    <a:pt x="475" y="284"/>
                  </a:cubicBezTo>
                  <a:cubicBezTo>
                    <a:pt x="475" y="284"/>
                    <a:pt x="473" y="283"/>
                    <a:pt x="470" y="281"/>
                  </a:cubicBezTo>
                  <a:cubicBezTo>
                    <a:pt x="463" y="278"/>
                    <a:pt x="449" y="275"/>
                    <a:pt x="435" y="291"/>
                  </a:cubicBezTo>
                  <a:cubicBezTo>
                    <a:pt x="423" y="305"/>
                    <a:pt x="440" y="370"/>
                    <a:pt x="440" y="370"/>
                  </a:cubicBezTo>
                  <a:cubicBezTo>
                    <a:pt x="440" y="370"/>
                    <a:pt x="441" y="376"/>
                    <a:pt x="427" y="377"/>
                  </a:cubicBezTo>
                  <a:cubicBezTo>
                    <a:pt x="412" y="377"/>
                    <a:pt x="413" y="365"/>
                    <a:pt x="413" y="365"/>
                  </a:cubicBezTo>
                  <a:cubicBezTo>
                    <a:pt x="413" y="365"/>
                    <a:pt x="409" y="300"/>
                    <a:pt x="406" y="218"/>
                  </a:cubicBezTo>
                  <a:cubicBezTo>
                    <a:pt x="405" y="184"/>
                    <a:pt x="406" y="163"/>
                    <a:pt x="400" y="154"/>
                  </a:cubicBezTo>
                  <a:cubicBezTo>
                    <a:pt x="400" y="154"/>
                    <a:pt x="283" y="239"/>
                    <a:pt x="157" y="218"/>
                  </a:cubicBezTo>
                  <a:cubicBezTo>
                    <a:pt x="30" y="197"/>
                    <a:pt x="10" y="118"/>
                    <a:pt x="0" y="63"/>
                  </a:cubicBezTo>
                  <a:cubicBezTo>
                    <a:pt x="0" y="63"/>
                    <a:pt x="14" y="97"/>
                    <a:pt x="45" y="106"/>
                  </a:cubicBezTo>
                  <a:cubicBezTo>
                    <a:pt x="45" y="106"/>
                    <a:pt x="16" y="63"/>
                    <a:pt x="45" y="17"/>
                  </a:cubicBezTo>
                  <a:cubicBezTo>
                    <a:pt x="45" y="17"/>
                    <a:pt x="55" y="53"/>
                    <a:pt x="73" y="63"/>
                  </a:cubicBezTo>
                  <a:cubicBezTo>
                    <a:pt x="73" y="63"/>
                    <a:pt x="65" y="56"/>
                    <a:pt x="80" y="19"/>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47"/>
            <p:cNvSpPr/>
            <p:nvPr/>
          </p:nvSpPr>
          <p:spPr bwMode="auto">
            <a:xfrm>
              <a:off x="11974513" y="7092950"/>
              <a:ext cx="198438" cy="139700"/>
            </a:xfrm>
            <a:custGeom>
              <a:avLst/>
              <a:gdLst>
                <a:gd name="T0" fmla="*/ 53 w 53"/>
                <a:gd name="T1" fmla="*/ 0 h 37"/>
                <a:gd name="T2" fmla="*/ 5 w 53"/>
                <a:gd name="T3" fmla="*/ 11 h 37"/>
                <a:gd name="T4" fmla="*/ 4 w 53"/>
                <a:gd name="T5" fmla="*/ 12 h 37"/>
                <a:gd name="T6" fmla="*/ 3 w 53"/>
                <a:gd name="T7" fmla="*/ 37 h 37"/>
                <a:gd name="T8" fmla="*/ 3 w 53"/>
                <a:gd name="T9" fmla="*/ 37 h 37"/>
                <a:gd name="T10" fmla="*/ 5 w 53"/>
                <a:gd name="T11" fmla="*/ 34 h 37"/>
                <a:gd name="T12" fmla="*/ 40 w 53"/>
                <a:gd name="T13" fmla="*/ 24 h 37"/>
                <a:gd name="T14" fmla="*/ 45 w 53"/>
                <a:gd name="T15" fmla="*/ 27 h 37"/>
                <a:gd name="T16" fmla="*/ 53 w 53"/>
                <a:gd name="T17" fmla="*/ 0 h 37"/>
                <a:gd name="T18" fmla="*/ 53 w 53"/>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37">
                  <a:moveTo>
                    <a:pt x="53" y="0"/>
                  </a:moveTo>
                  <a:cubicBezTo>
                    <a:pt x="36" y="1"/>
                    <a:pt x="19" y="3"/>
                    <a:pt x="5" y="11"/>
                  </a:cubicBezTo>
                  <a:cubicBezTo>
                    <a:pt x="5" y="11"/>
                    <a:pt x="5" y="12"/>
                    <a:pt x="4" y="12"/>
                  </a:cubicBezTo>
                  <a:cubicBezTo>
                    <a:pt x="2" y="19"/>
                    <a:pt x="0" y="29"/>
                    <a:pt x="3" y="37"/>
                  </a:cubicBezTo>
                  <a:cubicBezTo>
                    <a:pt x="3" y="37"/>
                    <a:pt x="3" y="37"/>
                    <a:pt x="3" y="37"/>
                  </a:cubicBezTo>
                  <a:cubicBezTo>
                    <a:pt x="4" y="36"/>
                    <a:pt x="4" y="35"/>
                    <a:pt x="5" y="34"/>
                  </a:cubicBezTo>
                  <a:cubicBezTo>
                    <a:pt x="19" y="18"/>
                    <a:pt x="33" y="21"/>
                    <a:pt x="40" y="24"/>
                  </a:cubicBezTo>
                  <a:cubicBezTo>
                    <a:pt x="43" y="26"/>
                    <a:pt x="45" y="27"/>
                    <a:pt x="45" y="27"/>
                  </a:cubicBezTo>
                  <a:cubicBezTo>
                    <a:pt x="48" y="18"/>
                    <a:pt x="50" y="9"/>
                    <a:pt x="53" y="0"/>
                  </a:cubicBezTo>
                  <a:cubicBezTo>
                    <a:pt x="53" y="0"/>
                    <a:pt x="53" y="0"/>
                    <a:pt x="53" y="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8"/>
            <p:cNvSpPr/>
            <p:nvPr/>
          </p:nvSpPr>
          <p:spPr bwMode="auto">
            <a:xfrm>
              <a:off x="10825163" y="6992938"/>
              <a:ext cx="236538" cy="190500"/>
            </a:xfrm>
            <a:custGeom>
              <a:avLst/>
              <a:gdLst>
                <a:gd name="T0" fmla="*/ 63 w 63"/>
                <a:gd name="T1" fmla="*/ 12 h 51"/>
                <a:gd name="T2" fmla="*/ 22 w 63"/>
                <a:gd name="T3" fmla="*/ 3 h 51"/>
                <a:gd name="T4" fmla="*/ 0 w 63"/>
                <a:gd name="T5" fmla="*/ 32 h 51"/>
                <a:gd name="T6" fmla="*/ 0 w 63"/>
                <a:gd name="T7" fmla="*/ 51 h 51"/>
                <a:gd name="T8" fmla="*/ 63 w 63"/>
                <a:gd name="T9" fmla="*/ 12 h 51"/>
              </a:gdLst>
              <a:ahLst/>
              <a:cxnLst>
                <a:cxn ang="0">
                  <a:pos x="T0" y="T1"/>
                </a:cxn>
                <a:cxn ang="0">
                  <a:pos x="T2" y="T3"/>
                </a:cxn>
                <a:cxn ang="0">
                  <a:pos x="T4" y="T5"/>
                </a:cxn>
                <a:cxn ang="0">
                  <a:pos x="T6" y="T7"/>
                </a:cxn>
                <a:cxn ang="0">
                  <a:pos x="T8" y="T9"/>
                </a:cxn>
              </a:cxnLst>
              <a:rect l="0" t="0" r="r" b="b"/>
              <a:pathLst>
                <a:path w="63" h="51">
                  <a:moveTo>
                    <a:pt x="63" y="12"/>
                  </a:moveTo>
                  <a:cubicBezTo>
                    <a:pt x="63" y="12"/>
                    <a:pt x="38" y="0"/>
                    <a:pt x="22" y="3"/>
                  </a:cubicBezTo>
                  <a:cubicBezTo>
                    <a:pt x="6" y="6"/>
                    <a:pt x="0" y="32"/>
                    <a:pt x="0" y="32"/>
                  </a:cubicBezTo>
                  <a:cubicBezTo>
                    <a:pt x="0" y="51"/>
                    <a:pt x="0" y="51"/>
                    <a:pt x="0" y="51"/>
                  </a:cubicBezTo>
                  <a:cubicBezTo>
                    <a:pt x="0" y="51"/>
                    <a:pt x="35" y="11"/>
                    <a:pt x="63" y="12"/>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9"/>
            <p:cNvSpPr/>
            <p:nvPr/>
          </p:nvSpPr>
          <p:spPr bwMode="auto">
            <a:xfrm>
              <a:off x="11647488" y="6999288"/>
              <a:ext cx="187325" cy="169863"/>
            </a:xfrm>
            <a:custGeom>
              <a:avLst/>
              <a:gdLst>
                <a:gd name="T0" fmla="*/ 13 w 50"/>
                <a:gd name="T1" fmla="*/ 0 h 45"/>
                <a:gd name="T2" fmla="*/ 2 w 50"/>
                <a:gd name="T3" fmla="*/ 13 h 45"/>
                <a:gd name="T4" fmla="*/ 48 w 50"/>
                <a:gd name="T5" fmla="*/ 45 h 45"/>
                <a:gd name="T6" fmla="*/ 47 w 50"/>
                <a:gd name="T7" fmla="*/ 20 h 45"/>
                <a:gd name="T8" fmla="*/ 13 w 50"/>
                <a:gd name="T9" fmla="*/ 0 h 45"/>
              </a:gdLst>
              <a:ahLst/>
              <a:cxnLst>
                <a:cxn ang="0">
                  <a:pos x="T0" y="T1"/>
                </a:cxn>
                <a:cxn ang="0">
                  <a:pos x="T2" y="T3"/>
                </a:cxn>
                <a:cxn ang="0">
                  <a:pos x="T4" y="T5"/>
                </a:cxn>
                <a:cxn ang="0">
                  <a:pos x="T6" y="T7"/>
                </a:cxn>
                <a:cxn ang="0">
                  <a:pos x="T8" y="T9"/>
                </a:cxn>
              </a:cxnLst>
              <a:rect l="0" t="0" r="r" b="b"/>
              <a:pathLst>
                <a:path w="50" h="45">
                  <a:moveTo>
                    <a:pt x="13" y="0"/>
                  </a:moveTo>
                  <a:cubicBezTo>
                    <a:pt x="13" y="0"/>
                    <a:pt x="0" y="0"/>
                    <a:pt x="2" y="13"/>
                  </a:cubicBezTo>
                  <a:cubicBezTo>
                    <a:pt x="2" y="13"/>
                    <a:pt x="35" y="20"/>
                    <a:pt x="48" y="45"/>
                  </a:cubicBezTo>
                  <a:cubicBezTo>
                    <a:pt x="48" y="45"/>
                    <a:pt x="50" y="29"/>
                    <a:pt x="47" y="20"/>
                  </a:cubicBezTo>
                  <a:cubicBezTo>
                    <a:pt x="44" y="10"/>
                    <a:pt x="32" y="0"/>
                    <a:pt x="13" y="0"/>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50"/>
            <p:cNvSpPr/>
            <p:nvPr/>
          </p:nvSpPr>
          <p:spPr bwMode="auto">
            <a:xfrm>
              <a:off x="11144250" y="7199313"/>
              <a:ext cx="442913" cy="498475"/>
            </a:xfrm>
            <a:custGeom>
              <a:avLst/>
              <a:gdLst>
                <a:gd name="T0" fmla="*/ 27 w 118"/>
                <a:gd name="T1" fmla="*/ 15 h 133"/>
                <a:gd name="T2" fmla="*/ 31 w 118"/>
                <a:gd name="T3" fmla="*/ 108 h 133"/>
                <a:gd name="T4" fmla="*/ 107 w 118"/>
                <a:gd name="T5" fmla="*/ 98 h 133"/>
                <a:gd name="T6" fmla="*/ 83 w 118"/>
                <a:gd name="T7" fmla="*/ 11 h 133"/>
                <a:gd name="T8" fmla="*/ 56 w 118"/>
                <a:gd name="T9" fmla="*/ 0 h 133"/>
                <a:gd name="T10" fmla="*/ 27 w 118"/>
                <a:gd name="T11" fmla="*/ 15 h 133"/>
              </a:gdLst>
              <a:ahLst/>
              <a:cxnLst>
                <a:cxn ang="0">
                  <a:pos x="T0" y="T1"/>
                </a:cxn>
                <a:cxn ang="0">
                  <a:pos x="T2" y="T3"/>
                </a:cxn>
                <a:cxn ang="0">
                  <a:pos x="T4" y="T5"/>
                </a:cxn>
                <a:cxn ang="0">
                  <a:pos x="T6" y="T7"/>
                </a:cxn>
                <a:cxn ang="0">
                  <a:pos x="T8" y="T9"/>
                </a:cxn>
                <a:cxn ang="0">
                  <a:pos x="T10" y="T11"/>
                </a:cxn>
              </a:cxnLst>
              <a:rect l="0" t="0" r="r" b="b"/>
              <a:pathLst>
                <a:path w="118" h="133">
                  <a:moveTo>
                    <a:pt x="27" y="15"/>
                  </a:moveTo>
                  <a:cubicBezTo>
                    <a:pt x="27" y="15"/>
                    <a:pt x="0" y="84"/>
                    <a:pt x="31" y="108"/>
                  </a:cubicBezTo>
                  <a:cubicBezTo>
                    <a:pt x="62" y="133"/>
                    <a:pt x="101" y="117"/>
                    <a:pt x="107" y="98"/>
                  </a:cubicBezTo>
                  <a:cubicBezTo>
                    <a:pt x="118" y="65"/>
                    <a:pt x="90" y="56"/>
                    <a:pt x="83" y="11"/>
                  </a:cubicBezTo>
                  <a:cubicBezTo>
                    <a:pt x="83" y="11"/>
                    <a:pt x="74" y="0"/>
                    <a:pt x="56" y="0"/>
                  </a:cubicBezTo>
                  <a:cubicBezTo>
                    <a:pt x="39" y="0"/>
                    <a:pt x="27" y="15"/>
                    <a:pt x="27" y="15"/>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51"/>
            <p:cNvSpPr/>
            <p:nvPr/>
          </p:nvSpPr>
          <p:spPr bwMode="auto">
            <a:xfrm>
              <a:off x="11163300" y="7191375"/>
              <a:ext cx="398463" cy="442913"/>
            </a:xfrm>
            <a:custGeom>
              <a:avLst/>
              <a:gdLst>
                <a:gd name="T0" fmla="*/ 25 w 106"/>
                <a:gd name="T1" fmla="*/ 14 h 118"/>
                <a:gd name="T2" fmla="*/ 28 w 106"/>
                <a:gd name="T3" fmla="*/ 95 h 118"/>
                <a:gd name="T4" fmla="*/ 96 w 106"/>
                <a:gd name="T5" fmla="*/ 86 h 118"/>
                <a:gd name="T6" fmla="*/ 75 w 106"/>
                <a:gd name="T7" fmla="*/ 9 h 118"/>
                <a:gd name="T8" fmla="*/ 51 w 106"/>
                <a:gd name="T9" fmla="*/ 0 h 118"/>
                <a:gd name="T10" fmla="*/ 25 w 106"/>
                <a:gd name="T11" fmla="*/ 14 h 118"/>
              </a:gdLst>
              <a:ahLst/>
              <a:cxnLst>
                <a:cxn ang="0">
                  <a:pos x="T0" y="T1"/>
                </a:cxn>
                <a:cxn ang="0">
                  <a:pos x="T2" y="T3"/>
                </a:cxn>
                <a:cxn ang="0">
                  <a:pos x="T4" y="T5"/>
                </a:cxn>
                <a:cxn ang="0">
                  <a:pos x="T6" y="T7"/>
                </a:cxn>
                <a:cxn ang="0">
                  <a:pos x="T8" y="T9"/>
                </a:cxn>
                <a:cxn ang="0">
                  <a:pos x="T10" y="T11"/>
                </a:cxn>
              </a:cxnLst>
              <a:rect l="0" t="0" r="r" b="b"/>
              <a:pathLst>
                <a:path w="106" h="118">
                  <a:moveTo>
                    <a:pt x="25" y="14"/>
                  </a:moveTo>
                  <a:cubicBezTo>
                    <a:pt x="25" y="14"/>
                    <a:pt x="0" y="72"/>
                    <a:pt x="28" y="95"/>
                  </a:cubicBezTo>
                  <a:cubicBezTo>
                    <a:pt x="56" y="118"/>
                    <a:pt x="91" y="103"/>
                    <a:pt x="96" y="86"/>
                  </a:cubicBezTo>
                  <a:cubicBezTo>
                    <a:pt x="106" y="55"/>
                    <a:pt x="81" y="49"/>
                    <a:pt x="75" y="9"/>
                  </a:cubicBezTo>
                  <a:cubicBezTo>
                    <a:pt x="75" y="9"/>
                    <a:pt x="66" y="0"/>
                    <a:pt x="51" y="0"/>
                  </a:cubicBezTo>
                  <a:cubicBezTo>
                    <a:pt x="35" y="1"/>
                    <a:pt x="25" y="14"/>
                    <a:pt x="25" y="14"/>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52"/>
            <p:cNvSpPr/>
            <p:nvPr/>
          </p:nvSpPr>
          <p:spPr bwMode="auto">
            <a:xfrm>
              <a:off x="12004675" y="7221538"/>
              <a:ext cx="153988" cy="195263"/>
            </a:xfrm>
            <a:custGeom>
              <a:avLst/>
              <a:gdLst>
                <a:gd name="T0" fmla="*/ 12 w 41"/>
                <a:gd name="T1" fmla="*/ 52 h 52"/>
                <a:gd name="T2" fmla="*/ 25 w 41"/>
                <a:gd name="T3" fmla="*/ 7 h 52"/>
                <a:gd name="T4" fmla="*/ 32 w 41"/>
                <a:gd name="T5" fmla="*/ 40 h 52"/>
                <a:gd name="T6" fmla="*/ 12 w 41"/>
                <a:gd name="T7" fmla="*/ 52 h 52"/>
              </a:gdLst>
              <a:ahLst/>
              <a:cxnLst>
                <a:cxn ang="0">
                  <a:pos x="T0" y="T1"/>
                </a:cxn>
                <a:cxn ang="0">
                  <a:pos x="T2" y="T3"/>
                </a:cxn>
                <a:cxn ang="0">
                  <a:pos x="T4" y="T5"/>
                </a:cxn>
                <a:cxn ang="0">
                  <a:pos x="T6" y="T7"/>
                </a:cxn>
              </a:cxnLst>
              <a:rect l="0" t="0" r="r" b="b"/>
              <a:pathLst>
                <a:path w="41" h="52">
                  <a:moveTo>
                    <a:pt x="12" y="52"/>
                  </a:moveTo>
                  <a:cubicBezTo>
                    <a:pt x="12" y="52"/>
                    <a:pt x="0" y="0"/>
                    <a:pt x="25" y="7"/>
                  </a:cubicBezTo>
                  <a:cubicBezTo>
                    <a:pt x="41" y="11"/>
                    <a:pt x="40" y="29"/>
                    <a:pt x="32" y="40"/>
                  </a:cubicBezTo>
                  <a:cubicBezTo>
                    <a:pt x="27" y="48"/>
                    <a:pt x="18" y="52"/>
                    <a:pt x="12" y="52"/>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53"/>
            <p:cNvSpPr/>
            <p:nvPr/>
          </p:nvSpPr>
          <p:spPr bwMode="auto">
            <a:xfrm>
              <a:off x="12038013" y="7251700"/>
              <a:ext cx="115888" cy="165100"/>
            </a:xfrm>
            <a:custGeom>
              <a:avLst/>
              <a:gdLst>
                <a:gd name="T0" fmla="*/ 3 w 31"/>
                <a:gd name="T1" fmla="*/ 44 h 44"/>
                <a:gd name="T2" fmla="*/ 0 w 31"/>
                <a:gd name="T3" fmla="*/ 30 h 44"/>
                <a:gd name="T4" fmla="*/ 28 w 31"/>
                <a:gd name="T5" fmla="*/ 21 h 44"/>
                <a:gd name="T6" fmla="*/ 3 w 31"/>
                <a:gd name="T7" fmla="*/ 44 h 44"/>
              </a:gdLst>
              <a:ahLst/>
              <a:cxnLst>
                <a:cxn ang="0">
                  <a:pos x="T0" y="T1"/>
                </a:cxn>
                <a:cxn ang="0">
                  <a:pos x="T2" y="T3"/>
                </a:cxn>
                <a:cxn ang="0">
                  <a:pos x="T4" y="T5"/>
                </a:cxn>
                <a:cxn ang="0">
                  <a:pos x="T6" y="T7"/>
                </a:cxn>
              </a:cxnLst>
              <a:rect l="0" t="0" r="r" b="b"/>
              <a:pathLst>
                <a:path w="31" h="44">
                  <a:moveTo>
                    <a:pt x="3" y="44"/>
                  </a:moveTo>
                  <a:cubicBezTo>
                    <a:pt x="0" y="30"/>
                    <a:pt x="0" y="30"/>
                    <a:pt x="0" y="30"/>
                  </a:cubicBezTo>
                  <a:cubicBezTo>
                    <a:pt x="0" y="30"/>
                    <a:pt x="31" y="0"/>
                    <a:pt x="28" y="21"/>
                  </a:cubicBezTo>
                  <a:cubicBezTo>
                    <a:pt x="24" y="43"/>
                    <a:pt x="3" y="44"/>
                    <a:pt x="3" y="44"/>
                  </a:cubicBezTo>
                  <a:close/>
                </a:path>
              </a:pathLst>
            </a:custGeom>
            <a:solidFill>
              <a:srgbClr val="E5BE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54"/>
            <p:cNvSpPr/>
            <p:nvPr/>
          </p:nvSpPr>
          <p:spPr bwMode="auto">
            <a:xfrm>
              <a:off x="10510838" y="7277100"/>
              <a:ext cx="179388" cy="225425"/>
            </a:xfrm>
            <a:custGeom>
              <a:avLst/>
              <a:gdLst>
                <a:gd name="T0" fmla="*/ 42 w 48"/>
                <a:gd name="T1" fmla="*/ 58 h 60"/>
                <a:gd name="T2" fmla="*/ 18 w 48"/>
                <a:gd name="T3" fmla="*/ 13 h 60"/>
                <a:gd name="T4" fmla="*/ 16 w 48"/>
                <a:gd name="T5" fmla="*/ 50 h 60"/>
                <a:gd name="T6" fmla="*/ 42 w 48"/>
                <a:gd name="T7" fmla="*/ 58 h 60"/>
              </a:gdLst>
              <a:ahLst/>
              <a:cxnLst>
                <a:cxn ang="0">
                  <a:pos x="T0" y="T1"/>
                </a:cxn>
                <a:cxn ang="0">
                  <a:pos x="T2" y="T3"/>
                </a:cxn>
                <a:cxn ang="0">
                  <a:pos x="T4" y="T5"/>
                </a:cxn>
                <a:cxn ang="0">
                  <a:pos x="T6" y="T7"/>
                </a:cxn>
              </a:cxnLst>
              <a:rect l="0" t="0" r="r" b="b"/>
              <a:pathLst>
                <a:path w="48" h="60">
                  <a:moveTo>
                    <a:pt x="42" y="58"/>
                  </a:moveTo>
                  <a:cubicBezTo>
                    <a:pt x="42" y="58"/>
                    <a:pt x="48" y="0"/>
                    <a:pt x="18" y="13"/>
                  </a:cubicBezTo>
                  <a:cubicBezTo>
                    <a:pt x="0" y="20"/>
                    <a:pt x="4" y="39"/>
                    <a:pt x="16" y="50"/>
                  </a:cubicBezTo>
                  <a:cubicBezTo>
                    <a:pt x="23" y="56"/>
                    <a:pt x="35" y="60"/>
                    <a:pt x="42" y="58"/>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55"/>
            <p:cNvSpPr/>
            <p:nvPr/>
          </p:nvSpPr>
          <p:spPr bwMode="auto">
            <a:xfrm>
              <a:off x="10510838" y="7340600"/>
              <a:ext cx="160338" cy="165100"/>
            </a:xfrm>
            <a:custGeom>
              <a:avLst/>
              <a:gdLst>
                <a:gd name="T0" fmla="*/ 42 w 43"/>
                <a:gd name="T1" fmla="*/ 41 h 44"/>
                <a:gd name="T2" fmla="*/ 43 w 43"/>
                <a:gd name="T3" fmla="*/ 26 h 44"/>
                <a:gd name="T4" fmla="*/ 8 w 43"/>
                <a:gd name="T5" fmla="*/ 22 h 44"/>
                <a:gd name="T6" fmla="*/ 42 w 43"/>
                <a:gd name="T7" fmla="*/ 41 h 44"/>
              </a:gdLst>
              <a:ahLst/>
              <a:cxnLst>
                <a:cxn ang="0">
                  <a:pos x="T0" y="T1"/>
                </a:cxn>
                <a:cxn ang="0">
                  <a:pos x="T2" y="T3"/>
                </a:cxn>
                <a:cxn ang="0">
                  <a:pos x="T4" y="T5"/>
                </a:cxn>
                <a:cxn ang="0">
                  <a:pos x="T6" y="T7"/>
                </a:cxn>
              </a:cxnLst>
              <a:rect l="0" t="0" r="r" b="b"/>
              <a:pathLst>
                <a:path w="43" h="44">
                  <a:moveTo>
                    <a:pt x="42" y="41"/>
                  </a:moveTo>
                  <a:cubicBezTo>
                    <a:pt x="43" y="26"/>
                    <a:pt x="43" y="26"/>
                    <a:pt x="43" y="26"/>
                  </a:cubicBezTo>
                  <a:cubicBezTo>
                    <a:pt x="43" y="26"/>
                    <a:pt x="0" y="0"/>
                    <a:pt x="8" y="22"/>
                  </a:cubicBezTo>
                  <a:cubicBezTo>
                    <a:pt x="16" y="44"/>
                    <a:pt x="42" y="41"/>
                    <a:pt x="42" y="41"/>
                  </a:cubicBezTo>
                  <a:close/>
                </a:path>
              </a:pathLst>
            </a:custGeom>
            <a:solidFill>
              <a:srgbClr val="E5BE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Oval 56"/>
            <p:cNvSpPr>
              <a:spLocks noChangeArrowheads="1"/>
            </p:cNvSpPr>
            <p:nvPr/>
          </p:nvSpPr>
          <p:spPr bwMode="auto">
            <a:xfrm>
              <a:off x="11361738" y="8024813"/>
              <a:ext cx="128588" cy="41275"/>
            </a:xfrm>
            <a:prstGeom prst="ellipse">
              <a:avLst/>
            </a:prstGeom>
            <a:solidFill>
              <a:srgbClr val="FFE9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57"/>
            <p:cNvSpPr/>
            <p:nvPr/>
          </p:nvSpPr>
          <p:spPr bwMode="auto">
            <a:xfrm>
              <a:off x="12004675" y="7323138"/>
              <a:ext cx="236538" cy="220663"/>
            </a:xfrm>
            <a:custGeom>
              <a:avLst/>
              <a:gdLst>
                <a:gd name="T0" fmla="*/ 7 w 63"/>
                <a:gd name="T1" fmla="*/ 59 h 59"/>
                <a:gd name="T2" fmla="*/ 0 w 63"/>
                <a:gd name="T3" fmla="*/ 55 h 59"/>
                <a:gd name="T4" fmla="*/ 49 w 63"/>
                <a:gd name="T5" fmla="*/ 0 h 59"/>
                <a:gd name="T6" fmla="*/ 7 w 63"/>
                <a:gd name="T7" fmla="*/ 59 h 59"/>
              </a:gdLst>
              <a:ahLst/>
              <a:cxnLst>
                <a:cxn ang="0">
                  <a:pos x="T0" y="T1"/>
                </a:cxn>
                <a:cxn ang="0">
                  <a:pos x="T2" y="T3"/>
                </a:cxn>
                <a:cxn ang="0">
                  <a:pos x="T4" y="T5"/>
                </a:cxn>
                <a:cxn ang="0">
                  <a:pos x="T6" y="T7"/>
                </a:cxn>
              </a:cxnLst>
              <a:rect l="0" t="0" r="r" b="b"/>
              <a:pathLst>
                <a:path w="63" h="59">
                  <a:moveTo>
                    <a:pt x="7" y="59"/>
                  </a:moveTo>
                  <a:cubicBezTo>
                    <a:pt x="0" y="55"/>
                    <a:pt x="0" y="55"/>
                    <a:pt x="0" y="55"/>
                  </a:cubicBezTo>
                  <a:cubicBezTo>
                    <a:pt x="0" y="55"/>
                    <a:pt x="50" y="36"/>
                    <a:pt x="49" y="0"/>
                  </a:cubicBezTo>
                  <a:cubicBezTo>
                    <a:pt x="49" y="0"/>
                    <a:pt x="63" y="38"/>
                    <a:pt x="7" y="59"/>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58"/>
            <p:cNvSpPr/>
            <p:nvPr/>
          </p:nvSpPr>
          <p:spPr bwMode="auto">
            <a:xfrm>
              <a:off x="10499725" y="6384925"/>
              <a:ext cx="228600" cy="223838"/>
            </a:xfrm>
            <a:custGeom>
              <a:avLst/>
              <a:gdLst>
                <a:gd name="T0" fmla="*/ 1 w 61"/>
                <a:gd name="T1" fmla="*/ 2 h 60"/>
                <a:gd name="T2" fmla="*/ 7 w 61"/>
                <a:gd name="T3" fmla="*/ 19 h 60"/>
                <a:gd name="T4" fmla="*/ 18 w 61"/>
                <a:gd name="T5" fmla="*/ 37 h 60"/>
                <a:gd name="T6" fmla="*/ 53 w 61"/>
                <a:gd name="T7" fmla="*/ 59 h 60"/>
                <a:gd name="T8" fmla="*/ 61 w 61"/>
                <a:gd name="T9" fmla="*/ 60 h 60"/>
                <a:gd name="T10" fmla="*/ 53 w 61"/>
                <a:gd name="T11" fmla="*/ 56 h 60"/>
                <a:gd name="T12" fmla="*/ 45 w 61"/>
                <a:gd name="T13" fmla="*/ 50 h 60"/>
                <a:gd name="T14" fmla="*/ 26 w 61"/>
                <a:gd name="T15" fmla="*/ 36 h 60"/>
                <a:gd name="T16" fmla="*/ 13 w 61"/>
                <a:gd name="T17" fmla="*/ 19 h 60"/>
                <a:gd name="T18" fmla="*/ 4 w 61"/>
                <a:gd name="T19" fmla="*/ 5 h 60"/>
                <a:gd name="T20" fmla="*/ 2 w 61"/>
                <a:gd name="T21" fmla="*/ 0 h 60"/>
                <a:gd name="T22" fmla="*/ 1 w 61"/>
                <a:gd name="T23"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0">
                  <a:moveTo>
                    <a:pt x="1" y="2"/>
                  </a:moveTo>
                  <a:cubicBezTo>
                    <a:pt x="0" y="7"/>
                    <a:pt x="5" y="16"/>
                    <a:pt x="7" y="19"/>
                  </a:cubicBezTo>
                  <a:cubicBezTo>
                    <a:pt x="10" y="26"/>
                    <a:pt x="13" y="32"/>
                    <a:pt x="18" y="37"/>
                  </a:cubicBezTo>
                  <a:cubicBezTo>
                    <a:pt x="27" y="48"/>
                    <a:pt x="39" y="56"/>
                    <a:pt x="53" y="59"/>
                  </a:cubicBezTo>
                  <a:cubicBezTo>
                    <a:pt x="56" y="59"/>
                    <a:pt x="58" y="60"/>
                    <a:pt x="61" y="60"/>
                  </a:cubicBezTo>
                  <a:cubicBezTo>
                    <a:pt x="59" y="58"/>
                    <a:pt x="55" y="57"/>
                    <a:pt x="53" y="56"/>
                  </a:cubicBezTo>
                  <a:cubicBezTo>
                    <a:pt x="50" y="54"/>
                    <a:pt x="48" y="52"/>
                    <a:pt x="45" y="50"/>
                  </a:cubicBezTo>
                  <a:cubicBezTo>
                    <a:pt x="38" y="46"/>
                    <a:pt x="32" y="42"/>
                    <a:pt x="26" y="36"/>
                  </a:cubicBezTo>
                  <a:cubicBezTo>
                    <a:pt x="21" y="31"/>
                    <a:pt x="16" y="25"/>
                    <a:pt x="13" y="19"/>
                  </a:cubicBezTo>
                  <a:cubicBezTo>
                    <a:pt x="10" y="14"/>
                    <a:pt x="7" y="10"/>
                    <a:pt x="4" y="5"/>
                  </a:cubicBezTo>
                  <a:cubicBezTo>
                    <a:pt x="3" y="3"/>
                    <a:pt x="3" y="2"/>
                    <a:pt x="2" y="0"/>
                  </a:cubicBezTo>
                  <a:cubicBezTo>
                    <a:pt x="2" y="1"/>
                    <a:pt x="1" y="1"/>
                    <a:pt x="1" y="2"/>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59"/>
            <p:cNvSpPr/>
            <p:nvPr/>
          </p:nvSpPr>
          <p:spPr bwMode="auto">
            <a:xfrm>
              <a:off x="10626725" y="6297613"/>
              <a:ext cx="134938" cy="176213"/>
            </a:xfrm>
            <a:custGeom>
              <a:avLst/>
              <a:gdLst>
                <a:gd name="T0" fmla="*/ 5 w 36"/>
                <a:gd name="T1" fmla="*/ 0 h 47"/>
                <a:gd name="T2" fmla="*/ 36 w 36"/>
                <a:gd name="T3" fmla="*/ 47 h 47"/>
                <a:gd name="T4" fmla="*/ 5 w 36"/>
                <a:gd name="T5" fmla="*/ 0 h 47"/>
              </a:gdLst>
              <a:ahLst/>
              <a:cxnLst>
                <a:cxn ang="0">
                  <a:pos x="T0" y="T1"/>
                </a:cxn>
                <a:cxn ang="0">
                  <a:pos x="T2" y="T3"/>
                </a:cxn>
                <a:cxn ang="0">
                  <a:pos x="T4" y="T5"/>
                </a:cxn>
              </a:cxnLst>
              <a:rect l="0" t="0" r="r" b="b"/>
              <a:pathLst>
                <a:path w="36" h="47">
                  <a:moveTo>
                    <a:pt x="5" y="0"/>
                  </a:moveTo>
                  <a:cubicBezTo>
                    <a:pt x="5" y="0"/>
                    <a:pt x="0" y="38"/>
                    <a:pt x="36" y="47"/>
                  </a:cubicBezTo>
                  <a:cubicBezTo>
                    <a:pt x="36" y="47"/>
                    <a:pt x="11" y="31"/>
                    <a:pt x="5" y="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60"/>
            <p:cNvSpPr/>
            <p:nvPr/>
          </p:nvSpPr>
          <p:spPr bwMode="auto">
            <a:xfrm>
              <a:off x="11850688" y="6443663"/>
              <a:ext cx="225425" cy="244475"/>
            </a:xfrm>
            <a:custGeom>
              <a:avLst/>
              <a:gdLst>
                <a:gd name="T0" fmla="*/ 41 w 60"/>
                <a:gd name="T1" fmla="*/ 0 h 65"/>
                <a:gd name="T2" fmla="*/ 0 w 60"/>
                <a:gd name="T3" fmla="*/ 65 h 65"/>
                <a:gd name="T4" fmla="*/ 41 w 60"/>
                <a:gd name="T5" fmla="*/ 0 h 65"/>
              </a:gdLst>
              <a:ahLst/>
              <a:cxnLst>
                <a:cxn ang="0">
                  <a:pos x="T0" y="T1"/>
                </a:cxn>
                <a:cxn ang="0">
                  <a:pos x="T2" y="T3"/>
                </a:cxn>
                <a:cxn ang="0">
                  <a:pos x="T4" y="T5"/>
                </a:cxn>
              </a:cxnLst>
              <a:rect l="0" t="0" r="r" b="b"/>
              <a:pathLst>
                <a:path w="60" h="65">
                  <a:moveTo>
                    <a:pt x="41" y="0"/>
                  </a:moveTo>
                  <a:cubicBezTo>
                    <a:pt x="41" y="0"/>
                    <a:pt x="60" y="52"/>
                    <a:pt x="0" y="65"/>
                  </a:cubicBezTo>
                  <a:cubicBezTo>
                    <a:pt x="0" y="65"/>
                    <a:pt x="32" y="40"/>
                    <a:pt x="41" y="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61"/>
            <p:cNvSpPr/>
            <p:nvPr/>
          </p:nvSpPr>
          <p:spPr bwMode="auto">
            <a:xfrm>
              <a:off x="11223625" y="6118225"/>
              <a:ext cx="657225" cy="198438"/>
            </a:xfrm>
            <a:custGeom>
              <a:avLst/>
              <a:gdLst>
                <a:gd name="T0" fmla="*/ 175 w 175"/>
                <a:gd name="T1" fmla="*/ 41 h 53"/>
                <a:gd name="T2" fmla="*/ 95 w 175"/>
                <a:gd name="T3" fmla="*/ 18 h 53"/>
                <a:gd name="T4" fmla="*/ 22 w 175"/>
                <a:gd name="T5" fmla="*/ 51 h 53"/>
                <a:gd name="T6" fmla="*/ 120 w 175"/>
                <a:gd name="T7" fmla="*/ 39 h 53"/>
                <a:gd name="T8" fmla="*/ 175 w 175"/>
                <a:gd name="T9" fmla="*/ 41 h 53"/>
              </a:gdLst>
              <a:ahLst/>
              <a:cxnLst>
                <a:cxn ang="0">
                  <a:pos x="T0" y="T1"/>
                </a:cxn>
                <a:cxn ang="0">
                  <a:pos x="T2" y="T3"/>
                </a:cxn>
                <a:cxn ang="0">
                  <a:pos x="T4" y="T5"/>
                </a:cxn>
                <a:cxn ang="0">
                  <a:pos x="T6" y="T7"/>
                </a:cxn>
                <a:cxn ang="0">
                  <a:pos x="T8" y="T9"/>
                </a:cxn>
              </a:cxnLst>
              <a:rect l="0" t="0" r="r" b="b"/>
              <a:pathLst>
                <a:path w="175" h="53">
                  <a:moveTo>
                    <a:pt x="175" y="41"/>
                  </a:moveTo>
                  <a:cubicBezTo>
                    <a:pt x="175" y="41"/>
                    <a:pt x="147" y="0"/>
                    <a:pt x="95" y="18"/>
                  </a:cubicBezTo>
                  <a:cubicBezTo>
                    <a:pt x="43" y="37"/>
                    <a:pt x="44" y="50"/>
                    <a:pt x="22" y="51"/>
                  </a:cubicBezTo>
                  <a:cubicBezTo>
                    <a:pt x="0" y="53"/>
                    <a:pt x="78" y="52"/>
                    <a:pt x="120" y="39"/>
                  </a:cubicBezTo>
                  <a:cubicBezTo>
                    <a:pt x="161" y="27"/>
                    <a:pt x="168" y="50"/>
                    <a:pt x="175" y="41"/>
                  </a:cubicBezTo>
                  <a:close/>
                </a:path>
              </a:pathLst>
            </a:custGeom>
            <a:solidFill>
              <a:srgbClr val="5139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62"/>
            <p:cNvSpPr/>
            <p:nvPr/>
          </p:nvSpPr>
          <p:spPr bwMode="auto">
            <a:xfrm>
              <a:off x="11977688" y="6526213"/>
              <a:ext cx="247650" cy="365125"/>
            </a:xfrm>
            <a:custGeom>
              <a:avLst/>
              <a:gdLst>
                <a:gd name="T0" fmla="*/ 0 w 66"/>
                <a:gd name="T1" fmla="*/ 58 h 97"/>
                <a:gd name="T2" fmla="*/ 38 w 66"/>
                <a:gd name="T3" fmla="*/ 0 h 97"/>
                <a:gd name="T4" fmla="*/ 60 w 66"/>
                <a:gd name="T5" fmla="*/ 38 h 97"/>
                <a:gd name="T6" fmla="*/ 0 w 66"/>
                <a:gd name="T7" fmla="*/ 97 h 97"/>
                <a:gd name="T8" fmla="*/ 0 w 66"/>
                <a:gd name="T9" fmla="*/ 58 h 97"/>
              </a:gdLst>
              <a:ahLst/>
              <a:cxnLst>
                <a:cxn ang="0">
                  <a:pos x="T0" y="T1"/>
                </a:cxn>
                <a:cxn ang="0">
                  <a:pos x="T2" y="T3"/>
                </a:cxn>
                <a:cxn ang="0">
                  <a:pos x="T4" y="T5"/>
                </a:cxn>
                <a:cxn ang="0">
                  <a:pos x="T6" y="T7"/>
                </a:cxn>
                <a:cxn ang="0">
                  <a:pos x="T8" y="T9"/>
                </a:cxn>
              </a:cxnLst>
              <a:rect l="0" t="0" r="r" b="b"/>
              <a:pathLst>
                <a:path w="66" h="97">
                  <a:moveTo>
                    <a:pt x="0" y="58"/>
                  </a:moveTo>
                  <a:cubicBezTo>
                    <a:pt x="0" y="58"/>
                    <a:pt x="43" y="33"/>
                    <a:pt x="38" y="0"/>
                  </a:cubicBezTo>
                  <a:cubicBezTo>
                    <a:pt x="38" y="0"/>
                    <a:pt x="66" y="6"/>
                    <a:pt x="60" y="38"/>
                  </a:cubicBezTo>
                  <a:cubicBezTo>
                    <a:pt x="54" y="69"/>
                    <a:pt x="0" y="97"/>
                    <a:pt x="0" y="97"/>
                  </a:cubicBezTo>
                  <a:lnTo>
                    <a:pt x="0" y="58"/>
                  </a:lnTo>
                  <a:close/>
                </a:path>
              </a:pathLst>
            </a:custGeom>
            <a:solidFill>
              <a:srgbClr val="5139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63"/>
            <p:cNvSpPr/>
            <p:nvPr/>
          </p:nvSpPr>
          <p:spPr bwMode="auto">
            <a:xfrm>
              <a:off x="10871200" y="7450138"/>
              <a:ext cx="47625" cy="19050"/>
            </a:xfrm>
            <a:custGeom>
              <a:avLst/>
              <a:gdLst>
                <a:gd name="T0" fmla="*/ 13 w 13"/>
                <a:gd name="T1" fmla="*/ 3 h 5"/>
                <a:gd name="T2" fmla="*/ 11 w 13"/>
                <a:gd name="T3" fmla="*/ 5 h 5"/>
                <a:gd name="T4" fmla="*/ 2 w 13"/>
                <a:gd name="T5" fmla="*/ 5 h 5"/>
                <a:gd name="T6" fmla="*/ 0 w 13"/>
                <a:gd name="T7" fmla="*/ 3 h 5"/>
                <a:gd name="T8" fmla="*/ 0 w 13"/>
                <a:gd name="T9" fmla="*/ 3 h 5"/>
                <a:gd name="T10" fmla="*/ 2 w 13"/>
                <a:gd name="T11" fmla="*/ 0 h 5"/>
                <a:gd name="T12" fmla="*/ 11 w 13"/>
                <a:gd name="T13" fmla="*/ 0 h 5"/>
                <a:gd name="T14" fmla="*/ 13 w 13"/>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5">
                  <a:moveTo>
                    <a:pt x="13" y="3"/>
                  </a:moveTo>
                  <a:cubicBezTo>
                    <a:pt x="13" y="4"/>
                    <a:pt x="12" y="5"/>
                    <a:pt x="11" y="5"/>
                  </a:cubicBezTo>
                  <a:cubicBezTo>
                    <a:pt x="2" y="5"/>
                    <a:pt x="2" y="5"/>
                    <a:pt x="2" y="5"/>
                  </a:cubicBezTo>
                  <a:cubicBezTo>
                    <a:pt x="1" y="5"/>
                    <a:pt x="0" y="4"/>
                    <a:pt x="0" y="3"/>
                  </a:cubicBezTo>
                  <a:cubicBezTo>
                    <a:pt x="0" y="3"/>
                    <a:pt x="0" y="3"/>
                    <a:pt x="0" y="3"/>
                  </a:cubicBezTo>
                  <a:cubicBezTo>
                    <a:pt x="0" y="1"/>
                    <a:pt x="1" y="0"/>
                    <a:pt x="2" y="0"/>
                  </a:cubicBezTo>
                  <a:cubicBezTo>
                    <a:pt x="11" y="0"/>
                    <a:pt x="11" y="0"/>
                    <a:pt x="11" y="0"/>
                  </a:cubicBezTo>
                  <a:cubicBezTo>
                    <a:pt x="12" y="0"/>
                    <a:pt x="13" y="1"/>
                    <a:pt x="13" y="3"/>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64"/>
            <p:cNvSpPr/>
            <p:nvPr/>
          </p:nvSpPr>
          <p:spPr bwMode="auto">
            <a:xfrm>
              <a:off x="11774488" y="7423150"/>
              <a:ext cx="41275" cy="15875"/>
            </a:xfrm>
            <a:custGeom>
              <a:avLst/>
              <a:gdLst>
                <a:gd name="T0" fmla="*/ 11 w 11"/>
                <a:gd name="T1" fmla="*/ 2 h 4"/>
                <a:gd name="T2" fmla="*/ 9 w 11"/>
                <a:gd name="T3" fmla="*/ 4 h 4"/>
                <a:gd name="T4" fmla="*/ 1 w 11"/>
                <a:gd name="T5" fmla="*/ 4 h 4"/>
                <a:gd name="T6" fmla="*/ 0 w 11"/>
                <a:gd name="T7" fmla="*/ 2 h 4"/>
                <a:gd name="T8" fmla="*/ 0 w 11"/>
                <a:gd name="T9" fmla="*/ 2 h 4"/>
                <a:gd name="T10" fmla="*/ 1 w 11"/>
                <a:gd name="T11" fmla="*/ 0 h 4"/>
                <a:gd name="T12" fmla="*/ 9 w 11"/>
                <a:gd name="T13" fmla="*/ 0 h 4"/>
                <a:gd name="T14" fmla="*/ 11 w 11"/>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4">
                  <a:moveTo>
                    <a:pt x="11" y="2"/>
                  </a:moveTo>
                  <a:cubicBezTo>
                    <a:pt x="11" y="3"/>
                    <a:pt x="10" y="4"/>
                    <a:pt x="9" y="4"/>
                  </a:cubicBezTo>
                  <a:cubicBezTo>
                    <a:pt x="1" y="4"/>
                    <a:pt x="1" y="4"/>
                    <a:pt x="1" y="4"/>
                  </a:cubicBezTo>
                  <a:cubicBezTo>
                    <a:pt x="0" y="4"/>
                    <a:pt x="0" y="3"/>
                    <a:pt x="0" y="2"/>
                  </a:cubicBezTo>
                  <a:cubicBezTo>
                    <a:pt x="0" y="2"/>
                    <a:pt x="0" y="2"/>
                    <a:pt x="0" y="2"/>
                  </a:cubicBezTo>
                  <a:cubicBezTo>
                    <a:pt x="0" y="1"/>
                    <a:pt x="0" y="0"/>
                    <a:pt x="1" y="0"/>
                  </a:cubicBezTo>
                  <a:cubicBezTo>
                    <a:pt x="9" y="0"/>
                    <a:pt x="9" y="0"/>
                    <a:pt x="9" y="0"/>
                  </a:cubicBezTo>
                  <a:cubicBezTo>
                    <a:pt x="10" y="0"/>
                    <a:pt x="11" y="1"/>
                    <a:pt x="11" y="2"/>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Oval 65"/>
            <p:cNvSpPr>
              <a:spLocks noChangeArrowheads="1"/>
            </p:cNvSpPr>
            <p:nvPr/>
          </p:nvSpPr>
          <p:spPr bwMode="auto">
            <a:xfrm>
              <a:off x="11385550" y="7472363"/>
              <a:ext cx="69850" cy="30163"/>
            </a:xfrm>
            <a:prstGeom prst="ellipse">
              <a:avLst/>
            </a:pr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66"/>
            <p:cNvSpPr/>
            <p:nvPr/>
          </p:nvSpPr>
          <p:spPr bwMode="auto">
            <a:xfrm>
              <a:off x="10960100" y="7235825"/>
              <a:ext cx="173038" cy="169863"/>
            </a:xfrm>
            <a:custGeom>
              <a:avLst/>
              <a:gdLst>
                <a:gd name="T0" fmla="*/ 45 w 46"/>
                <a:gd name="T1" fmla="*/ 23 h 45"/>
                <a:gd name="T2" fmla="*/ 22 w 46"/>
                <a:gd name="T3" fmla="*/ 44 h 45"/>
                <a:gd name="T4" fmla="*/ 1 w 46"/>
                <a:gd name="T5" fmla="*/ 21 h 45"/>
                <a:gd name="T6" fmla="*/ 24 w 46"/>
                <a:gd name="T7" fmla="*/ 0 h 45"/>
                <a:gd name="T8" fmla="*/ 45 w 46"/>
                <a:gd name="T9" fmla="*/ 23 h 45"/>
              </a:gdLst>
              <a:ahLst/>
              <a:cxnLst>
                <a:cxn ang="0">
                  <a:pos x="T0" y="T1"/>
                </a:cxn>
                <a:cxn ang="0">
                  <a:pos x="T2" y="T3"/>
                </a:cxn>
                <a:cxn ang="0">
                  <a:pos x="T4" y="T5"/>
                </a:cxn>
                <a:cxn ang="0">
                  <a:pos x="T6" y="T7"/>
                </a:cxn>
                <a:cxn ang="0">
                  <a:pos x="T8" y="T9"/>
                </a:cxn>
              </a:cxnLst>
              <a:rect l="0" t="0" r="r" b="b"/>
              <a:pathLst>
                <a:path w="46" h="45">
                  <a:moveTo>
                    <a:pt x="45" y="23"/>
                  </a:moveTo>
                  <a:cubicBezTo>
                    <a:pt x="45" y="35"/>
                    <a:pt x="34" y="45"/>
                    <a:pt x="22" y="44"/>
                  </a:cubicBezTo>
                  <a:cubicBezTo>
                    <a:pt x="9" y="43"/>
                    <a:pt x="0" y="33"/>
                    <a:pt x="1" y="21"/>
                  </a:cubicBezTo>
                  <a:cubicBezTo>
                    <a:pt x="1" y="9"/>
                    <a:pt x="12" y="0"/>
                    <a:pt x="24" y="0"/>
                  </a:cubicBezTo>
                  <a:cubicBezTo>
                    <a:pt x="36" y="1"/>
                    <a:pt x="46" y="11"/>
                    <a:pt x="45" y="23"/>
                  </a:cubicBezTo>
                  <a:close/>
                </a:path>
              </a:pathLst>
            </a:custGeom>
            <a:solidFill>
              <a:srgbClr val="4741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67"/>
            <p:cNvSpPr/>
            <p:nvPr/>
          </p:nvSpPr>
          <p:spPr bwMode="auto">
            <a:xfrm>
              <a:off x="11591925" y="7221538"/>
              <a:ext cx="168275" cy="160338"/>
            </a:xfrm>
            <a:custGeom>
              <a:avLst/>
              <a:gdLst>
                <a:gd name="T0" fmla="*/ 45 w 45"/>
                <a:gd name="T1" fmla="*/ 25 h 43"/>
                <a:gd name="T2" fmla="*/ 21 w 45"/>
                <a:gd name="T3" fmla="*/ 43 h 43"/>
                <a:gd name="T4" fmla="*/ 0 w 45"/>
                <a:gd name="T5" fmla="*/ 19 h 43"/>
                <a:gd name="T6" fmla="*/ 24 w 45"/>
                <a:gd name="T7" fmla="*/ 1 h 43"/>
                <a:gd name="T8" fmla="*/ 45 w 45"/>
                <a:gd name="T9" fmla="*/ 25 h 43"/>
              </a:gdLst>
              <a:ahLst/>
              <a:cxnLst>
                <a:cxn ang="0">
                  <a:pos x="T0" y="T1"/>
                </a:cxn>
                <a:cxn ang="0">
                  <a:pos x="T2" y="T3"/>
                </a:cxn>
                <a:cxn ang="0">
                  <a:pos x="T4" y="T5"/>
                </a:cxn>
                <a:cxn ang="0">
                  <a:pos x="T6" y="T7"/>
                </a:cxn>
                <a:cxn ang="0">
                  <a:pos x="T8" y="T9"/>
                </a:cxn>
              </a:cxnLst>
              <a:rect l="0" t="0" r="r" b="b"/>
              <a:pathLst>
                <a:path w="45" h="43">
                  <a:moveTo>
                    <a:pt x="45" y="25"/>
                  </a:moveTo>
                  <a:cubicBezTo>
                    <a:pt x="44" y="37"/>
                    <a:pt x="34" y="43"/>
                    <a:pt x="21" y="43"/>
                  </a:cubicBezTo>
                  <a:cubicBezTo>
                    <a:pt x="9" y="42"/>
                    <a:pt x="0" y="31"/>
                    <a:pt x="0" y="19"/>
                  </a:cubicBezTo>
                  <a:cubicBezTo>
                    <a:pt x="1" y="7"/>
                    <a:pt x="12" y="0"/>
                    <a:pt x="24" y="1"/>
                  </a:cubicBezTo>
                  <a:cubicBezTo>
                    <a:pt x="36" y="2"/>
                    <a:pt x="45" y="13"/>
                    <a:pt x="45" y="25"/>
                  </a:cubicBezTo>
                  <a:close/>
                </a:path>
              </a:pathLst>
            </a:custGeom>
            <a:solidFill>
              <a:srgbClr val="4741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68"/>
            <p:cNvSpPr/>
            <p:nvPr/>
          </p:nvSpPr>
          <p:spPr bwMode="auto">
            <a:xfrm>
              <a:off x="11012488" y="7246938"/>
              <a:ext cx="90488" cy="71438"/>
            </a:xfrm>
            <a:custGeom>
              <a:avLst/>
              <a:gdLst>
                <a:gd name="T0" fmla="*/ 23 w 24"/>
                <a:gd name="T1" fmla="*/ 14 h 19"/>
                <a:gd name="T2" fmla="*/ 9 w 24"/>
                <a:gd name="T3" fmla="*/ 17 h 19"/>
                <a:gd name="T4" fmla="*/ 2 w 24"/>
                <a:gd name="T5" fmla="*/ 5 h 19"/>
                <a:gd name="T6" fmla="*/ 15 w 24"/>
                <a:gd name="T7" fmla="*/ 2 h 19"/>
                <a:gd name="T8" fmla="*/ 23 w 24"/>
                <a:gd name="T9" fmla="*/ 14 h 19"/>
              </a:gdLst>
              <a:ahLst/>
              <a:cxnLst>
                <a:cxn ang="0">
                  <a:pos x="T0" y="T1"/>
                </a:cxn>
                <a:cxn ang="0">
                  <a:pos x="T2" y="T3"/>
                </a:cxn>
                <a:cxn ang="0">
                  <a:pos x="T4" y="T5"/>
                </a:cxn>
                <a:cxn ang="0">
                  <a:pos x="T6" y="T7"/>
                </a:cxn>
                <a:cxn ang="0">
                  <a:pos x="T8" y="T9"/>
                </a:cxn>
              </a:cxnLst>
              <a:rect l="0" t="0" r="r" b="b"/>
              <a:pathLst>
                <a:path w="24" h="19">
                  <a:moveTo>
                    <a:pt x="23" y="14"/>
                  </a:moveTo>
                  <a:cubicBezTo>
                    <a:pt x="21" y="18"/>
                    <a:pt x="15" y="19"/>
                    <a:pt x="9" y="17"/>
                  </a:cubicBezTo>
                  <a:cubicBezTo>
                    <a:pt x="3" y="14"/>
                    <a:pt x="0" y="9"/>
                    <a:pt x="2" y="5"/>
                  </a:cubicBezTo>
                  <a:cubicBezTo>
                    <a:pt x="3" y="1"/>
                    <a:pt x="9" y="0"/>
                    <a:pt x="15" y="2"/>
                  </a:cubicBezTo>
                  <a:cubicBezTo>
                    <a:pt x="21" y="4"/>
                    <a:pt x="24" y="10"/>
                    <a:pt x="23" y="14"/>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69"/>
            <p:cNvSpPr/>
            <p:nvPr/>
          </p:nvSpPr>
          <p:spPr bwMode="auto">
            <a:xfrm>
              <a:off x="11663363" y="7235825"/>
              <a:ext cx="77788" cy="71438"/>
            </a:xfrm>
            <a:custGeom>
              <a:avLst/>
              <a:gdLst>
                <a:gd name="T0" fmla="*/ 19 w 21"/>
                <a:gd name="T1" fmla="*/ 13 h 19"/>
                <a:gd name="T2" fmla="*/ 7 w 21"/>
                <a:gd name="T3" fmla="*/ 17 h 19"/>
                <a:gd name="T4" fmla="*/ 1 w 21"/>
                <a:gd name="T5" fmla="*/ 6 h 19"/>
                <a:gd name="T6" fmla="*/ 13 w 21"/>
                <a:gd name="T7" fmla="*/ 2 h 19"/>
                <a:gd name="T8" fmla="*/ 19 w 21"/>
                <a:gd name="T9" fmla="*/ 13 h 19"/>
              </a:gdLst>
              <a:ahLst/>
              <a:cxnLst>
                <a:cxn ang="0">
                  <a:pos x="T0" y="T1"/>
                </a:cxn>
                <a:cxn ang="0">
                  <a:pos x="T2" y="T3"/>
                </a:cxn>
                <a:cxn ang="0">
                  <a:pos x="T4" y="T5"/>
                </a:cxn>
                <a:cxn ang="0">
                  <a:pos x="T6" y="T7"/>
                </a:cxn>
                <a:cxn ang="0">
                  <a:pos x="T8" y="T9"/>
                </a:cxn>
              </a:cxnLst>
              <a:rect l="0" t="0" r="r" b="b"/>
              <a:pathLst>
                <a:path w="21" h="19">
                  <a:moveTo>
                    <a:pt x="19" y="13"/>
                  </a:moveTo>
                  <a:cubicBezTo>
                    <a:pt x="17" y="17"/>
                    <a:pt x="12" y="19"/>
                    <a:pt x="7" y="17"/>
                  </a:cubicBezTo>
                  <a:cubicBezTo>
                    <a:pt x="2" y="15"/>
                    <a:pt x="0" y="10"/>
                    <a:pt x="1" y="6"/>
                  </a:cubicBezTo>
                  <a:cubicBezTo>
                    <a:pt x="3" y="2"/>
                    <a:pt x="8" y="0"/>
                    <a:pt x="13" y="2"/>
                  </a:cubicBezTo>
                  <a:cubicBezTo>
                    <a:pt x="18" y="4"/>
                    <a:pt x="21" y="9"/>
                    <a:pt x="19" y="13"/>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70"/>
            <p:cNvSpPr/>
            <p:nvPr/>
          </p:nvSpPr>
          <p:spPr bwMode="auto">
            <a:xfrm>
              <a:off x="11136313" y="7678738"/>
              <a:ext cx="533400" cy="269875"/>
            </a:xfrm>
            <a:custGeom>
              <a:avLst/>
              <a:gdLst>
                <a:gd name="T0" fmla="*/ 0 w 142"/>
                <a:gd name="T1" fmla="*/ 26 h 72"/>
                <a:gd name="T2" fmla="*/ 74 w 142"/>
                <a:gd name="T3" fmla="*/ 17 h 72"/>
                <a:gd name="T4" fmla="*/ 142 w 142"/>
                <a:gd name="T5" fmla="*/ 0 h 72"/>
                <a:gd name="T6" fmla="*/ 123 w 142"/>
                <a:gd name="T7" fmla="*/ 49 h 72"/>
                <a:gd name="T8" fmla="*/ 41 w 142"/>
                <a:gd name="T9" fmla="*/ 65 h 72"/>
                <a:gd name="T10" fmla="*/ 0 w 142"/>
                <a:gd name="T11" fmla="*/ 26 h 72"/>
              </a:gdLst>
              <a:ahLst/>
              <a:cxnLst>
                <a:cxn ang="0">
                  <a:pos x="T0" y="T1"/>
                </a:cxn>
                <a:cxn ang="0">
                  <a:pos x="T2" y="T3"/>
                </a:cxn>
                <a:cxn ang="0">
                  <a:pos x="T4" y="T5"/>
                </a:cxn>
                <a:cxn ang="0">
                  <a:pos x="T6" y="T7"/>
                </a:cxn>
                <a:cxn ang="0">
                  <a:pos x="T8" y="T9"/>
                </a:cxn>
                <a:cxn ang="0">
                  <a:pos x="T10" y="T11"/>
                </a:cxn>
              </a:cxnLst>
              <a:rect l="0" t="0" r="r" b="b"/>
              <a:pathLst>
                <a:path w="142" h="72">
                  <a:moveTo>
                    <a:pt x="0" y="26"/>
                  </a:moveTo>
                  <a:cubicBezTo>
                    <a:pt x="0" y="26"/>
                    <a:pt x="50" y="22"/>
                    <a:pt x="74" y="17"/>
                  </a:cubicBezTo>
                  <a:cubicBezTo>
                    <a:pt x="99" y="12"/>
                    <a:pt x="142" y="0"/>
                    <a:pt x="142" y="0"/>
                  </a:cubicBezTo>
                  <a:cubicBezTo>
                    <a:pt x="142" y="0"/>
                    <a:pt x="139" y="33"/>
                    <a:pt x="123" y="49"/>
                  </a:cubicBezTo>
                  <a:cubicBezTo>
                    <a:pt x="107" y="65"/>
                    <a:pt x="61" y="72"/>
                    <a:pt x="41" y="65"/>
                  </a:cubicBezTo>
                  <a:cubicBezTo>
                    <a:pt x="20" y="58"/>
                    <a:pt x="0" y="26"/>
                    <a:pt x="0" y="26"/>
                  </a:cubicBezTo>
                  <a:close/>
                </a:path>
              </a:pathLst>
            </a:custGeom>
            <a:solidFill>
              <a:srgbClr val="331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71"/>
            <p:cNvSpPr/>
            <p:nvPr/>
          </p:nvSpPr>
          <p:spPr bwMode="auto">
            <a:xfrm>
              <a:off x="11358563" y="7678738"/>
              <a:ext cx="311150" cy="255588"/>
            </a:xfrm>
            <a:custGeom>
              <a:avLst/>
              <a:gdLst>
                <a:gd name="T0" fmla="*/ 15 w 83"/>
                <a:gd name="T1" fmla="*/ 17 h 68"/>
                <a:gd name="T2" fmla="*/ 11 w 83"/>
                <a:gd name="T3" fmla="*/ 18 h 68"/>
                <a:gd name="T4" fmla="*/ 6 w 83"/>
                <a:gd name="T5" fmla="*/ 68 h 68"/>
                <a:gd name="T6" fmla="*/ 64 w 83"/>
                <a:gd name="T7" fmla="*/ 49 h 68"/>
                <a:gd name="T8" fmla="*/ 83 w 83"/>
                <a:gd name="T9" fmla="*/ 0 h 68"/>
                <a:gd name="T10" fmla="*/ 15 w 83"/>
                <a:gd name="T11" fmla="*/ 17 h 68"/>
              </a:gdLst>
              <a:ahLst/>
              <a:cxnLst>
                <a:cxn ang="0">
                  <a:pos x="T0" y="T1"/>
                </a:cxn>
                <a:cxn ang="0">
                  <a:pos x="T2" y="T3"/>
                </a:cxn>
                <a:cxn ang="0">
                  <a:pos x="T4" y="T5"/>
                </a:cxn>
                <a:cxn ang="0">
                  <a:pos x="T6" y="T7"/>
                </a:cxn>
                <a:cxn ang="0">
                  <a:pos x="T8" y="T9"/>
                </a:cxn>
                <a:cxn ang="0">
                  <a:pos x="T10" y="T11"/>
                </a:cxn>
              </a:cxnLst>
              <a:rect l="0" t="0" r="r" b="b"/>
              <a:pathLst>
                <a:path w="83" h="68">
                  <a:moveTo>
                    <a:pt x="15" y="17"/>
                  </a:moveTo>
                  <a:cubicBezTo>
                    <a:pt x="14" y="17"/>
                    <a:pt x="13" y="17"/>
                    <a:pt x="11" y="18"/>
                  </a:cubicBezTo>
                  <a:cubicBezTo>
                    <a:pt x="1" y="29"/>
                    <a:pt x="0" y="51"/>
                    <a:pt x="6" y="68"/>
                  </a:cubicBezTo>
                  <a:cubicBezTo>
                    <a:pt x="28" y="67"/>
                    <a:pt x="53" y="60"/>
                    <a:pt x="64" y="49"/>
                  </a:cubicBezTo>
                  <a:cubicBezTo>
                    <a:pt x="80" y="33"/>
                    <a:pt x="83" y="0"/>
                    <a:pt x="83" y="0"/>
                  </a:cubicBezTo>
                  <a:cubicBezTo>
                    <a:pt x="83" y="0"/>
                    <a:pt x="40" y="12"/>
                    <a:pt x="15" y="17"/>
                  </a:cubicBezTo>
                  <a:close/>
                </a:path>
              </a:pathLst>
            </a:custGeom>
            <a:solidFill>
              <a:srgbClr val="4F1D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72"/>
            <p:cNvSpPr/>
            <p:nvPr/>
          </p:nvSpPr>
          <p:spPr bwMode="auto">
            <a:xfrm>
              <a:off x="11620500" y="7626350"/>
              <a:ext cx="98425" cy="57150"/>
            </a:xfrm>
            <a:custGeom>
              <a:avLst/>
              <a:gdLst>
                <a:gd name="T0" fmla="*/ 5 w 26"/>
                <a:gd name="T1" fmla="*/ 8 h 15"/>
                <a:gd name="T2" fmla="*/ 17 w 26"/>
                <a:gd name="T3" fmla="*/ 8 h 15"/>
                <a:gd name="T4" fmla="*/ 25 w 26"/>
                <a:gd name="T5" fmla="*/ 15 h 15"/>
                <a:gd name="T6" fmla="*/ 20 w 26"/>
                <a:gd name="T7" fmla="*/ 1 h 15"/>
                <a:gd name="T8" fmla="*/ 7 w 26"/>
                <a:gd name="T9" fmla="*/ 3 h 15"/>
                <a:gd name="T10" fmla="*/ 5 w 26"/>
                <a:gd name="T11" fmla="*/ 8 h 15"/>
              </a:gdLst>
              <a:ahLst/>
              <a:cxnLst>
                <a:cxn ang="0">
                  <a:pos x="T0" y="T1"/>
                </a:cxn>
                <a:cxn ang="0">
                  <a:pos x="T2" y="T3"/>
                </a:cxn>
                <a:cxn ang="0">
                  <a:pos x="T4" y="T5"/>
                </a:cxn>
                <a:cxn ang="0">
                  <a:pos x="T6" y="T7"/>
                </a:cxn>
                <a:cxn ang="0">
                  <a:pos x="T8" y="T9"/>
                </a:cxn>
                <a:cxn ang="0">
                  <a:pos x="T10" y="T11"/>
                </a:cxn>
              </a:cxnLst>
              <a:rect l="0" t="0" r="r" b="b"/>
              <a:pathLst>
                <a:path w="26" h="15">
                  <a:moveTo>
                    <a:pt x="5" y="8"/>
                  </a:moveTo>
                  <a:cubicBezTo>
                    <a:pt x="9" y="7"/>
                    <a:pt x="12" y="6"/>
                    <a:pt x="17" y="8"/>
                  </a:cubicBezTo>
                  <a:cubicBezTo>
                    <a:pt x="20" y="11"/>
                    <a:pt x="21" y="15"/>
                    <a:pt x="25" y="15"/>
                  </a:cubicBezTo>
                  <a:cubicBezTo>
                    <a:pt x="26" y="9"/>
                    <a:pt x="22" y="5"/>
                    <a:pt x="20" y="1"/>
                  </a:cubicBezTo>
                  <a:cubicBezTo>
                    <a:pt x="15" y="0"/>
                    <a:pt x="11" y="1"/>
                    <a:pt x="7" y="3"/>
                  </a:cubicBezTo>
                  <a:cubicBezTo>
                    <a:pt x="7" y="3"/>
                    <a:pt x="0" y="9"/>
                    <a:pt x="5" y="8"/>
                  </a:cubicBezTo>
                  <a:close/>
                </a:path>
              </a:pathLst>
            </a:custGeom>
            <a:solidFill>
              <a:srgbClr val="E5BE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70" name="文本框 169"/>
          <p:cNvSpPr txBox="1"/>
          <p:nvPr/>
        </p:nvSpPr>
        <p:spPr>
          <a:xfrm>
            <a:off x="3715493" y="321049"/>
            <a:ext cx="3306918" cy="923330"/>
          </a:xfrm>
          <a:prstGeom prst="rect">
            <a:avLst/>
          </a:prstGeom>
          <a:noFill/>
        </p:spPr>
        <p:txBody>
          <a:bodyPr wrap="square" rtlCol="0">
            <a:spAutoFit/>
          </a:bodyPr>
          <a:lstStyle/>
          <a:p>
            <a:r>
              <a:rPr lang="zh-CN" altLang="en-US" sz="5400" spc="600" dirty="0">
                <a:solidFill>
                  <a:srgbClr val="F04D14"/>
                </a:solidFill>
                <a:effectLst>
                  <a:outerShdw blurRad="50800" dist="38100" dir="2700000" algn="tl" rotWithShape="0">
                    <a:prstClr val="black">
                      <a:alpha val="5000"/>
                    </a:prstClr>
                  </a:outerShdw>
                </a:effectLst>
              </a:rPr>
              <a:t>发展历程</a:t>
            </a:r>
          </a:p>
        </p:txBody>
      </p:sp>
      <p:sp>
        <p:nvSpPr>
          <p:cNvPr id="171" name="文本框 170"/>
          <p:cNvSpPr txBox="1"/>
          <p:nvPr/>
        </p:nvSpPr>
        <p:spPr>
          <a:xfrm>
            <a:off x="923045" y="6169373"/>
            <a:ext cx="2197591" cy="584775"/>
          </a:xfrm>
          <a:prstGeom prst="rect">
            <a:avLst/>
          </a:prstGeom>
          <a:noFill/>
        </p:spPr>
        <p:txBody>
          <a:bodyPr wrap="square" rtlCol="0">
            <a:spAutoFit/>
          </a:bodyPr>
          <a:lstStyle/>
          <a:p>
            <a:r>
              <a:rPr lang="zh-CN" altLang="en-US" sz="3200" spc="600" dirty="0">
                <a:solidFill>
                  <a:schemeClr val="bg1"/>
                </a:solidFill>
              </a:rPr>
              <a:t>成立之初</a:t>
            </a:r>
          </a:p>
        </p:txBody>
      </p:sp>
      <p:sp>
        <p:nvSpPr>
          <p:cNvPr id="172" name="文本框 171"/>
          <p:cNvSpPr txBox="1"/>
          <p:nvPr/>
        </p:nvSpPr>
        <p:spPr>
          <a:xfrm>
            <a:off x="4364197" y="5619094"/>
            <a:ext cx="3335590" cy="923330"/>
          </a:xfrm>
          <a:prstGeom prst="rect">
            <a:avLst/>
          </a:prstGeom>
          <a:noFill/>
        </p:spPr>
        <p:txBody>
          <a:bodyPr wrap="square" rtlCol="0">
            <a:spAutoFit/>
          </a:bodyPr>
          <a:lstStyle/>
          <a:p>
            <a:r>
              <a:rPr lang="zh-CN" altLang="en-US" sz="5400" spc="600" dirty="0">
                <a:solidFill>
                  <a:schemeClr val="bg1"/>
                </a:solidFill>
              </a:rPr>
              <a:t>快速发展</a:t>
            </a:r>
          </a:p>
        </p:txBody>
      </p:sp>
      <p:grpSp>
        <p:nvGrpSpPr>
          <p:cNvPr id="3" name="组合 2"/>
          <p:cNvGrpSpPr/>
          <p:nvPr/>
        </p:nvGrpSpPr>
        <p:grpSpPr>
          <a:xfrm>
            <a:off x="3715493" y="1384575"/>
            <a:ext cx="7617687" cy="1307364"/>
            <a:chOff x="4440771" y="1384575"/>
            <a:chExt cx="7617687" cy="1307364"/>
          </a:xfrm>
        </p:grpSpPr>
        <p:grpSp>
          <p:nvGrpSpPr>
            <p:cNvPr id="79" name="组合 78"/>
            <p:cNvGrpSpPr>
              <a:grpSpLocks noChangeAspect="1"/>
            </p:cNvGrpSpPr>
            <p:nvPr/>
          </p:nvGrpSpPr>
          <p:grpSpPr>
            <a:xfrm>
              <a:off x="4511128" y="1465673"/>
              <a:ext cx="432000" cy="299469"/>
              <a:chOff x="4587875" y="887413"/>
              <a:chExt cx="538163" cy="373063"/>
            </a:xfrm>
            <a:solidFill>
              <a:srgbClr val="39312D"/>
            </a:solidFill>
          </p:grpSpPr>
          <p:sp>
            <p:nvSpPr>
              <p:cNvPr id="80" name="Freeform 967"/>
              <p:cNvSpPr/>
              <p:nvPr/>
            </p:nvSpPr>
            <p:spPr bwMode="auto">
              <a:xfrm>
                <a:off x="4659313" y="1112838"/>
                <a:ext cx="79375" cy="71438"/>
              </a:xfrm>
              <a:custGeom>
                <a:avLst/>
                <a:gdLst>
                  <a:gd name="T0" fmla="*/ 21 w 21"/>
                  <a:gd name="T1" fmla="*/ 8 h 19"/>
                  <a:gd name="T2" fmla="*/ 14 w 21"/>
                  <a:gd name="T3" fmla="*/ 0 h 19"/>
                  <a:gd name="T4" fmla="*/ 3 w 21"/>
                  <a:gd name="T5" fmla="*/ 10 h 19"/>
                  <a:gd name="T6" fmla="*/ 2 w 21"/>
                  <a:gd name="T7" fmla="*/ 17 h 19"/>
                  <a:gd name="T8" fmla="*/ 9 w 21"/>
                  <a:gd name="T9" fmla="*/ 18 h 19"/>
                  <a:gd name="T10" fmla="*/ 21 w 21"/>
                  <a:gd name="T11" fmla="*/ 8 h 19"/>
                </a:gdLst>
                <a:ahLst/>
                <a:cxnLst>
                  <a:cxn ang="0">
                    <a:pos x="T0" y="T1"/>
                  </a:cxn>
                  <a:cxn ang="0">
                    <a:pos x="T2" y="T3"/>
                  </a:cxn>
                  <a:cxn ang="0">
                    <a:pos x="T4" y="T5"/>
                  </a:cxn>
                  <a:cxn ang="0">
                    <a:pos x="T6" y="T7"/>
                  </a:cxn>
                  <a:cxn ang="0">
                    <a:pos x="T8" y="T9"/>
                  </a:cxn>
                  <a:cxn ang="0">
                    <a:pos x="T10" y="T11"/>
                  </a:cxn>
                </a:cxnLst>
                <a:rect l="0" t="0" r="r" b="b"/>
                <a:pathLst>
                  <a:path w="21" h="19">
                    <a:moveTo>
                      <a:pt x="21" y="8"/>
                    </a:moveTo>
                    <a:cubicBezTo>
                      <a:pt x="14" y="0"/>
                      <a:pt x="14" y="0"/>
                      <a:pt x="14" y="0"/>
                    </a:cubicBezTo>
                    <a:cubicBezTo>
                      <a:pt x="3" y="10"/>
                      <a:pt x="3" y="10"/>
                      <a:pt x="3" y="10"/>
                    </a:cubicBezTo>
                    <a:cubicBezTo>
                      <a:pt x="1" y="12"/>
                      <a:pt x="0" y="15"/>
                      <a:pt x="2" y="17"/>
                    </a:cubicBezTo>
                    <a:cubicBezTo>
                      <a:pt x="4" y="19"/>
                      <a:pt x="7" y="19"/>
                      <a:pt x="9" y="18"/>
                    </a:cubicBezTo>
                    <a:lnTo>
                      <a:pt x="21"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1" name="Freeform 968"/>
              <p:cNvSpPr/>
              <p:nvPr/>
            </p:nvSpPr>
            <p:spPr bwMode="auto">
              <a:xfrm>
                <a:off x="4637088" y="1079500"/>
                <a:ext cx="71438" cy="68263"/>
              </a:xfrm>
              <a:custGeom>
                <a:avLst/>
                <a:gdLst>
                  <a:gd name="T0" fmla="*/ 19 w 19"/>
                  <a:gd name="T1" fmla="*/ 8 h 18"/>
                  <a:gd name="T2" fmla="*/ 12 w 19"/>
                  <a:gd name="T3" fmla="*/ 0 h 18"/>
                  <a:gd name="T4" fmla="*/ 2 w 19"/>
                  <a:gd name="T5" fmla="*/ 8 h 18"/>
                  <a:gd name="T6" fmla="*/ 2 w 19"/>
                  <a:gd name="T7" fmla="*/ 15 h 18"/>
                  <a:gd name="T8" fmla="*/ 9 w 19"/>
                  <a:gd name="T9" fmla="*/ 16 h 18"/>
                  <a:gd name="T10" fmla="*/ 19 w 19"/>
                  <a:gd name="T11" fmla="*/ 8 h 18"/>
                </a:gdLst>
                <a:ahLst/>
                <a:cxnLst>
                  <a:cxn ang="0">
                    <a:pos x="T0" y="T1"/>
                  </a:cxn>
                  <a:cxn ang="0">
                    <a:pos x="T2" y="T3"/>
                  </a:cxn>
                  <a:cxn ang="0">
                    <a:pos x="T4" y="T5"/>
                  </a:cxn>
                  <a:cxn ang="0">
                    <a:pos x="T6" y="T7"/>
                  </a:cxn>
                  <a:cxn ang="0">
                    <a:pos x="T8" y="T9"/>
                  </a:cxn>
                  <a:cxn ang="0">
                    <a:pos x="T10" y="T11"/>
                  </a:cxn>
                </a:cxnLst>
                <a:rect l="0" t="0" r="r" b="b"/>
                <a:pathLst>
                  <a:path w="19" h="18">
                    <a:moveTo>
                      <a:pt x="19" y="8"/>
                    </a:moveTo>
                    <a:cubicBezTo>
                      <a:pt x="12" y="0"/>
                      <a:pt x="12" y="0"/>
                      <a:pt x="12" y="0"/>
                    </a:cubicBezTo>
                    <a:cubicBezTo>
                      <a:pt x="2" y="8"/>
                      <a:pt x="2" y="8"/>
                      <a:pt x="2" y="8"/>
                    </a:cubicBezTo>
                    <a:cubicBezTo>
                      <a:pt x="0" y="10"/>
                      <a:pt x="0" y="13"/>
                      <a:pt x="2" y="15"/>
                    </a:cubicBezTo>
                    <a:cubicBezTo>
                      <a:pt x="4" y="17"/>
                      <a:pt x="7" y="18"/>
                      <a:pt x="9" y="16"/>
                    </a:cubicBezTo>
                    <a:lnTo>
                      <a:pt x="19"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2" name="Freeform 969"/>
              <p:cNvSpPr/>
              <p:nvPr/>
            </p:nvSpPr>
            <p:spPr bwMode="auto">
              <a:xfrm>
                <a:off x="4719638" y="1184275"/>
                <a:ext cx="74613" cy="71438"/>
              </a:xfrm>
              <a:custGeom>
                <a:avLst/>
                <a:gdLst>
                  <a:gd name="T0" fmla="*/ 3 w 20"/>
                  <a:gd name="T1" fmla="*/ 9 h 19"/>
                  <a:gd name="T2" fmla="*/ 2 w 20"/>
                  <a:gd name="T3" fmla="*/ 17 h 19"/>
                  <a:gd name="T4" fmla="*/ 9 w 20"/>
                  <a:gd name="T5" fmla="*/ 17 h 19"/>
                  <a:gd name="T6" fmla="*/ 20 w 20"/>
                  <a:gd name="T7" fmla="*/ 8 h 19"/>
                  <a:gd name="T8" fmla="*/ 13 w 20"/>
                  <a:gd name="T9" fmla="*/ 0 h 19"/>
                  <a:gd name="T10" fmla="*/ 3 w 20"/>
                  <a:gd name="T11" fmla="*/ 9 h 19"/>
                </a:gdLst>
                <a:ahLst/>
                <a:cxnLst>
                  <a:cxn ang="0">
                    <a:pos x="T0" y="T1"/>
                  </a:cxn>
                  <a:cxn ang="0">
                    <a:pos x="T2" y="T3"/>
                  </a:cxn>
                  <a:cxn ang="0">
                    <a:pos x="T4" y="T5"/>
                  </a:cxn>
                  <a:cxn ang="0">
                    <a:pos x="T6" y="T7"/>
                  </a:cxn>
                  <a:cxn ang="0">
                    <a:pos x="T8" y="T9"/>
                  </a:cxn>
                  <a:cxn ang="0">
                    <a:pos x="T10" y="T11"/>
                  </a:cxn>
                </a:cxnLst>
                <a:rect l="0" t="0" r="r" b="b"/>
                <a:pathLst>
                  <a:path w="20" h="19">
                    <a:moveTo>
                      <a:pt x="3" y="9"/>
                    </a:moveTo>
                    <a:cubicBezTo>
                      <a:pt x="1" y="11"/>
                      <a:pt x="0" y="14"/>
                      <a:pt x="2" y="17"/>
                    </a:cubicBezTo>
                    <a:cubicBezTo>
                      <a:pt x="4" y="19"/>
                      <a:pt x="7" y="19"/>
                      <a:pt x="9" y="17"/>
                    </a:cubicBezTo>
                    <a:cubicBezTo>
                      <a:pt x="20" y="8"/>
                      <a:pt x="20" y="8"/>
                      <a:pt x="20" y="8"/>
                    </a:cubicBezTo>
                    <a:cubicBezTo>
                      <a:pt x="13" y="0"/>
                      <a:pt x="13" y="0"/>
                      <a:pt x="13" y="0"/>
                    </a:cubicBezTo>
                    <a:lnTo>
                      <a:pt x="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3" name="Freeform 970"/>
              <p:cNvSpPr/>
              <p:nvPr/>
            </p:nvSpPr>
            <p:spPr bwMode="auto">
              <a:xfrm>
                <a:off x="4689475" y="1147763"/>
                <a:ext cx="76200" cy="71438"/>
              </a:xfrm>
              <a:custGeom>
                <a:avLst/>
                <a:gdLst>
                  <a:gd name="T0" fmla="*/ 20 w 20"/>
                  <a:gd name="T1" fmla="*/ 8 h 19"/>
                  <a:gd name="T2" fmla="*/ 13 w 20"/>
                  <a:gd name="T3" fmla="*/ 0 h 19"/>
                  <a:gd name="T4" fmla="*/ 2 w 20"/>
                  <a:gd name="T5" fmla="*/ 10 h 19"/>
                  <a:gd name="T6" fmla="*/ 2 w 20"/>
                  <a:gd name="T7" fmla="*/ 17 h 19"/>
                  <a:gd name="T8" fmla="*/ 9 w 20"/>
                  <a:gd name="T9" fmla="*/ 17 h 19"/>
                  <a:gd name="T10" fmla="*/ 20 w 20"/>
                  <a:gd name="T11" fmla="*/ 8 h 19"/>
                </a:gdLst>
                <a:ahLst/>
                <a:cxnLst>
                  <a:cxn ang="0">
                    <a:pos x="T0" y="T1"/>
                  </a:cxn>
                  <a:cxn ang="0">
                    <a:pos x="T2" y="T3"/>
                  </a:cxn>
                  <a:cxn ang="0">
                    <a:pos x="T4" y="T5"/>
                  </a:cxn>
                  <a:cxn ang="0">
                    <a:pos x="T6" y="T7"/>
                  </a:cxn>
                  <a:cxn ang="0">
                    <a:pos x="T8" y="T9"/>
                  </a:cxn>
                  <a:cxn ang="0">
                    <a:pos x="T10" y="T11"/>
                  </a:cxn>
                </a:cxnLst>
                <a:rect l="0" t="0" r="r" b="b"/>
                <a:pathLst>
                  <a:path w="20" h="19">
                    <a:moveTo>
                      <a:pt x="20" y="8"/>
                    </a:moveTo>
                    <a:cubicBezTo>
                      <a:pt x="13" y="0"/>
                      <a:pt x="13" y="0"/>
                      <a:pt x="13" y="0"/>
                    </a:cubicBezTo>
                    <a:cubicBezTo>
                      <a:pt x="2" y="10"/>
                      <a:pt x="2" y="10"/>
                      <a:pt x="2" y="10"/>
                    </a:cubicBezTo>
                    <a:cubicBezTo>
                      <a:pt x="0" y="12"/>
                      <a:pt x="0" y="15"/>
                      <a:pt x="2" y="17"/>
                    </a:cubicBezTo>
                    <a:cubicBezTo>
                      <a:pt x="4" y="19"/>
                      <a:pt x="7" y="19"/>
                      <a:pt x="9" y="17"/>
                    </a:cubicBezTo>
                    <a:lnTo>
                      <a:pt x="2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4" name="Freeform 971"/>
              <p:cNvSpPr/>
              <p:nvPr/>
            </p:nvSpPr>
            <p:spPr bwMode="auto">
              <a:xfrm>
                <a:off x="4587875" y="887413"/>
                <a:ext cx="428625" cy="373063"/>
              </a:xfrm>
              <a:custGeom>
                <a:avLst/>
                <a:gdLst>
                  <a:gd name="T0" fmla="*/ 77 w 114"/>
                  <a:gd name="T1" fmla="*/ 18 h 99"/>
                  <a:gd name="T2" fmla="*/ 76 w 114"/>
                  <a:gd name="T3" fmla="*/ 18 h 99"/>
                  <a:gd name="T4" fmla="*/ 76 w 114"/>
                  <a:gd name="T5" fmla="*/ 17 h 99"/>
                  <a:gd name="T6" fmla="*/ 49 w 114"/>
                  <a:gd name="T7" fmla="*/ 14 h 99"/>
                  <a:gd name="T8" fmla="*/ 0 w 114"/>
                  <a:gd name="T9" fmla="*/ 0 h 99"/>
                  <a:gd name="T10" fmla="*/ 0 w 114"/>
                  <a:gd name="T11" fmla="*/ 43 h 99"/>
                  <a:gd name="T12" fmla="*/ 16 w 114"/>
                  <a:gd name="T13" fmla="*/ 54 h 99"/>
                  <a:gd name="T14" fmla="*/ 24 w 114"/>
                  <a:gd name="T15" fmla="*/ 48 h 99"/>
                  <a:gd name="T16" fmla="*/ 26 w 114"/>
                  <a:gd name="T17" fmla="*/ 47 h 99"/>
                  <a:gd name="T18" fmla="*/ 30 w 114"/>
                  <a:gd name="T19" fmla="*/ 51 h 99"/>
                  <a:gd name="T20" fmla="*/ 30 w 114"/>
                  <a:gd name="T21" fmla="*/ 51 h 99"/>
                  <a:gd name="T22" fmla="*/ 32 w 114"/>
                  <a:gd name="T23" fmla="*/ 54 h 99"/>
                  <a:gd name="T24" fmla="*/ 37 w 114"/>
                  <a:gd name="T25" fmla="*/ 60 h 99"/>
                  <a:gd name="T26" fmla="*/ 38 w 114"/>
                  <a:gd name="T27" fmla="*/ 62 h 99"/>
                  <a:gd name="T28" fmla="*/ 66 w 114"/>
                  <a:gd name="T29" fmla="*/ 95 h 99"/>
                  <a:gd name="T30" fmla="*/ 75 w 114"/>
                  <a:gd name="T31" fmla="*/ 96 h 99"/>
                  <a:gd name="T32" fmla="*/ 76 w 114"/>
                  <a:gd name="T33" fmla="*/ 88 h 99"/>
                  <a:gd name="T34" fmla="*/ 63 w 114"/>
                  <a:gd name="T35" fmla="*/ 73 h 99"/>
                  <a:gd name="T36" fmla="*/ 66 w 114"/>
                  <a:gd name="T37" fmla="*/ 72 h 99"/>
                  <a:gd name="T38" fmla="*/ 79 w 114"/>
                  <a:gd name="T39" fmla="*/ 88 h 99"/>
                  <a:gd name="T40" fmla="*/ 88 w 114"/>
                  <a:gd name="T41" fmla="*/ 89 h 99"/>
                  <a:gd name="T42" fmla="*/ 89 w 114"/>
                  <a:gd name="T43" fmla="*/ 80 h 99"/>
                  <a:gd name="T44" fmla="*/ 75 w 114"/>
                  <a:gd name="T45" fmla="*/ 64 h 99"/>
                  <a:gd name="T46" fmla="*/ 77 w 114"/>
                  <a:gd name="T47" fmla="*/ 63 h 99"/>
                  <a:gd name="T48" fmla="*/ 90 w 114"/>
                  <a:gd name="T49" fmla="*/ 79 h 99"/>
                  <a:gd name="T50" fmla="*/ 99 w 114"/>
                  <a:gd name="T51" fmla="*/ 80 h 99"/>
                  <a:gd name="T52" fmla="*/ 100 w 114"/>
                  <a:gd name="T53" fmla="*/ 71 h 99"/>
                  <a:gd name="T54" fmla="*/ 86 w 114"/>
                  <a:gd name="T55" fmla="*/ 55 h 99"/>
                  <a:gd name="T56" fmla="*/ 88 w 114"/>
                  <a:gd name="T57" fmla="*/ 52 h 99"/>
                  <a:gd name="T58" fmla="*/ 102 w 114"/>
                  <a:gd name="T59" fmla="*/ 69 h 99"/>
                  <a:gd name="T60" fmla="*/ 111 w 114"/>
                  <a:gd name="T61" fmla="*/ 70 h 99"/>
                  <a:gd name="T62" fmla="*/ 112 w 114"/>
                  <a:gd name="T63" fmla="*/ 61 h 99"/>
                  <a:gd name="T64" fmla="*/ 77 w 114"/>
                  <a:gd name="T6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99">
                    <a:moveTo>
                      <a:pt x="77" y="18"/>
                    </a:moveTo>
                    <a:cubicBezTo>
                      <a:pt x="76" y="18"/>
                      <a:pt x="76" y="18"/>
                      <a:pt x="76" y="18"/>
                    </a:cubicBezTo>
                    <a:cubicBezTo>
                      <a:pt x="76" y="17"/>
                      <a:pt x="76" y="17"/>
                      <a:pt x="76" y="17"/>
                    </a:cubicBezTo>
                    <a:cubicBezTo>
                      <a:pt x="69" y="9"/>
                      <a:pt x="57" y="7"/>
                      <a:pt x="49" y="14"/>
                    </a:cubicBezTo>
                    <a:cubicBezTo>
                      <a:pt x="49" y="14"/>
                      <a:pt x="20" y="20"/>
                      <a:pt x="0" y="0"/>
                    </a:cubicBezTo>
                    <a:cubicBezTo>
                      <a:pt x="0" y="43"/>
                      <a:pt x="0" y="43"/>
                      <a:pt x="0" y="43"/>
                    </a:cubicBezTo>
                    <a:cubicBezTo>
                      <a:pt x="16" y="54"/>
                      <a:pt x="16" y="54"/>
                      <a:pt x="16" y="54"/>
                    </a:cubicBezTo>
                    <a:cubicBezTo>
                      <a:pt x="24" y="48"/>
                      <a:pt x="24" y="48"/>
                      <a:pt x="24" y="48"/>
                    </a:cubicBezTo>
                    <a:cubicBezTo>
                      <a:pt x="25" y="48"/>
                      <a:pt x="25" y="47"/>
                      <a:pt x="26" y="47"/>
                    </a:cubicBezTo>
                    <a:cubicBezTo>
                      <a:pt x="28" y="49"/>
                      <a:pt x="30" y="51"/>
                      <a:pt x="30" y="51"/>
                    </a:cubicBezTo>
                    <a:cubicBezTo>
                      <a:pt x="30" y="51"/>
                      <a:pt x="30" y="51"/>
                      <a:pt x="30" y="51"/>
                    </a:cubicBezTo>
                    <a:cubicBezTo>
                      <a:pt x="30" y="52"/>
                      <a:pt x="31" y="53"/>
                      <a:pt x="32" y="54"/>
                    </a:cubicBezTo>
                    <a:cubicBezTo>
                      <a:pt x="37" y="60"/>
                      <a:pt x="37" y="60"/>
                      <a:pt x="37" y="60"/>
                    </a:cubicBezTo>
                    <a:cubicBezTo>
                      <a:pt x="37" y="61"/>
                      <a:pt x="38" y="61"/>
                      <a:pt x="38" y="62"/>
                    </a:cubicBezTo>
                    <a:cubicBezTo>
                      <a:pt x="66" y="95"/>
                      <a:pt x="66" y="95"/>
                      <a:pt x="66" y="95"/>
                    </a:cubicBezTo>
                    <a:cubicBezTo>
                      <a:pt x="68" y="98"/>
                      <a:pt x="72" y="99"/>
                      <a:pt x="75" y="96"/>
                    </a:cubicBezTo>
                    <a:cubicBezTo>
                      <a:pt x="77" y="94"/>
                      <a:pt x="78" y="90"/>
                      <a:pt x="76" y="88"/>
                    </a:cubicBezTo>
                    <a:cubicBezTo>
                      <a:pt x="63" y="73"/>
                      <a:pt x="63" y="73"/>
                      <a:pt x="63" y="73"/>
                    </a:cubicBezTo>
                    <a:cubicBezTo>
                      <a:pt x="64" y="72"/>
                      <a:pt x="65" y="72"/>
                      <a:pt x="66" y="72"/>
                    </a:cubicBezTo>
                    <a:cubicBezTo>
                      <a:pt x="79" y="88"/>
                      <a:pt x="79" y="88"/>
                      <a:pt x="79" y="88"/>
                    </a:cubicBezTo>
                    <a:cubicBezTo>
                      <a:pt x="81" y="91"/>
                      <a:pt x="85" y="91"/>
                      <a:pt x="88" y="89"/>
                    </a:cubicBezTo>
                    <a:cubicBezTo>
                      <a:pt x="91" y="87"/>
                      <a:pt x="91" y="83"/>
                      <a:pt x="89" y="80"/>
                    </a:cubicBezTo>
                    <a:cubicBezTo>
                      <a:pt x="75" y="64"/>
                      <a:pt x="75" y="64"/>
                      <a:pt x="75" y="64"/>
                    </a:cubicBezTo>
                    <a:cubicBezTo>
                      <a:pt x="77" y="63"/>
                      <a:pt x="77" y="63"/>
                      <a:pt x="77" y="63"/>
                    </a:cubicBezTo>
                    <a:cubicBezTo>
                      <a:pt x="90" y="79"/>
                      <a:pt x="90" y="79"/>
                      <a:pt x="90" y="79"/>
                    </a:cubicBezTo>
                    <a:cubicBezTo>
                      <a:pt x="92" y="82"/>
                      <a:pt x="96" y="82"/>
                      <a:pt x="99" y="80"/>
                    </a:cubicBezTo>
                    <a:cubicBezTo>
                      <a:pt x="102" y="78"/>
                      <a:pt x="102" y="74"/>
                      <a:pt x="100" y="71"/>
                    </a:cubicBezTo>
                    <a:cubicBezTo>
                      <a:pt x="86" y="55"/>
                      <a:pt x="86" y="55"/>
                      <a:pt x="86" y="55"/>
                    </a:cubicBezTo>
                    <a:cubicBezTo>
                      <a:pt x="87" y="54"/>
                      <a:pt x="88" y="53"/>
                      <a:pt x="88" y="52"/>
                    </a:cubicBezTo>
                    <a:cubicBezTo>
                      <a:pt x="102" y="69"/>
                      <a:pt x="102" y="69"/>
                      <a:pt x="102" y="69"/>
                    </a:cubicBezTo>
                    <a:cubicBezTo>
                      <a:pt x="104" y="72"/>
                      <a:pt x="108" y="72"/>
                      <a:pt x="111" y="70"/>
                    </a:cubicBezTo>
                    <a:cubicBezTo>
                      <a:pt x="114" y="68"/>
                      <a:pt x="114" y="64"/>
                      <a:pt x="112" y="61"/>
                    </a:cubicBezTo>
                    <a:lnTo>
                      <a:pt x="77"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5" name="Freeform 972"/>
              <p:cNvSpPr/>
              <p:nvPr/>
            </p:nvSpPr>
            <p:spPr bwMode="auto">
              <a:xfrm>
                <a:off x="4892675" y="892175"/>
                <a:ext cx="233363" cy="209550"/>
              </a:xfrm>
              <a:custGeom>
                <a:avLst/>
                <a:gdLst>
                  <a:gd name="T0" fmla="*/ 32 w 62"/>
                  <a:gd name="T1" fmla="*/ 17 h 56"/>
                  <a:gd name="T2" fmla="*/ 16 w 62"/>
                  <a:gd name="T3" fmla="*/ 6 h 56"/>
                  <a:gd name="T4" fmla="*/ 10 w 62"/>
                  <a:gd name="T5" fmla="*/ 6 h 56"/>
                  <a:gd name="T6" fmla="*/ 8 w 62"/>
                  <a:gd name="T7" fmla="*/ 7 h 56"/>
                  <a:gd name="T8" fmla="*/ 0 w 62"/>
                  <a:gd name="T9" fmla="*/ 14 h 56"/>
                  <a:gd name="T10" fmla="*/ 34 w 62"/>
                  <a:gd name="T11" fmla="*/ 56 h 56"/>
                  <a:gd name="T12" fmla="*/ 62 w 62"/>
                  <a:gd name="T13" fmla="*/ 53 h 56"/>
                  <a:gd name="T14" fmla="*/ 62 w 62"/>
                  <a:gd name="T15" fmla="*/ 0 h 56"/>
                  <a:gd name="T16" fmla="*/ 32 w 62"/>
                  <a:gd name="T17" fmla="*/ 1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56">
                    <a:moveTo>
                      <a:pt x="32" y="17"/>
                    </a:moveTo>
                    <a:cubicBezTo>
                      <a:pt x="16" y="6"/>
                      <a:pt x="16" y="6"/>
                      <a:pt x="16" y="6"/>
                    </a:cubicBezTo>
                    <a:cubicBezTo>
                      <a:pt x="14" y="4"/>
                      <a:pt x="12" y="5"/>
                      <a:pt x="10" y="6"/>
                    </a:cubicBezTo>
                    <a:cubicBezTo>
                      <a:pt x="9" y="6"/>
                      <a:pt x="8" y="7"/>
                      <a:pt x="8" y="7"/>
                    </a:cubicBezTo>
                    <a:cubicBezTo>
                      <a:pt x="0" y="14"/>
                      <a:pt x="0" y="14"/>
                      <a:pt x="0" y="14"/>
                    </a:cubicBezTo>
                    <a:cubicBezTo>
                      <a:pt x="34" y="56"/>
                      <a:pt x="34" y="56"/>
                      <a:pt x="34" y="56"/>
                    </a:cubicBezTo>
                    <a:cubicBezTo>
                      <a:pt x="37" y="52"/>
                      <a:pt x="62" y="53"/>
                      <a:pt x="62" y="53"/>
                    </a:cubicBezTo>
                    <a:cubicBezTo>
                      <a:pt x="62" y="0"/>
                      <a:pt x="62" y="0"/>
                      <a:pt x="62" y="0"/>
                    </a:cubicBezTo>
                    <a:lnTo>
                      <a:pt x="32"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 name="文本框 1"/>
            <p:cNvSpPr txBox="1"/>
            <p:nvPr/>
          </p:nvSpPr>
          <p:spPr>
            <a:xfrm>
              <a:off x="4943128" y="1384575"/>
              <a:ext cx="3037604" cy="461665"/>
            </a:xfrm>
            <a:prstGeom prst="rect">
              <a:avLst/>
            </a:prstGeom>
            <a:noFill/>
          </p:spPr>
          <p:txBody>
            <a:bodyPr wrap="square" rtlCol="0">
              <a:spAutoFit/>
            </a:bodyPr>
            <a:lstStyle/>
            <a:p>
              <a:r>
                <a:rPr lang="zh-CN" altLang="en-US" sz="2400" spc="600" dirty="0"/>
                <a:t>输入您的副标题</a:t>
              </a:r>
            </a:p>
          </p:txBody>
        </p:sp>
        <p:sp>
          <p:nvSpPr>
            <p:cNvPr id="87" name="文本框 86"/>
            <p:cNvSpPr txBox="1"/>
            <p:nvPr/>
          </p:nvSpPr>
          <p:spPr>
            <a:xfrm>
              <a:off x="4440771" y="1748411"/>
              <a:ext cx="7617687" cy="943528"/>
            </a:xfrm>
            <a:prstGeom prst="rect">
              <a:avLst/>
            </a:prstGeom>
            <a:noFill/>
          </p:spPr>
          <p:txBody>
            <a:bodyPr wrap="square" rtlCol="0">
              <a:spAutoFit/>
            </a:bodyPr>
            <a:lstStyle>
              <a:defPPr>
                <a:defRPr lang="zh-CN"/>
              </a:defPPr>
              <a:lvl1pPr>
                <a:lnSpc>
                  <a:spcPct val="130000"/>
                </a:lnSpc>
                <a:defRPr sz="2000">
                  <a:solidFill>
                    <a:schemeClr val="bg1"/>
                  </a:solidFill>
                  <a:latin typeface="+mn-ea"/>
                </a:defRPr>
              </a:lvl1pPr>
            </a:lstStyle>
            <a:p>
              <a:pPr>
                <a:lnSpc>
                  <a:spcPct val="150000"/>
                </a:lnSpc>
              </a:pPr>
              <a:r>
                <a:rPr lang="zh-CN" altLang="en-US" dirty="0">
                  <a:solidFill>
                    <a:schemeClr val="accent3">
                      <a:lumMod val="50000"/>
                    </a:schemeClr>
                  </a:solidFill>
                  <a:latin typeface="黑体" panose="02010609060101010101" pitchFamily="49" charset="-122"/>
                  <a:ea typeface="黑体" panose="02010609060101010101" pitchFamily="49" charset="-122"/>
                </a:rPr>
                <a:t>点击此处添加文本内容点击此处添加文本内容点击此处添加文本内容点击此处添加文本内容点击此处添加文本内容</a:t>
              </a:r>
            </a:p>
          </p:txBody>
        </p:sp>
      </p:grpSp>
      <p:grpSp>
        <p:nvGrpSpPr>
          <p:cNvPr id="89" name="组合 88"/>
          <p:cNvGrpSpPr/>
          <p:nvPr/>
        </p:nvGrpSpPr>
        <p:grpSpPr>
          <a:xfrm>
            <a:off x="3715493" y="2936283"/>
            <a:ext cx="7617687" cy="1307364"/>
            <a:chOff x="4440771" y="1384575"/>
            <a:chExt cx="7617687" cy="1307364"/>
          </a:xfrm>
        </p:grpSpPr>
        <p:grpSp>
          <p:nvGrpSpPr>
            <p:cNvPr id="90" name="组合 89"/>
            <p:cNvGrpSpPr>
              <a:grpSpLocks noChangeAspect="1"/>
            </p:cNvGrpSpPr>
            <p:nvPr/>
          </p:nvGrpSpPr>
          <p:grpSpPr>
            <a:xfrm>
              <a:off x="4511128" y="1465673"/>
              <a:ext cx="432000" cy="299469"/>
              <a:chOff x="4587875" y="887413"/>
              <a:chExt cx="538163" cy="373063"/>
            </a:xfrm>
            <a:solidFill>
              <a:srgbClr val="39312D"/>
            </a:solidFill>
          </p:grpSpPr>
          <p:sp>
            <p:nvSpPr>
              <p:cNvPr id="93" name="Freeform 967"/>
              <p:cNvSpPr/>
              <p:nvPr/>
            </p:nvSpPr>
            <p:spPr bwMode="auto">
              <a:xfrm>
                <a:off x="4659313" y="1112838"/>
                <a:ext cx="79375" cy="71438"/>
              </a:xfrm>
              <a:custGeom>
                <a:avLst/>
                <a:gdLst>
                  <a:gd name="T0" fmla="*/ 21 w 21"/>
                  <a:gd name="T1" fmla="*/ 8 h 19"/>
                  <a:gd name="T2" fmla="*/ 14 w 21"/>
                  <a:gd name="T3" fmla="*/ 0 h 19"/>
                  <a:gd name="T4" fmla="*/ 3 w 21"/>
                  <a:gd name="T5" fmla="*/ 10 h 19"/>
                  <a:gd name="T6" fmla="*/ 2 w 21"/>
                  <a:gd name="T7" fmla="*/ 17 h 19"/>
                  <a:gd name="T8" fmla="*/ 9 w 21"/>
                  <a:gd name="T9" fmla="*/ 18 h 19"/>
                  <a:gd name="T10" fmla="*/ 21 w 21"/>
                  <a:gd name="T11" fmla="*/ 8 h 19"/>
                </a:gdLst>
                <a:ahLst/>
                <a:cxnLst>
                  <a:cxn ang="0">
                    <a:pos x="T0" y="T1"/>
                  </a:cxn>
                  <a:cxn ang="0">
                    <a:pos x="T2" y="T3"/>
                  </a:cxn>
                  <a:cxn ang="0">
                    <a:pos x="T4" y="T5"/>
                  </a:cxn>
                  <a:cxn ang="0">
                    <a:pos x="T6" y="T7"/>
                  </a:cxn>
                  <a:cxn ang="0">
                    <a:pos x="T8" y="T9"/>
                  </a:cxn>
                  <a:cxn ang="0">
                    <a:pos x="T10" y="T11"/>
                  </a:cxn>
                </a:cxnLst>
                <a:rect l="0" t="0" r="r" b="b"/>
                <a:pathLst>
                  <a:path w="21" h="19">
                    <a:moveTo>
                      <a:pt x="21" y="8"/>
                    </a:moveTo>
                    <a:cubicBezTo>
                      <a:pt x="14" y="0"/>
                      <a:pt x="14" y="0"/>
                      <a:pt x="14" y="0"/>
                    </a:cubicBezTo>
                    <a:cubicBezTo>
                      <a:pt x="3" y="10"/>
                      <a:pt x="3" y="10"/>
                      <a:pt x="3" y="10"/>
                    </a:cubicBezTo>
                    <a:cubicBezTo>
                      <a:pt x="1" y="12"/>
                      <a:pt x="0" y="15"/>
                      <a:pt x="2" y="17"/>
                    </a:cubicBezTo>
                    <a:cubicBezTo>
                      <a:pt x="4" y="19"/>
                      <a:pt x="7" y="19"/>
                      <a:pt x="9" y="18"/>
                    </a:cubicBezTo>
                    <a:lnTo>
                      <a:pt x="21"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4" name="Freeform 968"/>
              <p:cNvSpPr/>
              <p:nvPr/>
            </p:nvSpPr>
            <p:spPr bwMode="auto">
              <a:xfrm>
                <a:off x="4637088" y="1079500"/>
                <a:ext cx="71438" cy="68263"/>
              </a:xfrm>
              <a:custGeom>
                <a:avLst/>
                <a:gdLst>
                  <a:gd name="T0" fmla="*/ 19 w 19"/>
                  <a:gd name="T1" fmla="*/ 8 h 18"/>
                  <a:gd name="T2" fmla="*/ 12 w 19"/>
                  <a:gd name="T3" fmla="*/ 0 h 18"/>
                  <a:gd name="T4" fmla="*/ 2 w 19"/>
                  <a:gd name="T5" fmla="*/ 8 h 18"/>
                  <a:gd name="T6" fmla="*/ 2 w 19"/>
                  <a:gd name="T7" fmla="*/ 15 h 18"/>
                  <a:gd name="T8" fmla="*/ 9 w 19"/>
                  <a:gd name="T9" fmla="*/ 16 h 18"/>
                  <a:gd name="T10" fmla="*/ 19 w 19"/>
                  <a:gd name="T11" fmla="*/ 8 h 18"/>
                </a:gdLst>
                <a:ahLst/>
                <a:cxnLst>
                  <a:cxn ang="0">
                    <a:pos x="T0" y="T1"/>
                  </a:cxn>
                  <a:cxn ang="0">
                    <a:pos x="T2" y="T3"/>
                  </a:cxn>
                  <a:cxn ang="0">
                    <a:pos x="T4" y="T5"/>
                  </a:cxn>
                  <a:cxn ang="0">
                    <a:pos x="T6" y="T7"/>
                  </a:cxn>
                  <a:cxn ang="0">
                    <a:pos x="T8" y="T9"/>
                  </a:cxn>
                  <a:cxn ang="0">
                    <a:pos x="T10" y="T11"/>
                  </a:cxn>
                </a:cxnLst>
                <a:rect l="0" t="0" r="r" b="b"/>
                <a:pathLst>
                  <a:path w="19" h="18">
                    <a:moveTo>
                      <a:pt x="19" y="8"/>
                    </a:moveTo>
                    <a:cubicBezTo>
                      <a:pt x="12" y="0"/>
                      <a:pt x="12" y="0"/>
                      <a:pt x="12" y="0"/>
                    </a:cubicBezTo>
                    <a:cubicBezTo>
                      <a:pt x="2" y="8"/>
                      <a:pt x="2" y="8"/>
                      <a:pt x="2" y="8"/>
                    </a:cubicBezTo>
                    <a:cubicBezTo>
                      <a:pt x="0" y="10"/>
                      <a:pt x="0" y="13"/>
                      <a:pt x="2" y="15"/>
                    </a:cubicBezTo>
                    <a:cubicBezTo>
                      <a:pt x="4" y="17"/>
                      <a:pt x="7" y="18"/>
                      <a:pt x="9" y="16"/>
                    </a:cubicBezTo>
                    <a:lnTo>
                      <a:pt x="19"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5" name="Freeform 969"/>
              <p:cNvSpPr/>
              <p:nvPr/>
            </p:nvSpPr>
            <p:spPr bwMode="auto">
              <a:xfrm>
                <a:off x="4719638" y="1184275"/>
                <a:ext cx="74613" cy="71438"/>
              </a:xfrm>
              <a:custGeom>
                <a:avLst/>
                <a:gdLst>
                  <a:gd name="T0" fmla="*/ 3 w 20"/>
                  <a:gd name="T1" fmla="*/ 9 h 19"/>
                  <a:gd name="T2" fmla="*/ 2 w 20"/>
                  <a:gd name="T3" fmla="*/ 17 h 19"/>
                  <a:gd name="T4" fmla="*/ 9 w 20"/>
                  <a:gd name="T5" fmla="*/ 17 h 19"/>
                  <a:gd name="T6" fmla="*/ 20 w 20"/>
                  <a:gd name="T7" fmla="*/ 8 h 19"/>
                  <a:gd name="T8" fmla="*/ 13 w 20"/>
                  <a:gd name="T9" fmla="*/ 0 h 19"/>
                  <a:gd name="T10" fmla="*/ 3 w 20"/>
                  <a:gd name="T11" fmla="*/ 9 h 19"/>
                </a:gdLst>
                <a:ahLst/>
                <a:cxnLst>
                  <a:cxn ang="0">
                    <a:pos x="T0" y="T1"/>
                  </a:cxn>
                  <a:cxn ang="0">
                    <a:pos x="T2" y="T3"/>
                  </a:cxn>
                  <a:cxn ang="0">
                    <a:pos x="T4" y="T5"/>
                  </a:cxn>
                  <a:cxn ang="0">
                    <a:pos x="T6" y="T7"/>
                  </a:cxn>
                  <a:cxn ang="0">
                    <a:pos x="T8" y="T9"/>
                  </a:cxn>
                  <a:cxn ang="0">
                    <a:pos x="T10" y="T11"/>
                  </a:cxn>
                </a:cxnLst>
                <a:rect l="0" t="0" r="r" b="b"/>
                <a:pathLst>
                  <a:path w="20" h="19">
                    <a:moveTo>
                      <a:pt x="3" y="9"/>
                    </a:moveTo>
                    <a:cubicBezTo>
                      <a:pt x="1" y="11"/>
                      <a:pt x="0" y="14"/>
                      <a:pt x="2" y="17"/>
                    </a:cubicBezTo>
                    <a:cubicBezTo>
                      <a:pt x="4" y="19"/>
                      <a:pt x="7" y="19"/>
                      <a:pt x="9" y="17"/>
                    </a:cubicBezTo>
                    <a:cubicBezTo>
                      <a:pt x="20" y="8"/>
                      <a:pt x="20" y="8"/>
                      <a:pt x="20" y="8"/>
                    </a:cubicBezTo>
                    <a:cubicBezTo>
                      <a:pt x="13" y="0"/>
                      <a:pt x="13" y="0"/>
                      <a:pt x="13" y="0"/>
                    </a:cubicBezTo>
                    <a:lnTo>
                      <a:pt x="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6" name="Freeform 970"/>
              <p:cNvSpPr/>
              <p:nvPr/>
            </p:nvSpPr>
            <p:spPr bwMode="auto">
              <a:xfrm>
                <a:off x="4689475" y="1147763"/>
                <a:ext cx="76200" cy="71438"/>
              </a:xfrm>
              <a:custGeom>
                <a:avLst/>
                <a:gdLst>
                  <a:gd name="T0" fmla="*/ 20 w 20"/>
                  <a:gd name="T1" fmla="*/ 8 h 19"/>
                  <a:gd name="T2" fmla="*/ 13 w 20"/>
                  <a:gd name="T3" fmla="*/ 0 h 19"/>
                  <a:gd name="T4" fmla="*/ 2 w 20"/>
                  <a:gd name="T5" fmla="*/ 10 h 19"/>
                  <a:gd name="T6" fmla="*/ 2 w 20"/>
                  <a:gd name="T7" fmla="*/ 17 h 19"/>
                  <a:gd name="T8" fmla="*/ 9 w 20"/>
                  <a:gd name="T9" fmla="*/ 17 h 19"/>
                  <a:gd name="T10" fmla="*/ 20 w 20"/>
                  <a:gd name="T11" fmla="*/ 8 h 19"/>
                </a:gdLst>
                <a:ahLst/>
                <a:cxnLst>
                  <a:cxn ang="0">
                    <a:pos x="T0" y="T1"/>
                  </a:cxn>
                  <a:cxn ang="0">
                    <a:pos x="T2" y="T3"/>
                  </a:cxn>
                  <a:cxn ang="0">
                    <a:pos x="T4" y="T5"/>
                  </a:cxn>
                  <a:cxn ang="0">
                    <a:pos x="T6" y="T7"/>
                  </a:cxn>
                  <a:cxn ang="0">
                    <a:pos x="T8" y="T9"/>
                  </a:cxn>
                  <a:cxn ang="0">
                    <a:pos x="T10" y="T11"/>
                  </a:cxn>
                </a:cxnLst>
                <a:rect l="0" t="0" r="r" b="b"/>
                <a:pathLst>
                  <a:path w="20" h="19">
                    <a:moveTo>
                      <a:pt x="20" y="8"/>
                    </a:moveTo>
                    <a:cubicBezTo>
                      <a:pt x="13" y="0"/>
                      <a:pt x="13" y="0"/>
                      <a:pt x="13" y="0"/>
                    </a:cubicBezTo>
                    <a:cubicBezTo>
                      <a:pt x="2" y="10"/>
                      <a:pt x="2" y="10"/>
                      <a:pt x="2" y="10"/>
                    </a:cubicBezTo>
                    <a:cubicBezTo>
                      <a:pt x="0" y="12"/>
                      <a:pt x="0" y="15"/>
                      <a:pt x="2" y="17"/>
                    </a:cubicBezTo>
                    <a:cubicBezTo>
                      <a:pt x="4" y="19"/>
                      <a:pt x="7" y="19"/>
                      <a:pt x="9" y="17"/>
                    </a:cubicBezTo>
                    <a:lnTo>
                      <a:pt x="2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7" name="Freeform 971"/>
              <p:cNvSpPr/>
              <p:nvPr/>
            </p:nvSpPr>
            <p:spPr bwMode="auto">
              <a:xfrm>
                <a:off x="4587875" y="887413"/>
                <a:ext cx="428625" cy="373063"/>
              </a:xfrm>
              <a:custGeom>
                <a:avLst/>
                <a:gdLst>
                  <a:gd name="T0" fmla="*/ 77 w 114"/>
                  <a:gd name="T1" fmla="*/ 18 h 99"/>
                  <a:gd name="T2" fmla="*/ 76 w 114"/>
                  <a:gd name="T3" fmla="*/ 18 h 99"/>
                  <a:gd name="T4" fmla="*/ 76 w 114"/>
                  <a:gd name="T5" fmla="*/ 17 h 99"/>
                  <a:gd name="T6" fmla="*/ 49 w 114"/>
                  <a:gd name="T7" fmla="*/ 14 h 99"/>
                  <a:gd name="T8" fmla="*/ 0 w 114"/>
                  <a:gd name="T9" fmla="*/ 0 h 99"/>
                  <a:gd name="T10" fmla="*/ 0 w 114"/>
                  <a:gd name="T11" fmla="*/ 43 h 99"/>
                  <a:gd name="T12" fmla="*/ 16 w 114"/>
                  <a:gd name="T13" fmla="*/ 54 h 99"/>
                  <a:gd name="T14" fmla="*/ 24 w 114"/>
                  <a:gd name="T15" fmla="*/ 48 h 99"/>
                  <a:gd name="T16" fmla="*/ 26 w 114"/>
                  <a:gd name="T17" fmla="*/ 47 h 99"/>
                  <a:gd name="T18" fmla="*/ 30 w 114"/>
                  <a:gd name="T19" fmla="*/ 51 h 99"/>
                  <a:gd name="T20" fmla="*/ 30 w 114"/>
                  <a:gd name="T21" fmla="*/ 51 h 99"/>
                  <a:gd name="T22" fmla="*/ 32 w 114"/>
                  <a:gd name="T23" fmla="*/ 54 h 99"/>
                  <a:gd name="T24" fmla="*/ 37 w 114"/>
                  <a:gd name="T25" fmla="*/ 60 h 99"/>
                  <a:gd name="T26" fmla="*/ 38 w 114"/>
                  <a:gd name="T27" fmla="*/ 62 h 99"/>
                  <a:gd name="T28" fmla="*/ 66 w 114"/>
                  <a:gd name="T29" fmla="*/ 95 h 99"/>
                  <a:gd name="T30" fmla="*/ 75 w 114"/>
                  <a:gd name="T31" fmla="*/ 96 h 99"/>
                  <a:gd name="T32" fmla="*/ 76 w 114"/>
                  <a:gd name="T33" fmla="*/ 88 h 99"/>
                  <a:gd name="T34" fmla="*/ 63 w 114"/>
                  <a:gd name="T35" fmla="*/ 73 h 99"/>
                  <a:gd name="T36" fmla="*/ 66 w 114"/>
                  <a:gd name="T37" fmla="*/ 72 h 99"/>
                  <a:gd name="T38" fmla="*/ 79 w 114"/>
                  <a:gd name="T39" fmla="*/ 88 h 99"/>
                  <a:gd name="T40" fmla="*/ 88 w 114"/>
                  <a:gd name="T41" fmla="*/ 89 h 99"/>
                  <a:gd name="T42" fmla="*/ 89 w 114"/>
                  <a:gd name="T43" fmla="*/ 80 h 99"/>
                  <a:gd name="T44" fmla="*/ 75 w 114"/>
                  <a:gd name="T45" fmla="*/ 64 h 99"/>
                  <a:gd name="T46" fmla="*/ 77 w 114"/>
                  <a:gd name="T47" fmla="*/ 63 h 99"/>
                  <a:gd name="T48" fmla="*/ 90 w 114"/>
                  <a:gd name="T49" fmla="*/ 79 h 99"/>
                  <a:gd name="T50" fmla="*/ 99 w 114"/>
                  <a:gd name="T51" fmla="*/ 80 h 99"/>
                  <a:gd name="T52" fmla="*/ 100 w 114"/>
                  <a:gd name="T53" fmla="*/ 71 h 99"/>
                  <a:gd name="T54" fmla="*/ 86 w 114"/>
                  <a:gd name="T55" fmla="*/ 55 h 99"/>
                  <a:gd name="T56" fmla="*/ 88 w 114"/>
                  <a:gd name="T57" fmla="*/ 52 h 99"/>
                  <a:gd name="T58" fmla="*/ 102 w 114"/>
                  <a:gd name="T59" fmla="*/ 69 h 99"/>
                  <a:gd name="T60" fmla="*/ 111 w 114"/>
                  <a:gd name="T61" fmla="*/ 70 h 99"/>
                  <a:gd name="T62" fmla="*/ 112 w 114"/>
                  <a:gd name="T63" fmla="*/ 61 h 99"/>
                  <a:gd name="T64" fmla="*/ 77 w 114"/>
                  <a:gd name="T6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99">
                    <a:moveTo>
                      <a:pt x="77" y="18"/>
                    </a:moveTo>
                    <a:cubicBezTo>
                      <a:pt x="76" y="18"/>
                      <a:pt x="76" y="18"/>
                      <a:pt x="76" y="18"/>
                    </a:cubicBezTo>
                    <a:cubicBezTo>
                      <a:pt x="76" y="17"/>
                      <a:pt x="76" y="17"/>
                      <a:pt x="76" y="17"/>
                    </a:cubicBezTo>
                    <a:cubicBezTo>
                      <a:pt x="69" y="9"/>
                      <a:pt x="57" y="7"/>
                      <a:pt x="49" y="14"/>
                    </a:cubicBezTo>
                    <a:cubicBezTo>
                      <a:pt x="49" y="14"/>
                      <a:pt x="20" y="20"/>
                      <a:pt x="0" y="0"/>
                    </a:cubicBezTo>
                    <a:cubicBezTo>
                      <a:pt x="0" y="43"/>
                      <a:pt x="0" y="43"/>
                      <a:pt x="0" y="43"/>
                    </a:cubicBezTo>
                    <a:cubicBezTo>
                      <a:pt x="16" y="54"/>
                      <a:pt x="16" y="54"/>
                      <a:pt x="16" y="54"/>
                    </a:cubicBezTo>
                    <a:cubicBezTo>
                      <a:pt x="24" y="48"/>
                      <a:pt x="24" y="48"/>
                      <a:pt x="24" y="48"/>
                    </a:cubicBezTo>
                    <a:cubicBezTo>
                      <a:pt x="25" y="48"/>
                      <a:pt x="25" y="47"/>
                      <a:pt x="26" y="47"/>
                    </a:cubicBezTo>
                    <a:cubicBezTo>
                      <a:pt x="28" y="49"/>
                      <a:pt x="30" y="51"/>
                      <a:pt x="30" y="51"/>
                    </a:cubicBezTo>
                    <a:cubicBezTo>
                      <a:pt x="30" y="51"/>
                      <a:pt x="30" y="51"/>
                      <a:pt x="30" y="51"/>
                    </a:cubicBezTo>
                    <a:cubicBezTo>
                      <a:pt x="30" y="52"/>
                      <a:pt x="31" y="53"/>
                      <a:pt x="32" y="54"/>
                    </a:cubicBezTo>
                    <a:cubicBezTo>
                      <a:pt x="37" y="60"/>
                      <a:pt x="37" y="60"/>
                      <a:pt x="37" y="60"/>
                    </a:cubicBezTo>
                    <a:cubicBezTo>
                      <a:pt x="37" y="61"/>
                      <a:pt x="38" y="61"/>
                      <a:pt x="38" y="62"/>
                    </a:cubicBezTo>
                    <a:cubicBezTo>
                      <a:pt x="66" y="95"/>
                      <a:pt x="66" y="95"/>
                      <a:pt x="66" y="95"/>
                    </a:cubicBezTo>
                    <a:cubicBezTo>
                      <a:pt x="68" y="98"/>
                      <a:pt x="72" y="99"/>
                      <a:pt x="75" y="96"/>
                    </a:cubicBezTo>
                    <a:cubicBezTo>
                      <a:pt x="77" y="94"/>
                      <a:pt x="78" y="90"/>
                      <a:pt x="76" y="88"/>
                    </a:cubicBezTo>
                    <a:cubicBezTo>
                      <a:pt x="63" y="73"/>
                      <a:pt x="63" y="73"/>
                      <a:pt x="63" y="73"/>
                    </a:cubicBezTo>
                    <a:cubicBezTo>
                      <a:pt x="64" y="72"/>
                      <a:pt x="65" y="72"/>
                      <a:pt x="66" y="72"/>
                    </a:cubicBezTo>
                    <a:cubicBezTo>
                      <a:pt x="79" y="88"/>
                      <a:pt x="79" y="88"/>
                      <a:pt x="79" y="88"/>
                    </a:cubicBezTo>
                    <a:cubicBezTo>
                      <a:pt x="81" y="91"/>
                      <a:pt x="85" y="91"/>
                      <a:pt x="88" y="89"/>
                    </a:cubicBezTo>
                    <a:cubicBezTo>
                      <a:pt x="91" y="87"/>
                      <a:pt x="91" y="83"/>
                      <a:pt x="89" y="80"/>
                    </a:cubicBezTo>
                    <a:cubicBezTo>
                      <a:pt x="75" y="64"/>
                      <a:pt x="75" y="64"/>
                      <a:pt x="75" y="64"/>
                    </a:cubicBezTo>
                    <a:cubicBezTo>
                      <a:pt x="77" y="63"/>
                      <a:pt x="77" y="63"/>
                      <a:pt x="77" y="63"/>
                    </a:cubicBezTo>
                    <a:cubicBezTo>
                      <a:pt x="90" y="79"/>
                      <a:pt x="90" y="79"/>
                      <a:pt x="90" y="79"/>
                    </a:cubicBezTo>
                    <a:cubicBezTo>
                      <a:pt x="92" y="82"/>
                      <a:pt x="96" y="82"/>
                      <a:pt x="99" y="80"/>
                    </a:cubicBezTo>
                    <a:cubicBezTo>
                      <a:pt x="102" y="78"/>
                      <a:pt x="102" y="74"/>
                      <a:pt x="100" y="71"/>
                    </a:cubicBezTo>
                    <a:cubicBezTo>
                      <a:pt x="86" y="55"/>
                      <a:pt x="86" y="55"/>
                      <a:pt x="86" y="55"/>
                    </a:cubicBezTo>
                    <a:cubicBezTo>
                      <a:pt x="87" y="54"/>
                      <a:pt x="88" y="53"/>
                      <a:pt x="88" y="52"/>
                    </a:cubicBezTo>
                    <a:cubicBezTo>
                      <a:pt x="102" y="69"/>
                      <a:pt x="102" y="69"/>
                      <a:pt x="102" y="69"/>
                    </a:cubicBezTo>
                    <a:cubicBezTo>
                      <a:pt x="104" y="72"/>
                      <a:pt x="108" y="72"/>
                      <a:pt x="111" y="70"/>
                    </a:cubicBezTo>
                    <a:cubicBezTo>
                      <a:pt x="114" y="68"/>
                      <a:pt x="114" y="64"/>
                      <a:pt x="112" y="61"/>
                    </a:cubicBezTo>
                    <a:lnTo>
                      <a:pt x="77"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5" name="Freeform 972"/>
              <p:cNvSpPr/>
              <p:nvPr/>
            </p:nvSpPr>
            <p:spPr bwMode="auto">
              <a:xfrm>
                <a:off x="4892675" y="892175"/>
                <a:ext cx="233363" cy="209550"/>
              </a:xfrm>
              <a:custGeom>
                <a:avLst/>
                <a:gdLst>
                  <a:gd name="T0" fmla="*/ 32 w 62"/>
                  <a:gd name="T1" fmla="*/ 17 h 56"/>
                  <a:gd name="T2" fmla="*/ 16 w 62"/>
                  <a:gd name="T3" fmla="*/ 6 h 56"/>
                  <a:gd name="T4" fmla="*/ 10 w 62"/>
                  <a:gd name="T5" fmla="*/ 6 h 56"/>
                  <a:gd name="T6" fmla="*/ 8 w 62"/>
                  <a:gd name="T7" fmla="*/ 7 h 56"/>
                  <a:gd name="T8" fmla="*/ 0 w 62"/>
                  <a:gd name="T9" fmla="*/ 14 h 56"/>
                  <a:gd name="T10" fmla="*/ 34 w 62"/>
                  <a:gd name="T11" fmla="*/ 56 h 56"/>
                  <a:gd name="T12" fmla="*/ 62 w 62"/>
                  <a:gd name="T13" fmla="*/ 53 h 56"/>
                  <a:gd name="T14" fmla="*/ 62 w 62"/>
                  <a:gd name="T15" fmla="*/ 0 h 56"/>
                  <a:gd name="T16" fmla="*/ 32 w 62"/>
                  <a:gd name="T17" fmla="*/ 1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56">
                    <a:moveTo>
                      <a:pt x="32" y="17"/>
                    </a:moveTo>
                    <a:cubicBezTo>
                      <a:pt x="16" y="6"/>
                      <a:pt x="16" y="6"/>
                      <a:pt x="16" y="6"/>
                    </a:cubicBezTo>
                    <a:cubicBezTo>
                      <a:pt x="14" y="4"/>
                      <a:pt x="12" y="5"/>
                      <a:pt x="10" y="6"/>
                    </a:cubicBezTo>
                    <a:cubicBezTo>
                      <a:pt x="9" y="6"/>
                      <a:pt x="8" y="7"/>
                      <a:pt x="8" y="7"/>
                    </a:cubicBezTo>
                    <a:cubicBezTo>
                      <a:pt x="0" y="14"/>
                      <a:pt x="0" y="14"/>
                      <a:pt x="0" y="14"/>
                    </a:cubicBezTo>
                    <a:cubicBezTo>
                      <a:pt x="34" y="56"/>
                      <a:pt x="34" y="56"/>
                      <a:pt x="34" y="56"/>
                    </a:cubicBezTo>
                    <a:cubicBezTo>
                      <a:pt x="37" y="52"/>
                      <a:pt x="62" y="53"/>
                      <a:pt x="62" y="53"/>
                    </a:cubicBezTo>
                    <a:cubicBezTo>
                      <a:pt x="62" y="0"/>
                      <a:pt x="62" y="0"/>
                      <a:pt x="62" y="0"/>
                    </a:cubicBezTo>
                    <a:lnTo>
                      <a:pt x="32"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91" name="文本框 90"/>
            <p:cNvSpPr txBox="1"/>
            <p:nvPr/>
          </p:nvSpPr>
          <p:spPr>
            <a:xfrm>
              <a:off x="4943128" y="1384575"/>
              <a:ext cx="3037604" cy="461665"/>
            </a:xfrm>
            <a:prstGeom prst="rect">
              <a:avLst/>
            </a:prstGeom>
            <a:noFill/>
          </p:spPr>
          <p:txBody>
            <a:bodyPr wrap="square" rtlCol="0">
              <a:spAutoFit/>
            </a:bodyPr>
            <a:lstStyle/>
            <a:p>
              <a:r>
                <a:rPr lang="zh-CN" altLang="en-US" sz="2400" spc="600" dirty="0"/>
                <a:t>输入您的副标题</a:t>
              </a:r>
            </a:p>
          </p:txBody>
        </p:sp>
        <p:sp>
          <p:nvSpPr>
            <p:cNvPr id="92" name="文本框 91"/>
            <p:cNvSpPr txBox="1"/>
            <p:nvPr/>
          </p:nvSpPr>
          <p:spPr>
            <a:xfrm>
              <a:off x="4440771" y="1748411"/>
              <a:ext cx="7617687" cy="943528"/>
            </a:xfrm>
            <a:prstGeom prst="rect">
              <a:avLst/>
            </a:prstGeom>
            <a:noFill/>
          </p:spPr>
          <p:txBody>
            <a:bodyPr wrap="square" rtlCol="0">
              <a:spAutoFit/>
            </a:bodyPr>
            <a:lstStyle>
              <a:defPPr>
                <a:defRPr lang="zh-CN"/>
              </a:defPPr>
              <a:lvl1pPr>
                <a:lnSpc>
                  <a:spcPct val="130000"/>
                </a:lnSpc>
                <a:defRPr sz="2000">
                  <a:solidFill>
                    <a:schemeClr val="bg1"/>
                  </a:solidFill>
                  <a:latin typeface="+mn-ea"/>
                </a:defRPr>
              </a:lvl1pPr>
            </a:lstStyle>
            <a:p>
              <a:pPr>
                <a:lnSpc>
                  <a:spcPct val="150000"/>
                </a:lnSpc>
              </a:pPr>
              <a:r>
                <a:rPr lang="zh-CN" altLang="en-US" dirty="0">
                  <a:solidFill>
                    <a:schemeClr val="accent3">
                      <a:lumMod val="50000"/>
                    </a:schemeClr>
                  </a:solidFill>
                  <a:latin typeface="黑体" panose="02010609060101010101" pitchFamily="49" charset="-122"/>
                  <a:ea typeface="黑体" panose="02010609060101010101" pitchFamily="49" charset="-122"/>
                </a:rPr>
                <a:t>点击此处添加文本内容点击此处添加文本内容点击此处添加文本内容点击此处添加文本内容点击此处添加文本内容</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71"/>
                                        </p:tgtEl>
                                        <p:attrNameLst>
                                          <p:attrName>style.visibility</p:attrName>
                                        </p:attrNameLst>
                                      </p:cBhvr>
                                      <p:to>
                                        <p:strVal val="visible"/>
                                      </p:to>
                                    </p:set>
                                    <p:anim calcmode="lin" valueType="num">
                                      <p:cBhvr>
                                        <p:cTn id="7" dur="1000" fill="hold"/>
                                        <p:tgtEl>
                                          <p:spTgt spid="171"/>
                                        </p:tgtEl>
                                        <p:attrNameLst>
                                          <p:attrName>ppt_w</p:attrName>
                                        </p:attrNameLst>
                                      </p:cBhvr>
                                      <p:tavLst>
                                        <p:tav tm="0">
                                          <p:val>
                                            <p:fltVal val="0"/>
                                          </p:val>
                                        </p:tav>
                                        <p:tav tm="100000">
                                          <p:val>
                                            <p:strVal val="#ppt_w"/>
                                          </p:val>
                                        </p:tav>
                                      </p:tavLst>
                                    </p:anim>
                                    <p:anim calcmode="lin" valueType="num">
                                      <p:cBhvr>
                                        <p:cTn id="8" dur="1000" fill="hold"/>
                                        <p:tgtEl>
                                          <p:spTgt spid="171"/>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72"/>
                                        </p:tgtEl>
                                        <p:attrNameLst>
                                          <p:attrName>style.visibility</p:attrName>
                                        </p:attrNameLst>
                                      </p:cBhvr>
                                      <p:to>
                                        <p:strVal val="visible"/>
                                      </p:to>
                                    </p:set>
                                    <p:anim calcmode="lin" valueType="num">
                                      <p:cBhvr>
                                        <p:cTn id="11" dur="1000" fill="hold"/>
                                        <p:tgtEl>
                                          <p:spTgt spid="172"/>
                                        </p:tgtEl>
                                        <p:attrNameLst>
                                          <p:attrName>ppt_w</p:attrName>
                                        </p:attrNameLst>
                                      </p:cBhvr>
                                      <p:tavLst>
                                        <p:tav tm="0">
                                          <p:val>
                                            <p:fltVal val="0"/>
                                          </p:val>
                                        </p:tav>
                                        <p:tav tm="100000">
                                          <p:val>
                                            <p:strVal val="#ppt_w"/>
                                          </p:val>
                                        </p:tav>
                                      </p:tavLst>
                                    </p:anim>
                                    <p:anim calcmode="lin" valueType="num">
                                      <p:cBhvr>
                                        <p:cTn id="12" dur="1000" fill="hold"/>
                                        <p:tgtEl>
                                          <p:spTgt spid="172"/>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73"/>
                                        </p:tgtEl>
                                        <p:attrNameLst>
                                          <p:attrName>style.visibility</p:attrName>
                                        </p:attrNameLst>
                                      </p:cBhvr>
                                      <p:to>
                                        <p:strVal val="visible"/>
                                      </p:to>
                                    </p:set>
                                    <p:anim calcmode="lin" valueType="num">
                                      <p:cBhvr>
                                        <p:cTn id="15" dur="1000" fill="hold"/>
                                        <p:tgtEl>
                                          <p:spTgt spid="173"/>
                                        </p:tgtEl>
                                        <p:attrNameLst>
                                          <p:attrName>ppt_w</p:attrName>
                                        </p:attrNameLst>
                                      </p:cBhvr>
                                      <p:tavLst>
                                        <p:tav tm="0">
                                          <p:val>
                                            <p:fltVal val="0"/>
                                          </p:val>
                                        </p:tav>
                                        <p:tav tm="100000">
                                          <p:val>
                                            <p:strVal val="#ppt_w"/>
                                          </p:val>
                                        </p:tav>
                                      </p:tavLst>
                                    </p:anim>
                                    <p:anim calcmode="lin" valueType="num">
                                      <p:cBhvr>
                                        <p:cTn id="16" dur="1000" fill="hold"/>
                                        <p:tgtEl>
                                          <p:spTgt spid="173"/>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101"/>
                                        </p:tgtEl>
                                        <p:attrNameLst>
                                          <p:attrName>style.visibility</p:attrName>
                                        </p:attrNameLst>
                                      </p:cBhvr>
                                      <p:to>
                                        <p:strVal val="visible"/>
                                      </p:to>
                                    </p:set>
                                    <p:animEffect transition="in" filter="fade">
                                      <p:cBhvr>
                                        <p:cTn id="20" dur="1000"/>
                                        <p:tgtEl>
                                          <p:spTgt spid="101"/>
                                        </p:tgtEl>
                                      </p:cBhvr>
                                    </p:animEffect>
                                    <p:anim calcmode="lin" valueType="num">
                                      <p:cBhvr>
                                        <p:cTn id="21" dur="1000" fill="hold"/>
                                        <p:tgtEl>
                                          <p:spTgt spid="101"/>
                                        </p:tgtEl>
                                        <p:attrNameLst>
                                          <p:attrName>ppt_x</p:attrName>
                                        </p:attrNameLst>
                                      </p:cBhvr>
                                      <p:tavLst>
                                        <p:tav tm="0">
                                          <p:val>
                                            <p:strVal val="#ppt_x"/>
                                          </p:val>
                                        </p:tav>
                                        <p:tav tm="100000">
                                          <p:val>
                                            <p:strVal val="#ppt_x"/>
                                          </p:val>
                                        </p:tav>
                                      </p:tavLst>
                                    </p:anim>
                                    <p:anim calcmode="lin" valueType="num">
                                      <p:cBhvr>
                                        <p:cTn id="22" dur="1000" fill="hold"/>
                                        <p:tgtEl>
                                          <p:spTgt spid="101"/>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1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1000"/>
                                        <p:tgtEl>
                                          <p:spTgt spid="3"/>
                                        </p:tgtEl>
                                        <p:attrNameLst>
                                          <p:attrName>ppt_x</p:attrName>
                                        </p:attrNameLst>
                                      </p:cBhvr>
                                      <p:tavLst>
                                        <p:tav tm="0">
                                          <p:val>
                                            <p:strVal val="#ppt_x-#ppt_w*1.125000"/>
                                          </p:val>
                                        </p:tav>
                                        <p:tav tm="100000">
                                          <p:val>
                                            <p:strVal val="#ppt_x"/>
                                          </p:val>
                                        </p:tav>
                                      </p:tavLst>
                                    </p:anim>
                                    <p:animEffect transition="in" filter="wipe(right)">
                                      <p:cBhvr>
                                        <p:cTn id="27" dur="1000"/>
                                        <p:tgtEl>
                                          <p:spTgt spid="3"/>
                                        </p:tgtEl>
                                      </p:cBhvr>
                                    </p:animEffect>
                                  </p:childTnLst>
                                </p:cTn>
                              </p:par>
                            </p:childTnLst>
                          </p:cTn>
                        </p:par>
                        <p:par>
                          <p:cTn id="28" fill="hold">
                            <p:stCondLst>
                              <p:cond delay="3000"/>
                            </p:stCondLst>
                            <p:childTnLst>
                              <p:par>
                                <p:cTn id="29" presetID="12" presetClass="entr" presetSubtype="8" fill="hold" nodeType="afterEffect">
                                  <p:stCondLst>
                                    <p:cond delay="0"/>
                                  </p:stCondLst>
                                  <p:childTnLst>
                                    <p:set>
                                      <p:cBhvr>
                                        <p:cTn id="30" dur="1" fill="hold">
                                          <p:stCondLst>
                                            <p:cond delay="0"/>
                                          </p:stCondLst>
                                        </p:cTn>
                                        <p:tgtEl>
                                          <p:spTgt spid="89"/>
                                        </p:tgtEl>
                                        <p:attrNameLst>
                                          <p:attrName>style.visibility</p:attrName>
                                        </p:attrNameLst>
                                      </p:cBhvr>
                                      <p:to>
                                        <p:strVal val="visible"/>
                                      </p:to>
                                    </p:set>
                                    <p:anim calcmode="lin" valueType="num">
                                      <p:cBhvr additive="base">
                                        <p:cTn id="31" dur="1000"/>
                                        <p:tgtEl>
                                          <p:spTgt spid="89"/>
                                        </p:tgtEl>
                                        <p:attrNameLst>
                                          <p:attrName>ppt_x</p:attrName>
                                        </p:attrNameLst>
                                      </p:cBhvr>
                                      <p:tavLst>
                                        <p:tav tm="0">
                                          <p:val>
                                            <p:strVal val="#ppt_x-#ppt_w*1.125000"/>
                                          </p:val>
                                        </p:tav>
                                        <p:tav tm="100000">
                                          <p:val>
                                            <p:strVal val="#ppt_x"/>
                                          </p:val>
                                        </p:tav>
                                      </p:tavLst>
                                    </p:anim>
                                    <p:animEffect transition="in" filter="wipe(right)">
                                      <p:cBhvr>
                                        <p:cTn id="32" dur="1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p:bldP spid="171" grpId="0"/>
      <p:bldP spid="17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2327564"/>
          </a:xfrm>
          <a:prstGeom prst="rect">
            <a:avLst/>
          </a:prstGeom>
          <a:solidFill>
            <a:srgbClr val="ED9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792585" y="1274778"/>
            <a:ext cx="3306918" cy="923330"/>
          </a:xfrm>
          <a:prstGeom prst="rect">
            <a:avLst/>
          </a:prstGeom>
          <a:noFill/>
        </p:spPr>
        <p:txBody>
          <a:bodyPr wrap="square" rtlCol="0">
            <a:spAutoFit/>
          </a:bodyPr>
          <a:lstStyle/>
          <a:p>
            <a:r>
              <a:rPr lang="zh-CN" altLang="en-US" sz="5400" spc="600" dirty="0">
                <a:solidFill>
                  <a:schemeClr val="bg1"/>
                </a:solidFill>
                <a:effectLst>
                  <a:outerShdw blurRad="50800" dist="38100" dir="2700000" algn="tl" rotWithShape="0">
                    <a:prstClr val="black">
                      <a:alpha val="5000"/>
                    </a:prstClr>
                  </a:outerShdw>
                </a:effectLst>
              </a:rPr>
              <a:t>业务范围</a:t>
            </a:r>
          </a:p>
        </p:txBody>
      </p:sp>
      <p:sp>
        <p:nvSpPr>
          <p:cNvPr id="5" name="文本框 4"/>
          <p:cNvSpPr txBox="1"/>
          <p:nvPr/>
        </p:nvSpPr>
        <p:spPr>
          <a:xfrm>
            <a:off x="3792585" y="2470069"/>
            <a:ext cx="4230538" cy="892552"/>
          </a:xfrm>
          <a:prstGeom prst="rect">
            <a:avLst/>
          </a:prstGeom>
          <a:noFill/>
        </p:spPr>
        <p:txBody>
          <a:bodyPr wrap="square" rtlCol="0">
            <a:spAutoFit/>
          </a:bodyPr>
          <a:lstStyle>
            <a:defPPr>
              <a:defRPr lang="zh-CN"/>
            </a:defPPr>
            <a:lvl1pPr>
              <a:lnSpc>
                <a:spcPct val="130000"/>
              </a:lnSpc>
              <a:defRPr sz="2000">
                <a:solidFill>
                  <a:schemeClr val="bg1"/>
                </a:solidFill>
                <a:latin typeface="+mn-ea"/>
              </a:defRPr>
            </a:lvl1pPr>
          </a:lstStyle>
          <a:p>
            <a:r>
              <a:rPr lang="zh-CN" altLang="en-US" dirty="0">
                <a:solidFill>
                  <a:schemeClr val="tx1"/>
                </a:solidFill>
              </a:rPr>
              <a:t>公司主要经验互联网产品</a:t>
            </a:r>
            <a:endParaRPr lang="en-US" altLang="zh-CN" dirty="0">
              <a:solidFill>
                <a:schemeClr val="tx1"/>
              </a:solidFill>
            </a:endParaRPr>
          </a:p>
          <a:p>
            <a:r>
              <a:rPr lang="zh-CN" altLang="en-US" dirty="0">
                <a:solidFill>
                  <a:schemeClr val="tx1"/>
                </a:solidFill>
              </a:rPr>
              <a:t>包括手机、铁塔、基站等多种产品</a:t>
            </a:r>
            <a:endParaRPr lang="en-US" altLang="zh-CN" dirty="0">
              <a:solidFill>
                <a:schemeClr val="tx1"/>
              </a:solidFill>
            </a:endParaRPr>
          </a:p>
        </p:txBody>
      </p:sp>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14652" t="423" r="14652" b="-423"/>
          <a:stretch>
            <a:fillRect/>
          </a:stretch>
        </p:blipFill>
        <p:spPr>
          <a:xfrm>
            <a:off x="1170257" y="1163782"/>
            <a:ext cx="2325329" cy="2325329"/>
          </a:xfrm>
          <a:prstGeom prst="rect">
            <a:avLst/>
          </a:prstGeom>
        </p:spPr>
      </p:pic>
      <p:sp>
        <p:nvSpPr>
          <p:cNvPr id="9" name="文本框 8"/>
          <p:cNvSpPr txBox="1"/>
          <p:nvPr/>
        </p:nvSpPr>
        <p:spPr>
          <a:xfrm>
            <a:off x="1170257" y="3505126"/>
            <a:ext cx="9851487" cy="1405193"/>
          </a:xfrm>
          <a:prstGeom prst="rect">
            <a:avLst/>
          </a:prstGeom>
          <a:noFill/>
        </p:spPr>
        <p:txBody>
          <a:bodyPr wrap="square" rtlCol="0">
            <a:spAutoFit/>
          </a:bodyPr>
          <a:lstStyle>
            <a:defPPr>
              <a:defRPr lang="zh-CN"/>
            </a:defPPr>
            <a:lvl1pPr>
              <a:lnSpc>
                <a:spcPct val="130000"/>
              </a:lnSpc>
              <a:defRPr sz="2000">
                <a:solidFill>
                  <a:schemeClr val="bg1"/>
                </a:solidFill>
                <a:latin typeface="+mn-ea"/>
              </a:defRPr>
            </a:lvl1pPr>
          </a:lstStyle>
          <a:p>
            <a:pPr>
              <a:lnSpc>
                <a:spcPct val="150000"/>
              </a:lnSpc>
            </a:pPr>
            <a:r>
              <a:rPr lang="zh-CN" altLang="en-US" dirty="0">
                <a:solidFill>
                  <a:schemeClr val="accent3">
                    <a:lumMod val="50000"/>
                  </a:schemeClr>
                </a:solidFill>
                <a:latin typeface="黑体" panose="02010609060101010101" pitchFamily="49" charset="-122"/>
                <a:ea typeface="黑体" panose="02010609060101010101" pitchFamily="49" charset="-122"/>
              </a:rPr>
              <a:t>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a:t>
            </a:r>
          </a:p>
        </p:txBody>
      </p:sp>
      <p:grpSp>
        <p:nvGrpSpPr>
          <p:cNvPr id="3" name="组合 2"/>
          <p:cNvGrpSpPr/>
          <p:nvPr/>
        </p:nvGrpSpPr>
        <p:grpSpPr>
          <a:xfrm>
            <a:off x="708881" y="5245136"/>
            <a:ext cx="3413319" cy="927417"/>
            <a:chOff x="708881" y="5245136"/>
            <a:chExt cx="3413319" cy="927417"/>
          </a:xfrm>
        </p:grpSpPr>
        <p:grpSp>
          <p:nvGrpSpPr>
            <p:cNvPr id="17" name="组合 16"/>
            <p:cNvGrpSpPr/>
            <p:nvPr/>
          </p:nvGrpSpPr>
          <p:grpSpPr>
            <a:xfrm>
              <a:off x="708881" y="5245136"/>
              <a:ext cx="927417" cy="927417"/>
              <a:chOff x="970831" y="5290856"/>
              <a:chExt cx="927417" cy="927417"/>
            </a:xfrm>
          </p:grpSpPr>
          <p:sp>
            <p:nvSpPr>
              <p:cNvPr id="16" name="矩形 15"/>
              <p:cNvSpPr/>
              <p:nvPr/>
            </p:nvSpPr>
            <p:spPr>
              <a:xfrm>
                <a:off x="970831" y="5290856"/>
                <a:ext cx="927417" cy="927417"/>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070746" y="5390771"/>
                <a:ext cx="727587" cy="727587"/>
              </a:xfrm>
              <a:prstGeom prst="rect">
                <a:avLst/>
              </a:prstGeom>
              <a:solidFill>
                <a:srgbClr val="ED9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a:grpSpLocks noChangeAspect="1"/>
              </p:cNvGrpSpPr>
              <p:nvPr/>
            </p:nvGrpSpPr>
            <p:grpSpPr>
              <a:xfrm>
                <a:off x="1324452" y="5538564"/>
                <a:ext cx="220174" cy="432000"/>
                <a:chOff x="5984876" y="469900"/>
                <a:chExt cx="334963" cy="657225"/>
              </a:xfrm>
              <a:solidFill>
                <a:schemeClr val="bg1"/>
              </a:solidFill>
            </p:grpSpPr>
            <p:sp>
              <p:nvSpPr>
                <p:cNvPr id="11" name="Freeform 56"/>
                <p:cNvSpPr>
                  <a:spLocks noEditPoints="1"/>
                </p:cNvSpPr>
                <p:nvPr/>
              </p:nvSpPr>
              <p:spPr bwMode="auto">
                <a:xfrm>
                  <a:off x="6146801" y="596900"/>
                  <a:ext cx="127000" cy="128588"/>
                </a:xfrm>
                <a:custGeom>
                  <a:avLst/>
                  <a:gdLst>
                    <a:gd name="T0" fmla="*/ 33 w 34"/>
                    <a:gd name="T1" fmla="*/ 11 h 34"/>
                    <a:gd name="T2" fmla="*/ 31 w 34"/>
                    <a:gd name="T3" fmla="*/ 10 h 34"/>
                    <a:gd name="T4" fmla="*/ 27 w 34"/>
                    <a:gd name="T5" fmla="*/ 10 h 34"/>
                    <a:gd name="T6" fmla="*/ 27 w 34"/>
                    <a:gd name="T7" fmla="*/ 11 h 34"/>
                    <a:gd name="T8" fmla="*/ 24 w 34"/>
                    <a:gd name="T9" fmla="*/ 7 h 34"/>
                    <a:gd name="T10" fmla="*/ 25 w 34"/>
                    <a:gd name="T11" fmla="*/ 3 h 34"/>
                    <a:gd name="T12" fmla="*/ 24 w 34"/>
                    <a:gd name="T13" fmla="*/ 2 h 34"/>
                    <a:gd name="T14" fmla="*/ 19 w 34"/>
                    <a:gd name="T15" fmla="*/ 0 h 34"/>
                    <a:gd name="T16" fmla="*/ 18 w 34"/>
                    <a:gd name="T17" fmla="*/ 1 h 34"/>
                    <a:gd name="T18" fmla="*/ 16 w 34"/>
                    <a:gd name="T19" fmla="*/ 5 h 34"/>
                    <a:gd name="T20" fmla="*/ 16 w 34"/>
                    <a:gd name="T21" fmla="*/ 5 h 34"/>
                    <a:gd name="T22" fmla="*/ 12 w 34"/>
                    <a:gd name="T23" fmla="*/ 6 h 34"/>
                    <a:gd name="T24" fmla="*/ 9 w 34"/>
                    <a:gd name="T25" fmla="*/ 3 h 34"/>
                    <a:gd name="T26" fmla="*/ 7 w 34"/>
                    <a:gd name="T27" fmla="*/ 3 h 34"/>
                    <a:gd name="T28" fmla="*/ 3 w 34"/>
                    <a:gd name="T29" fmla="*/ 6 h 34"/>
                    <a:gd name="T30" fmla="*/ 3 w 34"/>
                    <a:gd name="T31" fmla="*/ 8 h 34"/>
                    <a:gd name="T32" fmla="*/ 6 w 34"/>
                    <a:gd name="T33" fmla="*/ 11 h 34"/>
                    <a:gd name="T34" fmla="*/ 6 w 34"/>
                    <a:gd name="T35" fmla="*/ 11 h 34"/>
                    <a:gd name="T36" fmla="*/ 5 w 34"/>
                    <a:gd name="T37" fmla="*/ 13 h 34"/>
                    <a:gd name="T38" fmla="*/ 5 w 34"/>
                    <a:gd name="T39" fmla="*/ 16 h 34"/>
                    <a:gd name="T40" fmla="*/ 1 w 34"/>
                    <a:gd name="T41" fmla="*/ 17 h 34"/>
                    <a:gd name="T42" fmla="*/ 0 w 34"/>
                    <a:gd name="T43" fmla="*/ 18 h 34"/>
                    <a:gd name="T44" fmla="*/ 1 w 34"/>
                    <a:gd name="T45" fmla="*/ 23 h 34"/>
                    <a:gd name="T46" fmla="*/ 2 w 34"/>
                    <a:gd name="T47" fmla="*/ 24 h 34"/>
                    <a:gd name="T48" fmla="*/ 6 w 34"/>
                    <a:gd name="T49" fmla="*/ 23 h 34"/>
                    <a:gd name="T50" fmla="*/ 6 w 34"/>
                    <a:gd name="T51" fmla="*/ 23 h 34"/>
                    <a:gd name="T52" fmla="*/ 10 w 34"/>
                    <a:gd name="T53" fmla="*/ 27 h 34"/>
                    <a:gd name="T54" fmla="*/ 8 w 34"/>
                    <a:gd name="T55" fmla="*/ 31 h 34"/>
                    <a:gd name="T56" fmla="*/ 9 w 34"/>
                    <a:gd name="T57" fmla="*/ 32 h 34"/>
                    <a:gd name="T58" fmla="*/ 14 w 34"/>
                    <a:gd name="T59" fmla="*/ 34 h 34"/>
                    <a:gd name="T60" fmla="*/ 16 w 34"/>
                    <a:gd name="T61" fmla="*/ 33 h 34"/>
                    <a:gd name="T62" fmla="*/ 17 w 34"/>
                    <a:gd name="T63" fmla="*/ 29 h 34"/>
                    <a:gd name="T64" fmla="*/ 17 w 34"/>
                    <a:gd name="T65" fmla="*/ 29 h 34"/>
                    <a:gd name="T66" fmla="*/ 22 w 34"/>
                    <a:gd name="T67" fmla="*/ 28 h 34"/>
                    <a:gd name="T68" fmla="*/ 24 w 34"/>
                    <a:gd name="T69" fmla="*/ 31 h 34"/>
                    <a:gd name="T70" fmla="*/ 26 w 34"/>
                    <a:gd name="T71" fmla="*/ 31 h 34"/>
                    <a:gd name="T72" fmla="*/ 30 w 34"/>
                    <a:gd name="T73" fmla="*/ 28 h 34"/>
                    <a:gd name="T74" fmla="*/ 30 w 34"/>
                    <a:gd name="T75" fmla="*/ 26 h 34"/>
                    <a:gd name="T76" fmla="*/ 28 w 34"/>
                    <a:gd name="T77" fmla="*/ 23 h 34"/>
                    <a:gd name="T78" fmla="*/ 27 w 34"/>
                    <a:gd name="T79" fmla="*/ 23 h 34"/>
                    <a:gd name="T80" fmla="*/ 28 w 34"/>
                    <a:gd name="T81" fmla="*/ 21 h 34"/>
                    <a:gd name="T82" fmla="*/ 29 w 34"/>
                    <a:gd name="T83" fmla="*/ 18 h 34"/>
                    <a:gd name="T84" fmla="*/ 33 w 34"/>
                    <a:gd name="T85" fmla="*/ 17 h 34"/>
                    <a:gd name="T86" fmla="*/ 34 w 34"/>
                    <a:gd name="T87" fmla="*/ 16 h 34"/>
                    <a:gd name="T88" fmla="*/ 33 w 34"/>
                    <a:gd name="T89" fmla="*/ 11 h 34"/>
                    <a:gd name="T90" fmla="*/ 22 w 34"/>
                    <a:gd name="T91" fmla="*/ 19 h 34"/>
                    <a:gd name="T92" fmla="*/ 15 w 34"/>
                    <a:gd name="T93" fmla="*/ 22 h 34"/>
                    <a:gd name="T94" fmla="*/ 11 w 34"/>
                    <a:gd name="T95" fmla="*/ 15 h 34"/>
                    <a:gd name="T96" fmla="*/ 19 w 34"/>
                    <a:gd name="T97" fmla="*/ 11 h 34"/>
                    <a:gd name="T98" fmla="*/ 22 w 34"/>
                    <a:gd name="T99" fmla="*/ 1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 h="34">
                      <a:moveTo>
                        <a:pt x="33" y="11"/>
                      </a:moveTo>
                      <a:cubicBezTo>
                        <a:pt x="33" y="10"/>
                        <a:pt x="32" y="9"/>
                        <a:pt x="31" y="10"/>
                      </a:cubicBezTo>
                      <a:cubicBezTo>
                        <a:pt x="27" y="10"/>
                        <a:pt x="27" y="10"/>
                        <a:pt x="27" y="10"/>
                      </a:cubicBezTo>
                      <a:cubicBezTo>
                        <a:pt x="27" y="11"/>
                        <a:pt x="27" y="11"/>
                        <a:pt x="27" y="11"/>
                      </a:cubicBezTo>
                      <a:cubicBezTo>
                        <a:pt x="26" y="9"/>
                        <a:pt x="25" y="8"/>
                        <a:pt x="24" y="7"/>
                      </a:cubicBezTo>
                      <a:cubicBezTo>
                        <a:pt x="25" y="3"/>
                        <a:pt x="25" y="3"/>
                        <a:pt x="25" y="3"/>
                      </a:cubicBezTo>
                      <a:cubicBezTo>
                        <a:pt x="25" y="3"/>
                        <a:pt x="25" y="2"/>
                        <a:pt x="24" y="2"/>
                      </a:cubicBezTo>
                      <a:cubicBezTo>
                        <a:pt x="19" y="0"/>
                        <a:pt x="19" y="0"/>
                        <a:pt x="19" y="0"/>
                      </a:cubicBezTo>
                      <a:cubicBezTo>
                        <a:pt x="19" y="0"/>
                        <a:pt x="18" y="0"/>
                        <a:pt x="18" y="1"/>
                      </a:cubicBezTo>
                      <a:cubicBezTo>
                        <a:pt x="16" y="5"/>
                        <a:pt x="16" y="5"/>
                        <a:pt x="16" y="5"/>
                      </a:cubicBezTo>
                      <a:cubicBezTo>
                        <a:pt x="16" y="5"/>
                        <a:pt x="16" y="5"/>
                        <a:pt x="16" y="5"/>
                      </a:cubicBezTo>
                      <a:cubicBezTo>
                        <a:pt x="15" y="5"/>
                        <a:pt x="13" y="5"/>
                        <a:pt x="12" y="6"/>
                      </a:cubicBezTo>
                      <a:cubicBezTo>
                        <a:pt x="9" y="3"/>
                        <a:pt x="9" y="3"/>
                        <a:pt x="9" y="3"/>
                      </a:cubicBezTo>
                      <a:cubicBezTo>
                        <a:pt x="9" y="2"/>
                        <a:pt x="8" y="2"/>
                        <a:pt x="7" y="3"/>
                      </a:cubicBezTo>
                      <a:cubicBezTo>
                        <a:pt x="3" y="6"/>
                        <a:pt x="3" y="6"/>
                        <a:pt x="3" y="6"/>
                      </a:cubicBezTo>
                      <a:cubicBezTo>
                        <a:pt x="3" y="7"/>
                        <a:pt x="3" y="7"/>
                        <a:pt x="3" y="8"/>
                      </a:cubicBezTo>
                      <a:cubicBezTo>
                        <a:pt x="6" y="11"/>
                        <a:pt x="6" y="11"/>
                        <a:pt x="6" y="11"/>
                      </a:cubicBezTo>
                      <a:cubicBezTo>
                        <a:pt x="6" y="11"/>
                        <a:pt x="6" y="11"/>
                        <a:pt x="6" y="11"/>
                      </a:cubicBezTo>
                      <a:cubicBezTo>
                        <a:pt x="6" y="12"/>
                        <a:pt x="5" y="12"/>
                        <a:pt x="5" y="13"/>
                      </a:cubicBezTo>
                      <a:cubicBezTo>
                        <a:pt x="5" y="14"/>
                        <a:pt x="5" y="15"/>
                        <a:pt x="5" y="16"/>
                      </a:cubicBezTo>
                      <a:cubicBezTo>
                        <a:pt x="1" y="17"/>
                        <a:pt x="1" y="17"/>
                        <a:pt x="1" y="17"/>
                      </a:cubicBezTo>
                      <a:cubicBezTo>
                        <a:pt x="0" y="17"/>
                        <a:pt x="0" y="17"/>
                        <a:pt x="0" y="18"/>
                      </a:cubicBezTo>
                      <a:cubicBezTo>
                        <a:pt x="1" y="23"/>
                        <a:pt x="1" y="23"/>
                        <a:pt x="1" y="23"/>
                      </a:cubicBezTo>
                      <a:cubicBezTo>
                        <a:pt x="1" y="24"/>
                        <a:pt x="2" y="24"/>
                        <a:pt x="2" y="24"/>
                      </a:cubicBezTo>
                      <a:cubicBezTo>
                        <a:pt x="6" y="23"/>
                        <a:pt x="6" y="23"/>
                        <a:pt x="6" y="23"/>
                      </a:cubicBezTo>
                      <a:cubicBezTo>
                        <a:pt x="6" y="23"/>
                        <a:pt x="6" y="23"/>
                        <a:pt x="6" y="23"/>
                      </a:cubicBezTo>
                      <a:cubicBezTo>
                        <a:pt x="7" y="25"/>
                        <a:pt x="8" y="26"/>
                        <a:pt x="10" y="27"/>
                      </a:cubicBezTo>
                      <a:cubicBezTo>
                        <a:pt x="8" y="31"/>
                        <a:pt x="8" y="31"/>
                        <a:pt x="8" y="31"/>
                      </a:cubicBezTo>
                      <a:cubicBezTo>
                        <a:pt x="8" y="31"/>
                        <a:pt x="9" y="32"/>
                        <a:pt x="9" y="32"/>
                      </a:cubicBezTo>
                      <a:cubicBezTo>
                        <a:pt x="14" y="34"/>
                        <a:pt x="14" y="34"/>
                        <a:pt x="14" y="34"/>
                      </a:cubicBezTo>
                      <a:cubicBezTo>
                        <a:pt x="15" y="34"/>
                        <a:pt x="16" y="34"/>
                        <a:pt x="16" y="33"/>
                      </a:cubicBezTo>
                      <a:cubicBezTo>
                        <a:pt x="17" y="29"/>
                        <a:pt x="17" y="29"/>
                        <a:pt x="17" y="29"/>
                      </a:cubicBezTo>
                      <a:cubicBezTo>
                        <a:pt x="17" y="29"/>
                        <a:pt x="17" y="29"/>
                        <a:pt x="17" y="29"/>
                      </a:cubicBezTo>
                      <a:cubicBezTo>
                        <a:pt x="19" y="29"/>
                        <a:pt x="20" y="29"/>
                        <a:pt x="22" y="28"/>
                      </a:cubicBezTo>
                      <a:cubicBezTo>
                        <a:pt x="24" y="31"/>
                        <a:pt x="24" y="31"/>
                        <a:pt x="24" y="31"/>
                      </a:cubicBezTo>
                      <a:cubicBezTo>
                        <a:pt x="25" y="31"/>
                        <a:pt x="26" y="32"/>
                        <a:pt x="26" y="31"/>
                      </a:cubicBezTo>
                      <a:cubicBezTo>
                        <a:pt x="30" y="28"/>
                        <a:pt x="30" y="28"/>
                        <a:pt x="30" y="28"/>
                      </a:cubicBezTo>
                      <a:cubicBezTo>
                        <a:pt x="31" y="27"/>
                        <a:pt x="31" y="26"/>
                        <a:pt x="30" y="26"/>
                      </a:cubicBezTo>
                      <a:cubicBezTo>
                        <a:pt x="28" y="23"/>
                        <a:pt x="28" y="23"/>
                        <a:pt x="28" y="23"/>
                      </a:cubicBezTo>
                      <a:cubicBezTo>
                        <a:pt x="27" y="23"/>
                        <a:pt x="27" y="23"/>
                        <a:pt x="27" y="23"/>
                      </a:cubicBezTo>
                      <a:cubicBezTo>
                        <a:pt x="28" y="22"/>
                        <a:pt x="28" y="22"/>
                        <a:pt x="28" y="21"/>
                      </a:cubicBezTo>
                      <a:cubicBezTo>
                        <a:pt x="29" y="20"/>
                        <a:pt x="29" y="19"/>
                        <a:pt x="29" y="18"/>
                      </a:cubicBezTo>
                      <a:cubicBezTo>
                        <a:pt x="33" y="17"/>
                        <a:pt x="33" y="17"/>
                        <a:pt x="33" y="17"/>
                      </a:cubicBezTo>
                      <a:cubicBezTo>
                        <a:pt x="33" y="17"/>
                        <a:pt x="34" y="17"/>
                        <a:pt x="34" y="16"/>
                      </a:cubicBezTo>
                      <a:lnTo>
                        <a:pt x="33" y="11"/>
                      </a:lnTo>
                      <a:close/>
                      <a:moveTo>
                        <a:pt x="22" y="19"/>
                      </a:moveTo>
                      <a:cubicBezTo>
                        <a:pt x="21" y="22"/>
                        <a:pt x="18" y="23"/>
                        <a:pt x="15" y="22"/>
                      </a:cubicBezTo>
                      <a:cubicBezTo>
                        <a:pt x="12" y="21"/>
                        <a:pt x="10" y="18"/>
                        <a:pt x="11" y="15"/>
                      </a:cubicBezTo>
                      <a:cubicBezTo>
                        <a:pt x="12" y="12"/>
                        <a:pt x="16" y="10"/>
                        <a:pt x="19" y="11"/>
                      </a:cubicBezTo>
                      <a:cubicBezTo>
                        <a:pt x="22" y="12"/>
                        <a:pt x="23" y="16"/>
                        <a:pt x="22"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 name="Freeform 57"/>
                <p:cNvSpPr>
                  <a:spLocks noEditPoints="1"/>
                </p:cNvSpPr>
                <p:nvPr/>
              </p:nvSpPr>
              <p:spPr bwMode="auto">
                <a:xfrm>
                  <a:off x="5984876" y="469900"/>
                  <a:ext cx="334963" cy="657225"/>
                </a:xfrm>
                <a:custGeom>
                  <a:avLst/>
                  <a:gdLst>
                    <a:gd name="T0" fmla="*/ 76 w 89"/>
                    <a:gd name="T1" fmla="*/ 0 h 175"/>
                    <a:gd name="T2" fmla="*/ 14 w 89"/>
                    <a:gd name="T3" fmla="*/ 0 h 175"/>
                    <a:gd name="T4" fmla="*/ 0 w 89"/>
                    <a:gd name="T5" fmla="*/ 13 h 175"/>
                    <a:gd name="T6" fmla="*/ 0 w 89"/>
                    <a:gd name="T7" fmla="*/ 161 h 175"/>
                    <a:gd name="T8" fmla="*/ 14 w 89"/>
                    <a:gd name="T9" fmla="*/ 175 h 175"/>
                    <a:gd name="T10" fmla="*/ 76 w 89"/>
                    <a:gd name="T11" fmla="*/ 175 h 175"/>
                    <a:gd name="T12" fmla="*/ 89 w 89"/>
                    <a:gd name="T13" fmla="*/ 161 h 175"/>
                    <a:gd name="T14" fmla="*/ 89 w 89"/>
                    <a:gd name="T15" fmla="*/ 13 h 175"/>
                    <a:gd name="T16" fmla="*/ 76 w 89"/>
                    <a:gd name="T17" fmla="*/ 0 h 175"/>
                    <a:gd name="T18" fmla="*/ 33 w 89"/>
                    <a:gd name="T19" fmla="*/ 10 h 175"/>
                    <a:gd name="T20" fmla="*/ 56 w 89"/>
                    <a:gd name="T21" fmla="*/ 10 h 175"/>
                    <a:gd name="T22" fmla="*/ 57 w 89"/>
                    <a:gd name="T23" fmla="*/ 11 h 175"/>
                    <a:gd name="T24" fmla="*/ 56 w 89"/>
                    <a:gd name="T25" fmla="*/ 13 h 175"/>
                    <a:gd name="T26" fmla="*/ 33 w 89"/>
                    <a:gd name="T27" fmla="*/ 13 h 175"/>
                    <a:gd name="T28" fmla="*/ 32 w 89"/>
                    <a:gd name="T29" fmla="*/ 11 h 175"/>
                    <a:gd name="T30" fmla="*/ 33 w 89"/>
                    <a:gd name="T31" fmla="*/ 10 h 175"/>
                    <a:gd name="T32" fmla="*/ 45 w 89"/>
                    <a:gd name="T33" fmla="*/ 165 h 175"/>
                    <a:gd name="T34" fmla="*/ 37 w 89"/>
                    <a:gd name="T35" fmla="*/ 157 h 175"/>
                    <a:gd name="T36" fmla="*/ 45 w 89"/>
                    <a:gd name="T37" fmla="*/ 149 h 175"/>
                    <a:gd name="T38" fmla="*/ 52 w 89"/>
                    <a:gd name="T39" fmla="*/ 157 h 175"/>
                    <a:gd name="T40" fmla="*/ 45 w 89"/>
                    <a:gd name="T41" fmla="*/ 165 h 175"/>
                    <a:gd name="T42" fmla="*/ 83 w 89"/>
                    <a:gd name="T43" fmla="*/ 140 h 175"/>
                    <a:gd name="T44" fmla="*/ 6 w 89"/>
                    <a:gd name="T45" fmla="*/ 140 h 175"/>
                    <a:gd name="T46" fmla="*/ 6 w 89"/>
                    <a:gd name="T47" fmla="*/ 26 h 175"/>
                    <a:gd name="T48" fmla="*/ 83 w 89"/>
                    <a:gd name="T49" fmla="*/ 26 h 175"/>
                    <a:gd name="T50" fmla="*/ 83 w 89"/>
                    <a:gd name="T51" fmla="*/ 14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9" h="175">
                      <a:moveTo>
                        <a:pt x="76" y="0"/>
                      </a:moveTo>
                      <a:cubicBezTo>
                        <a:pt x="14" y="0"/>
                        <a:pt x="14" y="0"/>
                        <a:pt x="14" y="0"/>
                      </a:cubicBezTo>
                      <a:cubicBezTo>
                        <a:pt x="6" y="0"/>
                        <a:pt x="0" y="6"/>
                        <a:pt x="0" y="13"/>
                      </a:cubicBezTo>
                      <a:cubicBezTo>
                        <a:pt x="0" y="161"/>
                        <a:pt x="0" y="161"/>
                        <a:pt x="0" y="161"/>
                      </a:cubicBezTo>
                      <a:cubicBezTo>
                        <a:pt x="0" y="169"/>
                        <a:pt x="6" y="175"/>
                        <a:pt x="14" y="175"/>
                      </a:cubicBezTo>
                      <a:cubicBezTo>
                        <a:pt x="76" y="175"/>
                        <a:pt x="76" y="175"/>
                        <a:pt x="76" y="175"/>
                      </a:cubicBezTo>
                      <a:cubicBezTo>
                        <a:pt x="83" y="175"/>
                        <a:pt x="89" y="169"/>
                        <a:pt x="89" y="161"/>
                      </a:cubicBezTo>
                      <a:cubicBezTo>
                        <a:pt x="89" y="13"/>
                        <a:pt x="89" y="13"/>
                        <a:pt x="89" y="13"/>
                      </a:cubicBezTo>
                      <a:cubicBezTo>
                        <a:pt x="89" y="6"/>
                        <a:pt x="83" y="0"/>
                        <a:pt x="76" y="0"/>
                      </a:cubicBezTo>
                      <a:close/>
                      <a:moveTo>
                        <a:pt x="33" y="10"/>
                      </a:moveTo>
                      <a:cubicBezTo>
                        <a:pt x="56" y="10"/>
                        <a:pt x="56" y="10"/>
                        <a:pt x="56" y="10"/>
                      </a:cubicBezTo>
                      <a:cubicBezTo>
                        <a:pt x="57" y="10"/>
                        <a:pt x="57" y="10"/>
                        <a:pt x="57" y="11"/>
                      </a:cubicBezTo>
                      <a:cubicBezTo>
                        <a:pt x="57" y="12"/>
                        <a:pt x="57" y="13"/>
                        <a:pt x="56" y="13"/>
                      </a:cubicBezTo>
                      <a:cubicBezTo>
                        <a:pt x="33" y="13"/>
                        <a:pt x="33" y="13"/>
                        <a:pt x="33" y="13"/>
                      </a:cubicBezTo>
                      <a:cubicBezTo>
                        <a:pt x="32" y="13"/>
                        <a:pt x="32" y="12"/>
                        <a:pt x="32" y="11"/>
                      </a:cubicBezTo>
                      <a:cubicBezTo>
                        <a:pt x="32" y="10"/>
                        <a:pt x="32" y="10"/>
                        <a:pt x="33" y="10"/>
                      </a:cubicBezTo>
                      <a:close/>
                      <a:moveTo>
                        <a:pt x="45" y="165"/>
                      </a:moveTo>
                      <a:cubicBezTo>
                        <a:pt x="40" y="165"/>
                        <a:pt x="37" y="161"/>
                        <a:pt x="37" y="157"/>
                      </a:cubicBezTo>
                      <a:cubicBezTo>
                        <a:pt x="37" y="152"/>
                        <a:pt x="40" y="149"/>
                        <a:pt x="45" y="149"/>
                      </a:cubicBezTo>
                      <a:cubicBezTo>
                        <a:pt x="49" y="149"/>
                        <a:pt x="52" y="152"/>
                        <a:pt x="52" y="157"/>
                      </a:cubicBezTo>
                      <a:cubicBezTo>
                        <a:pt x="52" y="161"/>
                        <a:pt x="49" y="165"/>
                        <a:pt x="45" y="165"/>
                      </a:cubicBezTo>
                      <a:close/>
                      <a:moveTo>
                        <a:pt x="83" y="140"/>
                      </a:moveTo>
                      <a:cubicBezTo>
                        <a:pt x="6" y="140"/>
                        <a:pt x="6" y="140"/>
                        <a:pt x="6" y="140"/>
                      </a:cubicBezTo>
                      <a:cubicBezTo>
                        <a:pt x="6" y="26"/>
                        <a:pt x="6" y="26"/>
                        <a:pt x="6" y="26"/>
                      </a:cubicBezTo>
                      <a:cubicBezTo>
                        <a:pt x="83" y="26"/>
                        <a:pt x="83" y="26"/>
                        <a:pt x="83" y="26"/>
                      </a:cubicBezTo>
                      <a:lnTo>
                        <a:pt x="83" y="1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 name="Freeform 58"/>
                <p:cNvSpPr>
                  <a:spLocks noEditPoints="1"/>
                </p:cNvSpPr>
                <p:nvPr/>
              </p:nvSpPr>
              <p:spPr bwMode="auto">
                <a:xfrm>
                  <a:off x="6015038" y="714375"/>
                  <a:ext cx="269875" cy="269875"/>
                </a:xfrm>
                <a:custGeom>
                  <a:avLst/>
                  <a:gdLst>
                    <a:gd name="T0" fmla="*/ 72 w 72"/>
                    <a:gd name="T1" fmla="*/ 40 h 72"/>
                    <a:gd name="T2" fmla="*/ 72 w 72"/>
                    <a:gd name="T3" fmla="*/ 33 h 72"/>
                    <a:gd name="T4" fmla="*/ 64 w 72"/>
                    <a:gd name="T5" fmla="*/ 28 h 72"/>
                    <a:gd name="T6" fmla="*/ 69 w 72"/>
                    <a:gd name="T7" fmla="*/ 22 h 72"/>
                    <a:gd name="T8" fmla="*/ 66 w 72"/>
                    <a:gd name="T9" fmla="*/ 16 h 72"/>
                    <a:gd name="T10" fmla="*/ 56 w 72"/>
                    <a:gd name="T11" fmla="*/ 14 h 72"/>
                    <a:gd name="T12" fmla="*/ 57 w 72"/>
                    <a:gd name="T13" fmla="*/ 7 h 72"/>
                    <a:gd name="T14" fmla="*/ 51 w 72"/>
                    <a:gd name="T15" fmla="*/ 4 h 72"/>
                    <a:gd name="T16" fmla="*/ 43 w 72"/>
                    <a:gd name="T17" fmla="*/ 7 h 72"/>
                    <a:gd name="T18" fmla="*/ 40 w 72"/>
                    <a:gd name="T19" fmla="*/ 0 h 72"/>
                    <a:gd name="T20" fmla="*/ 33 w 72"/>
                    <a:gd name="T21" fmla="*/ 0 h 72"/>
                    <a:gd name="T22" fmla="*/ 27 w 72"/>
                    <a:gd name="T23" fmla="*/ 7 h 72"/>
                    <a:gd name="T24" fmla="*/ 22 w 72"/>
                    <a:gd name="T25" fmla="*/ 3 h 72"/>
                    <a:gd name="T26" fmla="*/ 16 w 72"/>
                    <a:gd name="T27" fmla="*/ 7 h 72"/>
                    <a:gd name="T28" fmla="*/ 15 w 72"/>
                    <a:gd name="T29" fmla="*/ 16 h 72"/>
                    <a:gd name="T30" fmla="*/ 7 w 72"/>
                    <a:gd name="T31" fmla="*/ 15 h 72"/>
                    <a:gd name="T32" fmla="*/ 4 w 72"/>
                    <a:gd name="T33" fmla="*/ 21 h 72"/>
                    <a:gd name="T34" fmla="*/ 7 w 72"/>
                    <a:gd name="T35" fmla="*/ 29 h 72"/>
                    <a:gd name="T36" fmla="*/ 0 w 72"/>
                    <a:gd name="T37" fmla="*/ 32 h 72"/>
                    <a:gd name="T38" fmla="*/ 0 w 72"/>
                    <a:gd name="T39" fmla="*/ 39 h 72"/>
                    <a:gd name="T40" fmla="*/ 8 w 72"/>
                    <a:gd name="T41" fmla="*/ 44 h 72"/>
                    <a:gd name="T42" fmla="*/ 3 w 72"/>
                    <a:gd name="T43" fmla="*/ 51 h 72"/>
                    <a:gd name="T44" fmla="*/ 7 w 72"/>
                    <a:gd name="T45" fmla="*/ 57 h 72"/>
                    <a:gd name="T46" fmla="*/ 16 w 72"/>
                    <a:gd name="T47" fmla="*/ 58 h 72"/>
                    <a:gd name="T48" fmla="*/ 15 w 72"/>
                    <a:gd name="T49" fmla="*/ 65 h 72"/>
                    <a:gd name="T50" fmla="*/ 21 w 72"/>
                    <a:gd name="T51" fmla="*/ 68 h 72"/>
                    <a:gd name="T52" fmla="*/ 29 w 72"/>
                    <a:gd name="T53" fmla="*/ 65 h 72"/>
                    <a:gd name="T54" fmla="*/ 32 w 72"/>
                    <a:gd name="T55" fmla="*/ 72 h 72"/>
                    <a:gd name="T56" fmla="*/ 39 w 72"/>
                    <a:gd name="T57" fmla="*/ 72 h 72"/>
                    <a:gd name="T58" fmla="*/ 45 w 72"/>
                    <a:gd name="T59" fmla="*/ 65 h 72"/>
                    <a:gd name="T60" fmla="*/ 51 w 72"/>
                    <a:gd name="T61" fmla="*/ 69 h 72"/>
                    <a:gd name="T62" fmla="*/ 57 w 72"/>
                    <a:gd name="T63" fmla="*/ 65 h 72"/>
                    <a:gd name="T64" fmla="*/ 58 w 72"/>
                    <a:gd name="T65" fmla="*/ 56 h 72"/>
                    <a:gd name="T66" fmla="*/ 65 w 72"/>
                    <a:gd name="T67" fmla="*/ 57 h 72"/>
                    <a:gd name="T68" fmla="*/ 68 w 72"/>
                    <a:gd name="T69" fmla="*/ 51 h 72"/>
                    <a:gd name="T70" fmla="*/ 65 w 72"/>
                    <a:gd name="T71" fmla="*/ 43 h 72"/>
                    <a:gd name="T72" fmla="*/ 36 w 72"/>
                    <a:gd name="T73" fmla="*/ 57 h 72"/>
                    <a:gd name="T74" fmla="*/ 36 w 72"/>
                    <a:gd name="T75" fmla="*/ 15 h 72"/>
                    <a:gd name="T76" fmla="*/ 36 w 72"/>
                    <a:gd name="T77" fmla="*/ 5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 h="72">
                      <a:moveTo>
                        <a:pt x="72" y="42"/>
                      </a:moveTo>
                      <a:cubicBezTo>
                        <a:pt x="72" y="40"/>
                        <a:pt x="72" y="40"/>
                        <a:pt x="72" y="40"/>
                      </a:cubicBezTo>
                      <a:cubicBezTo>
                        <a:pt x="72" y="35"/>
                        <a:pt x="72" y="35"/>
                        <a:pt x="72" y="35"/>
                      </a:cubicBezTo>
                      <a:cubicBezTo>
                        <a:pt x="72" y="33"/>
                        <a:pt x="72" y="33"/>
                        <a:pt x="72" y="33"/>
                      </a:cubicBezTo>
                      <a:cubicBezTo>
                        <a:pt x="65" y="32"/>
                        <a:pt x="65" y="32"/>
                        <a:pt x="65" y="32"/>
                      </a:cubicBezTo>
                      <a:cubicBezTo>
                        <a:pt x="65" y="31"/>
                        <a:pt x="65" y="29"/>
                        <a:pt x="64" y="28"/>
                      </a:cubicBezTo>
                      <a:cubicBezTo>
                        <a:pt x="70" y="23"/>
                        <a:pt x="70" y="23"/>
                        <a:pt x="70" y="23"/>
                      </a:cubicBezTo>
                      <a:cubicBezTo>
                        <a:pt x="69" y="22"/>
                        <a:pt x="69" y="22"/>
                        <a:pt x="69" y="22"/>
                      </a:cubicBezTo>
                      <a:cubicBezTo>
                        <a:pt x="66" y="17"/>
                        <a:pt x="66" y="17"/>
                        <a:pt x="66" y="17"/>
                      </a:cubicBezTo>
                      <a:cubicBezTo>
                        <a:pt x="66" y="16"/>
                        <a:pt x="66" y="16"/>
                        <a:pt x="66" y="16"/>
                      </a:cubicBezTo>
                      <a:cubicBezTo>
                        <a:pt x="59" y="18"/>
                        <a:pt x="59" y="18"/>
                        <a:pt x="59" y="18"/>
                      </a:cubicBezTo>
                      <a:cubicBezTo>
                        <a:pt x="59" y="17"/>
                        <a:pt x="58" y="16"/>
                        <a:pt x="56" y="14"/>
                      </a:cubicBezTo>
                      <a:cubicBezTo>
                        <a:pt x="59" y="8"/>
                        <a:pt x="59" y="8"/>
                        <a:pt x="59" y="8"/>
                      </a:cubicBezTo>
                      <a:cubicBezTo>
                        <a:pt x="57" y="7"/>
                        <a:pt x="57" y="7"/>
                        <a:pt x="57" y="7"/>
                      </a:cubicBezTo>
                      <a:cubicBezTo>
                        <a:pt x="53" y="5"/>
                        <a:pt x="53" y="5"/>
                        <a:pt x="53" y="5"/>
                      </a:cubicBezTo>
                      <a:cubicBezTo>
                        <a:pt x="51" y="4"/>
                        <a:pt x="51" y="4"/>
                        <a:pt x="51" y="4"/>
                      </a:cubicBezTo>
                      <a:cubicBezTo>
                        <a:pt x="47" y="9"/>
                        <a:pt x="47" y="9"/>
                        <a:pt x="47" y="9"/>
                      </a:cubicBezTo>
                      <a:cubicBezTo>
                        <a:pt x="46" y="8"/>
                        <a:pt x="44" y="7"/>
                        <a:pt x="43" y="7"/>
                      </a:cubicBezTo>
                      <a:cubicBezTo>
                        <a:pt x="42" y="0"/>
                        <a:pt x="42" y="0"/>
                        <a:pt x="42" y="0"/>
                      </a:cubicBezTo>
                      <a:cubicBezTo>
                        <a:pt x="40" y="0"/>
                        <a:pt x="40" y="0"/>
                        <a:pt x="40" y="0"/>
                      </a:cubicBezTo>
                      <a:cubicBezTo>
                        <a:pt x="35" y="0"/>
                        <a:pt x="35" y="0"/>
                        <a:pt x="35" y="0"/>
                      </a:cubicBezTo>
                      <a:cubicBezTo>
                        <a:pt x="33" y="0"/>
                        <a:pt x="33" y="0"/>
                        <a:pt x="33" y="0"/>
                      </a:cubicBezTo>
                      <a:cubicBezTo>
                        <a:pt x="32" y="6"/>
                        <a:pt x="32" y="6"/>
                        <a:pt x="32" y="6"/>
                      </a:cubicBezTo>
                      <a:cubicBezTo>
                        <a:pt x="31" y="7"/>
                        <a:pt x="29" y="7"/>
                        <a:pt x="27" y="7"/>
                      </a:cubicBezTo>
                      <a:cubicBezTo>
                        <a:pt x="23" y="2"/>
                        <a:pt x="23" y="2"/>
                        <a:pt x="23" y="2"/>
                      </a:cubicBezTo>
                      <a:cubicBezTo>
                        <a:pt x="22" y="3"/>
                        <a:pt x="22" y="3"/>
                        <a:pt x="22" y="3"/>
                      </a:cubicBezTo>
                      <a:cubicBezTo>
                        <a:pt x="17" y="6"/>
                        <a:pt x="17" y="6"/>
                        <a:pt x="17" y="6"/>
                      </a:cubicBezTo>
                      <a:cubicBezTo>
                        <a:pt x="16" y="7"/>
                        <a:pt x="16" y="7"/>
                        <a:pt x="16" y="7"/>
                      </a:cubicBezTo>
                      <a:cubicBezTo>
                        <a:pt x="18" y="13"/>
                        <a:pt x="18" y="13"/>
                        <a:pt x="18" y="13"/>
                      </a:cubicBezTo>
                      <a:cubicBezTo>
                        <a:pt x="17" y="13"/>
                        <a:pt x="16" y="15"/>
                        <a:pt x="15" y="16"/>
                      </a:cubicBezTo>
                      <a:cubicBezTo>
                        <a:pt x="8" y="13"/>
                        <a:pt x="8" y="13"/>
                        <a:pt x="8" y="13"/>
                      </a:cubicBezTo>
                      <a:cubicBezTo>
                        <a:pt x="7" y="15"/>
                        <a:pt x="7" y="15"/>
                        <a:pt x="7" y="15"/>
                      </a:cubicBezTo>
                      <a:cubicBezTo>
                        <a:pt x="5" y="19"/>
                        <a:pt x="5" y="19"/>
                        <a:pt x="5" y="19"/>
                      </a:cubicBezTo>
                      <a:cubicBezTo>
                        <a:pt x="4" y="21"/>
                        <a:pt x="4" y="21"/>
                        <a:pt x="4" y="21"/>
                      </a:cubicBezTo>
                      <a:cubicBezTo>
                        <a:pt x="9" y="25"/>
                        <a:pt x="9" y="25"/>
                        <a:pt x="9" y="25"/>
                      </a:cubicBezTo>
                      <a:cubicBezTo>
                        <a:pt x="8" y="26"/>
                        <a:pt x="8" y="28"/>
                        <a:pt x="7" y="29"/>
                      </a:cubicBezTo>
                      <a:cubicBezTo>
                        <a:pt x="0" y="30"/>
                        <a:pt x="0" y="30"/>
                        <a:pt x="0" y="30"/>
                      </a:cubicBezTo>
                      <a:cubicBezTo>
                        <a:pt x="0" y="32"/>
                        <a:pt x="0" y="32"/>
                        <a:pt x="0" y="32"/>
                      </a:cubicBezTo>
                      <a:cubicBezTo>
                        <a:pt x="0" y="37"/>
                        <a:pt x="0" y="37"/>
                        <a:pt x="0" y="37"/>
                      </a:cubicBezTo>
                      <a:cubicBezTo>
                        <a:pt x="0" y="39"/>
                        <a:pt x="0" y="39"/>
                        <a:pt x="0" y="39"/>
                      </a:cubicBezTo>
                      <a:cubicBezTo>
                        <a:pt x="7" y="40"/>
                        <a:pt x="7" y="40"/>
                        <a:pt x="7" y="40"/>
                      </a:cubicBezTo>
                      <a:cubicBezTo>
                        <a:pt x="7" y="42"/>
                        <a:pt x="7" y="43"/>
                        <a:pt x="8" y="44"/>
                      </a:cubicBezTo>
                      <a:cubicBezTo>
                        <a:pt x="2" y="49"/>
                        <a:pt x="2" y="49"/>
                        <a:pt x="2" y="49"/>
                      </a:cubicBezTo>
                      <a:cubicBezTo>
                        <a:pt x="3" y="51"/>
                        <a:pt x="3" y="51"/>
                        <a:pt x="3" y="51"/>
                      </a:cubicBezTo>
                      <a:cubicBezTo>
                        <a:pt x="6" y="55"/>
                        <a:pt x="6" y="55"/>
                        <a:pt x="6" y="55"/>
                      </a:cubicBezTo>
                      <a:cubicBezTo>
                        <a:pt x="7" y="57"/>
                        <a:pt x="7" y="57"/>
                        <a:pt x="7" y="57"/>
                      </a:cubicBezTo>
                      <a:cubicBezTo>
                        <a:pt x="13" y="54"/>
                        <a:pt x="13" y="54"/>
                        <a:pt x="13" y="54"/>
                      </a:cubicBezTo>
                      <a:cubicBezTo>
                        <a:pt x="14" y="55"/>
                        <a:pt x="15" y="57"/>
                        <a:pt x="16" y="58"/>
                      </a:cubicBezTo>
                      <a:cubicBezTo>
                        <a:pt x="13" y="64"/>
                        <a:pt x="13" y="64"/>
                        <a:pt x="13" y="64"/>
                      </a:cubicBezTo>
                      <a:cubicBezTo>
                        <a:pt x="15" y="65"/>
                        <a:pt x="15" y="65"/>
                        <a:pt x="15" y="65"/>
                      </a:cubicBezTo>
                      <a:cubicBezTo>
                        <a:pt x="19" y="68"/>
                        <a:pt x="19" y="68"/>
                        <a:pt x="19" y="68"/>
                      </a:cubicBezTo>
                      <a:cubicBezTo>
                        <a:pt x="21" y="68"/>
                        <a:pt x="21" y="68"/>
                        <a:pt x="21" y="68"/>
                      </a:cubicBezTo>
                      <a:cubicBezTo>
                        <a:pt x="25" y="64"/>
                        <a:pt x="25" y="64"/>
                        <a:pt x="25" y="64"/>
                      </a:cubicBezTo>
                      <a:cubicBezTo>
                        <a:pt x="26" y="64"/>
                        <a:pt x="28" y="65"/>
                        <a:pt x="29" y="65"/>
                      </a:cubicBezTo>
                      <a:cubicBezTo>
                        <a:pt x="30" y="72"/>
                        <a:pt x="30" y="72"/>
                        <a:pt x="30" y="72"/>
                      </a:cubicBezTo>
                      <a:cubicBezTo>
                        <a:pt x="32" y="72"/>
                        <a:pt x="32" y="72"/>
                        <a:pt x="32" y="72"/>
                      </a:cubicBezTo>
                      <a:cubicBezTo>
                        <a:pt x="37" y="72"/>
                        <a:pt x="37" y="72"/>
                        <a:pt x="37" y="72"/>
                      </a:cubicBezTo>
                      <a:cubicBezTo>
                        <a:pt x="39" y="72"/>
                        <a:pt x="39" y="72"/>
                        <a:pt x="39" y="72"/>
                      </a:cubicBezTo>
                      <a:cubicBezTo>
                        <a:pt x="40" y="66"/>
                        <a:pt x="40" y="66"/>
                        <a:pt x="40" y="66"/>
                      </a:cubicBezTo>
                      <a:cubicBezTo>
                        <a:pt x="42" y="65"/>
                        <a:pt x="43" y="65"/>
                        <a:pt x="45" y="65"/>
                      </a:cubicBezTo>
                      <a:cubicBezTo>
                        <a:pt x="49" y="70"/>
                        <a:pt x="49" y="70"/>
                        <a:pt x="49" y="70"/>
                      </a:cubicBezTo>
                      <a:cubicBezTo>
                        <a:pt x="51" y="69"/>
                        <a:pt x="51" y="69"/>
                        <a:pt x="51" y="69"/>
                      </a:cubicBezTo>
                      <a:cubicBezTo>
                        <a:pt x="55" y="66"/>
                        <a:pt x="55" y="66"/>
                        <a:pt x="55" y="66"/>
                      </a:cubicBezTo>
                      <a:cubicBezTo>
                        <a:pt x="57" y="65"/>
                        <a:pt x="57" y="65"/>
                        <a:pt x="57" y="65"/>
                      </a:cubicBezTo>
                      <a:cubicBezTo>
                        <a:pt x="54" y="60"/>
                        <a:pt x="54" y="60"/>
                        <a:pt x="54" y="60"/>
                      </a:cubicBezTo>
                      <a:cubicBezTo>
                        <a:pt x="55" y="59"/>
                        <a:pt x="57" y="58"/>
                        <a:pt x="58" y="56"/>
                      </a:cubicBezTo>
                      <a:cubicBezTo>
                        <a:pt x="64" y="59"/>
                        <a:pt x="64" y="59"/>
                        <a:pt x="64" y="59"/>
                      </a:cubicBezTo>
                      <a:cubicBezTo>
                        <a:pt x="65" y="57"/>
                        <a:pt x="65" y="57"/>
                        <a:pt x="65" y="57"/>
                      </a:cubicBezTo>
                      <a:cubicBezTo>
                        <a:pt x="68" y="53"/>
                        <a:pt x="68" y="53"/>
                        <a:pt x="68" y="53"/>
                      </a:cubicBezTo>
                      <a:cubicBezTo>
                        <a:pt x="68" y="51"/>
                        <a:pt x="68" y="51"/>
                        <a:pt x="68" y="51"/>
                      </a:cubicBezTo>
                      <a:cubicBezTo>
                        <a:pt x="63" y="47"/>
                        <a:pt x="63" y="47"/>
                        <a:pt x="63" y="47"/>
                      </a:cubicBezTo>
                      <a:cubicBezTo>
                        <a:pt x="64" y="46"/>
                        <a:pt x="64" y="44"/>
                        <a:pt x="65" y="43"/>
                      </a:cubicBezTo>
                      <a:lnTo>
                        <a:pt x="72" y="42"/>
                      </a:lnTo>
                      <a:close/>
                      <a:moveTo>
                        <a:pt x="36" y="57"/>
                      </a:moveTo>
                      <a:cubicBezTo>
                        <a:pt x="25" y="57"/>
                        <a:pt x="15" y="48"/>
                        <a:pt x="15" y="36"/>
                      </a:cubicBezTo>
                      <a:cubicBezTo>
                        <a:pt x="15" y="25"/>
                        <a:pt x="25" y="15"/>
                        <a:pt x="36" y="15"/>
                      </a:cubicBezTo>
                      <a:cubicBezTo>
                        <a:pt x="47" y="15"/>
                        <a:pt x="57" y="25"/>
                        <a:pt x="57" y="36"/>
                      </a:cubicBezTo>
                      <a:cubicBezTo>
                        <a:pt x="57" y="48"/>
                        <a:pt x="47" y="57"/>
                        <a:pt x="3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 name="Oval 59"/>
                <p:cNvSpPr>
                  <a:spLocks noChangeArrowheads="1"/>
                </p:cNvSpPr>
                <p:nvPr/>
              </p:nvSpPr>
              <p:spPr bwMode="auto">
                <a:xfrm>
                  <a:off x="6105526" y="803275"/>
                  <a:ext cx="93663" cy="936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18" name="文本框 17"/>
            <p:cNvSpPr txBox="1"/>
            <p:nvPr/>
          </p:nvSpPr>
          <p:spPr>
            <a:xfrm>
              <a:off x="1722908" y="5262568"/>
              <a:ext cx="2399292" cy="892552"/>
            </a:xfrm>
            <a:prstGeom prst="rect">
              <a:avLst/>
            </a:prstGeom>
            <a:noFill/>
          </p:spPr>
          <p:txBody>
            <a:bodyPr wrap="square" rtlCol="0">
              <a:spAutoFit/>
            </a:bodyPr>
            <a:lstStyle>
              <a:defPPr>
                <a:defRPr lang="zh-CN"/>
              </a:defPPr>
              <a:lvl1pPr>
                <a:lnSpc>
                  <a:spcPct val="130000"/>
                </a:lnSpc>
                <a:defRPr sz="2000">
                  <a:solidFill>
                    <a:schemeClr val="bg1"/>
                  </a:solidFill>
                  <a:latin typeface="+mn-ea"/>
                </a:defRPr>
              </a:lvl1pPr>
            </a:lstStyle>
            <a:p>
              <a:r>
                <a:rPr lang="zh-CN" altLang="en-US" dirty="0">
                  <a:solidFill>
                    <a:schemeClr val="tx1"/>
                  </a:solidFill>
                </a:rPr>
                <a:t>沉淀后，我愿意做一个温暖的人，有</a:t>
              </a:r>
            </a:p>
          </p:txBody>
        </p:sp>
      </p:grpSp>
      <p:grpSp>
        <p:nvGrpSpPr>
          <p:cNvPr id="6" name="组合 5"/>
          <p:cNvGrpSpPr/>
          <p:nvPr/>
        </p:nvGrpSpPr>
        <p:grpSpPr>
          <a:xfrm>
            <a:off x="4389341" y="5245136"/>
            <a:ext cx="3413319" cy="927417"/>
            <a:chOff x="4389341" y="5245136"/>
            <a:chExt cx="3413319" cy="927417"/>
          </a:xfrm>
        </p:grpSpPr>
        <p:grpSp>
          <p:nvGrpSpPr>
            <p:cNvPr id="21" name="组合 20"/>
            <p:cNvGrpSpPr/>
            <p:nvPr/>
          </p:nvGrpSpPr>
          <p:grpSpPr>
            <a:xfrm>
              <a:off x="4389341" y="5245136"/>
              <a:ext cx="927417" cy="927417"/>
              <a:chOff x="970831" y="5290856"/>
              <a:chExt cx="927417" cy="927417"/>
            </a:xfrm>
          </p:grpSpPr>
          <p:sp>
            <p:nvSpPr>
              <p:cNvPr id="23" name="矩形 22"/>
              <p:cNvSpPr/>
              <p:nvPr/>
            </p:nvSpPr>
            <p:spPr>
              <a:xfrm>
                <a:off x="970831" y="5290856"/>
                <a:ext cx="927417" cy="927417"/>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070746" y="5390771"/>
                <a:ext cx="727587" cy="727587"/>
              </a:xfrm>
              <a:prstGeom prst="rect">
                <a:avLst/>
              </a:prstGeom>
              <a:solidFill>
                <a:srgbClr val="ED9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a:grpSpLocks noChangeAspect="1"/>
              </p:cNvGrpSpPr>
              <p:nvPr/>
            </p:nvGrpSpPr>
            <p:grpSpPr>
              <a:xfrm>
                <a:off x="1324452" y="5538564"/>
                <a:ext cx="220174" cy="432000"/>
                <a:chOff x="5984876" y="469900"/>
                <a:chExt cx="334963" cy="657225"/>
              </a:xfrm>
              <a:solidFill>
                <a:schemeClr val="bg1"/>
              </a:solidFill>
            </p:grpSpPr>
            <p:sp>
              <p:nvSpPr>
                <p:cNvPr id="26" name="Freeform 56"/>
                <p:cNvSpPr>
                  <a:spLocks noEditPoints="1"/>
                </p:cNvSpPr>
                <p:nvPr/>
              </p:nvSpPr>
              <p:spPr bwMode="auto">
                <a:xfrm>
                  <a:off x="6146801" y="596900"/>
                  <a:ext cx="127000" cy="128588"/>
                </a:xfrm>
                <a:custGeom>
                  <a:avLst/>
                  <a:gdLst>
                    <a:gd name="T0" fmla="*/ 33 w 34"/>
                    <a:gd name="T1" fmla="*/ 11 h 34"/>
                    <a:gd name="T2" fmla="*/ 31 w 34"/>
                    <a:gd name="T3" fmla="*/ 10 h 34"/>
                    <a:gd name="T4" fmla="*/ 27 w 34"/>
                    <a:gd name="T5" fmla="*/ 10 h 34"/>
                    <a:gd name="T6" fmla="*/ 27 w 34"/>
                    <a:gd name="T7" fmla="*/ 11 h 34"/>
                    <a:gd name="T8" fmla="*/ 24 w 34"/>
                    <a:gd name="T9" fmla="*/ 7 h 34"/>
                    <a:gd name="T10" fmla="*/ 25 w 34"/>
                    <a:gd name="T11" fmla="*/ 3 h 34"/>
                    <a:gd name="T12" fmla="*/ 24 w 34"/>
                    <a:gd name="T13" fmla="*/ 2 h 34"/>
                    <a:gd name="T14" fmla="*/ 19 w 34"/>
                    <a:gd name="T15" fmla="*/ 0 h 34"/>
                    <a:gd name="T16" fmla="*/ 18 w 34"/>
                    <a:gd name="T17" fmla="*/ 1 h 34"/>
                    <a:gd name="T18" fmla="*/ 16 w 34"/>
                    <a:gd name="T19" fmla="*/ 5 h 34"/>
                    <a:gd name="T20" fmla="*/ 16 w 34"/>
                    <a:gd name="T21" fmla="*/ 5 h 34"/>
                    <a:gd name="T22" fmla="*/ 12 w 34"/>
                    <a:gd name="T23" fmla="*/ 6 h 34"/>
                    <a:gd name="T24" fmla="*/ 9 w 34"/>
                    <a:gd name="T25" fmla="*/ 3 h 34"/>
                    <a:gd name="T26" fmla="*/ 7 w 34"/>
                    <a:gd name="T27" fmla="*/ 3 h 34"/>
                    <a:gd name="T28" fmla="*/ 3 w 34"/>
                    <a:gd name="T29" fmla="*/ 6 h 34"/>
                    <a:gd name="T30" fmla="*/ 3 w 34"/>
                    <a:gd name="T31" fmla="*/ 8 h 34"/>
                    <a:gd name="T32" fmla="*/ 6 w 34"/>
                    <a:gd name="T33" fmla="*/ 11 h 34"/>
                    <a:gd name="T34" fmla="*/ 6 w 34"/>
                    <a:gd name="T35" fmla="*/ 11 h 34"/>
                    <a:gd name="T36" fmla="*/ 5 w 34"/>
                    <a:gd name="T37" fmla="*/ 13 h 34"/>
                    <a:gd name="T38" fmla="*/ 5 w 34"/>
                    <a:gd name="T39" fmla="*/ 16 h 34"/>
                    <a:gd name="T40" fmla="*/ 1 w 34"/>
                    <a:gd name="T41" fmla="*/ 17 h 34"/>
                    <a:gd name="T42" fmla="*/ 0 w 34"/>
                    <a:gd name="T43" fmla="*/ 18 h 34"/>
                    <a:gd name="T44" fmla="*/ 1 w 34"/>
                    <a:gd name="T45" fmla="*/ 23 h 34"/>
                    <a:gd name="T46" fmla="*/ 2 w 34"/>
                    <a:gd name="T47" fmla="*/ 24 h 34"/>
                    <a:gd name="T48" fmla="*/ 6 w 34"/>
                    <a:gd name="T49" fmla="*/ 23 h 34"/>
                    <a:gd name="T50" fmla="*/ 6 w 34"/>
                    <a:gd name="T51" fmla="*/ 23 h 34"/>
                    <a:gd name="T52" fmla="*/ 10 w 34"/>
                    <a:gd name="T53" fmla="*/ 27 h 34"/>
                    <a:gd name="T54" fmla="*/ 8 w 34"/>
                    <a:gd name="T55" fmla="*/ 31 h 34"/>
                    <a:gd name="T56" fmla="*/ 9 w 34"/>
                    <a:gd name="T57" fmla="*/ 32 h 34"/>
                    <a:gd name="T58" fmla="*/ 14 w 34"/>
                    <a:gd name="T59" fmla="*/ 34 h 34"/>
                    <a:gd name="T60" fmla="*/ 16 w 34"/>
                    <a:gd name="T61" fmla="*/ 33 h 34"/>
                    <a:gd name="T62" fmla="*/ 17 w 34"/>
                    <a:gd name="T63" fmla="*/ 29 h 34"/>
                    <a:gd name="T64" fmla="*/ 17 w 34"/>
                    <a:gd name="T65" fmla="*/ 29 h 34"/>
                    <a:gd name="T66" fmla="*/ 22 w 34"/>
                    <a:gd name="T67" fmla="*/ 28 h 34"/>
                    <a:gd name="T68" fmla="*/ 24 w 34"/>
                    <a:gd name="T69" fmla="*/ 31 h 34"/>
                    <a:gd name="T70" fmla="*/ 26 w 34"/>
                    <a:gd name="T71" fmla="*/ 31 h 34"/>
                    <a:gd name="T72" fmla="*/ 30 w 34"/>
                    <a:gd name="T73" fmla="*/ 28 h 34"/>
                    <a:gd name="T74" fmla="*/ 30 w 34"/>
                    <a:gd name="T75" fmla="*/ 26 h 34"/>
                    <a:gd name="T76" fmla="*/ 28 w 34"/>
                    <a:gd name="T77" fmla="*/ 23 h 34"/>
                    <a:gd name="T78" fmla="*/ 27 w 34"/>
                    <a:gd name="T79" fmla="*/ 23 h 34"/>
                    <a:gd name="T80" fmla="*/ 28 w 34"/>
                    <a:gd name="T81" fmla="*/ 21 h 34"/>
                    <a:gd name="T82" fmla="*/ 29 w 34"/>
                    <a:gd name="T83" fmla="*/ 18 h 34"/>
                    <a:gd name="T84" fmla="*/ 33 w 34"/>
                    <a:gd name="T85" fmla="*/ 17 h 34"/>
                    <a:gd name="T86" fmla="*/ 34 w 34"/>
                    <a:gd name="T87" fmla="*/ 16 h 34"/>
                    <a:gd name="T88" fmla="*/ 33 w 34"/>
                    <a:gd name="T89" fmla="*/ 11 h 34"/>
                    <a:gd name="T90" fmla="*/ 22 w 34"/>
                    <a:gd name="T91" fmla="*/ 19 h 34"/>
                    <a:gd name="T92" fmla="*/ 15 w 34"/>
                    <a:gd name="T93" fmla="*/ 22 h 34"/>
                    <a:gd name="T94" fmla="*/ 11 w 34"/>
                    <a:gd name="T95" fmla="*/ 15 h 34"/>
                    <a:gd name="T96" fmla="*/ 19 w 34"/>
                    <a:gd name="T97" fmla="*/ 11 h 34"/>
                    <a:gd name="T98" fmla="*/ 22 w 34"/>
                    <a:gd name="T99" fmla="*/ 1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 h="34">
                      <a:moveTo>
                        <a:pt x="33" y="11"/>
                      </a:moveTo>
                      <a:cubicBezTo>
                        <a:pt x="33" y="10"/>
                        <a:pt x="32" y="9"/>
                        <a:pt x="31" y="10"/>
                      </a:cubicBezTo>
                      <a:cubicBezTo>
                        <a:pt x="27" y="10"/>
                        <a:pt x="27" y="10"/>
                        <a:pt x="27" y="10"/>
                      </a:cubicBezTo>
                      <a:cubicBezTo>
                        <a:pt x="27" y="11"/>
                        <a:pt x="27" y="11"/>
                        <a:pt x="27" y="11"/>
                      </a:cubicBezTo>
                      <a:cubicBezTo>
                        <a:pt x="26" y="9"/>
                        <a:pt x="25" y="8"/>
                        <a:pt x="24" y="7"/>
                      </a:cubicBezTo>
                      <a:cubicBezTo>
                        <a:pt x="25" y="3"/>
                        <a:pt x="25" y="3"/>
                        <a:pt x="25" y="3"/>
                      </a:cubicBezTo>
                      <a:cubicBezTo>
                        <a:pt x="25" y="3"/>
                        <a:pt x="25" y="2"/>
                        <a:pt x="24" y="2"/>
                      </a:cubicBezTo>
                      <a:cubicBezTo>
                        <a:pt x="19" y="0"/>
                        <a:pt x="19" y="0"/>
                        <a:pt x="19" y="0"/>
                      </a:cubicBezTo>
                      <a:cubicBezTo>
                        <a:pt x="19" y="0"/>
                        <a:pt x="18" y="0"/>
                        <a:pt x="18" y="1"/>
                      </a:cubicBezTo>
                      <a:cubicBezTo>
                        <a:pt x="16" y="5"/>
                        <a:pt x="16" y="5"/>
                        <a:pt x="16" y="5"/>
                      </a:cubicBezTo>
                      <a:cubicBezTo>
                        <a:pt x="16" y="5"/>
                        <a:pt x="16" y="5"/>
                        <a:pt x="16" y="5"/>
                      </a:cubicBezTo>
                      <a:cubicBezTo>
                        <a:pt x="15" y="5"/>
                        <a:pt x="13" y="5"/>
                        <a:pt x="12" y="6"/>
                      </a:cubicBezTo>
                      <a:cubicBezTo>
                        <a:pt x="9" y="3"/>
                        <a:pt x="9" y="3"/>
                        <a:pt x="9" y="3"/>
                      </a:cubicBezTo>
                      <a:cubicBezTo>
                        <a:pt x="9" y="2"/>
                        <a:pt x="8" y="2"/>
                        <a:pt x="7" y="3"/>
                      </a:cubicBezTo>
                      <a:cubicBezTo>
                        <a:pt x="3" y="6"/>
                        <a:pt x="3" y="6"/>
                        <a:pt x="3" y="6"/>
                      </a:cubicBezTo>
                      <a:cubicBezTo>
                        <a:pt x="3" y="7"/>
                        <a:pt x="3" y="7"/>
                        <a:pt x="3" y="8"/>
                      </a:cubicBezTo>
                      <a:cubicBezTo>
                        <a:pt x="6" y="11"/>
                        <a:pt x="6" y="11"/>
                        <a:pt x="6" y="11"/>
                      </a:cubicBezTo>
                      <a:cubicBezTo>
                        <a:pt x="6" y="11"/>
                        <a:pt x="6" y="11"/>
                        <a:pt x="6" y="11"/>
                      </a:cubicBezTo>
                      <a:cubicBezTo>
                        <a:pt x="6" y="12"/>
                        <a:pt x="5" y="12"/>
                        <a:pt x="5" y="13"/>
                      </a:cubicBezTo>
                      <a:cubicBezTo>
                        <a:pt x="5" y="14"/>
                        <a:pt x="5" y="15"/>
                        <a:pt x="5" y="16"/>
                      </a:cubicBezTo>
                      <a:cubicBezTo>
                        <a:pt x="1" y="17"/>
                        <a:pt x="1" y="17"/>
                        <a:pt x="1" y="17"/>
                      </a:cubicBezTo>
                      <a:cubicBezTo>
                        <a:pt x="0" y="17"/>
                        <a:pt x="0" y="17"/>
                        <a:pt x="0" y="18"/>
                      </a:cubicBezTo>
                      <a:cubicBezTo>
                        <a:pt x="1" y="23"/>
                        <a:pt x="1" y="23"/>
                        <a:pt x="1" y="23"/>
                      </a:cubicBezTo>
                      <a:cubicBezTo>
                        <a:pt x="1" y="24"/>
                        <a:pt x="2" y="24"/>
                        <a:pt x="2" y="24"/>
                      </a:cubicBezTo>
                      <a:cubicBezTo>
                        <a:pt x="6" y="23"/>
                        <a:pt x="6" y="23"/>
                        <a:pt x="6" y="23"/>
                      </a:cubicBezTo>
                      <a:cubicBezTo>
                        <a:pt x="6" y="23"/>
                        <a:pt x="6" y="23"/>
                        <a:pt x="6" y="23"/>
                      </a:cubicBezTo>
                      <a:cubicBezTo>
                        <a:pt x="7" y="25"/>
                        <a:pt x="8" y="26"/>
                        <a:pt x="10" y="27"/>
                      </a:cubicBezTo>
                      <a:cubicBezTo>
                        <a:pt x="8" y="31"/>
                        <a:pt x="8" y="31"/>
                        <a:pt x="8" y="31"/>
                      </a:cubicBezTo>
                      <a:cubicBezTo>
                        <a:pt x="8" y="31"/>
                        <a:pt x="9" y="32"/>
                        <a:pt x="9" y="32"/>
                      </a:cubicBezTo>
                      <a:cubicBezTo>
                        <a:pt x="14" y="34"/>
                        <a:pt x="14" y="34"/>
                        <a:pt x="14" y="34"/>
                      </a:cubicBezTo>
                      <a:cubicBezTo>
                        <a:pt x="15" y="34"/>
                        <a:pt x="16" y="34"/>
                        <a:pt x="16" y="33"/>
                      </a:cubicBezTo>
                      <a:cubicBezTo>
                        <a:pt x="17" y="29"/>
                        <a:pt x="17" y="29"/>
                        <a:pt x="17" y="29"/>
                      </a:cubicBezTo>
                      <a:cubicBezTo>
                        <a:pt x="17" y="29"/>
                        <a:pt x="17" y="29"/>
                        <a:pt x="17" y="29"/>
                      </a:cubicBezTo>
                      <a:cubicBezTo>
                        <a:pt x="19" y="29"/>
                        <a:pt x="20" y="29"/>
                        <a:pt x="22" y="28"/>
                      </a:cubicBezTo>
                      <a:cubicBezTo>
                        <a:pt x="24" y="31"/>
                        <a:pt x="24" y="31"/>
                        <a:pt x="24" y="31"/>
                      </a:cubicBezTo>
                      <a:cubicBezTo>
                        <a:pt x="25" y="31"/>
                        <a:pt x="26" y="32"/>
                        <a:pt x="26" y="31"/>
                      </a:cubicBezTo>
                      <a:cubicBezTo>
                        <a:pt x="30" y="28"/>
                        <a:pt x="30" y="28"/>
                        <a:pt x="30" y="28"/>
                      </a:cubicBezTo>
                      <a:cubicBezTo>
                        <a:pt x="31" y="27"/>
                        <a:pt x="31" y="26"/>
                        <a:pt x="30" y="26"/>
                      </a:cubicBezTo>
                      <a:cubicBezTo>
                        <a:pt x="28" y="23"/>
                        <a:pt x="28" y="23"/>
                        <a:pt x="28" y="23"/>
                      </a:cubicBezTo>
                      <a:cubicBezTo>
                        <a:pt x="27" y="23"/>
                        <a:pt x="27" y="23"/>
                        <a:pt x="27" y="23"/>
                      </a:cubicBezTo>
                      <a:cubicBezTo>
                        <a:pt x="28" y="22"/>
                        <a:pt x="28" y="22"/>
                        <a:pt x="28" y="21"/>
                      </a:cubicBezTo>
                      <a:cubicBezTo>
                        <a:pt x="29" y="20"/>
                        <a:pt x="29" y="19"/>
                        <a:pt x="29" y="18"/>
                      </a:cubicBezTo>
                      <a:cubicBezTo>
                        <a:pt x="33" y="17"/>
                        <a:pt x="33" y="17"/>
                        <a:pt x="33" y="17"/>
                      </a:cubicBezTo>
                      <a:cubicBezTo>
                        <a:pt x="33" y="17"/>
                        <a:pt x="34" y="17"/>
                        <a:pt x="34" y="16"/>
                      </a:cubicBezTo>
                      <a:lnTo>
                        <a:pt x="33" y="11"/>
                      </a:lnTo>
                      <a:close/>
                      <a:moveTo>
                        <a:pt x="22" y="19"/>
                      </a:moveTo>
                      <a:cubicBezTo>
                        <a:pt x="21" y="22"/>
                        <a:pt x="18" y="23"/>
                        <a:pt x="15" y="22"/>
                      </a:cubicBezTo>
                      <a:cubicBezTo>
                        <a:pt x="12" y="21"/>
                        <a:pt x="10" y="18"/>
                        <a:pt x="11" y="15"/>
                      </a:cubicBezTo>
                      <a:cubicBezTo>
                        <a:pt x="12" y="12"/>
                        <a:pt x="16" y="10"/>
                        <a:pt x="19" y="11"/>
                      </a:cubicBezTo>
                      <a:cubicBezTo>
                        <a:pt x="22" y="12"/>
                        <a:pt x="23" y="16"/>
                        <a:pt x="22"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Freeform 57"/>
                <p:cNvSpPr>
                  <a:spLocks noEditPoints="1"/>
                </p:cNvSpPr>
                <p:nvPr/>
              </p:nvSpPr>
              <p:spPr bwMode="auto">
                <a:xfrm>
                  <a:off x="5984876" y="469900"/>
                  <a:ext cx="334963" cy="657225"/>
                </a:xfrm>
                <a:custGeom>
                  <a:avLst/>
                  <a:gdLst>
                    <a:gd name="T0" fmla="*/ 76 w 89"/>
                    <a:gd name="T1" fmla="*/ 0 h 175"/>
                    <a:gd name="T2" fmla="*/ 14 w 89"/>
                    <a:gd name="T3" fmla="*/ 0 h 175"/>
                    <a:gd name="T4" fmla="*/ 0 w 89"/>
                    <a:gd name="T5" fmla="*/ 13 h 175"/>
                    <a:gd name="T6" fmla="*/ 0 w 89"/>
                    <a:gd name="T7" fmla="*/ 161 h 175"/>
                    <a:gd name="T8" fmla="*/ 14 w 89"/>
                    <a:gd name="T9" fmla="*/ 175 h 175"/>
                    <a:gd name="T10" fmla="*/ 76 w 89"/>
                    <a:gd name="T11" fmla="*/ 175 h 175"/>
                    <a:gd name="T12" fmla="*/ 89 w 89"/>
                    <a:gd name="T13" fmla="*/ 161 h 175"/>
                    <a:gd name="T14" fmla="*/ 89 w 89"/>
                    <a:gd name="T15" fmla="*/ 13 h 175"/>
                    <a:gd name="T16" fmla="*/ 76 w 89"/>
                    <a:gd name="T17" fmla="*/ 0 h 175"/>
                    <a:gd name="T18" fmla="*/ 33 w 89"/>
                    <a:gd name="T19" fmla="*/ 10 h 175"/>
                    <a:gd name="T20" fmla="*/ 56 w 89"/>
                    <a:gd name="T21" fmla="*/ 10 h 175"/>
                    <a:gd name="T22" fmla="*/ 57 w 89"/>
                    <a:gd name="T23" fmla="*/ 11 h 175"/>
                    <a:gd name="T24" fmla="*/ 56 w 89"/>
                    <a:gd name="T25" fmla="*/ 13 h 175"/>
                    <a:gd name="T26" fmla="*/ 33 w 89"/>
                    <a:gd name="T27" fmla="*/ 13 h 175"/>
                    <a:gd name="T28" fmla="*/ 32 w 89"/>
                    <a:gd name="T29" fmla="*/ 11 h 175"/>
                    <a:gd name="T30" fmla="*/ 33 w 89"/>
                    <a:gd name="T31" fmla="*/ 10 h 175"/>
                    <a:gd name="T32" fmla="*/ 45 w 89"/>
                    <a:gd name="T33" fmla="*/ 165 h 175"/>
                    <a:gd name="T34" fmla="*/ 37 w 89"/>
                    <a:gd name="T35" fmla="*/ 157 h 175"/>
                    <a:gd name="T36" fmla="*/ 45 w 89"/>
                    <a:gd name="T37" fmla="*/ 149 h 175"/>
                    <a:gd name="T38" fmla="*/ 52 w 89"/>
                    <a:gd name="T39" fmla="*/ 157 h 175"/>
                    <a:gd name="T40" fmla="*/ 45 w 89"/>
                    <a:gd name="T41" fmla="*/ 165 h 175"/>
                    <a:gd name="T42" fmla="*/ 83 w 89"/>
                    <a:gd name="T43" fmla="*/ 140 h 175"/>
                    <a:gd name="T44" fmla="*/ 6 w 89"/>
                    <a:gd name="T45" fmla="*/ 140 h 175"/>
                    <a:gd name="T46" fmla="*/ 6 w 89"/>
                    <a:gd name="T47" fmla="*/ 26 h 175"/>
                    <a:gd name="T48" fmla="*/ 83 w 89"/>
                    <a:gd name="T49" fmla="*/ 26 h 175"/>
                    <a:gd name="T50" fmla="*/ 83 w 89"/>
                    <a:gd name="T51" fmla="*/ 14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9" h="175">
                      <a:moveTo>
                        <a:pt x="76" y="0"/>
                      </a:moveTo>
                      <a:cubicBezTo>
                        <a:pt x="14" y="0"/>
                        <a:pt x="14" y="0"/>
                        <a:pt x="14" y="0"/>
                      </a:cubicBezTo>
                      <a:cubicBezTo>
                        <a:pt x="6" y="0"/>
                        <a:pt x="0" y="6"/>
                        <a:pt x="0" y="13"/>
                      </a:cubicBezTo>
                      <a:cubicBezTo>
                        <a:pt x="0" y="161"/>
                        <a:pt x="0" y="161"/>
                        <a:pt x="0" y="161"/>
                      </a:cubicBezTo>
                      <a:cubicBezTo>
                        <a:pt x="0" y="169"/>
                        <a:pt x="6" y="175"/>
                        <a:pt x="14" y="175"/>
                      </a:cubicBezTo>
                      <a:cubicBezTo>
                        <a:pt x="76" y="175"/>
                        <a:pt x="76" y="175"/>
                        <a:pt x="76" y="175"/>
                      </a:cubicBezTo>
                      <a:cubicBezTo>
                        <a:pt x="83" y="175"/>
                        <a:pt x="89" y="169"/>
                        <a:pt x="89" y="161"/>
                      </a:cubicBezTo>
                      <a:cubicBezTo>
                        <a:pt x="89" y="13"/>
                        <a:pt x="89" y="13"/>
                        <a:pt x="89" y="13"/>
                      </a:cubicBezTo>
                      <a:cubicBezTo>
                        <a:pt x="89" y="6"/>
                        <a:pt x="83" y="0"/>
                        <a:pt x="76" y="0"/>
                      </a:cubicBezTo>
                      <a:close/>
                      <a:moveTo>
                        <a:pt x="33" y="10"/>
                      </a:moveTo>
                      <a:cubicBezTo>
                        <a:pt x="56" y="10"/>
                        <a:pt x="56" y="10"/>
                        <a:pt x="56" y="10"/>
                      </a:cubicBezTo>
                      <a:cubicBezTo>
                        <a:pt x="57" y="10"/>
                        <a:pt x="57" y="10"/>
                        <a:pt x="57" y="11"/>
                      </a:cubicBezTo>
                      <a:cubicBezTo>
                        <a:pt x="57" y="12"/>
                        <a:pt x="57" y="13"/>
                        <a:pt x="56" y="13"/>
                      </a:cubicBezTo>
                      <a:cubicBezTo>
                        <a:pt x="33" y="13"/>
                        <a:pt x="33" y="13"/>
                        <a:pt x="33" y="13"/>
                      </a:cubicBezTo>
                      <a:cubicBezTo>
                        <a:pt x="32" y="13"/>
                        <a:pt x="32" y="12"/>
                        <a:pt x="32" y="11"/>
                      </a:cubicBezTo>
                      <a:cubicBezTo>
                        <a:pt x="32" y="10"/>
                        <a:pt x="32" y="10"/>
                        <a:pt x="33" y="10"/>
                      </a:cubicBezTo>
                      <a:close/>
                      <a:moveTo>
                        <a:pt x="45" y="165"/>
                      </a:moveTo>
                      <a:cubicBezTo>
                        <a:pt x="40" y="165"/>
                        <a:pt x="37" y="161"/>
                        <a:pt x="37" y="157"/>
                      </a:cubicBezTo>
                      <a:cubicBezTo>
                        <a:pt x="37" y="152"/>
                        <a:pt x="40" y="149"/>
                        <a:pt x="45" y="149"/>
                      </a:cubicBezTo>
                      <a:cubicBezTo>
                        <a:pt x="49" y="149"/>
                        <a:pt x="52" y="152"/>
                        <a:pt x="52" y="157"/>
                      </a:cubicBezTo>
                      <a:cubicBezTo>
                        <a:pt x="52" y="161"/>
                        <a:pt x="49" y="165"/>
                        <a:pt x="45" y="165"/>
                      </a:cubicBezTo>
                      <a:close/>
                      <a:moveTo>
                        <a:pt x="83" y="140"/>
                      </a:moveTo>
                      <a:cubicBezTo>
                        <a:pt x="6" y="140"/>
                        <a:pt x="6" y="140"/>
                        <a:pt x="6" y="140"/>
                      </a:cubicBezTo>
                      <a:cubicBezTo>
                        <a:pt x="6" y="26"/>
                        <a:pt x="6" y="26"/>
                        <a:pt x="6" y="26"/>
                      </a:cubicBezTo>
                      <a:cubicBezTo>
                        <a:pt x="83" y="26"/>
                        <a:pt x="83" y="26"/>
                        <a:pt x="83" y="26"/>
                      </a:cubicBezTo>
                      <a:lnTo>
                        <a:pt x="83" y="1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Freeform 58"/>
                <p:cNvSpPr>
                  <a:spLocks noEditPoints="1"/>
                </p:cNvSpPr>
                <p:nvPr/>
              </p:nvSpPr>
              <p:spPr bwMode="auto">
                <a:xfrm>
                  <a:off x="6015038" y="714375"/>
                  <a:ext cx="269875" cy="269875"/>
                </a:xfrm>
                <a:custGeom>
                  <a:avLst/>
                  <a:gdLst>
                    <a:gd name="T0" fmla="*/ 72 w 72"/>
                    <a:gd name="T1" fmla="*/ 40 h 72"/>
                    <a:gd name="T2" fmla="*/ 72 w 72"/>
                    <a:gd name="T3" fmla="*/ 33 h 72"/>
                    <a:gd name="T4" fmla="*/ 64 w 72"/>
                    <a:gd name="T5" fmla="*/ 28 h 72"/>
                    <a:gd name="T6" fmla="*/ 69 w 72"/>
                    <a:gd name="T7" fmla="*/ 22 h 72"/>
                    <a:gd name="T8" fmla="*/ 66 w 72"/>
                    <a:gd name="T9" fmla="*/ 16 h 72"/>
                    <a:gd name="T10" fmla="*/ 56 w 72"/>
                    <a:gd name="T11" fmla="*/ 14 h 72"/>
                    <a:gd name="T12" fmla="*/ 57 w 72"/>
                    <a:gd name="T13" fmla="*/ 7 h 72"/>
                    <a:gd name="T14" fmla="*/ 51 w 72"/>
                    <a:gd name="T15" fmla="*/ 4 h 72"/>
                    <a:gd name="T16" fmla="*/ 43 w 72"/>
                    <a:gd name="T17" fmla="*/ 7 h 72"/>
                    <a:gd name="T18" fmla="*/ 40 w 72"/>
                    <a:gd name="T19" fmla="*/ 0 h 72"/>
                    <a:gd name="T20" fmla="*/ 33 w 72"/>
                    <a:gd name="T21" fmla="*/ 0 h 72"/>
                    <a:gd name="T22" fmla="*/ 27 w 72"/>
                    <a:gd name="T23" fmla="*/ 7 h 72"/>
                    <a:gd name="T24" fmla="*/ 22 w 72"/>
                    <a:gd name="T25" fmla="*/ 3 h 72"/>
                    <a:gd name="T26" fmla="*/ 16 w 72"/>
                    <a:gd name="T27" fmla="*/ 7 h 72"/>
                    <a:gd name="T28" fmla="*/ 15 w 72"/>
                    <a:gd name="T29" fmla="*/ 16 h 72"/>
                    <a:gd name="T30" fmla="*/ 7 w 72"/>
                    <a:gd name="T31" fmla="*/ 15 h 72"/>
                    <a:gd name="T32" fmla="*/ 4 w 72"/>
                    <a:gd name="T33" fmla="*/ 21 h 72"/>
                    <a:gd name="T34" fmla="*/ 7 w 72"/>
                    <a:gd name="T35" fmla="*/ 29 h 72"/>
                    <a:gd name="T36" fmla="*/ 0 w 72"/>
                    <a:gd name="T37" fmla="*/ 32 h 72"/>
                    <a:gd name="T38" fmla="*/ 0 w 72"/>
                    <a:gd name="T39" fmla="*/ 39 h 72"/>
                    <a:gd name="T40" fmla="*/ 8 w 72"/>
                    <a:gd name="T41" fmla="*/ 44 h 72"/>
                    <a:gd name="T42" fmla="*/ 3 w 72"/>
                    <a:gd name="T43" fmla="*/ 51 h 72"/>
                    <a:gd name="T44" fmla="*/ 7 w 72"/>
                    <a:gd name="T45" fmla="*/ 57 h 72"/>
                    <a:gd name="T46" fmla="*/ 16 w 72"/>
                    <a:gd name="T47" fmla="*/ 58 h 72"/>
                    <a:gd name="T48" fmla="*/ 15 w 72"/>
                    <a:gd name="T49" fmla="*/ 65 h 72"/>
                    <a:gd name="T50" fmla="*/ 21 w 72"/>
                    <a:gd name="T51" fmla="*/ 68 h 72"/>
                    <a:gd name="T52" fmla="*/ 29 w 72"/>
                    <a:gd name="T53" fmla="*/ 65 h 72"/>
                    <a:gd name="T54" fmla="*/ 32 w 72"/>
                    <a:gd name="T55" fmla="*/ 72 h 72"/>
                    <a:gd name="T56" fmla="*/ 39 w 72"/>
                    <a:gd name="T57" fmla="*/ 72 h 72"/>
                    <a:gd name="T58" fmla="*/ 45 w 72"/>
                    <a:gd name="T59" fmla="*/ 65 h 72"/>
                    <a:gd name="T60" fmla="*/ 51 w 72"/>
                    <a:gd name="T61" fmla="*/ 69 h 72"/>
                    <a:gd name="T62" fmla="*/ 57 w 72"/>
                    <a:gd name="T63" fmla="*/ 65 h 72"/>
                    <a:gd name="T64" fmla="*/ 58 w 72"/>
                    <a:gd name="T65" fmla="*/ 56 h 72"/>
                    <a:gd name="T66" fmla="*/ 65 w 72"/>
                    <a:gd name="T67" fmla="*/ 57 h 72"/>
                    <a:gd name="T68" fmla="*/ 68 w 72"/>
                    <a:gd name="T69" fmla="*/ 51 h 72"/>
                    <a:gd name="T70" fmla="*/ 65 w 72"/>
                    <a:gd name="T71" fmla="*/ 43 h 72"/>
                    <a:gd name="T72" fmla="*/ 36 w 72"/>
                    <a:gd name="T73" fmla="*/ 57 h 72"/>
                    <a:gd name="T74" fmla="*/ 36 w 72"/>
                    <a:gd name="T75" fmla="*/ 15 h 72"/>
                    <a:gd name="T76" fmla="*/ 36 w 72"/>
                    <a:gd name="T77" fmla="*/ 5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 h="72">
                      <a:moveTo>
                        <a:pt x="72" y="42"/>
                      </a:moveTo>
                      <a:cubicBezTo>
                        <a:pt x="72" y="40"/>
                        <a:pt x="72" y="40"/>
                        <a:pt x="72" y="40"/>
                      </a:cubicBezTo>
                      <a:cubicBezTo>
                        <a:pt x="72" y="35"/>
                        <a:pt x="72" y="35"/>
                        <a:pt x="72" y="35"/>
                      </a:cubicBezTo>
                      <a:cubicBezTo>
                        <a:pt x="72" y="33"/>
                        <a:pt x="72" y="33"/>
                        <a:pt x="72" y="33"/>
                      </a:cubicBezTo>
                      <a:cubicBezTo>
                        <a:pt x="65" y="32"/>
                        <a:pt x="65" y="32"/>
                        <a:pt x="65" y="32"/>
                      </a:cubicBezTo>
                      <a:cubicBezTo>
                        <a:pt x="65" y="31"/>
                        <a:pt x="65" y="29"/>
                        <a:pt x="64" y="28"/>
                      </a:cubicBezTo>
                      <a:cubicBezTo>
                        <a:pt x="70" y="23"/>
                        <a:pt x="70" y="23"/>
                        <a:pt x="70" y="23"/>
                      </a:cubicBezTo>
                      <a:cubicBezTo>
                        <a:pt x="69" y="22"/>
                        <a:pt x="69" y="22"/>
                        <a:pt x="69" y="22"/>
                      </a:cubicBezTo>
                      <a:cubicBezTo>
                        <a:pt x="66" y="17"/>
                        <a:pt x="66" y="17"/>
                        <a:pt x="66" y="17"/>
                      </a:cubicBezTo>
                      <a:cubicBezTo>
                        <a:pt x="66" y="16"/>
                        <a:pt x="66" y="16"/>
                        <a:pt x="66" y="16"/>
                      </a:cubicBezTo>
                      <a:cubicBezTo>
                        <a:pt x="59" y="18"/>
                        <a:pt x="59" y="18"/>
                        <a:pt x="59" y="18"/>
                      </a:cubicBezTo>
                      <a:cubicBezTo>
                        <a:pt x="59" y="17"/>
                        <a:pt x="58" y="16"/>
                        <a:pt x="56" y="14"/>
                      </a:cubicBezTo>
                      <a:cubicBezTo>
                        <a:pt x="59" y="8"/>
                        <a:pt x="59" y="8"/>
                        <a:pt x="59" y="8"/>
                      </a:cubicBezTo>
                      <a:cubicBezTo>
                        <a:pt x="57" y="7"/>
                        <a:pt x="57" y="7"/>
                        <a:pt x="57" y="7"/>
                      </a:cubicBezTo>
                      <a:cubicBezTo>
                        <a:pt x="53" y="5"/>
                        <a:pt x="53" y="5"/>
                        <a:pt x="53" y="5"/>
                      </a:cubicBezTo>
                      <a:cubicBezTo>
                        <a:pt x="51" y="4"/>
                        <a:pt x="51" y="4"/>
                        <a:pt x="51" y="4"/>
                      </a:cubicBezTo>
                      <a:cubicBezTo>
                        <a:pt x="47" y="9"/>
                        <a:pt x="47" y="9"/>
                        <a:pt x="47" y="9"/>
                      </a:cubicBezTo>
                      <a:cubicBezTo>
                        <a:pt x="46" y="8"/>
                        <a:pt x="44" y="7"/>
                        <a:pt x="43" y="7"/>
                      </a:cubicBezTo>
                      <a:cubicBezTo>
                        <a:pt x="42" y="0"/>
                        <a:pt x="42" y="0"/>
                        <a:pt x="42" y="0"/>
                      </a:cubicBezTo>
                      <a:cubicBezTo>
                        <a:pt x="40" y="0"/>
                        <a:pt x="40" y="0"/>
                        <a:pt x="40" y="0"/>
                      </a:cubicBezTo>
                      <a:cubicBezTo>
                        <a:pt x="35" y="0"/>
                        <a:pt x="35" y="0"/>
                        <a:pt x="35" y="0"/>
                      </a:cubicBezTo>
                      <a:cubicBezTo>
                        <a:pt x="33" y="0"/>
                        <a:pt x="33" y="0"/>
                        <a:pt x="33" y="0"/>
                      </a:cubicBezTo>
                      <a:cubicBezTo>
                        <a:pt x="32" y="6"/>
                        <a:pt x="32" y="6"/>
                        <a:pt x="32" y="6"/>
                      </a:cubicBezTo>
                      <a:cubicBezTo>
                        <a:pt x="31" y="7"/>
                        <a:pt x="29" y="7"/>
                        <a:pt x="27" y="7"/>
                      </a:cubicBezTo>
                      <a:cubicBezTo>
                        <a:pt x="23" y="2"/>
                        <a:pt x="23" y="2"/>
                        <a:pt x="23" y="2"/>
                      </a:cubicBezTo>
                      <a:cubicBezTo>
                        <a:pt x="22" y="3"/>
                        <a:pt x="22" y="3"/>
                        <a:pt x="22" y="3"/>
                      </a:cubicBezTo>
                      <a:cubicBezTo>
                        <a:pt x="17" y="6"/>
                        <a:pt x="17" y="6"/>
                        <a:pt x="17" y="6"/>
                      </a:cubicBezTo>
                      <a:cubicBezTo>
                        <a:pt x="16" y="7"/>
                        <a:pt x="16" y="7"/>
                        <a:pt x="16" y="7"/>
                      </a:cubicBezTo>
                      <a:cubicBezTo>
                        <a:pt x="18" y="13"/>
                        <a:pt x="18" y="13"/>
                        <a:pt x="18" y="13"/>
                      </a:cubicBezTo>
                      <a:cubicBezTo>
                        <a:pt x="17" y="13"/>
                        <a:pt x="16" y="15"/>
                        <a:pt x="15" y="16"/>
                      </a:cubicBezTo>
                      <a:cubicBezTo>
                        <a:pt x="8" y="13"/>
                        <a:pt x="8" y="13"/>
                        <a:pt x="8" y="13"/>
                      </a:cubicBezTo>
                      <a:cubicBezTo>
                        <a:pt x="7" y="15"/>
                        <a:pt x="7" y="15"/>
                        <a:pt x="7" y="15"/>
                      </a:cubicBezTo>
                      <a:cubicBezTo>
                        <a:pt x="5" y="19"/>
                        <a:pt x="5" y="19"/>
                        <a:pt x="5" y="19"/>
                      </a:cubicBezTo>
                      <a:cubicBezTo>
                        <a:pt x="4" y="21"/>
                        <a:pt x="4" y="21"/>
                        <a:pt x="4" y="21"/>
                      </a:cubicBezTo>
                      <a:cubicBezTo>
                        <a:pt x="9" y="25"/>
                        <a:pt x="9" y="25"/>
                        <a:pt x="9" y="25"/>
                      </a:cubicBezTo>
                      <a:cubicBezTo>
                        <a:pt x="8" y="26"/>
                        <a:pt x="8" y="28"/>
                        <a:pt x="7" y="29"/>
                      </a:cubicBezTo>
                      <a:cubicBezTo>
                        <a:pt x="0" y="30"/>
                        <a:pt x="0" y="30"/>
                        <a:pt x="0" y="30"/>
                      </a:cubicBezTo>
                      <a:cubicBezTo>
                        <a:pt x="0" y="32"/>
                        <a:pt x="0" y="32"/>
                        <a:pt x="0" y="32"/>
                      </a:cubicBezTo>
                      <a:cubicBezTo>
                        <a:pt x="0" y="37"/>
                        <a:pt x="0" y="37"/>
                        <a:pt x="0" y="37"/>
                      </a:cubicBezTo>
                      <a:cubicBezTo>
                        <a:pt x="0" y="39"/>
                        <a:pt x="0" y="39"/>
                        <a:pt x="0" y="39"/>
                      </a:cubicBezTo>
                      <a:cubicBezTo>
                        <a:pt x="7" y="40"/>
                        <a:pt x="7" y="40"/>
                        <a:pt x="7" y="40"/>
                      </a:cubicBezTo>
                      <a:cubicBezTo>
                        <a:pt x="7" y="42"/>
                        <a:pt x="7" y="43"/>
                        <a:pt x="8" y="44"/>
                      </a:cubicBezTo>
                      <a:cubicBezTo>
                        <a:pt x="2" y="49"/>
                        <a:pt x="2" y="49"/>
                        <a:pt x="2" y="49"/>
                      </a:cubicBezTo>
                      <a:cubicBezTo>
                        <a:pt x="3" y="51"/>
                        <a:pt x="3" y="51"/>
                        <a:pt x="3" y="51"/>
                      </a:cubicBezTo>
                      <a:cubicBezTo>
                        <a:pt x="6" y="55"/>
                        <a:pt x="6" y="55"/>
                        <a:pt x="6" y="55"/>
                      </a:cubicBezTo>
                      <a:cubicBezTo>
                        <a:pt x="7" y="57"/>
                        <a:pt x="7" y="57"/>
                        <a:pt x="7" y="57"/>
                      </a:cubicBezTo>
                      <a:cubicBezTo>
                        <a:pt x="13" y="54"/>
                        <a:pt x="13" y="54"/>
                        <a:pt x="13" y="54"/>
                      </a:cubicBezTo>
                      <a:cubicBezTo>
                        <a:pt x="14" y="55"/>
                        <a:pt x="15" y="57"/>
                        <a:pt x="16" y="58"/>
                      </a:cubicBezTo>
                      <a:cubicBezTo>
                        <a:pt x="13" y="64"/>
                        <a:pt x="13" y="64"/>
                        <a:pt x="13" y="64"/>
                      </a:cubicBezTo>
                      <a:cubicBezTo>
                        <a:pt x="15" y="65"/>
                        <a:pt x="15" y="65"/>
                        <a:pt x="15" y="65"/>
                      </a:cubicBezTo>
                      <a:cubicBezTo>
                        <a:pt x="19" y="68"/>
                        <a:pt x="19" y="68"/>
                        <a:pt x="19" y="68"/>
                      </a:cubicBezTo>
                      <a:cubicBezTo>
                        <a:pt x="21" y="68"/>
                        <a:pt x="21" y="68"/>
                        <a:pt x="21" y="68"/>
                      </a:cubicBezTo>
                      <a:cubicBezTo>
                        <a:pt x="25" y="64"/>
                        <a:pt x="25" y="64"/>
                        <a:pt x="25" y="64"/>
                      </a:cubicBezTo>
                      <a:cubicBezTo>
                        <a:pt x="26" y="64"/>
                        <a:pt x="28" y="65"/>
                        <a:pt x="29" y="65"/>
                      </a:cubicBezTo>
                      <a:cubicBezTo>
                        <a:pt x="30" y="72"/>
                        <a:pt x="30" y="72"/>
                        <a:pt x="30" y="72"/>
                      </a:cubicBezTo>
                      <a:cubicBezTo>
                        <a:pt x="32" y="72"/>
                        <a:pt x="32" y="72"/>
                        <a:pt x="32" y="72"/>
                      </a:cubicBezTo>
                      <a:cubicBezTo>
                        <a:pt x="37" y="72"/>
                        <a:pt x="37" y="72"/>
                        <a:pt x="37" y="72"/>
                      </a:cubicBezTo>
                      <a:cubicBezTo>
                        <a:pt x="39" y="72"/>
                        <a:pt x="39" y="72"/>
                        <a:pt x="39" y="72"/>
                      </a:cubicBezTo>
                      <a:cubicBezTo>
                        <a:pt x="40" y="66"/>
                        <a:pt x="40" y="66"/>
                        <a:pt x="40" y="66"/>
                      </a:cubicBezTo>
                      <a:cubicBezTo>
                        <a:pt x="42" y="65"/>
                        <a:pt x="43" y="65"/>
                        <a:pt x="45" y="65"/>
                      </a:cubicBezTo>
                      <a:cubicBezTo>
                        <a:pt x="49" y="70"/>
                        <a:pt x="49" y="70"/>
                        <a:pt x="49" y="70"/>
                      </a:cubicBezTo>
                      <a:cubicBezTo>
                        <a:pt x="51" y="69"/>
                        <a:pt x="51" y="69"/>
                        <a:pt x="51" y="69"/>
                      </a:cubicBezTo>
                      <a:cubicBezTo>
                        <a:pt x="55" y="66"/>
                        <a:pt x="55" y="66"/>
                        <a:pt x="55" y="66"/>
                      </a:cubicBezTo>
                      <a:cubicBezTo>
                        <a:pt x="57" y="65"/>
                        <a:pt x="57" y="65"/>
                        <a:pt x="57" y="65"/>
                      </a:cubicBezTo>
                      <a:cubicBezTo>
                        <a:pt x="54" y="60"/>
                        <a:pt x="54" y="60"/>
                        <a:pt x="54" y="60"/>
                      </a:cubicBezTo>
                      <a:cubicBezTo>
                        <a:pt x="55" y="59"/>
                        <a:pt x="57" y="58"/>
                        <a:pt x="58" y="56"/>
                      </a:cubicBezTo>
                      <a:cubicBezTo>
                        <a:pt x="64" y="59"/>
                        <a:pt x="64" y="59"/>
                        <a:pt x="64" y="59"/>
                      </a:cubicBezTo>
                      <a:cubicBezTo>
                        <a:pt x="65" y="57"/>
                        <a:pt x="65" y="57"/>
                        <a:pt x="65" y="57"/>
                      </a:cubicBezTo>
                      <a:cubicBezTo>
                        <a:pt x="68" y="53"/>
                        <a:pt x="68" y="53"/>
                        <a:pt x="68" y="53"/>
                      </a:cubicBezTo>
                      <a:cubicBezTo>
                        <a:pt x="68" y="51"/>
                        <a:pt x="68" y="51"/>
                        <a:pt x="68" y="51"/>
                      </a:cubicBezTo>
                      <a:cubicBezTo>
                        <a:pt x="63" y="47"/>
                        <a:pt x="63" y="47"/>
                        <a:pt x="63" y="47"/>
                      </a:cubicBezTo>
                      <a:cubicBezTo>
                        <a:pt x="64" y="46"/>
                        <a:pt x="64" y="44"/>
                        <a:pt x="65" y="43"/>
                      </a:cubicBezTo>
                      <a:lnTo>
                        <a:pt x="72" y="42"/>
                      </a:lnTo>
                      <a:close/>
                      <a:moveTo>
                        <a:pt x="36" y="57"/>
                      </a:moveTo>
                      <a:cubicBezTo>
                        <a:pt x="25" y="57"/>
                        <a:pt x="15" y="48"/>
                        <a:pt x="15" y="36"/>
                      </a:cubicBezTo>
                      <a:cubicBezTo>
                        <a:pt x="15" y="25"/>
                        <a:pt x="25" y="15"/>
                        <a:pt x="36" y="15"/>
                      </a:cubicBezTo>
                      <a:cubicBezTo>
                        <a:pt x="47" y="15"/>
                        <a:pt x="57" y="25"/>
                        <a:pt x="57" y="36"/>
                      </a:cubicBezTo>
                      <a:cubicBezTo>
                        <a:pt x="57" y="48"/>
                        <a:pt x="47" y="57"/>
                        <a:pt x="3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Oval 59"/>
                <p:cNvSpPr>
                  <a:spLocks noChangeArrowheads="1"/>
                </p:cNvSpPr>
                <p:nvPr/>
              </p:nvSpPr>
              <p:spPr bwMode="auto">
                <a:xfrm>
                  <a:off x="6105526" y="803275"/>
                  <a:ext cx="93663" cy="936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22" name="文本框 21"/>
            <p:cNvSpPr txBox="1"/>
            <p:nvPr/>
          </p:nvSpPr>
          <p:spPr>
            <a:xfrm>
              <a:off x="5403368" y="5262568"/>
              <a:ext cx="2399292" cy="892552"/>
            </a:xfrm>
            <a:prstGeom prst="rect">
              <a:avLst/>
            </a:prstGeom>
            <a:noFill/>
          </p:spPr>
          <p:txBody>
            <a:bodyPr wrap="square" rtlCol="0">
              <a:spAutoFit/>
            </a:bodyPr>
            <a:lstStyle>
              <a:defPPr>
                <a:defRPr lang="zh-CN"/>
              </a:defPPr>
              <a:lvl1pPr>
                <a:lnSpc>
                  <a:spcPct val="130000"/>
                </a:lnSpc>
                <a:defRPr sz="2000">
                  <a:solidFill>
                    <a:schemeClr val="bg1"/>
                  </a:solidFill>
                  <a:latin typeface="+mn-ea"/>
                </a:defRPr>
              </a:lvl1pPr>
            </a:lstStyle>
            <a:p>
              <a:r>
                <a:rPr lang="zh-CN" altLang="en-US" dirty="0">
                  <a:solidFill>
                    <a:schemeClr val="tx1"/>
                  </a:solidFill>
                </a:rPr>
                <a:t>沉淀后，我愿意做一个温暖的人，有</a:t>
              </a:r>
            </a:p>
          </p:txBody>
        </p:sp>
      </p:grpSp>
      <p:grpSp>
        <p:nvGrpSpPr>
          <p:cNvPr id="8" name="组合 7"/>
          <p:cNvGrpSpPr/>
          <p:nvPr/>
        </p:nvGrpSpPr>
        <p:grpSpPr>
          <a:xfrm>
            <a:off x="8069801" y="5245136"/>
            <a:ext cx="3413319" cy="927417"/>
            <a:chOff x="8069801" y="5245136"/>
            <a:chExt cx="3413319" cy="927417"/>
          </a:xfrm>
        </p:grpSpPr>
        <p:grpSp>
          <p:nvGrpSpPr>
            <p:cNvPr id="31" name="组合 30"/>
            <p:cNvGrpSpPr/>
            <p:nvPr/>
          </p:nvGrpSpPr>
          <p:grpSpPr>
            <a:xfrm>
              <a:off x="8069801" y="5245136"/>
              <a:ext cx="927417" cy="927417"/>
              <a:chOff x="970831" y="5290856"/>
              <a:chExt cx="927417" cy="927417"/>
            </a:xfrm>
          </p:grpSpPr>
          <p:sp>
            <p:nvSpPr>
              <p:cNvPr id="33" name="矩形 32"/>
              <p:cNvSpPr/>
              <p:nvPr/>
            </p:nvSpPr>
            <p:spPr>
              <a:xfrm>
                <a:off x="970831" y="5290856"/>
                <a:ext cx="927417" cy="927417"/>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1070746" y="5390771"/>
                <a:ext cx="727587" cy="727587"/>
              </a:xfrm>
              <a:prstGeom prst="rect">
                <a:avLst/>
              </a:prstGeom>
              <a:solidFill>
                <a:srgbClr val="ED9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a:grpSpLocks noChangeAspect="1"/>
              </p:cNvGrpSpPr>
              <p:nvPr/>
            </p:nvGrpSpPr>
            <p:grpSpPr>
              <a:xfrm>
                <a:off x="1324452" y="5538564"/>
                <a:ext cx="220174" cy="432000"/>
                <a:chOff x="5984876" y="469900"/>
                <a:chExt cx="334963" cy="657225"/>
              </a:xfrm>
              <a:solidFill>
                <a:schemeClr val="bg1"/>
              </a:solidFill>
            </p:grpSpPr>
            <p:sp>
              <p:nvSpPr>
                <p:cNvPr id="36" name="Freeform 56"/>
                <p:cNvSpPr>
                  <a:spLocks noEditPoints="1"/>
                </p:cNvSpPr>
                <p:nvPr/>
              </p:nvSpPr>
              <p:spPr bwMode="auto">
                <a:xfrm>
                  <a:off x="6146801" y="596900"/>
                  <a:ext cx="127000" cy="128588"/>
                </a:xfrm>
                <a:custGeom>
                  <a:avLst/>
                  <a:gdLst>
                    <a:gd name="T0" fmla="*/ 33 w 34"/>
                    <a:gd name="T1" fmla="*/ 11 h 34"/>
                    <a:gd name="T2" fmla="*/ 31 w 34"/>
                    <a:gd name="T3" fmla="*/ 10 h 34"/>
                    <a:gd name="T4" fmla="*/ 27 w 34"/>
                    <a:gd name="T5" fmla="*/ 10 h 34"/>
                    <a:gd name="T6" fmla="*/ 27 w 34"/>
                    <a:gd name="T7" fmla="*/ 11 h 34"/>
                    <a:gd name="T8" fmla="*/ 24 w 34"/>
                    <a:gd name="T9" fmla="*/ 7 h 34"/>
                    <a:gd name="T10" fmla="*/ 25 w 34"/>
                    <a:gd name="T11" fmla="*/ 3 h 34"/>
                    <a:gd name="T12" fmla="*/ 24 w 34"/>
                    <a:gd name="T13" fmla="*/ 2 h 34"/>
                    <a:gd name="T14" fmla="*/ 19 w 34"/>
                    <a:gd name="T15" fmla="*/ 0 h 34"/>
                    <a:gd name="T16" fmla="*/ 18 w 34"/>
                    <a:gd name="T17" fmla="*/ 1 h 34"/>
                    <a:gd name="T18" fmla="*/ 16 w 34"/>
                    <a:gd name="T19" fmla="*/ 5 h 34"/>
                    <a:gd name="T20" fmla="*/ 16 w 34"/>
                    <a:gd name="T21" fmla="*/ 5 h 34"/>
                    <a:gd name="T22" fmla="*/ 12 w 34"/>
                    <a:gd name="T23" fmla="*/ 6 h 34"/>
                    <a:gd name="T24" fmla="*/ 9 w 34"/>
                    <a:gd name="T25" fmla="*/ 3 h 34"/>
                    <a:gd name="T26" fmla="*/ 7 w 34"/>
                    <a:gd name="T27" fmla="*/ 3 h 34"/>
                    <a:gd name="T28" fmla="*/ 3 w 34"/>
                    <a:gd name="T29" fmla="*/ 6 h 34"/>
                    <a:gd name="T30" fmla="*/ 3 w 34"/>
                    <a:gd name="T31" fmla="*/ 8 h 34"/>
                    <a:gd name="T32" fmla="*/ 6 w 34"/>
                    <a:gd name="T33" fmla="*/ 11 h 34"/>
                    <a:gd name="T34" fmla="*/ 6 w 34"/>
                    <a:gd name="T35" fmla="*/ 11 h 34"/>
                    <a:gd name="T36" fmla="*/ 5 w 34"/>
                    <a:gd name="T37" fmla="*/ 13 h 34"/>
                    <a:gd name="T38" fmla="*/ 5 w 34"/>
                    <a:gd name="T39" fmla="*/ 16 h 34"/>
                    <a:gd name="T40" fmla="*/ 1 w 34"/>
                    <a:gd name="T41" fmla="*/ 17 h 34"/>
                    <a:gd name="T42" fmla="*/ 0 w 34"/>
                    <a:gd name="T43" fmla="*/ 18 h 34"/>
                    <a:gd name="T44" fmla="*/ 1 w 34"/>
                    <a:gd name="T45" fmla="*/ 23 h 34"/>
                    <a:gd name="T46" fmla="*/ 2 w 34"/>
                    <a:gd name="T47" fmla="*/ 24 h 34"/>
                    <a:gd name="T48" fmla="*/ 6 w 34"/>
                    <a:gd name="T49" fmla="*/ 23 h 34"/>
                    <a:gd name="T50" fmla="*/ 6 w 34"/>
                    <a:gd name="T51" fmla="*/ 23 h 34"/>
                    <a:gd name="T52" fmla="*/ 10 w 34"/>
                    <a:gd name="T53" fmla="*/ 27 h 34"/>
                    <a:gd name="T54" fmla="*/ 8 w 34"/>
                    <a:gd name="T55" fmla="*/ 31 h 34"/>
                    <a:gd name="T56" fmla="*/ 9 w 34"/>
                    <a:gd name="T57" fmla="*/ 32 h 34"/>
                    <a:gd name="T58" fmla="*/ 14 w 34"/>
                    <a:gd name="T59" fmla="*/ 34 h 34"/>
                    <a:gd name="T60" fmla="*/ 16 w 34"/>
                    <a:gd name="T61" fmla="*/ 33 h 34"/>
                    <a:gd name="T62" fmla="*/ 17 w 34"/>
                    <a:gd name="T63" fmla="*/ 29 h 34"/>
                    <a:gd name="T64" fmla="*/ 17 w 34"/>
                    <a:gd name="T65" fmla="*/ 29 h 34"/>
                    <a:gd name="T66" fmla="*/ 22 w 34"/>
                    <a:gd name="T67" fmla="*/ 28 h 34"/>
                    <a:gd name="T68" fmla="*/ 24 w 34"/>
                    <a:gd name="T69" fmla="*/ 31 h 34"/>
                    <a:gd name="T70" fmla="*/ 26 w 34"/>
                    <a:gd name="T71" fmla="*/ 31 h 34"/>
                    <a:gd name="T72" fmla="*/ 30 w 34"/>
                    <a:gd name="T73" fmla="*/ 28 h 34"/>
                    <a:gd name="T74" fmla="*/ 30 w 34"/>
                    <a:gd name="T75" fmla="*/ 26 h 34"/>
                    <a:gd name="T76" fmla="*/ 28 w 34"/>
                    <a:gd name="T77" fmla="*/ 23 h 34"/>
                    <a:gd name="T78" fmla="*/ 27 w 34"/>
                    <a:gd name="T79" fmla="*/ 23 h 34"/>
                    <a:gd name="T80" fmla="*/ 28 w 34"/>
                    <a:gd name="T81" fmla="*/ 21 h 34"/>
                    <a:gd name="T82" fmla="*/ 29 w 34"/>
                    <a:gd name="T83" fmla="*/ 18 h 34"/>
                    <a:gd name="T84" fmla="*/ 33 w 34"/>
                    <a:gd name="T85" fmla="*/ 17 h 34"/>
                    <a:gd name="T86" fmla="*/ 34 w 34"/>
                    <a:gd name="T87" fmla="*/ 16 h 34"/>
                    <a:gd name="T88" fmla="*/ 33 w 34"/>
                    <a:gd name="T89" fmla="*/ 11 h 34"/>
                    <a:gd name="T90" fmla="*/ 22 w 34"/>
                    <a:gd name="T91" fmla="*/ 19 h 34"/>
                    <a:gd name="T92" fmla="*/ 15 w 34"/>
                    <a:gd name="T93" fmla="*/ 22 h 34"/>
                    <a:gd name="T94" fmla="*/ 11 w 34"/>
                    <a:gd name="T95" fmla="*/ 15 h 34"/>
                    <a:gd name="T96" fmla="*/ 19 w 34"/>
                    <a:gd name="T97" fmla="*/ 11 h 34"/>
                    <a:gd name="T98" fmla="*/ 22 w 34"/>
                    <a:gd name="T99" fmla="*/ 1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 h="34">
                      <a:moveTo>
                        <a:pt x="33" y="11"/>
                      </a:moveTo>
                      <a:cubicBezTo>
                        <a:pt x="33" y="10"/>
                        <a:pt x="32" y="9"/>
                        <a:pt x="31" y="10"/>
                      </a:cubicBezTo>
                      <a:cubicBezTo>
                        <a:pt x="27" y="10"/>
                        <a:pt x="27" y="10"/>
                        <a:pt x="27" y="10"/>
                      </a:cubicBezTo>
                      <a:cubicBezTo>
                        <a:pt x="27" y="11"/>
                        <a:pt x="27" y="11"/>
                        <a:pt x="27" y="11"/>
                      </a:cubicBezTo>
                      <a:cubicBezTo>
                        <a:pt x="26" y="9"/>
                        <a:pt x="25" y="8"/>
                        <a:pt x="24" y="7"/>
                      </a:cubicBezTo>
                      <a:cubicBezTo>
                        <a:pt x="25" y="3"/>
                        <a:pt x="25" y="3"/>
                        <a:pt x="25" y="3"/>
                      </a:cubicBezTo>
                      <a:cubicBezTo>
                        <a:pt x="25" y="3"/>
                        <a:pt x="25" y="2"/>
                        <a:pt x="24" y="2"/>
                      </a:cubicBezTo>
                      <a:cubicBezTo>
                        <a:pt x="19" y="0"/>
                        <a:pt x="19" y="0"/>
                        <a:pt x="19" y="0"/>
                      </a:cubicBezTo>
                      <a:cubicBezTo>
                        <a:pt x="19" y="0"/>
                        <a:pt x="18" y="0"/>
                        <a:pt x="18" y="1"/>
                      </a:cubicBezTo>
                      <a:cubicBezTo>
                        <a:pt x="16" y="5"/>
                        <a:pt x="16" y="5"/>
                        <a:pt x="16" y="5"/>
                      </a:cubicBezTo>
                      <a:cubicBezTo>
                        <a:pt x="16" y="5"/>
                        <a:pt x="16" y="5"/>
                        <a:pt x="16" y="5"/>
                      </a:cubicBezTo>
                      <a:cubicBezTo>
                        <a:pt x="15" y="5"/>
                        <a:pt x="13" y="5"/>
                        <a:pt x="12" y="6"/>
                      </a:cubicBezTo>
                      <a:cubicBezTo>
                        <a:pt x="9" y="3"/>
                        <a:pt x="9" y="3"/>
                        <a:pt x="9" y="3"/>
                      </a:cubicBezTo>
                      <a:cubicBezTo>
                        <a:pt x="9" y="2"/>
                        <a:pt x="8" y="2"/>
                        <a:pt x="7" y="3"/>
                      </a:cubicBezTo>
                      <a:cubicBezTo>
                        <a:pt x="3" y="6"/>
                        <a:pt x="3" y="6"/>
                        <a:pt x="3" y="6"/>
                      </a:cubicBezTo>
                      <a:cubicBezTo>
                        <a:pt x="3" y="7"/>
                        <a:pt x="3" y="7"/>
                        <a:pt x="3" y="8"/>
                      </a:cubicBezTo>
                      <a:cubicBezTo>
                        <a:pt x="6" y="11"/>
                        <a:pt x="6" y="11"/>
                        <a:pt x="6" y="11"/>
                      </a:cubicBezTo>
                      <a:cubicBezTo>
                        <a:pt x="6" y="11"/>
                        <a:pt x="6" y="11"/>
                        <a:pt x="6" y="11"/>
                      </a:cubicBezTo>
                      <a:cubicBezTo>
                        <a:pt x="6" y="12"/>
                        <a:pt x="5" y="12"/>
                        <a:pt x="5" y="13"/>
                      </a:cubicBezTo>
                      <a:cubicBezTo>
                        <a:pt x="5" y="14"/>
                        <a:pt x="5" y="15"/>
                        <a:pt x="5" y="16"/>
                      </a:cubicBezTo>
                      <a:cubicBezTo>
                        <a:pt x="1" y="17"/>
                        <a:pt x="1" y="17"/>
                        <a:pt x="1" y="17"/>
                      </a:cubicBezTo>
                      <a:cubicBezTo>
                        <a:pt x="0" y="17"/>
                        <a:pt x="0" y="17"/>
                        <a:pt x="0" y="18"/>
                      </a:cubicBezTo>
                      <a:cubicBezTo>
                        <a:pt x="1" y="23"/>
                        <a:pt x="1" y="23"/>
                        <a:pt x="1" y="23"/>
                      </a:cubicBezTo>
                      <a:cubicBezTo>
                        <a:pt x="1" y="24"/>
                        <a:pt x="2" y="24"/>
                        <a:pt x="2" y="24"/>
                      </a:cubicBezTo>
                      <a:cubicBezTo>
                        <a:pt x="6" y="23"/>
                        <a:pt x="6" y="23"/>
                        <a:pt x="6" y="23"/>
                      </a:cubicBezTo>
                      <a:cubicBezTo>
                        <a:pt x="6" y="23"/>
                        <a:pt x="6" y="23"/>
                        <a:pt x="6" y="23"/>
                      </a:cubicBezTo>
                      <a:cubicBezTo>
                        <a:pt x="7" y="25"/>
                        <a:pt x="8" y="26"/>
                        <a:pt x="10" y="27"/>
                      </a:cubicBezTo>
                      <a:cubicBezTo>
                        <a:pt x="8" y="31"/>
                        <a:pt x="8" y="31"/>
                        <a:pt x="8" y="31"/>
                      </a:cubicBezTo>
                      <a:cubicBezTo>
                        <a:pt x="8" y="31"/>
                        <a:pt x="9" y="32"/>
                        <a:pt x="9" y="32"/>
                      </a:cubicBezTo>
                      <a:cubicBezTo>
                        <a:pt x="14" y="34"/>
                        <a:pt x="14" y="34"/>
                        <a:pt x="14" y="34"/>
                      </a:cubicBezTo>
                      <a:cubicBezTo>
                        <a:pt x="15" y="34"/>
                        <a:pt x="16" y="34"/>
                        <a:pt x="16" y="33"/>
                      </a:cubicBezTo>
                      <a:cubicBezTo>
                        <a:pt x="17" y="29"/>
                        <a:pt x="17" y="29"/>
                        <a:pt x="17" y="29"/>
                      </a:cubicBezTo>
                      <a:cubicBezTo>
                        <a:pt x="17" y="29"/>
                        <a:pt x="17" y="29"/>
                        <a:pt x="17" y="29"/>
                      </a:cubicBezTo>
                      <a:cubicBezTo>
                        <a:pt x="19" y="29"/>
                        <a:pt x="20" y="29"/>
                        <a:pt x="22" y="28"/>
                      </a:cubicBezTo>
                      <a:cubicBezTo>
                        <a:pt x="24" y="31"/>
                        <a:pt x="24" y="31"/>
                        <a:pt x="24" y="31"/>
                      </a:cubicBezTo>
                      <a:cubicBezTo>
                        <a:pt x="25" y="31"/>
                        <a:pt x="26" y="32"/>
                        <a:pt x="26" y="31"/>
                      </a:cubicBezTo>
                      <a:cubicBezTo>
                        <a:pt x="30" y="28"/>
                        <a:pt x="30" y="28"/>
                        <a:pt x="30" y="28"/>
                      </a:cubicBezTo>
                      <a:cubicBezTo>
                        <a:pt x="31" y="27"/>
                        <a:pt x="31" y="26"/>
                        <a:pt x="30" y="26"/>
                      </a:cubicBezTo>
                      <a:cubicBezTo>
                        <a:pt x="28" y="23"/>
                        <a:pt x="28" y="23"/>
                        <a:pt x="28" y="23"/>
                      </a:cubicBezTo>
                      <a:cubicBezTo>
                        <a:pt x="27" y="23"/>
                        <a:pt x="27" y="23"/>
                        <a:pt x="27" y="23"/>
                      </a:cubicBezTo>
                      <a:cubicBezTo>
                        <a:pt x="28" y="22"/>
                        <a:pt x="28" y="22"/>
                        <a:pt x="28" y="21"/>
                      </a:cubicBezTo>
                      <a:cubicBezTo>
                        <a:pt x="29" y="20"/>
                        <a:pt x="29" y="19"/>
                        <a:pt x="29" y="18"/>
                      </a:cubicBezTo>
                      <a:cubicBezTo>
                        <a:pt x="33" y="17"/>
                        <a:pt x="33" y="17"/>
                        <a:pt x="33" y="17"/>
                      </a:cubicBezTo>
                      <a:cubicBezTo>
                        <a:pt x="33" y="17"/>
                        <a:pt x="34" y="17"/>
                        <a:pt x="34" y="16"/>
                      </a:cubicBezTo>
                      <a:lnTo>
                        <a:pt x="33" y="11"/>
                      </a:lnTo>
                      <a:close/>
                      <a:moveTo>
                        <a:pt x="22" y="19"/>
                      </a:moveTo>
                      <a:cubicBezTo>
                        <a:pt x="21" y="22"/>
                        <a:pt x="18" y="23"/>
                        <a:pt x="15" y="22"/>
                      </a:cubicBezTo>
                      <a:cubicBezTo>
                        <a:pt x="12" y="21"/>
                        <a:pt x="10" y="18"/>
                        <a:pt x="11" y="15"/>
                      </a:cubicBezTo>
                      <a:cubicBezTo>
                        <a:pt x="12" y="12"/>
                        <a:pt x="16" y="10"/>
                        <a:pt x="19" y="11"/>
                      </a:cubicBezTo>
                      <a:cubicBezTo>
                        <a:pt x="22" y="12"/>
                        <a:pt x="23" y="16"/>
                        <a:pt x="22"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 name="Freeform 57"/>
                <p:cNvSpPr>
                  <a:spLocks noEditPoints="1"/>
                </p:cNvSpPr>
                <p:nvPr/>
              </p:nvSpPr>
              <p:spPr bwMode="auto">
                <a:xfrm>
                  <a:off x="5984876" y="469900"/>
                  <a:ext cx="334963" cy="657225"/>
                </a:xfrm>
                <a:custGeom>
                  <a:avLst/>
                  <a:gdLst>
                    <a:gd name="T0" fmla="*/ 76 w 89"/>
                    <a:gd name="T1" fmla="*/ 0 h 175"/>
                    <a:gd name="T2" fmla="*/ 14 w 89"/>
                    <a:gd name="T3" fmla="*/ 0 h 175"/>
                    <a:gd name="T4" fmla="*/ 0 w 89"/>
                    <a:gd name="T5" fmla="*/ 13 h 175"/>
                    <a:gd name="T6" fmla="*/ 0 w 89"/>
                    <a:gd name="T7" fmla="*/ 161 h 175"/>
                    <a:gd name="T8" fmla="*/ 14 w 89"/>
                    <a:gd name="T9" fmla="*/ 175 h 175"/>
                    <a:gd name="T10" fmla="*/ 76 w 89"/>
                    <a:gd name="T11" fmla="*/ 175 h 175"/>
                    <a:gd name="T12" fmla="*/ 89 w 89"/>
                    <a:gd name="T13" fmla="*/ 161 h 175"/>
                    <a:gd name="T14" fmla="*/ 89 w 89"/>
                    <a:gd name="T15" fmla="*/ 13 h 175"/>
                    <a:gd name="T16" fmla="*/ 76 w 89"/>
                    <a:gd name="T17" fmla="*/ 0 h 175"/>
                    <a:gd name="T18" fmla="*/ 33 w 89"/>
                    <a:gd name="T19" fmla="*/ 10 h 175"/>
                    <a:gd name="T20" fmla="*/ 56 w 89"/>
                    <a:gd name="T21" fmla="*/ 10 h 175"/>
                    <a:gd name="T22" fmla="*/ 57 w 89"/>
                    <a:gd name="T23" fmla="*/ 11 h 175"/>
                    <a:gd name="T24" fmla="*/ 56 w 89"/>
                    <a:gd name="T25" fmla="*/ 13 h 175"/>
                    <a:gd name="T26" fmla="*/ 33 w 89"/>
                    <a:gd name="T27" fmla="*/ 13 h 175"/>
                    <a:gd name="T28" fmla="*/ 32 w 89"/>
                    <a:gd name="T29" fmla="*/ 11 h 175"/>
                    <a:gd name="T30" fmla="*/ 33 w 89"/>
                    <a:gd name="T31" fmla="*/ 10 h 175"/>
                    <a:gd name="T32" fmla="*/ 45 w 89"/>
                    <a:gd name="T33" fmla="*/ 165 h 175"/>
                    <a:gd name="T34" fmla="*/ 37 w 89"/>
                    <a:gd name="T35" fmla="*/ 157 h 175"/>
                    <a:gd name="T36" fmla="*/ 45 w 89"/>
                    <a:gd name="T37" fmla="*/ 149 h 175"/>
                    <a:gd name="T38" fmla="*/ 52 w 89"/>
                    <a:gd name="T39" fmla="*/ 157 h 175"/>
                    <a:gd name="T40" fmla="*/ 45 w 89"/>
                    <a:gd name="T41" fmla="*/ 165 h 175"/>
                    <a:gd name="T42" fmla="*/ 83 w 89"/>
                    <a:gd name="T43" fmla="*/ 140 h 175"/>
                    <a:gd name="T44" fmla="*/ 6 w 89"/>
                    <a:gd name="T45" fmla="*/ 140 h 175"/>
                    <a:gd name="T46" fmla="*/ 6 w 89"/>
                    <a:gd name="T47" fmla="*/ 26 h 175"/>
                    <a:gd name="T48" fmla="*/ 83 w 89"/>
                    <a:gd name="T49" fmla="*/ 26 h 175"/>
                    <a:gd name="T50" fmla="*/ 83 w 89"/>
                    <a:gd name="T51" fmla="*/ 14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9" h="175">
                      <a:moveTo>
                        <a:pt x="76" y="0"/>
                      </a:moveTo>
                      <a:cubicBezTo>
                        <a:pt x="14" y="0"/>
                        <a:pt x="14" y="0"/>
                        <a:pt x="14" y="0"/>
                      </a:cubicBezTo>
                      <a:cubicBezTo>
                        <a:pt x="6" y="0"/>
                        <a:pt x="0" y="6"/>
                        <a:pt x="0" y="13"/>
                      </a:cubicBezTo>
                      <a:cubicBezTo>
                        <a:pt x="0" y="161"/>
                        <a:pt x="0" y="161"/>
                        <a:pt x="0" y="161"/>
                      </a:cubicBezTo>
                      <a:cubicBezTo>
                        <a:pt x="0" y="169"/>
                        <a:pt x="6" y="175"/>
                        <a:pt x="14" y="175"/>
                      </a:cubicBezTo>
                      <a:cubicBezTo>
                        <a:pt x="76" y="175"/>
                        <a:pt x="76" y="175"/>
                        <a:pt x="76" y="175"/>
                      </a:cubicBezTo>
                      <a:cubicBezTo>
                        <a:pt x="83" y="175"/>
                        <a:pt x="89" y="169"/>
                        <a:pt x="89" y="161"/>
                      </a:cubicBezTo>
                      <a:cubicBezTo>
                        <a:pt x="89" y="13"/>
                        <a:pt x="89" y="13"/>
                        <a:pt x="89" y="13"/>
                      </a:cubicBezTo>
                      <a:cubicBezTo>
                        <a:pt x="89" y="6"/>
                        <a:pt x="83" y="0"/>
                        <a:pt x="76" y="0"/>
                      </a:cubicBezTo>
                      <a:close/>
                      <a:moveTo>
                        <a:pt x="33" y="10"/>
                      </a:moveTo>
                      <a:cubicBezTo>
                        <a:pt x="56" y="10"/>
                        <a:pt x="56" y="10"/>
                        <a:pt x="56" y="10"/>
                      </a:cubicBezTo>
                      <a:cubicBezTo>
                        <a:pt x="57" y="10"/>
                        <a:pt x="57" y="10"/>
                        <a:pt x="57" y="11"/>
                      </a:cubicBezTo>
                      <a:cubicBezTo>
                        <a:pt x="57" y="12"/>
                        <a:pt x="57" y="13"/>
                        <a:pt x="56" y="13"/>
                      </a:cubicBezTo>
                      <a:cubicBezTo>
                        <a:pt x="33" y="13"/>
                        <a:pt x="33" y="13"/>
                        <a:pt x="33" y="13"/>
                      </a:cubicBezTo>
                      <a:cubicBezTo>
                        <a:pt x="32" y="13"/>
                        <a:pt x="32" y="12"/>
                        <a:pt x="32" y="11"/>
                      </a:cubicBezTo>
                      <a:cubicBezTo>
                        <a:pt x="32" y="10"/>
                        <a:pt x="32" y="10"/>
                        <a:pt x="33" y="10"/>
                      </a:cubicBezTo>
                      <a:close/>
                      <a:moveTo>
                        <a:pt x="45" y="165"/>
                      </a:moveTo>
                      <a:cubicBezTo>
                        <a:pt x="40" y="165"/>
                        <a:pt x="37" y="161"/>
                        <a:pt x="37" y="157"/>
                      </a:cubicBezTo>
                      <a:cubicBezTo>
                        <a:pt x="37" y="152"/>
                        <a:pt x="40" y="149"/>
                        <a:pt x="45" y="149"/>
                      </a:cubicBezTo>
                      <a:cubicBezTo>
                        <a:pt x="49" y="149"/>
                        <a:pt x="52" y="152"/>
                        <a:pt x="52" y="157"/>
                      </a:cubicBezTo>
                      <a:cubicBezTo>
                        <a:pt x="52" y="161"/>
                        <a:pt x="49" y="165"/>
                        <a:pt x="45" y="165"/>
                      </a:cubicBezTo>
                      <a:close/>
                      <a:moveTo>
                        <a:pt x="83" y="140"/>
                      </a:moveTo>
                      <a:cubicBezTo>
                        <a:pt x="6" y="140"/>
                        <a:pt x="6" y="140"/>
                        <a:pt x="6" y="140"/>
                      </a:cubicBezTo>
                      <a:cubicBezTo>
                        <a:pt x="6" y="26"/>
                        <a:pt x="6" y="26"/>
                        <a:pt x="6" y="26"/>
                      </a:cubicBezTo>
                      <a:cubicBezTo>
                        <a:pt x="83" y="26"/>
                        <a:pt x="83" y="26"/>
                        <a:pt x="83" y="26"/>
                      </a:cubicBezTo>
                      <a:lnTo>
                        <a:pt x="83" y="1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 name="Freeform 58"/>
                <p:cNvSpPr>
                  <a:spLocks noEditPoints="1"/>
                </p:cNvSpPr>
                <p:nvPr/>
              </p:nvSpPr>
              <p:spPr bwMode="auto">
                <a:xfrm>
                  <a:off x="6015038" y="714375"/>
                  <a:ext cx="269875" cy="269875"/>
                </a:xfrm>
                <a:custGeom>
                  <a:avLst/>
                  <a:gdLst>
                    <a:gd name="T0" fmla="*/ 72 w 72"/>
                    <a:gd name="T1" fmla="*/ 40 h 72"/>
                    <a:gd name="T2" fmla="*/ 72 w 72"/>
                    <a:gd name="T3" fmla="*/ 33 h 72"/>
                    <a:gd name="T4" fmla="*/ 64 w 72"/>
                    <a:gd name="T5" fmla="*/ 28 h 72"/>
                    <a:gd name="T6" fmla="*/ 69 w 72"/>
                    <a:gd name="T7" fmla="*/ 22 h 72"/>
                    <a:gd name="T8" fmla="*/ 66 w 72"/>
                    <a:gd name="T9" fmla="*/ 16 h 72"/>
                    <a:gd name="T10" fmla="*/ 56 w 72"/>
                    <a:gd name="T11" fmla="*/ 14 h 72"/>
                    <a:gd name="T12" fmla="*/ 57 w 72"/>
                    <a:gd name="T13" fmla="*/ 7 h 72"/>
                    <a:gd name="T14" fmla="*/ 51 w 72"/>
                    <a:gd name="T15" fmla="*/ 4 h 72"/>
                    <a:gd name="T16" fmla="*/ 43 w 72"/>
                    <a:gd name="T17" fmla="*/ 7 h 72"/>
                    <a:gd name="T18" fmla="*/ 40 w 72"/>
                    <a:gd name="T19" fmla="*/ 0 h 72"/>
                    <a:gd name="T20" fmla="*/ 33 w 72"/>
                    <a:gd name="T21" fmla="*/ 0 h 72"/>
                    <a:gd name="T22" fmla="*/ 27 w 72"/>
                    <a:gd name="T23" fmla="*/ 7 h 72"/>
                    <a:gd name="T24" fmla="*/ 22 w 72"/>
                    <a:gd name="T25" fmla="*/ 3 h 72"/>
                    <a:gd name="T26" fmla="*/ 16 w 72"/>
                    <a:gd name="T27" fmla="*/ 7 h 72"/>
                    <a:gd name="T28" fmla="*/ 15 w 72"/>
                    <a:gd name="T29" fmla="*/ 16 h 72"/>
                    <a:gd name="T30" fmla="*/ 7 w 72"/>
                    <a:gd name="T31" fmla="*/ 15 h 72"/>
                    <a:gd name="T32" fmla="*/ 4 w 72"/>
                    <a:gd name="T33" fmla="*/ 21 h 72"/>
                    <a:gd name="T34" fmla="*/ 7 w 72"/>
                    <a:gd name="T35" fmla="*/ 29 h 72"/>
                    <a:gd name="T36" fmla="*/ 0 w 72"/>
                    <a:gd name="T37" fmla="*/ 32 h 72"/>
                    <a:gd name="T38" fmla="*/ 0 w 72"/>
                    <a:gd name="T39" fmla="*/ 39 h 72"/>
                    <a:gd name="T40" fmla="*/ 8 w 72"/>
                    <a:gd name="T41" fmla="*/ 44 h 72"/>
                    <a:gd name="T42" fmla="*/ 3 w 72"/>
                    <a:gd name="T43" fmla="*/ 51 h 72"/>
                    <a:gd name="T44" fmla="*/ 7 w 72"/>
                    <a:gd name="T45" fmla="*/ 57 h 72"/>
                    <a:gd name="T46" fmla="*/ 16 w 72"/>
                    <a:gd name="T47" fmla="*/ 58 h 72"/>
                    <a:gd name="T48" fmla="*/ 15 w 72"/>
                    <a:gd name="T49" fmla="*/ 65 h 72"/>
                    <a:gd name="T50" fmla="*/ 21 w 72"/>
                    <a:gd name="T51" fmla="*/ 68 h 72"/>
                    <a:gd name="T52" fmla="*/ 29 w 72"/>
                    <a:gd name="T53" fmla="*/ 65 h 72"/>
                    <a:gd name="T54" fmla="*/ 32 w 72"/>
                    <a:gd name="T55" fmla="*/ 72 h 72"/>
                    <a:gd name="T56" fmla="*/ 39 w 72"/>
                    <a:gd name="T57" fmla="*/ 72 h 72"/>
                    <a:gd name="T58" fmla="*/ 45 w 72"/>
                    <a:gd name="T59" fmla="*/ 65 h 72"/>
                    <a:gd name="T60" fmla="*/ 51 w 72"/>
                    <a:gd name="T61" fmla="*/ 69 h 72"/>
                    <a:gd name="T62" fmla="*/ 57 w 72"/>
                    <a:gd name="T63" fmla="*/ 65 h 72"/>
                    <a:gd name="T64" fmla="*/ 58 w 72"/>
                    <a:gd name="T65" fmla="*/ 56 h 72"/>
                    <a:gd name="T66" fmla="*/ 65 w 72"/>
                    <a:gd name="T67" fmla="*/ 57 h 72"/>
                    <a:gd name="T68" fmla="*/ 68 w 72"/>
                    <a:gd name="T69" fmla="*/ 51 h 72"/>
                    <a:gd name="T70" fmla="*/ 65 w 72"/>
                    <a:gd name="T71" fmla="*/ 43 h 72"/>
                    <a:gd name="T72" fmla="*/ 36 w 72"/>
                    <a:gd name="T73" fmla="*/ 57 h 72"/>
                    <a:gd name="T74" fmla="*/ 36 w 72"/>
                    <a:gd name="T75" fmla="*/ 15 h 72"/>
                    <a:gd name="T76" fmla="*/ 36 w 72"/>
                    <a:gd name="T77" fmla="*/ 5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 h="72">
                      <a:moveTo>
                        <a:pt x="72" y="42"/>
                      </a:moveTo>
                      <a:cubicBezTo>
                        <a:pt x="72" y="40"/>
                        <a:pt x="72" y="40"/>
                        <a:pt x="72" y="40"/>
                      </a:cubicBezTo>
                      <a:cubicBezTo>
                        <a:pt x="72" y="35"/>
                        <a:pt x="72" y="35"/>
                        <a:pt x="72" y="35"/>
                      </a:cubicBezTo>
                      <a:cubicBezTo>
                        <a:pt x="72" y="33"/>
                        <a:pt x="72" y="33"/>
                        <a:pt x="72" y="33"/>
                      </a:cubicBezTo>
                      <a:cubicBezTo>
                        <a:pt x="65" y="32"/>
                        <a:pt x="65" y="32"/>
                        <a:pt x="65" y="32"/>
                      </a:cubicBezTo>
                      <a:cubicBezTo>
                        <a:pt x="65" y="31"/>
                        <a:pt x="65" y="29"/>
                        <a:pt x="64" y="28"/>
                      </a:cubicBezTo>
                      <a:cubicBezTo>
                        <a:pt x="70" y="23"/>
                        <a:pt x="70" y="23"/>
                        <a:pt x="70" y="23"/>
                      </a:cubicBezTo>
                      <a:cubicBezTo>
                        <a:pt x="69" y="22"/>
                        <a:pt x="69" y="22"/>
                        <a:pt x="69" y="22"/>
                      </a:cubicBezTo>
                      <a:cubicBezTo>
                        <a:pt x="66" y="17"/>
                        <a:pt x="66" y="17"/>
                        <a:pt x="66" y="17"/>
                      </a:cubicBezTo>
                      <a:cubicBezTo>
                        <a:pt x="66" y="16"/>
                        <a:pt x="66" y="16"/>
                        <a:pt x="66" y="16"/>
                      </a:cubicBezTo>
                      <a:cubicBezTo>
                        <a:pt x="59" y="18"/>
                        <a:pt x="59" y="18"/>
                        <a:pt x="59" y="18"/>
                      </a:cubicBezTo>
                      <a:cubicBezTo>
                        <a:pt x="59" y="17"/>
                        <a:pt x="58" y="16"/>
                        <a:pt x="56" y="14"/>
                      </a:cubicBezTo>
                      <a:cubicBezTo>
                        <a:pt x="59" y="8"/>
                        <a:pt x="59" y="8"/>
                        <a:pt x="59" y="8"/>
                      </a:cubicBezTo>
                      <a:cubicBezTo>
                        <a:pt x="57" y="7"/>
                        <a:pt x="57" y="7"/>
                        <a:pt x="57" y="7"/>
                      </a:cubicBezTo>
                      <a:cubicBezTo>
                        <a:pt x="53" y="5"/>
                        <a:pt x="53" y="5"/>
                        <a:pt x="53" y="5"/>
                      </a:cubicBezTo>
                      <a:cubicBezTo>
                        <a:pt x="51" y="4"/>
                        <a:pt x="51" y="4"/>
                        <a:pt x="51" y="4"/>
                      </a:cubicBezTo>
                      <a:cubicBezTo>
                        <a:pt x="47" y="9"/>
                        <a:pt x="47" y="9"/>
                        <a:pt x="47" y="9"/>
                      </a:cubicBezTo>
                      <a:cubicBezTo>
                        <a:pt x="46" y="8"/>
                        <a:pt x="44" y="7"/>
                        <a:pt x="43" y="7"/>
                      </a:cubicBezTo>
                      <a:cubicBezTo>
                        <a:pt x="42" y="0"/>
                        <a:pt x="42" y="0"/>
                        <a:pt x="42" y="0"/>
                      </a:cubicBezTo>
                      <a:cubicBezTo>
                        <a:pt x="40" y="0"/>
                        <a:pt x="40" y="0"/>
                        <a:pt x="40" y="0"/>
                      </a:cubicBezTo>
                      <a:cubicBezTo>
                        <a:pt x="35" y="0"/>
                        <a:pt x="35" y="0"/>
                        <a:pt x="35" y="0"/>
                      </a:cubicBezTo>
                      <a:cubicBezTo>
                        <a:pt x="33" y="0"/>
                        <a:pt x="33" y="0"/>
                        <a:pt x="33" y="0"/>
                      </a:cubicBezTo>
                      <a:cubicBezTo>
                        <a:pt x="32" y="6"/>
                        <a:pt x="32" y="6"/>
                        <a:pt x="32" y="6"/>
                      </a:cubicBezTo>
                      <a:cubicBezTo>
                        <a:pt x="31" y="7"/>
                        <a:pt x="29" y="7"/>
                        <a:pt x="27" y="7"/>
                      </a:cubicBezTo>
                      <a:cubicBezTo>
                        <a:pt x="23" y="2"/>
                        <a:pt x="23" y="2"/>
                        <a:pt x="23" y="2"/>
                      </a:cubicBezTo>
                      <a:cubicBezTo>
                        <a:pt x="22" y="3"/>
                        <a:pt x="22" y="3"/>
                        <a:pt x="22" y="3"/>
                      </a:cubicBezTo>
                      <a:cubicBezTo>
                        <a:pt x="17" y="6"/>
                        <a:pt x="17" y="6"/>
                        <a:pt x="17" y="6"/>
                      </a:cubicBezTo>
                      <a:cubicBezTo>
                        <a:pt x="16" y="7"/>
                        <a:pt x="16" y="7"/>
                        <a:pt x="16" y="7"/>
                      </a:cubicBezTo>
                      <a:cubicBezTo>
                        <a:pt x="18" y="13"/>
                        <a:pt x="18" y="13"/>
                        <a:pt x="18" y="13"/>
                      </a:cubicBezTo>
                      <a:cubicBezTo>
                        <a:pt x="17" y="13"/>
                        <a:pt x="16" y="15"/>
                        <a:pt x="15" y="16"/>
                      </a:cubicBezTo>
                      <a:cubicBezTo>
                        <a:pt x="8" y="13"/>
                        <a:pt x="8" y="13"/>
                        <a:pt x="8" y="13"/>
                      </a:cubicBezTo>
                      <a:cubicBezTo>
                        <a:pt x="7" y="15"/>
                        <a:pt x="7" y="15"/>
                        <a:pt x="7" y="15"/>
                      </a:cubicBezTo>
                      <a:cubicBezTo>
                        <a:pt x="5" y="19"/>
                        <a:pt x="5" y="19"/>
                        <a:pt x="5" y="19"/>
                      </a:cubicBezTo>
                      <a:cubicBezTo>
                        <a:pt x="4" y="21"/>
                        <a:pt x="4" y="21"/>
                        <a:pt x="4" y="21"/>
                      </a:cubicBezTo>
                      <a:cubicBezTo>
                        <a:pt x="9" y="25"/>
                        <a:pt x="9" y="25"/>
                        <a:pt x="9" y="25"/>
                      </a:cubicBezTo>
                      <a:cubicBezTo>
                        <a:pt x="8" y="26"/>
                        <a:pt x="8" y="28"/>
                        <a:pt x="7" y="29"/>
                      </a:cubicBezTo>
                      <a:cubicBezTo>
                        <a:pt x="0" y="30"/>
                        <a:pt x="0" y="30"/>
                        <a:pt x="0" y="30"/>
                      </a:cubicBezTo>
                      <a:cubicBezTo>
                        <a:pt x="0" y="32"/>
                        <a:pt x="0" y="32"/>
                        <a:pt x="0" y="32"/>
                      </a:cubicBezTo>
                      <a:cubicBezTo>
                        <a:pt x="0" y="37"/>
                        <a:pt x="0" y="37"/>
                        <a:pt x="0" y="37"/>
                      </a:cubicBezTo>
                      <a:cubicBezTo>
                        <a:pt x="0" y="39"/>
                        <a:pt x="0" y="39"/>
                        <a:pt x="0" y="39"/>
                      </a:cubicBezTo>
                      <a:cubicBezTo>
                        <a:pt x="7" y="40"/>
                        <a:pt x="7" y="40"/>
                        <a:pt x="7" y="40"/>
                      </a:cubicBezTo>
                      <a:cubicBezTo>
                        <a:pt x="7" y="42"/>
                        <a:pt x="7" y="43"/>
                        <a:pt x="8" y="44"/>
                      </a:cubicBezTo>
                      <a:cubicBezTo>
                        <a:pt x="2" y="49"/>
                        <a:pt x="2" y="49"/>
                        <a:pt x="2" y="49"/>
                      </a:cubicBezTo>
                      <a:cubicBezTo>
                        <a:pt x="3" y="51"/>
                        <a:pt x="3" y="51"/>
                        <a:pt x="3" y="51"/>
                      </a:cubicBezTo>
                      <a:cubicBezTo>
                        <a:pt x="6" y="55"/>
                        <a:pt x="6" y="55"/>
                        <a:pt x="6" y="55"/>
                      </a:cubicBezTo>
                      <a:cubicBezTo>
                        <a:pt x="7" y="57"/>
                        <a:pt x="7" y="57"/>
                        <a:pt x="7" y="57"/>
                      </a:cubicBezTo>
                      <a:cubicBezTo>
                        <a:pt x="13" y="54"/>
                        <a:pt x="13" y="54"/>
                        <a:pt x="13" y="54"/>
                      </a:cubicBezTo>
                      <a:cubicBezTo>
                        <a:pt x="14" y="55"/>
                        <a:pt x="15" y="57"/>
                        <a:pt x="16" y="58"/>
                      </a:cubicBezTo>
                      <a:cubicBezTo>
                        <a:pt x="13" y="64"/>
                        <a:pt x="13" y="64"/>
                        <a:pt x="13" y="64"/>
                      </a:cubicBezTo>
                      <a:cubicBezTo>
                        <a:pt x="15" y="65"/>
                        <a:pt x="15" y="65"/>
                        <a:pt x="15" y="65"/>
                      </a:cubicBezTo>
                      <a:cubicBezTo>
                        <a:pt x="19" y="68"/>
                        <a:pt x="19" y="68"/>
                        <a:pt x="19" y="68"/>
                      </a:cubicBezTo>
                      <a:cubicBezTo>
                        <a:pt x="21" y="68"/>
                        <a:pt x="21" y="68"/>
                        <a:pt x="21" y="68"/>
                      </a:cubicBezTo>
                      <a:cubicBezTo>
                        <a:pt x="25" y="64"/>
                        <a:pt x="25" y="64"/>
                        <a:pt x="25" y="64"/>
                      </a:cubicBezTo>
                      <a:cubicBezTo>
                        <a:pt x="26" y="64"/>
                        <a:pt x="28" y="65"/>
                        <a:pt x="29" y="65"/>
                      </a:cubicBezTo>
                      <a:cubicBezTo>
                        <a:pt x="30" y="72"/>
                        <a:pt x="30" y="72"/>
                        <a:pt x="30" y="72"/>
                      </a:cubicBezTo>
                      <a:cubicBezTo>
                        <a:pt x="32" y="72"/>
                        <a:pt x="32" y="72"/>
                        <a:pt x="32" y="72"/>
                      </a:cubicBezTo>
                      <a:cubicBezTo>
                        <a:pt x="37" y="72"/>
                        <a:pt x="37" y="72"/>
                        <a:pt x="37" y="72"/>
                      </a:cubicBezTo>
                      <a:cubicBezTo>
                        <a:pt x="39" y="72"/>
                        <a:pt x="39" y="72"/>
                        <a:pt x="39" y="72"/>
                      </a:cubicBezTo>
                      <a:cubicBezTo>
                        <a:pt x="40" y="66"/>
                        <a:pt x="40" y="66"/>
                        <a:pt x="40" y="66"/>
                      </a:cubicBezTo>
                      <a:cubicBezTo>
                        <a:pt x="42" y="65"/>
                        <a:pt x="43" y="65"/>
                        <a:pt x="45" y="65"/>
                      </a:cubicBezTo>
                      <a:cubicBezTo>
                        <a:pt x="49" y="70"/>
                        <a:pt x="49" y="70"/>
                        <a:pt x="49" y="70"/>
                      </a:cubicBezTo>
                      <a:cubicBezTo>
                        <a:pt x="51" y="69"/>
                        <a:pt x="51" y="69"/>
                        <a:pt x="51" y="69"/>
                      </a:cubicBezTo>
                      <a:cubicBezTo>
                        <a:pt x="55" y="66"/>
                        <a:pt x="55" y="66"/>
                        <a:pt x="55" y="66"/>
                      </a:cubicBezTo>
                      <a:cubicBezTo>
                        <a:pt x="57" y="65"/>
                        <a:pt x="57" y="65"/>
                        <a:pt x="57" y="65"/>
                      </a:cubicBezTo>
                      <a:cubicBezTo>
                        <a:pt x="54" y="60"/>
                        <a:pt x="54" y="60"/>
                        <a:pt x="54" y="60"/>
                      </a:cubicBezTo>
                      <a:cubicBezTo>
                        <a:pt x="55" y="59"/>
                        <a:pt x="57" y="58"/>
                        <a:pt x="58" y="56"/>
                      </a:cubicBezTo>
                      <a:cubicBezTo>
                        <a:pt x="64" y="59"/>
                        <a:pt x="64" y="59"/>
                        <a:pt x="64" y="59"/>
                      </a:cubicBezTo>
                      <a:cubicBezTo>
                        <a:pt x="65" y="57"/>
                        <a:pt x="65" y="57"/>
                        <a:pt x="65" y="57"/>
                      </a:cubicBezTo>
                      <a:cubicBezTo>
                        <a:pt x="68" y="53"/>
                        <a:pt x="68" y="53"/>
                        <a:pt x="68" y="53"/>
                      </a:cubicBezTo>
                      <a:cubicBezTo>
                        <a:pt x="68" y="51"/>
                        <a:pt x="68" y="51"/>
                        <a:pt x="68" y="51"/>
                      </a:cubicBezTo>
                      <a:cubicBezTo>
                        <a:pt x="63" y="47"/>
                        <a:pt x="63" y="47"/>
                        <a:pt x="63" y="47"/>
                      </a:cubicBezTo>
                      <a:cubicBezTo>
                        <a:pt x="64" y="46"/>
                        <a:pt x="64" y="44"/>
                        <a:pt x="65" y="43"/>
                      </a:cubicBezTo>
                      <a:lnTo>
                        <a:pt x="72" y="42"/>
                      </a:lnTo>
                      <a:close/>
                      <a:moveTo>
                        <a:pt x="36" y="57"/>
                      </a:moveTo>
                      <a:cubicBezTo>
                        <a:pt x="25" y="57"/>
                        <a:pt x="15" y="48"/>
                        <a:pt x="15" y="36"/>
                      </a:cubicBezTo>
                      <a:cubicBezTo>
                        <a:pt x="15" y="25"/>
                        <a:pt x="25" y="15"/>
                        <a:pt x="36" y="15"/>
                      </a:cubicBezTo>
                      <a:cubicBezTo>
                        <a:pt x="47" y="15"/>
                        <a:pt x="57" y="25"/>
                        <a:pt x="57" y="36"/>
                      </a:cubicBezTo>
                      <a:cubicBezTo>
                        <a:pt x="57" y="48"/>
                        <a:pt x="47" y="57"/>
                        <a:pt x="3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 name="Oval 59"/>
                <p:cNvSpPr>
                  <a:spLocks noChangeArrowheads="1"/>
                </p:cNvSpPr>
                <p:nvPr/>
              </p:nvSpPr>
              <p:spPr bwMode="auto">
                <a:xfrm>
                  <a:off x="6105526" y="803275"/>
                  <a:ext cx="93663" cy="936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32" name="文本框 31"/>
            <p:cNvSpPr txBox="1"/>
            <p:nvPr/>
          </p:nvSpPr>
          <p:spPr>
            <a:xfrm>
              <a:off x="9083828" y="5262568"/>
              <a:ext cx="2399292" cy="892552"/>
            </a:xfrm>
            <a:prstGeom prst="rect">
              <a:avLst/>
            </a:prstGeom>
            <a:noFill/>
          </p:spPr>
          <p:txBody>
            <a:bodyPr wrap="square" rtlCol="0">
              <a:spAutoFit/>
            </a:bodyPr>
            <a:lstStyle>
              <a:defPPr>
                <a:defRPr lang="zh-CN"/>
              </a:defPPr>
              <a:lvl1pPr>
                <a:lnSpc>
                  <a:spcPct val="130000"/>
                </a:lnSpc>
                <a:defRPr sz="2000">
                  <a:solidFill>
                    <a:schemeClr val="bg1"/>
                  </a:solidFill>
                  <a:latin typeface="+mn-ea"/>
                </a:defRPr>
              </a:lvl1pPr>
            </a:lstStyle>
            <a:p>
              <a:r>
                <a:rPr lang="zh-CN" altLang="en-US" dirty="0">
                  <a:solidFill>
                    <a:schemeClr val="tx1"/>
                  </a:solidFill>
                </a:rPr>
                <a:t>沉淀后，我愿意做一个温暖的人，有</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1000"/>
                                </p:stCondLst>
                                <p:childTnLst>
                                  <p:par>
                                    <p:cTn id="9" presetID="2" presetClass="entr" presetSubtype="1" fill="hold" nodeType="afterEffect" p14:presetBounceEnd="16000">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14:bounceEnd="16000">
                                          <p:cBhvr additive="base">
                                            <p:cTn id="11" dur="1000" fill="hold"/>
                                            <p:tgtEl>
                                              <p:spTgt spid="7"/>
                                            </p:tgtEl>
                                            <p:attrNameLst>
                                              <p:attrName>ppt_x</p:attrName>
                                            </p:attrNameLst>
                                          </p:cBhvr>
                                          <p:tavLst>
                                            <p:tav tm="0">
                                              <p:val>
                                                <p:strVal val="#ppt_x"/>
                                              </p:val>
                                            </p:tav>
                                            <p:tav tm="100000">
                                              <p:val>
                                                <p:strVal val="#ppt_x"/>
                                              </p:val>
                                            </p:tav>
                                          </p:tavLst>
                                        </p:anim>
                                        <p:anim calcmode="lin" valueType="num" p14:bounceEnd="16000">
                                          <p:cBhvr additive="base">
                                            <p:cTn id="12" dur="10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1" decel="1460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additive="base">
                                            <p:cTn id="16" dur="750" fill="hold"/>
                                            <p:tgtEl>
                                              <p:spTgt spid="4"/>
                                            </p:tgtEl>
                                            <p:attrNameLst>
                                              <p:attrName>ppt_x</p:attrName>
                                            </p:attrNameLst>
                                          </p:cBhvr>
                                          <p:tavLst>
                                            <p:tav tm="0">
                                              <p:val>
                                                <p:strVal val="#ppt_x"/>
                                              </p:val>
                                            </p:tav>
                                            <p:tav tm="100000">
                                              <p:val>
                                                <p:strVal val="#ppt_x"/>
                                              </p:val>
                                            </p:tav>
                                          </p:tavLst>
                                        </p:anim>
                                        <p:anim calcmode="lin" valueType="num">
                                          <p:cBhvr additive="base">
                                            <p:cTn id="17" dur="750" fill="hold"/>
                                            <p:tgtEl>
                                              <p:spTgt spid="4"/>
                                            </p:tgtEl>
                                            <p:attrNameLst>
                                              <p:attrName>ppt_y</p:attrName>
                                            </p:attrNameLst>
                                          </p:cBhvr>
                                          <p:tavLst>
                                            <p:tav tm="0">
                                              <p:val>
                                                <p:strVal val="0-#ppt_h/2"/>
                                              </p:val>
                                            </p:tav>
                                            <p:tav tm="100000">
                                              <p:val>
                                                <p:strVal val="#ppt_y"/>
                                              </p:val>
                                            </p:tav>
                                          </p:tavLst>
                                        </p:anim>
                                      </p:childTnLst>
                                    </p:cTn>
                                  </p:par>
                                </p:childTnLst>
                              </p:cTn>
                            </p:par>
                            <p:par>
                              <p:cTn id="18" fill="hold">
                                <p:stCondLst>
                                  <p:cond delay="1975"/>
                                </p:stCondLst>
                                <p:childTnLst>
                                  <p:par>
                                    <p:cTn id="19" presetID="2" presetClass="entr" presetSubtype="1" decel="14600" fill="hold" grpId="0" nodeType="afterEffect">
                                      <p:stCondLst>
                                        <p:cond delay="0"/>
                                      </p:stCondLst>
                                      <p:iterate type="lt">
                                        <p:tmPct val="10000"/>
                                      </p:iterate>
                                      <p:childTnLst>
                                        <p:set>
                                          <p:cBhvr>
                                            <p:cTn id="20" dur="1" fill="hold">
                                              <p:stCondLst>
                                                <p:cond delay="0"/>
                                              </p:stCondLst>
                                            </p:cTn>
                                            <p:tgtEl>
                                              <p:spTgt spid="5"/>
                                            </p:tgtEl>
                                            <p:attrNameLst>
                                              <p:attrName>style.visibility</p:attrName>
                                            </p:attrNameLst>
                                          </p:cBhvr>
                                          <p:to>
                                            <p:strVal val="visible"/>
                                          </p:to>
                                        </p:set>
                                        <p:anim calcmode="lin" valueType="num">
                                          <p:cBhvr additive="base">
                                            <p:cTn id="21" dur="750" fill="hold"/>
                                            <p:tgtEl>
                                              <p:spTgt spid="5"/>
                                            </p:tgtEl>
                                            <p:attrNameLst>
                                              <p:attrName>ppt_x</p:attrName>
                                            </p:attrNameLst>
                                          </p:cBhvr>
                                          <p:tavLst>
                                            <p:tav tm="0">
                                              <p:val>
                                                <p:strVal val="#ppt_x"/>
                                              </p:val>
                                            </p:tav>
                                            <p:tav tm="100000">
                                              <p:val>
                                                <p:strVal val="#ppt_x"/>
                                              </p:val>
                                            </p:tav>
                                          </p:tavLst>
                                        </p:anim>
                                        <p:anim calcmode="lin" valueType="num">
                                          <p:cBhvr additive="base">
                                            <p:cTn id="22" dur="750" fill="hold"/>
                                            <p:tgtEl>
                                              <p:spTgt spid="5"/>
                                            </p:tgtEl>
                                            <p:attrNameLst>
                                              <p:attrName>ppt_y</p:attrName>
                                            </p:attrNameLst>
                                          </p:cBhvr>
                                          <p:tavLst>
                                            <p:tav tm="0">
                                              <p:val>
                                                <p:strVal val="0-#ppt_h/2"/>
                                              </p:val>
                                            </p:tav>
                                            <p:tav tm="100000">
                                              <p:val>
                                                <p:strVal val="#ppt_y"/>
                                              </p:val>
                                            </p:tav>
                                          </p:tavLst>
                                        </p:anim>
                                      </p:childTnLst>
                                    </p:cTn>
                                  </p:par>
                                </p:childTnLst>
                              </p:cTn>
                            </p:par>
                            <p:par>
                              <p:cTn id="23" fill="hold">
                                <p:stCondLst>
                                  <p:cond delay="4599"/>
                                </p:stCondLst>
                                <p:childTnLst>
                                  <p:par>
                                    <p:cTn id="24" presetID="10"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750"/>
                                            <p:tgtEl>
                                              <p:spTgt spid="9"/>
                                            </p:tgtEl>
                                          </p:cBhvr>
                                        </p:animEffect>
                                      </p:childTnLst>
                                    </p:cTn>
                                  </p:par>
                                  <p:par>
                                    <p:cTn id="27" presetID="10" presetClass="entr" presetSubtype="0" fill="hold" nodeType="withEffect">
                                      <p:stCondLst>
                                        <p:cond delay="175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childTnLst>
                                    </p:cTn>
                                  </p:par>
                                  <p:par>
                                    <p:cTn id="30" presetID="10" presetClass="entr" presetSubtype="0" fill="hold" nodeType="withEffect">
                                      <p:stCondLst>
                                        <p:cond delay="175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childTnLst>
                                    </p:cTn>
                                  </p:par>
                                  <p:par>
                                    <p:cTn id="33" presetID="10" presetClass="entr" presetSubtype="0" fill="hold" nodeType="withEffect">
                                      <p:stCondLst>
                                        <p:cond delay="175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1" decel="1460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additive="base">
                                            <p:cTn id="16" dur="750" fill="hold"/>
                                            <p:tgtEl>
                                              <p:spTgt spid="4"/>
                                            </p:tgtEl>
                                            <p:attrNameLst>
                                              <p:attrName>ppt_x</p:attrName>
                                            </p:attrNameLst>
                                          </p:cBhvr>
                                          <p:tavLst>
                                            <p:tav tm="0">
                                              <p:val>
                                                <p:strVal val="#ppt_x"/>
                                              </p:val>
                                            </p:tav>
                                            <p:tav tm="100000">
                                              <p:val>
                                                <p:strVal val="#ppt_x"/>
                                              </p:val>
                                            </p:tav>
                                          </p:tavLst>
                                        </p:anim>
                                        <p:anim calcmode="lin" valueType="num">
                                          <p:cBhvr additive="base">
                                            <p:cTn id="17" dur="750" fill="hold"/>
                                            <p:tgtEl>
                                              <p:spTgt spid="4"/>
                                            </p:tgtEl>
                                            <p:attrNameLst>
                                              <p:attrName>ppt_y</p:attrName>
                                            </p:attrNameLst>
                                          </p:cBhvr>
                                          <p:tavLst>
                                            <p:tav tm="0">
                                              <p:val>
                                                <p:strVal val="0-#ppt_h/2"/>
                                              </p:val>
                                            </p:tav>
                                            <p:tav tm="100000">
                                              <p:val>
                                                <p:strVal val="#ppt_y"/>
                                              </p:val>
                                            </p:tav>
                                          </p:tavLst>
                                        </p:anim>
                                      </p:childTnLst>
                                    </p:cTn>
                                  </p:par>
                                </p:childTnLst>
                              </p:cTn>
                            </p:par>
                            <p:par>
                              <p:cTn id="18" fill="hold">
                                <p:stCondLst>
                                  <p:cond delay="1975"/>
                                </p:stCondLst>
                                <p:childTnLst>
                                  <p:par>
                                    <p:cTn id="19" presetID="2" presetClass="entr" presetSubtype="1" decel="14600" fill="hold" grpId="0" nodeType="afterEffect">
                                      <p:stCondLst>
                                        <p:cond delay="0"/>
                                      </p:stCondLst>
                                      <p:iterate type="lt">
                                        <p:tmPct val="10000"/>
                                      </p:iterate>
                                      <p:childTnLst>
                                        <p:set>
                                          <p:cBhvr>
                                            <p:cTn id="20" dur="1" fill="hold">
                                              <p:stCondLst>
                                                <p:cond delay="0"/>
                                              </p:stCondLst>
                                            </p:cTn>
                                            <p:tgtEl>
                                              <p:spTgt spid="5"/>
                                            </p:tgtEl>
                                            <p:attrNameLst>
                                              <p:attrName>style.visibility</p:attrName>
                                            </p:attrNameLst>
                                          </p:cBhvr>
                                          <p:to>
                                            <p:strVal val="visible"/>
                                          </p:to>
                                        </p:set>
                                        <p:anim calcmode="lin" valueType="num">
                                          <p:cBhvr additive="base">
                                            <p:cTn id="21" dur="750" fill="hold"/>
                                            <p:tgtEl>
                                              <p:spTgt spid="5"/>
                                            </p:tgtEl>
                                            <p:attrNameLst>
                                              <p:attrName>ppt_x</p:attrName>
                                            </p:attrNameLst>
                                          </p:cBhvr>
                                          <p:tavLst>
                                            <p:tav tm="0">
                                              <p:val>
                                                <p:strVal val="#ppt_x"/>
                                              </p:val>
                                            </p:tav>
                                            <p:tav tm="100000">
                                              <p:val>
                                                <p:strVal val="#ppt_x"/>
                                              </p:val>
                                            </p:tav>
                                          </p:tavLst>
                                        </p:anim>
                                        <p:anim calcmode="lin" valueType="num">
                                          <p:cBhvr additive="base">
                                            <p:cTn id="22" dur="750" fill="hold"/>
                                            <p:tgtEl>
                                              <p:spTgt spid="5"/>
                                            </p:tgtEl>
                                            <p:attrNameLst>
                                              <p:attrName>ppt_y</p:attrName>
                                            </p:attrNameLst>
                                          </p:cBhvr>
                                          <p:tavLst>
                                            <p:tav tm="0">
                                              <p:val>
                                                <p:strVal val="0-#ppt_h/2"/>
                                              </p:val>
                                            </p:tav>
                                            <p:tav tm="100000">
                                              <p:val>
                                                <p:strVal val="#ppt_y"/>
                                              </p:val>
                                            </p:tav>
                                          </p:tavLst>
                                        </p:anim>
                                      </p:childTnLst>
                                    </p:cTn>
                                  </p:par>
                                </p:childTnLst>
                              </p:cTn>
                            </p:par>
                            <p:par>
                              <p:cTn id="23" fill="hold">
                                <p:stCondLst>
                                  <p:cond delay="4599"/>
                                </p:stCondLst>
                                <p:childTnLst>
                                  <p:par>
                                    <p:cTn id="24" presetID="10"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750"/>
                                            <p:tgtEl>
                                              <p:spTgt spid="9"/>
                                            </p:tgtEl>
                                          </p:cBhvr>
                                        </p:animEffect>
                                      </p:childTnLst>
                                    </p:cTn>
                                  </p:par>
                                  <p:par>
                                    <p:cTn id="27" presetID="10" presetClass="entr" presetSubtype="0" fill="hold" nodeType="withEffect">
                                      <p:stCondLst>
                                        <p:cond delay="175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childTnLst>
                                    </p:cTn>
                                  </p:par>
                                  <p:par>
                                    <p:cTn id="30" presetID="10" presetClass="entr" presetSubtype="0" fill="hold" nodeType="withEffect">
                                      <p:stCondLst>
                                        <p:cond delay="175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childTnLst>
                                    </p:cTn>
                                  </p:par>
                                  <p:par>
                                    <p:cTn id="33" presetID="10" presetClass="entr" presetSubtype="0" fill="hold" nodeType="withEffect">
                                      <p:stCondLst>
                                        <p:cond delay="175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9"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6096000" cy="6858000"/>
          </a:xfrm>
          <a:prstGeom prst="rect">
            <a:avLst/>
          </a:prstGeom>
          <a:solidFill>
            <a:srgbClr val="ED9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583746" y="2112360"/>
            <a:ext cx="3062282" cy="4745640"/>
            <a:chOff x="7437438" y="1325562"/>
            <a:chExt cx="2714626" cy="4206875"/>
          </a:xfrm>
        </p:grpSpPr>
        <p:sp>
          <p:nvSpPr>
            <p:cNvPr id="21" name="Freeform 137"/>
            <p:cNvSpPr/>
            <p:nvPr/>
          </p:nvSpPr>
          <p:spPr bwMode="auto">
            <a:xfrm>
              <a:off x="7748588" y="3328987"/>
              <a:ext cx="222250" cy="822325"/>
            </a:xfrm>
            <a:custGeom>
              <a:avLst/>
              <a:gdLst>
                <a:gd name="T0" fmla="*/ 59 w 59"/>
                <a:gd name="T1" fmla="*/ 24 h 219"/>
                <a:gd name="T2" fmla="*/ 24 w 59"/>
                <a:gd name="T3" fmla="*/ 32 h 219"/>
                <a:gd name="T4" fmla="*/ 1 w 59"/>
                <a:gd name="T5" fmla="*/ 147 h 219"/>
                <a:gd name="T6" fmla="*/ 57 w 59"/>
                <a:gd name="T7" fmla="*/ 213 h 219"/>
                <a:gd name="T8" fmla="*/ 59 w 59"/>
                <a:gd name="T9" fmla="*/ 24 h 219"/>
              </a:gdLst>
              <a:ahLst/>
              <a:cxnLst>
                <a:cxn ang="0">
                  <a:pos x="T0" y="T1"/>
                </a:cxn>
                <a:cxn ang="0">
                  <a:pos x="T2" y="T3"/>
                </a:cxn>
                <a:cxn ang="0">
                  <a:pos x="T4" y="T5"/>
                </a:cxn>
                <a:cxn ang="0">
                  <a:pos x="T6" y="T7"/>
                </a:cxn>
                <a:cxn ang="0">
                  <a:pos x="T8" y="T9"/>
                </a:cxn>
              </a:cxnLst>
              <a:rect l="0" t="0" r="r" b="b"/>
              <a:pathLst>
                <a:path w="59" h="219">
                  <a:moveTo>
                    <a:pt x="59" y="24"/>
                  </a:moveTo>
                  <a:cubicBezTo>
                    <a:pt x="59" y="24"/>
                    <a:pt x="39" y="0"/>
                    <a:pt x="24" y="32"/>
                  </a:cubicBezTo>
                  <a:cubicBezTo>
                    <a:pt x="8" y="64"/>
                    <a:pt x="1" y="123"/>
                    <a:pt x="1" y="147"/>
                  </a:cubicBezTo>
                  <a:cubicBezTo>
                    <a:pt x="0" y="171"/>
                    <a:pt x="36" y="219"/>
                    <a:pt x="57" y="213"/>
                  </a:cubicBezTo>
                  <a:lnTo>
                    <a:pt x="59" y="24"/>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38"/>
            <p:cNvSpPr/>
            <p:nvPr/>
          </p:nvSpPr>
          <p:spPr bwMode="auto">
            <a:xfrm>
              <a:off x="7748588" y="3328987"/>
              <a:ext cx="222250" cy="822325"/>
            </a:xfrm>
            <a:custGeom>
              <a:avLst/>
              <a:gdLst>
                <a:gd name="T0" fmla="*/ 24 w 59"/>
                <a:gd name="T1" fmla="*/ 32 h 219"/>
                <a:gd name="T2" fmla="*/ 23 w 59"/>
                <a:gd name="T3" fmla="*/ 33 h 219"/>
                <a:gd name="T4" fmla="*/ 24 w 59"/>
                <a:gd name="T5" fmla="*/ 33 h 219"/>
                <a:gd name="T6" fmla="*/ 44 w 59"/>
                <a:gd name="T7" fmla="*/ 48 h 219"/>
                <a:gd name="T8" fmla="*/ 41 w 59"/>
                <a:gd name="T9" fmla="*/ 81 h 219"/>
                <a:gd name="T10" fmla="*/ 38 w 59"/>
                <a:gd name="T11" fmla="*/ 111 h 219"/>
                <a:gd name="T12" fmla="*/ 37 w 59"/>
                <a:gd name="T13" fmla="*/ 133 h 219"/>
                <a:gd name="T14" fmla="*/ 26 w 59"/>
                <a:gd name="T15" fmla="*/ 139 h 219"/>
                <a:gd name="T16" fmla="*/ 42 w 59"/>
                <a:gd name="T17" fmla="*/ 160 h 219"/>
                <a:gd name="T18" fmla="*/ 42 w 59"/>
                <a:gd name="T19" fmla="*/ 199 h 219"/>
                <a:gd name="T20" fmla="*/ 25 w 59"/>
                <a:gd name="T21" fmla="*/ 187 h 219"/>
                <a:gd name="T22" fmla="*/ 16 w 59"/>
                <a:gd name="T23" fmla="*/ 173 h 219"/>
                <a:gd name="T24" fmla="*/ 8 w 59"/>
                <a:gd name="T25" fmla="*/ 155 h 219"/>
                <a:gd name="T26" fmla="*/ 1 w 59"/>
                <a:gd name="T27" fmla="*/ 147 h 219"/>
                <a:gd name="T28" fmla="*/ 57 w 59"/>
                <a:gd name="T29" fmla="*/ 213 h 219"/>
                <a:gd name="T30" fmla="*/ 59 w 59"/>
                <a:gd name="T31" fmla="*/ 24 h 219"/>
                <a:gd name="T32" fmla="*/ 24 w 59"/>
                <a:gd name="T33" fmla="*/ 3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219">
                  <a:moveTo>
                    <a:pt x="24" y="32"/>
                  </a:moveTo>
                  <a:cubicBezTo>
                    <a:pt x="24" y="32"/>
                    <a:pt x="23" y="33"/>
                    <a:pt x="23" y="33"/>
                  </a:cubicBezTo>
                  <a:cubicBezTo>
                    <a:pt x="24" y="33"/>
                    <a:pt x="24" y="33"/>
                    <a:pt x="24" y="33"/>
                  </a:cubicBezTo>
                  <a:cubicBezTo>
                    <a:pt x="32" y="19"/>
                    <a:pt x="45" y="32"/>
                    <a:pt x="44" y="48"/>
                  </a:cubicBezTo>
                  <a:cubicBezTo>
                    <a:pt x="43" y="59"/>
                    <a:pt x="43" y="70"/>
                    <a:pt x="41" y="81"/>
                  </a:cubicBezTo>
                  <a:cubicBezTo>
                    <a:pt x="39" y="91"/>
                    <a:pt x="38" y="101"/>
                    <a:pt x="38" y="111"/>
                  </a:cubicBezTo>
                  <a:cubicBezTo>
                    <a:pt x="38" y="119"/>
                    <a:pt x="42" y="126"/>
                    <a:pt x="37" y="133"/>
                  </a:cubicBezTo>
                  <a:cubicBezTo>
                    <a:pt x="35" y="137"/>
                    <a:pt x="29" y="137"/>
                    <a:pt x="26" y="139"/>
                  </a:cubicBezTo>
                  <a:cubicBezTo>
                    <a:pt x="33" y="145"/>
                    <a:pt x="39" y="151"/>
                    <a:pt x="42" y="160"/>
                  </a:cubicBezTo>
                  <a:cubicBezTo>
                    <a:pt x="44" y="165"/>
                    <a:pt x="46" y="194"/>
                    <a:pt x="42" y="199"/>
                  </a:cubicBezTo>
                  <a:cubicBezTo>
                    <a:pt x="38" y="205"/>
                    <a:pt x="29" y="191"/>
                    <a:pt x="25" y="187"/>
                  </a:cubicBezTo>
                  <a:cubicBezTo>
                    <a:pt x="21" y="184"/>
                    <a:pt x="18" y="178"/>
                    <a:pt x="16" y="173"/>
                  </a:cubicBezTo>
                  <a:cubicBezTo>
                    <a:pt x="13" y="167"/>
                    <a:pt x="10" y="161"/>
                    <a:pt x="8" y="155"/>
                  </a:cubicBezTo>
                  <a:cubicBezTo>
                    <a:pt x="6" y="151"/>
                    <a:pt x="1" y="132"/>
                    <a:pt x="1" y="147"/>
                  </a:cubicBezTo>
                  <a:cubicBezTo>
                    <a:pt x="0" y="171"/>
                    <a:pt x="36" y="219"/>
                    <a:pt x="57" y="213"/>
                  </a:cubicBezTo>
                  <a:cubicBezTo>
                    <a:pt x="59" y="24"/>
                    <a:pt x="59" y="24"/>
                    <a:pt x="59" y="24"/>
                  </a:cubicBezTo>
                  <a:cubicBezTo>
                    <a:pt x="59" y="24"/>
                    <a:pt x="39" y="0"/>
                    <a:pt x="24" y="32"/>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39"/>
            <p:cNvSpPr/>
            <p:nvPr/>
          </p:nvSpPr>
          <p:spPr bwMode="auto">
            <a:xfrm>
              <a:off x="8699501" y="1397000"/>
              <a:ext cx="1452563" cy="2371725"/>
            </a:xfrm>
            <a:custGeom>
              <a:avLst/>
              <a:gdLst>
                <a:gd name="T0" fmla="*/ 915 w 915"/>
                <a:gd name="T1" fmla="*/ 1494 h 1494"/>
                <a:gd name="T2" fmla="*/ 0 w 915"/>
                <a:gd name="T3" fmla="*/ 1494 h 1494"/>
                <a:gd name="T4" fmla="*/ 0 w 915"/>
                <a:gd name="T5" fmla="*/ 0 h 1494"/>
                <a:gd name="T6" fmla="*/ 870 w 915"/>
                <a:gd name="T7" fmla="*/ 0 h 1494"/>
                <a:gd name="T8" fmla="*/ 915 w 915"/>
                <a:gd name="T9" fmla="*/ 1494 h 1494"/>
              </a:gdLst>
              <a:ahLst/>
              <a:cxnLst>
                <a:cxn ang="0">
                  <a:pos x="T0" y="T1"/>
                </a:cxn>
                <a:cxn ang="0">
                  <a:pos x="T2" y="T3"/>
                </a:cxn>
                <a:cxn ang="0">
                  <a:pos x="T4" y="T5"/>
                </a:cxn>
                <a:cxn ang="0">
                  <a:pos x="T6" y="T7"/>
                </a:cxn>
                <a:cxn ang="0">
                  <a:pos x="T8" y="T9"/>
                </a:cxn>
              </a:cxnLst>
              <a:rect l="0" t="0" r="r" b="b"/>
              <a:pathLst>
                <a:path w="915" h="1494">
                  <a:moveTo>
                    <a:pt x="915" y="1494"/>
                  </a:moveTo>
                  <a:lnTo>
                    <a:pt x="0" y="1494"/>
                  </a:lnTo>
                  <a:lnTo>
                    <a:pt x="0" y="0"/>
                  </a:lnTo>
                  <a:lnTo>
                    <a:pt x="870" y="0"/>
                  </a:lnTo>
                  <a:lnTo>
                    <a:pt x="915" y="1494"/>
                  </a:lnTo>
                  <a:close/>
                </a:path>
              </a:pathLst>
            </a:custGeom>
            <a:solidFill>
              <a:srgbClr val="3535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40"/>
            <p:cNvSpPr/>
            <p:nvPr/>
          </p:nvSpPr>
          <p:spPr bwMode="auto">
            <a:xfrm>
              <a:off x="8699501" y="3333750"/>
              <a:ext cx="509588" cy="434975"/>
            </a:xfrm>
            <a:custGeom>
              <a:avLst/>
              <a:gdLst>
                <a:gd name="T0" fmla="*/ 84 w 136"/>
                <a:gd name="T1" fmla="*/ 78 h 116"/>
                <a:gd name="T2" fmla="*/ 118 w 136"/>
                <a:gd name="T3" fmla="*/ 30 h 116"/>
                <a:gd name="T4" fmla="*/ 136 w 136"/>
                <a:gd name="T5" fmla="*/ 0 h 116"/>
                <a:gd name="T6" fmla="*/ 54 w 136"/>
                <a:gd name="T7" fmla="*/ 1 h 116"/>
                <a:gd name="T8" fmla="*/ 0 w 136"/>
                <a:gd name="T9" fmla="*/ 59 h 116"/>
                <a:gd name="T10" fmla="*/ 0 w 136"/>
                <a:gd name="T11" fmla="*/ 116 h 116"/>
                <a:gd name="T12" fmla="*/ 30 w 136"/>
                <a:gd name="T13" fmla="*/ 116 h 116"/>
                <a:gd name="T14" fmla="*/ 84 w 136"/>
                <a:gd name="T15" fmla="*/ 78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116">
                  <a:moveTo>
                    <a:pt x="84" y="78"/>
                  </a:moveTo>
                  <a:cubicBezTo>
                    <a:pt x="97" y="64"/>
                    <a:pt x="108" y="47"/>
                    <a:pt x="118" y="30"/>
                  </a:cubicBezTo>
                  <a:cubicBezTo>
                    <a:pt x="125" y="20"/>
                    <a:pt x="131" y="10"/>
                    <a:pt x="136" y="0"/>
                  </a:cubicBezTo>
                  <a:cubicBezTo>
                    <a:pt x="109" y="0"/>
                    <a:pt x="81" y="0"/>
                    <a:pt x="54" y="1"/>
                  </a:cubicBezTo>
                  <a:cubicBezTo>
                    <a:pt x="40" y="24"/>
                    <a:pt x="16" y="60"/>
                    <a:pt x="0" y="59"/>
                  </a:cubicBezTo>
                  <a:cubicBezTo>
                    <a:pt x="0" y="116"/>
                    <a:pt x="0" y="116"/>
                    <a:pt x="0" y="116"/>
                  </a:cubicBezTo>
                  <a:cubicBezTo>
                    <a:pt x="30" y="116"/>
                    <a:pt x="30" y="116"/>
                    <a:pt x="30" y="116"/>
                  </a:cubicBezTo>
                  <a:cubicBezTo>
                    <a:pt x="49" y="106"/>
                    <a:pt x="69" y="95"/>
                    <a:pt x="84" y="78"/>
                  </a:cubicBezTo>
                  <a:close/>
                </a:path>
              </a:pathLst>
            </a:custGeom>
            <a:solidFill>
              <a:srgbClr val="2323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41"/>
            <p:cNvSpPr/>
            <p:nvPr/>
          </p:nvSpPr>
          <p:spPr bwMode="auto">
            <a:xfrm>
              <a:off x="9129713" y="1397000"/>
              <a:ext cx="530225" cy="239713"/>
            </a:xfrm>
            <a:custGeom>
              <a:avLst/>
              <a:gdLst>
                <a:gd name="T0" fmla="*/ 139 w 141"/>
                <a:gd name="T1" fmla="*/ 62 h 64"/>
                <a:gd name="T2" fmla="*/ 140 w 141"/>
                <a:gd name="T3" fmla="*/ 51 h 64"/>
                <a:gd name="T4" fmla="*/ 141 w 141"/>
                <a:gd name="T5" fmla="*/ 0 h 64"/>
                <a:gd name="T6" fmla="*/ 1 w 141"/>
                <a:gd name="T7" fmla="*/ 0 h 64"/>
                <a:gd name="T8" fmla="*/ 0 w 141"/>
                <a:gd name="T9" fmla="*/ 64 h 64"/>
                <a:gd name="T10" fmla="*/ 139 w 141"/>
                <a:gd name="T11" fmla="*/ 62 h 64"/>
              </a:gdLst>
              <a:ahLst/>
              <a:cxnLst>
                <a:cxn ang="0">
                  <a:pos x="T0" y="T1"/>
                </a:cxn>
                <a:cxn ang="0">
                  <a:pos x="T2" y="T3"/>
                </a:cxn>
                <a:cxn ang="0">
                  <a:pos x="T4" y="T5"/>
                </a:cxn>
                <a:cxn ang="0">
                  <a:pos x="T6" y="T7"/>
                </a:cxn>
                <a:cxn ang="0">
                  <a:pos x="T8" y="T9"/>
                </a:cxn>
                <a:cxn ang="0">
                  <a:pos x="T10" y="T11"/>
                </a:cxn>
              </a:cxnLst>
              <a:rect l="0" t="0" r="r" b="b"/>
              <a:pathLst>
                <a:path w="141" h="64">
                  <a:moveTo>
                    <a:pt x="139" y="62"/>
                  </a:moveTo>
                  <a:cubicBezTo>
                    <a:pt x="140" y="59"/>
                    <a:pt x="140" y="55"/>
                    <a:pt x="140" y="51"/>
                  </a:cubicBezTo>
                  <a:cubicBezTo>
                    <a:pt x="141" y="34"/>
                    <a:pt x="141" y="17"/>
                    <a:pt x="141" y="0"/>
                  </a:cubicBezTo>
                  <a:cubicBezTo>
                    <a:pt x="1" y="0"/>
                    <a:pt x="1" y="0"/>
                    <a:pt x="1" y="0"/>
                  </a:cubicBezTo>
                  <a:cubicBezTo>
                    <a:pt x="0" y="21"/>
                    <a:pt x="0" y="42"/>
                    <a:pt x="0" y="64"/>
                  </a:cubicBezTo>
                  <a:cubicBezTo>
                    <a:pt x="46" y="64"/>
                    <a:pt x="93" y="63"/>
                    <a:pt x="139" y="62"/>
                  </a:cubicBezTo>
                  <a:close/>
                </a:path>
              </a:pathLst>
            </a:custGeom>
            <a:solidFill>
              <a:srgbClr val="2323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42"/>
            <p:cNvSpPr/>
            <p:nvPr/>
          </p:nvSpPr>
          <p:spPr bwMode="auto">
            <a:xfrm>
              <a:off x="8804276" y="1516062"/>
              <a:ext cx="1230313" cy="1941513"/>
            </a:xfrm>
            <a:custGeom>
              <a:avLst/>
              <a:gdLst>
                <a:gd name="T0" fmla="*/ 775 w 775"/>
                <a:gd name="T1" fmla="*/ 1223 h 1223"/>
                <a:gd name="T2" fmla="*/ 0 w 775"/>
                <a:gd name="T3" fmla="*/ 1223 h 1223"/>
                <a:gd name="T4" fmla="*/ 0 w 775"/>
                <a:gd name="T5" fmla="*/ 0 h 1223"/>
                <a:gd name="T6" fmla="*/ 749 w 775"/>
                <a:gd name="T7" fmla="*/ 0 h 1223"/>
                <a:gd name="T8" fmla="*/ 775 w 775"/>
                <a:gd name="T9" fmla="*/ 1223 h 1223"/>
              </a:gdLst>
              <a:ahLst/>
              <a:cxnLst>
                <a:cxn ang="0">
                  <a:pos x="T0" y="T1"/>
                </a:cxn>
                <a:cxn ang="0">
                  <a:pos x="T2" y="T3"/>
                </a:cxn>
                <a:cxn ang="0">
                  <a:pos x="T4" y="T5"/>
                </a:cxn>
                <a:cxn ang="0">
                  <a:pos x="T6" y="T7"/>
                </a:cxn>
                <a:cxn ang="0">
                  <a:pos x="T8" y="T9"/>
                </a:cxn>
              </a:cxnLst>
              <a:rect l="0" t="0" r="r" b="b"/>
              <a:pathLst>
                <a:path w="775" h="1223">
                  <a:moveTo>
                    <a:pt x="775" y="1223"/>
                  </a:moveTo>
                  <a:lnTo>
                    <a:pt x="0" y="1223"/>
                  </a:lnTo>
                  <a:lnTo>
                    <a:pt x="0" y="0"/>
                  </a:lnTo>
                  <a:lnTo>
                    <a:pt x="749" y="0"/>
                  </a:lnTo>
                  <a:lnTo>
                    <a:pt x="775" y="1223"/>
                  </a:lnTo>
                  <a:close/>
                </a:path>
              </a:pathLst>
            </a:custGeom>
            <a:solidFill>
              <a:srgbClr val="2323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43"/>
            <p:cNvSpPr/>
            <p:nvPr/>
          </p:nvSpPr>
          <p:spPr bwMode="auto">
            <a:xfrm>
              <a:off x="8804276" y="1493837"/>
              <a:ext cx="1211263" cy="1941513"/>
            </a:xfrm>
            <a:custGeom>
              <a:avLst/>
              <a:gdLst>
                <a:gd name="T0" fmla="*/ 763 w 763"/>
                <a:gd name="T1" fmla="*/ 1223 h 1223"/>
                <a:gd name="T2" fmla="*/ 0 w 763"/>
                <a:gd name="T3" fmla="*/ 1223 h 1223"/>
                <a:gd name="T4" fmla="*/ 0 w 763"/>
                <a:gd name="T5" fmla="*/ 0 h 1223"/>
                <a:gd name="T6" fmla="*/ 735 w 763"/>
                <a:gd name="T7" fmla="*/ 0 h 1223"/>
                <a:gd name="T8" fmla="*/ 763 w 763"/>
                <a:gd name="T9" fmla="*/ 1223 h 1223"/>
              </a:gdLst>
              <a:ahLst/>
              <a:cxnLst>
                <a:cxn ang="0">
                  <a:pos x="T0" y="T1"/>
                </a:cxn>
                <a:cxn ang="0">
                  <a:pos x="T2" y="T3"/>
                </a:cxn>
                <a:cxn ang="0">
                  <a:pos x="T4" y="T5"/>
                </a:cxn>
                <a:cxn ang="0">
                  <a:pos x="T6" y="T7"/>
                </a:cxn>
                <a:cxn ang="0">
                  <a:pos x="T8" y="T9"/>
                </a:cxn>
              </a:cxnLst>
              <a:rect l="0" t="0" r="r" b="b"/>
              <a:pathLst>
                <a:path w="763" h="1223">
                  <a:moveTo>
                    <a:pt x="763" y="1223"/>
                  </a:moveTo>
                  <a:lnTo>
                    <a:pt x="0" y="1223"/>
                  </a:lnTo>
                  <a:lnTo>
                    <a:pt x="0" y="0"/>
                  </a:lnTo>
                  <a:lnTo>
                    <a:pt x="735" y="0"/>
                  </a:lnTo>
                  <a:lnTo>
                    <a:pt x="763" y="1223"/>
                  </a:lnTo>
                  <a:close/>
                </a:path>
              </a:pathLst>
            </a:custGeom>
            <a:solidFill>
              <a:srgbClr val="EDE9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44"/>
            <p:cNvSpPr/>
            <p:nvPr/>
          </p:nvSpPr>
          <p:spPr bwMode="auto">
            <a:xfrm>
              <a:off x="8804276" y="1727200"/>
              <a:ext cx="1211263" cy="1708150"/>
            </a:xfrm>
            <a:custGeom>
              <a:avLst/>
              <a:gdLst>
                <a:gd name="T0" fmla="*/ 322 w 323"/>
                <a:gd name="T1" fmla="*/ 402 h 455"/>
                <a:gd name="T2" fmla="*/ 290 w 323"/>
                <a:gd name="T3" fmla="*/ 428 h 455"/>
                <a:gd name="T4" fmla="*/ 198 w 323"/>
                <a:gd name="T5" fmla="*/ 444 h 455"/>
                <a:gd name="T6" fmla="*/ 100 w 323"/>
                <a:gd name="T7" fmla="*/ 441 h 455"/>
                <a:gd name="T8" fmla="*/ 109 w 323"/>
                <a:gd name="T9" fmla="*/ 420 h 455"/>
                <a:gd name="T10" fmla="*/ 113 w 323"/>
                <a:gd name="T11" fmla="*/ 401 h 455"/>
                <a:gd name="T12" fmla="*/ 134 w 323"/>
                <a:gd name="T13" fmla="*/ 387 h 455"/>
                <a:gd name="T14" fmla="*/ 141 w 323"/>
                <a:gd name="T15" fmla="*/ 366 h 455"/>
                <a:gd name="T16" fmla="*/ 136 w 323"/>
                <a:gd name="T17" fmla="*/ 345 h 455"/>
                <a:gd name="T18" fmla="*/ 127 w 323"/>
                <a:gd name="T19" fmla="*/ 329 h 455"/>
                <a:gd name="T20" fmla="*/ 132 w 323"/>
                <a:gd name="T21" fmla="*/ 308 h 455"/>
                <a:gd name="T22" fmla="*/ 132 w 323"/>
                <a:gd name="T23" fmla="*/ 284 h 455"/>
                <a:gd name="T24" fmla="*/ 118 w 323"/>
                <a:gd name="T25" fmla="*/ 272 h 455"/>
                <a:gd name="T26" fmla="*/ 106 w 323"/>
                <a:gd name="T27" fmla="*/ 290 h 455"/>
                <a:gd name="T28" fmla="*/ 96 w 323"/>
                <a:gd name="T29" fmla="*/ 308 h 455"/>
                <a:gd name="T30" fmla="*/ 82 w 323"/>
                <a:gd name="T31" fmla="*/ 326 h 455"/>
                <a:gd name="T32" fmla="*/ 48 w 323"/>
                <a:gd name="T33" fmla="*/ 340 h 455"/>
                <a:gd name="T34" fmla="*/ 48 w 323"/>
                <a:gd name="T35" fmla="*/ 384 h 455"/>
                <a:gd name="T36" fmla="*/ 34 w 323"/>
                <a:gd name="T37" fmla="*/ 404 h 455"/>
                <a:gd name="T38" fmla="*/ 19 w 323"/>
                <a:gd name="T39" fmla="*/ 422 h 455"/>
                <a:gd name="T40" fmla="*/ 15 w 323"/>
                <a:gd name="T41" fmla="*/ 372 h 455"/>
                <a:gd name="T42" fmla="*/ 12 w 323"/>
                <a:gd name="T43" fmla="*/ 328 h 455"/>
                <a:gd name="T44" fmla="*/ 26 w 323"/>
                <a:gd name="T45" fmla="*/ 291 h 455"/>
                <a:gd name="T46" fmla="*/ 32 w 323"/>
                <a:gd name="T47" fmla="*/ 268 h 455"/>
                <a:gd name="T48" fmla="*/ 28 w 323"/>
                <a:gd name="T49" fmla="*/ 235 h 455"/>
                <a:gd name="T50" fmla="*/ 37 w 323"/>
                <a:gd name="T51" fmla="*/ 95 h 455"/>
                <a:gd name="T52" fmla="*/ 53 w 323"/>
                <a:gd name="T53" fmla="*/ 49 h 455"/>
                <a:gd name="T54" fmla="*/ 56 w 323"/>
                <a:gd name="T55" fmla="*/ 14 h 455"/>
                <a:gd name="T56" fmla="*/ 50 w 323"/>
                <a:gd name="T57" fmla="*/ 0 h 455"/>
                <a:gd name="T58" fmla="*/ 22 w 323"/>
                <a:gd name="T59" fmla="*/ 28 h 455"/>
                <a:gd name="T60" fmla="*/ 20 w 323"/>
                <a:gd name="T61" fmla="*/ 27 h 455"/>
                <a:gd name="T62" fmla="*/ 0 w 323"/>
                <a:gd name="T63" fmla="*/ 5 h 455"/>
                <a:gd name="T64" fmla="*/ 0 w 323"/>
                <a:gd name="T65" fmla="*/ 455 h 455"/>
                <a:gd name="T66" fmla="*/ 323 w 323"/>
                <a:gd name="T67" fmla="*/ 455 h 455"/>
                <a:gd name="T68" fmla="*/ 322 w 323"/>
                <a:gd name="T69" fmla="*/ 402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3" h="455">
                  <a:moveTo>
                    <a:pt x="322" y="402"/>
                  </a:moveTo>
                  <a:cubicBezTo>
                    <a:pt x="313" y="412"/>
                    <a:pt x="302" y="422"/>
                    <a:pt x="290" y="428"/>
                  </a:cubicBezTo>
                  <a:cubicBezTo>
                    <a:pt x="262" y="444"/>
                    <a:pt x="229" y="442"/>
                    <a:pt x="198" y="444"/>
                  </a:cubicBezTo>
                  <a:cubicBezTo>
                    <a:pt x="166" y="447"/>
                    <a:pt x="132" y="450"/>
                    <a:pt x="100" y="441"/>
                  </a:cubicBezTo>
                  <a:cubicBezTo>
                    <a:pt x="101" y="434"/>
                    <a:pt x="107" y="428"/>
                    <a:pt x="109" y="420"/>
                  </a:cubicBezTo>
                  <a:cubicBezTo>
                    <a:pt x="110" y="414"/>
                    <a:pt x="109" y="406"/>
                    <a:pt x="113" y="401"/>
                  </a:cubicBezTo>
                  <a:cubicBezTo>
                    <a:pt x="118" y="395"/>
                    <a:pt x="129" y="393"/>
                    <a:pt x="134" y="387"/>
                  </a:cubicBezTo>
                  <a:cubicBezTo>
                    <a:pt x="139" y="381"/>
                    <a:pt x="141" y="374"/>
                    <a:pt x="141" y="366"/>
                  </a:cubicBezTo>
                  <a:cubicBezTo>
                    <a:pt x="141" y="358"/>
                    <a:pt x="139" y="352"/>
                    <a:pt x="136" y="345"/>
                  </a:cubicBezTo>
                  <a:cubicBezTo>
                    <a:pt x="134" y="339"/>
                    <a:pt x="128" y="334"/>
                    <a:pt x="127" y="329"/>
                  </a:cubicBezTo>
                  <a:cubicBezTo>
                    <a:pt x="126" y="324"/>
                    <a:pt x="131" y="313"/>
                    <a:pt x="132" y="308"/>
                  </a:cubicBezTo>
                  <a:cubicBezTo>
                    <a:pt x="133" y="300"/>
                    <a:pt x="133" y="292"/>
                    <a:pt x="132" y="284"/>
                  </a:cubicBezTo>
                  <a:cubicBezTo>
                    <a:pt x="131" y="278"/>
                    <a:pt x="128" y="268"/>
                    <a:pt x="118" y="272"/>
                  </a:cubicBezTo>
                  <a:cubicBezTo>
                    <a:pt x="112" y="275"/>
                    <a:pt x="109" y="286"/>
                    <a:pt x="106" y="290"/>
                  </a:cubicBezTo>
                  <a:cubicBezTo>
                    <a:pt x="102" y="296"/>
                    <a:pt x="99" y="303"/>
                    <a:pt x="96" y="308"/>
                  </a:cubicBezTo>
                  <a:cubicBezTo>
                    <a:pt x="91" y="313"/>
                    <a:pt x="82" y="319"/>
                    <a:pt x="82" y="326"/>
                  </a:cubicBezTo>
                  <a:cubicBezTo>
                    <a:pt x="70" y="330"/>
                    <a:pt x="54" y="327"/>
                    <a:pt x="48" y="340"/>
                  </a:cubicBezTo>
                  <a:cubicBezTo>
                    <a:pt x="42" y="355"/>
                    <a:pt x="55" y="370"/>
                    <a:pt x="48" y="384"/>
                  </a:cubicBezTo>
                  <a:cubicBezTo>
                    <a:pt x="44" y="391"/>
                    <a:pt x="38" y="397"/>
                    <a:pt x="34" y="404"/>
                  </a:cubicBezTo>
                  <a:cubicBezTo>
                    <a:pt x="31" y="409"/>
                    <a:pt x="28" y="424"/>
                    <a:pt x="19" y="422"/>
                  </a:cubicBezTo>
                  <a:cubicBezTo>
                    <a:pt x="10" y="419"/>
                    <a:pt x="15" y="381"/>
                    <a:pt x="15" y="372"/>
                  </a:cubicBezTo>
                  <a:cubicBezTo>
                    <a:pt x="15" y="357"/>
                    <a:pt x="11" y="342"/>
                    <a:pt x="12" y="328"/>
                  </a:cubicBezTo>
                  <a:cubicBezTo>
                    <a:pt x="13" y="315"/>
                    <a:pt x="21" y="303"/>
                    <a:pt x="26" y="291"/>
                  </a:cubicBezTo>
                  <a:cubicBezTo>
                    <a:pt x="29" y="284"/>
                    <a:pt x="32" y="277"/>
                    <a:pt x="32" y="268"/>
                  </a:cubicBezTo>
                  <a:cubicBezTo>
                    <a:pt x="32" y="259"/>
                    <a:pt x="31" y="244"/>
                    <a:pt x="28" y="235"/>
                  </a:cubicBezTo>
                  <a:cubicBezTo>
                    <a:pt x="23" y="217"/>
                    <a:pt x="26" y="123"/>
                    <a:pt x="37" y="95"/>
                  </a:cubicBezTo>
                  <a:cubicBezTo>
                    <a:pt x="43" y="80"/>
                    <a:pt x="49" y="65"/>
                    <a:pt x="53" y="49"/>
                  </a:cubicBezTo>
                  <a:cubicBezTo>
                    <a:pt x="55" y="38"/>
                    <a:pt x="57" y="25"/>
                    <a:pt x="56" y="14"/>
                  </a:cubicBezTo>
                  <a:cubicBezTo>
                    <a:pt x="54" y="9"/>
                    <a:pt x="52" y="4"/>
                    <a:pt x="50" y="0"/>
                  </a:cubicBezTo>
                  <a:cubicBezTo>
                    <a:pt x="41" y="10"/>
                    <a:pt x="34" y="21"/>
                    <a:pt x="22" y="28"/>
                  </a:cubicBezTo>
                  <a:cubicBezTo>
                    <a:pt x="21" y="28"/>
                    <a:pt x="21" y="28"/>
                    <a:pt x="20" y="27"/>
                  </a:cubicBezTo>
                  <a:cubicBezTo>
                    <a:pt x="15" y="18"/>
                    <a:pt x="9" y="10"/>
                    <a:pt x="0" y="5"/>
                  </a:cubicBezTo>
                  <a:cubicBezTo>
                    <a:pt x="0" y="455"/>
                    <a:pt x="0" y="455"/>
                    <a:pt x="0" y="455"/>
                  </a:cubicBezTo>
                  <a:cubicBezTo>
                    <a:pt x="323" y="455"/>
                    <a:pt x="323" y="455"/>
                    <a:pt x="323" y="455"/>
                  </a:cubicBezTo>
                  <a:lnTo>
                    <a:pt x="322" y="402"/>
                  </a:lnTo>
                  <a:close/>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Rectangle 145"/>
            <p:cNvSpPr>
              <a:spLocks noChangeArrowheads="1"/>
            </p:cNvSpPr>
            <p:nvPr/>
          </p:nvSpPr>
          <p:spPr bwMode="auto">
            <a:xfrm>
              <a:off x="9129713" y="1493837"/>
              <a:ext cx="530225" cy="109538"/>
            </a:xfrm>
            <a:prstGeom prst="rect">
              <a:avLst/>
            </a:prstGeom>
            <a:solidFill>
              <a:srgbClr val="D1D1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Rectangle 146"/>
            <p:cNvSpPr>
              <a:spLocks noChangeArrowheads="1"/>
            </p:cNvSpPr>
            <p:nvPr/>
          </p:nvSpPr>
          <p:spPr bwMode="auto">
            <a:xfrm>
              <a:off x="9159876" y="1325562"/>
              <a:ext cx="458788" cy="244475"/>
            </a:xfrm>
            <a:prstGeom prst="rect">
              <a:avLst/>
            </a:prstGeom>
            <a:solidFill>
              <a:srgbClr val="3535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 name="Rectangle 147"/>
            <p:cNvSpPr>
              <a:spLocks noChangeArrowheads="1"/>
            </p:cNvSpPr>
            <p:nvPr/>
          </p:nvSpPr>
          <p:spPr bwMode="auto">
            <a:xfrm>
              <a:off x="9137651" y="1708150"/>
              <a:ext cx="60325" cy="338138"/>
            </a:xfrm>
            <a:prstGeom prst="rect">
              <a:avLst/>
            </a:prstGeom>
            <a:solidFill>
              <a:srgbClr val="A9C9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 name="Rectangle 148"/>
            <p:cNvSpPr>
              <a:spLocks noChangeArrowheads="1"/>
            </p:cNvSpPr>
            <p:nvPr/>
          </p:nvSpPr>
          <p:spPr bwMode="auto">
            <a:xfrm>
              <a:off x="9266238" y="1787525"/>
              <a:ext cx="58738" cy="258763"/>
            </a:xfrm>
            <a:prstGeom prst="rect">
              <a:avLst/>
            </a:prstGeom>
            <a:solidFill>
              <a:srgbClr val="A9C9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 name="Rectangle 149"/>
            <p:cNvSpPr>
              <a:spLocks noChangeArrowheads="1"/>
            </p:cNvSpPr>
            <p:nvPr/>
          </p:nvSpPr>
          <p:spPr bwMode="auto">
            <a:xfrm>
              <a:off x="9396413" y="1851025"/>
              <a:ext cx="60325" cy="195263"/>
            </a:xfrm>
            <a:prstGeom prst="rect">
              <a:avLst/>
            </a:prstGeom>
            <a:solidFill>
              <a:srgbClr val="A9C9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 name="Rectangle 150"/>
            <p:cNvSpPr>
              <a:spLocks noChangeArrowheads="1"/>
            </p:cNvSpPr>
            <p:nvPr/>
          </p:nvSpPr>
          <p:spPr bwMode="auto">
            <a:xfrm>
              <a:off x="9528176" y="1876425"/>
              <a:ext cx="57150" cy="169863"/>
            </a:xfrm>
            <a:prstGeom prst="rect">
              <a:avLst/>
            </a:prstGeom>
            <a:solidFill>
              <a:srgbClr val="A9C9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Rectangle 151"/>
            <p:cNvSpPr>
              <a:spLocks noChangeArrowheads="1"/>
            </p:cNvSpPr>
            <p:nvPr/>
          </p:nvSpPr>
          <p:spPr bwMode="auto">
            <a:xfrm>
              <a:off x="9088438" y="2071687"/>
              <a:ext cx="544513" cy="4763"/>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 name="Freeform 152"/>
            <p:cNvSpPr/>
            <p:nvPr/>
          </p:nvSpPr>
          <p:spPr bwMode="auto">
            <a:xfrm>
              <a:off x="9445626" y="2289175"/>
              <a:ext cx="214313" cy="225425"/>
            </a:xfrm>
            <a:custGeom>
              <a:avLst/>
              <a:gdLst>
                <a:gd name="T0" fmla="*/ 0 w 57"/>
                <a:gd name="T1" fmla="*/ 57 h 60"/>
                <a:gd name="T2" fmla="*/ 33 w 57"/>
                <a:gd name="T3" fmla="*/ 14 h 60"/>
                <a:gd name="T4" fmla="*/ 22 w 57"/>
                <a:gd name="T5" fmla="*/ 2 h 60"/>
                <a:gd name="T6" fmla="*/ 57 w 57"/>
                <a:gd name="T7" fmla="*/ 0 h 60"/>
                <a:gd name="T8" fmla="*/ 50 w 57"/>
                <a:gd name="T9" fmla="*/ 34 h 60"/>
                <a:gd name="T10" fmla="*/ 37 w 57"/>
                <a:gd name="T11" fmla="*/ 19 h 60"/>
                <a:gd name="T12" fmla="*/ 10 w 57"/>
                <a:gd name="T13" fmla="*/ 60 h 60"/>
                <a:gd name="T14" fmla="*/ 0 w 57"/>
                <a:gd name="T15" fmla="*/ 57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60">
                  <a:moveTo>
                    <a:pt x="0" y="57"/>
                  </a:moveTo>
                  <a:cubicBezTo>
                    <a:pt x="0" y="57"/>
                    <a:pt x="6" y="30"/>
                    <a:pt x="33" y="14"/>
                  </a:cubicBezTo>
                  <a:cubicBezTo>
                    <a:pt x="22" y="2"/>
                    <a:pt x="22" y="2"/>
                    <a:pt x="22" y="2"/>
                  </a:cubicBezTo>
                  <a:cubicBezTo>
                    <a:pt x="57" y="0"/>
                    <a:pt x="57" y="0"/>
                    <a:pt x="57" y="0"/>
                  </a:cubicBezTo>
                  <a:cubicBezTo>
                    <a:pt x="50" y="34"/>
                    <a:pt x="50" y="34"/>
                    <a:pt x="50" y="34"/>
                  </a:cubicBezTo>
                  <a:cubicBezTo>
                    <a:pt x="37" y="19"/>
                    <a:pt x="37" y="19"/>
                    <a:pt x="37" y="19"/>
                  </a:cubicBezTo>
                  <a:cubicBezTo>
                    <a:pt x="37" y="19"/>
                    <a:pt x="12" y="40"/>
                    <a:pt x="10" y="60"/>
                  </a:cubicBezTo>
                  <a:lnTo>
                    <a:pt x="0" y="57"/>
                  </a:lnTo>
                  <a:close/>
                </a:path>
              </a:pathLst>
            </a:custGeom>
            <a:solidFill>
              <a:srgbClr val="B6CB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53"/>
            <p:cNvSpPr/>
            <p:nvPr/>
          </p:nvSpPr>
          <p:spPr bwMode="auto">
            <a:xfrm>
              <a:off x="9659938" y="2582862"/>
              <a:ext cx="179388" cy="123825"/>
            </a:xfrm>
            <a:custGeom>
              <a:avLst/>
              <a:gdLst>
                <a:gd name="T0" fmla="*/ 0 w 113"/>
                <a:gd name="T1" fmla="*/ 28 h 78"/>
                <a:gd name="T2" fmla="*/ 54 w 113"/>
                <a:gd name="T3" fmla="*/ 28 h 78"/>
                <a:gd name="T4" fmla="*/ 52 w 113"/>
                <a:gd name="T5" fmla="*/ 0 h 78"/>
                <a:gd name="T6" fmla="*/ 113 w 113"/>
                <a:gd name="T7" fmla="*/ 40 h 78"/>
                <a:gd name="T8" fmla="*/ 54 w 113"/>
                <a:gd name="T9" fmla="*/ 78 h 78"/>
                <a:gd name="T10" fmla="*/ 57 w 113"/>
                <a:gd name="T11" fmla="*/ 50 h 78"/>
                <a:gd name="T12" fmla="*/ 0 w 113"/>
                <a:gd name="T13" fmla="*/ 50 h 78"/>
                <a:gd name="T14" fmla="*/ 0 w 113"/>
                <a:gd name="T15" fmla="*/ 2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78">
                  <a:moveTo>
                    <a:pt x="0" y="28"/>
                  </a:moveTo>
                  <a:lnTo>
                    <a:pt x="54" y="28"/>
                  </a:lnTo>
                  <a:lnTo>
                    <a:pt x="52" y="0"/>
                  </a:lnTo>
                  <a:lnTo>
                    <a:pt x="113" y="40"/>
                  </a:lnTo>
                  <a:lnTo>
                    <a:pt x="54" y="78"/>
                  </a:lnTo>
                  <a:lnTo>
                    <a:pt x="57" y="50"/>
                  </a:lnTo>
                  <a:lnTo>
                    <a:pt x="0" y="50"/>
                  </a:lnTo>
                  <a:lnTo>
                    <a:pt x="0" y="28"/>
                  </a:lnTo>
                  <a:close/>
                </a:path>
              </a:pathLst>
            </a:custGeom>
            <a:solidFill>
              <a:srgbClr val="B6CB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54"/>
            <p:cNvSpPr/>
            <p:nvPr/>
          </p:nvSpPr>
          <p:spPr bwMode="auto">
            <a:xfrm>
              <a:off x="8977313" y="2289175"/>
              <a:ext cx="168275" cy="331788"/>
            </a:xfrm>
            <a:custGeom>
              <a:avLst/>
              <a:gdLst>
                <a:gd name="T0" fmla="*/ 106 w 106"/>
                <a:gd name="T1" fmla="*/ 197 h 209"/>
                <a:gd name="T2" fmla="*/ 54 w 106"/>
                <a:gd name="T3" fmla="*/ 62 h 209"/>
                <a:gd name="T4" fmla="*/ 96 w 106"/>
                <a:gd name="T5" fmla="*/ 48 h 209"/>
                <a:gd name="T6" fmla="*/ 18 w 106"/>
                <a:gd name="T7" fmla="*/ 0 h 209"/>
                <a:gd name="T8" fmla="*/ 0 w 106"/>
                <a:gd name="T9" fmla="*/ 83 h 209"/>
                <a:gd name="T10" fmla="*/ 35 w 106"/>
                <a:gd name="T11" fmla="*/ 69 h 209"/>
                <a:gd name="T12" fmla="*/ 87 w 106"/>
                <a:gd name="T13" fmla="*/ 209 h 209"/>
                <a:gd name="T14" fmla="*/ 106 w 106"/>
                <a:gd name="T15" fmla="*/ 197 h 2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209">
                  <a:moveTo>
                    <a:pt x="106" y="197"/>
                  </a:moveTo>
                  <a:lnTo>
                    <a:pt x="54" y="62"/>
                  </a:lnTo>
                  <a:lnTo>
                    <a:pt x="96" y="48"/>
                  </a:lnTo>
                  <a:lnTo>
                    <a:pt x="18" y="0"/>
                  </a:lnTo>
                  <a:lnTo>
                    <a:pt x="0" y="83"/>
                  </a:lnTo>
                  <a:lnTo>
                    <a:pt x="35" y="69"/>
                  </a:lnTo>
                  <a:lnTo>
                    <a:pt x="87" y="209"/>
                  </a:lnTo>
                  <a:lnTo>
                    <a:pt x="106" y="197"/>
                  </a:lnTo>
                  <a:close/>
                </a:path>
              </a:pathLst>
            </a:custGeom>
            <a:solidFill>
              <a:srgbClr val="B6CB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55"/>
            <p:cNvSpPr/>
            <p:nvPr/>
          </p:nvSpPr>
          <p:spPr bwMode="auto">
            <a:xfrm>
              <a:off x="9437688" y="2819400"/>
              <a:ext cx="192088" cy="314325"/>
            </a:xfrm>
            <a:custGeom>
              <a:avLst/>
              <a:gdLst>
                <a:gd name="T0" fmla="*/ 0 w 121"/>
                <a:gd name="T1" fmla="*/ 14 h 198"/>
                <a:gd name="T2" fmla="*/ 69 w 121"/>
                <a:gd name="T3" fmla="*/ 142 h 198"/>
                <a:gd name="T4" fmla="*/ 29 w 121"/>
                <a:gd name="T5" fmla="*/ 161 h 198"/>
                <a:gd name="T6" fmla="*/ 111 w 121"/>
                <a:gd name="T7" fmla="*/ 198 h 198"/>
                <a:gd name="T8" fmla="*/ 121 w 121"/>
                <a:gd name="T9" fmla="*/ 116 h 198"/>
                <a:gd name="T10" fmla="*/ 88 w 121"/>
                <a:gd name="T11" fmla="*/ 132 h 198"/>
                <a:gd name="T12" fmla="*/ 19 w 121"/>
                <a:gd name="T13" fmla="*/ 0 h 198"/>
                <a:gd name="T14" fmla="*/ 0 w 121"/>
                <a:gd name="T15" fmla="*/ 14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98">
                  <a:moveTo>
                    <a:pt x="0" y="14"/>
                  </a:moveTo>
                  <a:lnTo>
                    <a:pt x="69" y="142"/>
                  </a:lnTo>
                  <a:lnTo>
                    <a:pt x="29" y="161"/>
                  </a:lnTo>
                  <a:lnTo>
                    <a:pt x="111" y="198"/>
                  </a:lnTo>
                  <a:lnTo>
                    <a:pt x="121" y="116"/>
                  </a:lnTo>
                  <a:lnTo>
                    <a:pt x="88" y="132"/>
                  </a:lnTo>
                  <a:lnTo>
                    <a:pt x="19" y="0"/>
                  </a:lnTo>
                  <a:lnTo>
                    <a:pt x="0" y="14"/>
                  </a:lnTo>
                  <a:close/>
                </a:path>
              </a:pathLst>
            </a:custGeom>
            <a:solidFill>
              <a:srgbClr val="B6CB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56"/>
            <p:cNvSpPr/>
            <p:nvPr/>
          </p:nvSpPr>
          <p:spPr bwMode="auto">
            <a:xfrm>
              <a:off x="9059863" y="2833687"/>
              <a:ext cx="201613" cy="247650"/>
            </a:xfrm>
            <a:custGeom>
              <a:avLst/>
              <a:gdLst>
                <a:gd name="T0" fmla="*/ 40 w 54"/>
                <a:gd name="T1" fmla="*/ 0 h 66"/>
                <a:gd name="T2" fmla="*/ 22 w 54"/>
                <a:gd name="T3" fmla="*/ 37 h 66"/>
                <a:gd name="T4" fmla="*/ 11 w 54"/>
                <a:gd name="T5" fmla="*/ 24 h 66"/>
                <a:gd name="T6" fmla="*/ 0 w 54"/>
                <a:gd name="T7" fmla="*/ 66 h 66"/>
                <a:gd name="T8" fmla="*/ 44 w 54"/>
                <a:gd name="T9" fmla="*/ 57 h 66"/>
                <a:gd name="T10" fmla="*/ 30 w 54"/>
                <a:gd name="T11" fmla="*/ 45 h 66"/>
                <a:gd name="T12" fmla="*/ 51 w 54"/>
                <a:gd name="T13" fmla="*/ 0 h 66"/>
                <a:gd name="T14" fmla="*/ 40 w 54"/>
                <a:gd name="T15" fmla="*/ 0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66">
                  <a:moveTo>
                    <a:pt x="40" y="0"/>
                  </a:moveTo>
                  <a:cubicBezTo>
                    <a:pt x="40" y="0"/>
                    <a:pt x="45" y="19"/>
                    <a:pt x="22" y="37"/>
                  </a:cubicBezTo>
                  <a:cubicBezTo>
                    <a:pt x="11" y="24"/>
                    <a:pt x="11" y="24"/>
                    <a:pt x="11" y="24"/>
                  </a:cubicBezTo>
                  <a:cubicBezTo>
                    <a:pt x="0" y="66"/>
                    <a:pt x="0" y="66"/>
                    <a:pt x="0" y="66"/>
                  </a:cubicBezTo>
                  <a:cubicBezTo>
                    <a:pt x="44" y="57"/>
                    <a:pt x="44" y="57"/>
                    <a:pt x="44" y="57"/>
                  </a:cubicBezTo>
                  <a:cubicBezTo>
                    <a:pt x="30" y="45"/>
                    <a:pt x="30" y="45"/>
                    <a:pt x="30" y="45"/>
                  </a:cubicBezTo>
                  <a:cubicBezTo>
                    <a:pt x="30" y="45"/>
                    <a:pt x="54" y="25"/>
                    <a:pt x="51" y="0"/>
                  </a:cubicBezTo>
                  <a:lnTo>
                    <a:pt x="40" y="0"/>
                  </a:lnTo>
                  <a:close/>
                </a:path>
              </a:pathLst>
            </a:custGeom>
            <a:solidFill>
              <a:srgbClr val="B6CB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Oval 157"/>
            <p:cNvSpPr>
              <a:spLocks noChangeArrowheads="1"/>
            </p:cNvSpPr>
            <p:nvPr/>
          </p:nvSpPr>
          <p:spPr bwMode="auto">
            <a:xfrm>
              <a:off x="9085263" y="2489200"/>
              <a:ext cx="600075" cy="393700"/>
            </a:xfrm>
            <a:prstGeom prst="ellipse">
              <a:avLst/>
            </a:prstGeom>
            <a:solidFill>
              <a:srgbClr val="B6CB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58"/>
            <p:cNvSpPr/>
            <p:nvPr/>
          </p:nvSpPr>
          <p:spPr bwMode="auto">
            <a:xfrm>
              <a:off x="9178926" y="2662237"/>
              <a:ext cx="71438" cy="93663"/>
            </a:xfrm>
            <a:custGeom>
              <a:avLst/>
              <a:gdLst>
                <a:gd name="T0" fmla="*/ 21 w 45"/>
                <a:gd name="T1" fmla="*/ 59 h 59"/>
                <a:gd name="T2" fmla="*/ 17 w 45"/>
                <a:gd name="T3" fmla="*/ 14 h 59"/>
                <a:gd name="T4" fmla="*/ 0 w 45"/>
                <a:gd name="T5" fmla="*/ 14 h 59"/>
                <a:gd name="T6" fmla="*/ 0 w 45"/>
                <a:gd name="T7" fmla="*/ 4 h 59"/>
                <a:gd name="T8" fmla="*/ 45 w 45"/>
                <a:gd name="T9" fmla="*/ 0 h 59"/>
                <a:gd name="T10" fmla="*/ 45 w 45"/>
                <a:gd name="T11" fmla="*/ 11 h 59"/>
                <a:gd name="T12" fmla="*/ 29 w 45"/>
                <a:gd name="T13" fmla="*/ 11 h 59"/>
                <a:gd name="T14" fmla="*/ 33 w 45"/>
                <a:gd name="T15" fmla="*/ 59 h 59"/>
                <a:gd name="T16" fmla="*/ 21 w 45"/>
                <a:gd name="T17"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59">
                  <a:moveTo>
                    <a:pt x="21" y="59"/>
                  </a:moveTo>
                  <a:lnTo>
                    <a:pt x="17" y="14"/>
                  </a:lnTo>
                  <a:lnTo>
                    <a:pt x="0" y="14"/>
                  </a:lnTo>
                  <a:lnTo>
                    <a:pt x="0" y="4"/>
                  </a:lnTo>
                  <a:lnTo>
                    <a:pt x="45" y="0"/>
                  </a:lnTo>
                  <a:lnTo>
                    <a:pt x="45" y="11"/>
                  </a:lnTo>
                  <a:lnTo>
                    <a:pt x="29" y="11"/>
                  </a:lnTo>
                  <a:lnTo>
                    <a:pt x="33" y="59"/>
                  </a:lnTo>
                  <a:lnTo>
                    <a:pt x="21" y="59"/>
                  </a:lnTo>
                  <a:close/>
                </a:path>
              </a:pathLst>
            </a:custGeom>
            <a:solidFill>
              <a:srgbClr val="6D6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59"/>
            <p:cNvSpPr/>
            <p:nvPr/>
          </p:nvSpPr>
          <p:spPr bwMode="auto">
            <a:xfrm>
              <a:off x="9269413" y="2654300"/>
              <a:ext cx="79375" cy="96838"/>
            </a:xfrm>
            <a:custGeom>
              <a:avLst/>
              <a:gdLst>
                <a:gd name="T0" fmla="*/ 5 w 50"/>
                <a:gd name="T1" fmla="*/ 61 h 61"/>
                <a:gd name="T2" fmla="*/ 0 w 50"/>
                <a:gd name="T3" fmla="*/ 5 h 61"/>
                <a:gd name="T4" fmla="*/ 12 w 50"/>
                <a:gd name="T5" fmla="*/ 2 h 61"/>
                <a:gd name="T6" fmla="*/ 14 w 50"/>
                <a:gd name="T7" fmla="*/ 26 h 61"/>
                <a:gd name="T8" fmla="*/ 35 w 50"/>
                <a:gd name="T9" fmla="*/ 23 h 61"/>
                <a:gd name="T10" fmla="*/ 33 w 50"/>
                <a:gd name="T11" fmla="*/ 2 h 61"/>
                <a:gd name="T12" fmla="*/ 45 w 50"/>
                <a:gd name="T13" fmla="*/ 0 h 61"/>
                <a:gd name="T14" fmla="*/ 50 w 50"/>
                <a:gd name="T15" fmla="*/ 57 h 61"/>
                <a:gd name="T16" fmla="*/ 40 w 50"/>
                <a:gd name="T17" fmla="*/ 57 h 61"/>
                <a:gd name="T18" fmla="*/ 38 w 50"/>
                <a:gd name="T19" fmla="*/ 33 h 61"/>
                <a:gd name="T20" fmla="*/ 14 w 50"/>
                <a:gd name="T21" fmla="*/ 35 h 61"/>
                <a:gd name="T22" fmla="*/ 16 w 50"/>
                <a:gd name="T23" fmla="*/ 59 h 61"/>
                <a:gd name="T24" fmla="*/ 5 w 50"/>
                <a:gd name="T25"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61">
                  <a:moveTo>
                    <a:pt x="5" y="61"/>
                  </a:moveTo>
                  <a:lnTo>
                    <a:pt x="0" y="5"/>
                  </a:lnTo>
                  <a:lnTo>
                    <a:pt x="12" y="2"/>
                  </a:lnTo>
                  <a:lnTo>
                    <a:pt x="14" y="26"/>
                  </a:lnTo>
                  <a:lnTo>
                    <a:pt x="35" y="23"/>
                  </a:lnTo>
                  <a:lnTo>
                    <a:pt x="33" y="2"/>
                  </a:lnTo>
                  <a:lnTo>
                    <a:pt x="45" y="0"/>
                  </a:lnTo>
                  <a:lnTo>
                    <a:pt x="50" y="57"/>
                  </a:lnTo>
                  <a:lnTo>
                    <a:pt x="40" y="57"/>
                  </a:lnTo>
                  <a:lnTo>
                    <a:pt x="38" y="33"/>
                  </a:lnTo>
                  <a:lnTo>
                    <a:pt x="14" y="35"/>
                  </a:lnTo>
                  <a:lnTo>
                    <a:pt x="16" y="59"/>
                  </a:lnTo>
                  <a:lnTo>
                    <a:pt x="5" y="61"/>
                  </a:lnTo>
                  <a:close/>
                </a:path>
              </a:pathLst>
            </a:custGeom>
            <a:solidFill>
              <a:srgbClr val="6D6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60"/>
            <p:cNvSpPr/>
            <p:nvPr/>
          </p:nvSpPr>
          <p:spPr bwMode="auto">
            <a:xfrm>
              <a:off x="9366251" y="2649537"/>
              <a:ext cx="30163" cy="90488"/>
            </a:xfrm>
            <a:custGeom>
              <a:avLst/>
              <a:gdLst>
                <a:gd name="T0" fmla="*/ 8 w 19"/>
                <a:gd name="T1" fmla="*/ 57 h 57"/>
                <a:gd name="T2" fmla="*/ 0 w 19"/>
                <a:gd name="T3" fmla="*/ 0 h 57"/>
                <a:gd name="T4" fmla="*/ 12 w 19"/>
                <a:gd name="T5" fmla="*/ 0 h 57"/>
                <a:gd name="T6" fmla="*/ 19 w 19"/>
                <a:gd name="T7" fmla="*/ 57 h 57"/>
                <a:gd name="T8" fmla="*/ 8 w 19"/>
                <a:gd name="T9" fmla="*/ 57 h 57"/>
              </a:gdLst>
              <a:ahLst/>
              <a:cxnLst>
                <a:cxn ang="0">
                  <a:pos x="T0" y="T1"/>
                </a:cxn>
                <a:cxn ang="0">
                  <a:pos x="T2" y="T3"/>
                </a:cxn>
                <a:cxn ang="0">
                  <a:pos x="T4" y="T5"/>
                </a:cxn>
                <a:cxn ang="0">
                  <a:pos x="T6" y="T7"/>
                </a:cxn>
                <a:cxn ang="0">
                  <a:pos x="T8" y="T9"/>
                </a:cxn>
              </a:cxnLst>
              <a:rect l="0" t="0" r="r" b="b"/>
              <a:pathLst>
                <a:path w="19" h="57">
                  <a:moveTo>
                    <a:pt x="8" y="57"/>
                  </a:moveTo>
                  <a:lnTo>
                    <a:pt x="0" y="0"/>
                  </a:lnTo>
                  <a:lnTo>
                    <a:pt x="12" y="0"/>
                  </a:lnTo>
                  <a:lnTo>
                    <a:pt x="19" y="57"/>
                  </a:lnTo>
                  <a:lnTo>
                    <a:pt x="8" y="57"/>
                  </a:lnTo>
                  <a:close/>
                </a:path>
              </a:pathLst>
            </a:custGeom>
            <a:solidFill>
              <a:srgbClr val="6D6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61"/>
            <p:cNvSpPr/>
            <p:nvPr/>
          </p:nvSpPr>
          <p:spPr bwMode="auto">
            <a:xfrm>
              <a:off x="9412288" y="2638425"/>
              <a:ext cx="82550" cy="98425"/>
            </a:xfrm>
            <a:custGeom>
              <a:avLst/>
              <a:gdLst>
                <a:gd name="T0" fmla="*/ 7 w 52"/>
                <a:gd name="T1" fmla="*/ 62 h 62"/>
                <a:gd name="T2" fmla="*/ 0 w 52"/>
                <a:gd name="T3" fmla="*/ 5 h 62"/>
                <a:gd name="T4" fmla="*/ 12 w 52"/>
                <a:gd name="T5" fmla="*/ 5 h 62"/>
                <a:gd name="T6" fmla="*/ 38 w 52"/>
                <a:gd name="T7" fmla="*/ 41 h 62"/>
                <a:gd name="T8" fmla="*/ 35 w 52"/>
                <a:gd name="T9" fmla="*/ 3 h 62"/>
                <a:gd name="T10" fmla="*/ 45 w 52"/>
                <a:gd name="T11" fmla="*/ 0 h 62"/>
                <a:gd name="T12" fmla="*/ 52 w 52"/>
                <a:gd name="T13" fmla="*/ 57 h 62"/>
                <a:gd name="T14" fmla="*/ 40 w 52"/>
                <a:gd name="T15" fmla="*/ 59 h 62"/>
                <a:gd name="T16" fmla="*/ 14 w 52"/>
                <a:gd name="T17" fmla="*/ 24 h 62"/>
                <a:gd name="T18" fmla="*/ 16 w 52"/>
                <a:gd name="T19" fmla="*/ 62 h 62"/>
                <a:gd name="T20" fmla="*/ 7 w 52"/>
                <a:gd name="T21"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62">
                  <a:moveTo>
                    <a:pt x="7" y="62"/>
                  </a:moveTo>
                  <a:lnTo>
                    <a:pt x="0" y="5"/>
                  </a:lnTo>
                  <a:lnTo>
                    <a:pt x="12" y="5"/>
                  </a:lnTo>
                  <a:lnTo>
                    <a:pt x="38" y="41"/>
                  </a:lnTo>
                  <a:lnTo>
                    <a:pt x="35" y="3"/>
                  </a:lnTo>
                  <a:lnTo>
                    <a:pt x="45" y="0"/>
                  </a:lnTo>
                  <a:lnTo>
                    <a:pt x="52" y="57"/>
                  </a:lnTo>
                  <a:lnTo>
                    <a:pt x="40" y="59"/>
                  </a:lnTo>
                  <a:lnTo>
                    <a:pt x="14" y="24"/>
                  </a:lnTo>
                  <a:lnTo>
                    <a:pt x="16" y="62"/>
                  </a:lnTo>
                  <a:lnTo>
                    <a:pt x="7" y="62"/>
                  </a:lnTo>
                  <a:close/>
                </a:path>
              </a:pathLst>
            </a:custGeom>
            <a:solidFill>
              <a:srgbClr val="6D6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62"/>
            <p:cNvSpPr/>
            <p:nvPr/>
          </p:nvSpPr>
          <p:spPr bwMode="auto">
            <a:xfrm>
              <a:off x="9513888" y="2627312"/>
              <a:ext cx="88900" cy="98425"/>
            </a:xfrm>
            <a:custGeom>
              <a:avLst/>
              <a:gdLst>
                <a:gd name="T0" fmla="*/ 4 w 56"/>
                <a:gd name="T1" fmla="*/ 62 h 62"/>
                <a:gd name="T2" fmla="*/ 0 w 56"/>
                <a:gd name="T3" fmla="*/ 7 h 62"/>
                <a:gd name="T4" fmla="*/ 11 w 56"/>
                <a:gd name="T5" fmla="*/ 5 h 62"/>
                <a:gd name="T6" fmla="*/ 14 w 56"/>
                <a:gd name="T7" fmla="*/ 31 h 62"/>
                <a:gd name="T8" fmla="*/ 33 w 56"/>
                <a:gd name="T9" fmla="*/ 3 h 62"/>
                <a:gd name="T10" fmla="*/ 49 w 56"/>
                <a:gd name="T11" fmla="*/ 0 h 62"/>
                <a:gd name="T12" fmla="*/ 30 w 56"/>
                <a:gd name="T13" fmla="*/ 26 h 62"/>
                <a:gd name="T14" fmla="*/ 56 w 56"/>
                <a:gd name="T15" fmla="*/ 57 h 62"/>
                <a:gd name="T16" fmla="*/ 40 w 56"/>
                <a:gd name="T17" fmla="*/ 59 h 62"/>
                <a:gd name="T18" fmla="*/ 23 w 56"/>
                <a:gd name="T19" fmla="*/ 33 h 62"/>
                <a:gd name="T20" fmla="*/ 14 w 56"/>
                <a:gd name="T21" fmla="*/ 45 h 62"/>
                <a:gd name="T22" fmla="*/ 16 w 56"/>
                <a:gd name="T23" fmla="*/ 62 h 62"/>
                <a:gd name="T24" fmla="*/ 4 w 56"/>
                <a:gd name="T25"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62">
                  <a:moveTo>
                    <a:pt x="4" y="62"/>
                  </a:moveTo>
                  <a:lnTo>
                    <a:pt x="0" y="7"/>
                  </a:lnTo>
                  <a:lnTo>
                    <a:pt x="11" y="5"/>
                  </a:lnTo>
                  <a:lnTo>
                    <a:pt x="14" y="31"/>
                  </a:lnTo>
                  <a:lnTo>
                    <a:pt x="33" y="3"/>
                  </a:lnTo>
                  <a:lnTo>
                    <a:pt x="49" y="0"/>
                  </a:lnTo>
                  <a:lnTo>
                    <a:pt x="30" y="26"/>
                  </a:lnTo>
                  <a:lnTo>
                    <a:pt x="56" y="57"/>
                  </a:lnTo>
                  <a:lnTo>
                    <a:pt x="40" y="59"/>
                  </a:lnTo>
                  <a:lnTo>
                    <a:pt x="23" y="33"/>
                  </a:lnTo>
                  <a:lnTo>
                    <a:pt x="14" y="45"/>
                  </a:lnTo>
                  <a:lnTo>
                    <a:pt x="16" y="62"/>
                  </a:lnTo>
                  <a:lnTo>
                    <a:pt x="4" y="62"/>
                  </a:lnTo>
                  <a:close/>
                </a:path>
              </a:pathLst>
            </a:custGeom>
            <a:solidFill>
              <a:srgbClr val="6D6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63"/>
            <p:cNvSpPr/>
            <p:nvPr/>
          </p:nvSpPr>
          <p:spPr bwMode="auto">
            <a:xfrm>
              <a:off x="9059863" y="2770187"/>
              <a:ext cx="223838" cy="476250"/>
            </a:xfrm>
            <a:custGeom>
              <a:avLst/>
              <a:gdLst>
                <a:gd name="T0" fmla="*/ 0 w 60"/>
                <a:gd name="T1" fmla="*/ 116 h 127"/>
                <a:gd name="T2" fmla="*/ 3 w 60"/>
                <a:gd name="T3" fmla="*/ 73 h 127"/>
                <a:gd name="T4" fmla="*/ 18 w 60"/>
                <a:gd name="T5" fmla="*/ 66 h 127"/>
                <a:gd name="T6" fmla="*/ 48 w 60"/>
                <a:gd name="T7" fmla="*/ 5 h 127"/>
                <a:gd name="T8" fmla="*/ 57 w 60"/>
                <a:gd name="T9" fmla="*/ 15 h 127"/>
                <a:gd name="T10" fmla="*/ 46 w 60"/>
                <a:gd name="T11" fmla="*/ 60 h 127"/>
                <a:gd name="T12" fmla="*/ 60 w 60"/>
                <a:gd name="T13" fmla="*/ 73 h 127"/>
                <a:gd name="T14" fmla="*/ 31 w 60"/>
                <a:gd name="T15" fmla="*/ 121 h 127"/>
                <a:gd name="T16" fmla="*/ 27 w 60"/>
                <a:gd name="T17" fmla="*/ 127 h 127"/>
                <a:gd name="T18" fmla="*/ 0 w 60"/>
                <a:gd name="T19" fmla="*/ 11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127">
                  <a:moveTo>
                    <a:pt x="0" y="116"/>
                  </a:moveTo>
                  <a:cubicBezTo>
                    <a:pt x="3" y="73"/>
                    <a:pt x="3" y="73"/>
                    <a:pt x="3" y="73"/>
                  </a:cubicBezTo>
                  <a:cubicBezTo>
                    <a:pt x="18" y="66"/>
                    <a:pt x="18" y="66"/>
                    <a:pt x="18" y="66"/>
                  </a:cubicBezTo>
                  <a:cubicBezTo>
                    <a:pt x="18" y="66"/>
                    <a:pt x="43" y="12"/>
                    <a:pt x="48" y="5"/>
                  </a:cubicBezTo>
                  <a:cubicBezTo>
                    <a:pt x="51" y="0"/>
                    <a:pt x="59" y="3"/>
                    <a:pt x="57" y="15"/>
                  </a:cubicBezTo>
                  <a:cubicBezTo>
                    <a:pt x="55" y="27"/>
                    <a:pt x="46" y="60"/>
                    <a:pt x="46" y="60"/>
                  </a:cubicBezTo>
                  <a:cubicBezTo>
                    <a:pt x="60" y="73"/>
                    <a:pt x="60" y="73"/>
                    <a:pt x="60" y="73"/>
                  </a:cubicBezTo>
                  <a:cubicBezTo>
                    <a:pt x="60" y="73"/>
                    <a:pt x="59" y="99"/>
                    <a:pt x="31" y="121"/>
                  </a:cubicBezTo>
                  <a:cubicBezTo>
                    <a:pt x="27" y="127"/>
                    <a:pt x="27" y="127"/>
                    <a:pt x="27" y="127"/>
                  </a:cubicBezTo>
                  <a:lnTo>
                    <a:pt x="0" y="116"/>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64"/>
            <p:cNvSpPr/>
            <p:nvPr/>
          </p:nvSpPr>
          <p:spPr bwMode="auto">
            <a:xfrm>
              <a:off x="9059863" y="2781300"/>
              <a:ext cx="223838" cy="465138"/>
            </a:xfrm>
            <a:custGeom>
              <a:avLst/>
              <a:gdLst>
                <a:gd name="T0" fmla="*/ 60 w 60"/>
                <a:gd name="T1" fmla="*/ 70 h 124"/>
                <a:gd name="T2" fmla="*/ 46 w 60"/>
                <a:gd name="T3" fmla="*/ 57 h 124"/>
                <a:gd name="T4" fmla="*/ 47 w 60"/>
                <a:gd name="T5" fmla="*/ 52 h 124"/>
                <a:gd name="T6" fmla="*/ 42 w 60"/>
                <a:gd name="T7" fmla="*/ 54 h 124"/>
                <a:gd name="T8" fmla="*/ 34 w 60"/>
                <a:gd name="T9" fmla="*/ 62 h 124"/>
                <a:gd name="T10" fmla="*/ 26 w 60"/>
                <a:gd name="T11" fmla="*/ 53 h 124"/>
                <a:gd name="T12" fmla="*/ 32 w 60"/>
                <a:gd name="T13" fmla="*/ 41 h 124"/>
                <a:gd name="T14" fmla="*/ 43 w 60"/>
                <a:gd name="T15" fmla="*/ 22 h 124"/>
                <a:gd name="T16" fmla="*/ 51 w 60"/>
                <a:gd name="T17" fmla="*/ 0 h 124"/>
                <a:gd name="T18" fmla="*/ 48 w 60"/>
                <a:gd name="T19" fmla="*/ 2 h 124"/>
                <a:gd name="T20" fmla="*/ 18 w 60"/>
                <a:gd name="T21" fmla="*/ 63 h 124"/>
                <a:gd name="T22" fmla="*/ 3 w 60"/>
                <a:gd name="T23" fmla="*/ 70 h 124"/>
                <a:gd name="T24" fmla="*/ 0 w 60"/>
                <a:gd name="T25" fmla="*/ 113 h 124"/>
                <a:gd name="T26" fmla="*/ 27 w 60"/>
                <a:gd name="T27" fmla="*/ 124 h 124"/>
                <a:gd name="T28" fmla="*/ 31 w 60"/>
                <a:gd name="T29" fmla="*/ 118 h 124"/>
                <a:gd name="T30" fmla="*/ 60 w 60"/>
                <a:gd name="T31" fmla="*/ 7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124">
                  <a:moveTo>
                    <a:pt x="60" y="70"/>
                  </a:moveTo>
                  <a:cubicBezTo>
                    <a:pt x="46" y="57"/>
                    <a:pt x="46" y="57"/>
                    <a:pt x="46" y="57"/>
                  </a:cubicBezTo>
                  <a:cubicBezTo>
                    <a:pt x="46" y="57"/>
                    <a:pt x="46" y="55"/>
                    <a:pt x="47" y="52"/>
                  </a:cubicBezTo>
                  <a:cubicBezTo>
                    <a:pt x="45" y="52"/>
                    <a:pt x="44" y="53"/>
                    <a:pt x="42" y="54"/>
                  </a:cubicBezTo>
                  <a:cubicBezTo>
                    <a:pt x="39" y="56"/>
                    <a:pt x="37" y="61"/>
                    <a:pt x="34" y="62"/>
                  </a:cubicBezTo>
                  <a:cubicBezTo>
                    <a:pt x="29" y="64"/>
                    <a:pt x="26" y="56"/>
                    <a:pt x="26" y="53"/>
                  </a:cubicBezTo>
                  <a:cubicBezTo>
                    <a:pt x="26" y="49"/>
                    <a:pt x="30" y="44"/>
                    <a:pt x="32" y="41"/>
                  </a:cubicBezTo>
                  <a:cubicBezTo>
                    <a:pt x="36" y="34"/>
                    <a:pt x="40" y="28"/>
                    <a:pt x="43" y="22"/>
                  </a:cubicBezTo>
                  <a:cubicBezTo>
                    <a:pt x="46" y="15"/>
                    <a:pt x="48" y="7"/>
                    <a:pt x="51" y="0"/>
                  </a:cubicBezTo>
                  <a:cubicBezTo>
                    <a:pt x="50" y="0"/>
                    <a:pt x="49" y="1"/>
                    <a:pt x="48" y="2"/>
                  </a:cubicBezTo>
                  <a:cubicBezTo>
                    <a:pt x="43" y="9"/>
                    <a:pt x="18" y="63"/>
                    <a:pt x="18" y="63"/>
                  </a:cubicBezTo>
                  <a:cubicBezTo>
                    <a:pt x="3" y="70"/>
                    <a:pt x="3" y="70"/>
                    <a:pt x="3" y="70"/>
                  </a:cubicBezTo>
                  <a:cubicBezTo>
                    <a:pt x="0" y="113"/>
                    <a:pt x="0" y="113"/>
                    <a:pt x="0" y="113"/>
                  </a:cubicBezTo>
                  <a:cubicBezTo>
                    <a:pt x="27" y="124"/>
                    <a:pt x="27" y="124"/>
                    <a:pt x="27" y="124"/>
                  </a:cubicBezTo>
                  <a:cubicBezTo>
                    <a:pt x="31" y="118"/>
                    <a:pt x="31" y="118"/>
                    <a:pt x="31" y="118"/>
                  </a:cubicBezTo>
                  <a:cubicBezTo>
                    <a:pt x="59" y="96"/>
                    <a:pt x="60" y="70"/>
                    <a:pt x="60" y="70"/>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65"/>
            <p:cNvSpPr/>
            <p:nvPr/>
          </p:nvSpPr>
          <p:spPr bwMode="auto">
            <a:xfrm>
              <a:off x="9164638" y="2984500"/>
              <a:ext cx="153988" cy="184150"/>
            </a:xfrm>
            <a:custGeom>
              <a:avLst/>
              <a:gdLst>
                <a:gd name="T0" fmla="*/ 13 w 41"/>
                <a:gd name="T1" fmla="*/ 4 h 49"/>
                <a:gd name="T2" fmla="*/ 20 w 41"/>
                <a:gd name="T3" fmla="*/ 2 h 49"/>
                <a:gd name="T4" fmla="*/ 24 w 41"/>
                <a:gd name="T5" fmla="*/ 8 h 49"/>
                <a:gd name="T6" fmla="*/ 34 w 41"/>
                <a:gd name="T7" fmla="*/ 8 h 49"/>
                <a:gd name="T8" fmla="*/ 25 w 41"/>
                <a:gd name="T9" fmla="*/ 49 h 49"/>
                <a:gd name="T10" fmla="*/ 15 w 41"/>
                <a:gd name="T11" fmla="*/ 41 h 49"/>
                <a:gd name="T12" fmla="*/ 4 w 41"/>
                <a:gd name="T13" fmla="*/ 44 h 49"/>
                <a:gd name="T14" fmla="*/ 1 w 41"/>
                <a:gd name="T15" fmla="*/ 37 h 49"/>
                <a:gd name="T16" fmla="*/ 13 w 41"/>
                <a:gd name="T17" fmla="*/ 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9">
                  <a:moveTo>
                    <a:pt x="13" y="4"/>
                  </a:moveTo>
                  <a:cubicBezTo>
                    <a:pt x="13" y="4"/>
                    <a:pt x="16" y="0"/>
                    <a:pt x="20" y="2"/>
                  </a:cubicBezTo>
                  <a:cubicBezTo>
                    <a:pt x="24" y="3"/>
                    <a:pt x="24" y="8"/>
                    <a:pt x="24" y="8"/>
                  </a:cubicBezTo>
                  <a:cubicBezTo>
                    <a:pt x="24" y="8"/>
                    <a:pt x="26" y="4"/>
                    <a:pt x="34" y="8"/>
                  </a:cubicBezTo>
                  <a:cubicBezTo>
                    <a:pt x="41" y="12"/>
                    <a:pt x="31" y="49"/>
                    <a:pt x="25" y="49"/>
                  </a:cubicBezTo>
                  <a:cubicBezTo>
                    <a:pt x="19" y="48"/>
                    <a:pt x="15" y="45"/>
                    <a:pt x="15" y="41"/>
                  </a:cubicBezTo>
                  <a:cubicBezTo>
                    <a:pt x="15" y="41"/>
                    <a:pt x="9" y="48"/>
                    <a:pt x="4" y="44"/>
                  </a:cubicBezTo>
                  <a:cubicBezTo>
                    <a:pt x="3" y="43"/>
                    <a:pt x="0" y="41"/>
                    <a:pt x="1" y="37"/>
                  </a:cubicBezTo>
                  <a:cubicBezTo>
                    <a:pt x="3" y="25"/>
                    <a:pt x="13" y="4"/>
                    <a:pt x="13" y="4"/>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66"/>
            <p:cNvSpPr/>
            <p:nvPr/>
          </p:nvSpPr>
          <p:spPr bwMode="auto">
            <a:xfrm>
              <a:off x="9167813" y="2998787"/>
              <a:ext cx="109538" cy="169863"/>
            </a:xfrm>
            <a:custGeom>
              <a:avLst/>
              <a:gdLst>
                <a:gd name="T0" fmla="*/ 23 w 29"/>
                <a:gd name="T1" fmla="*/ 41 h 45"/>
                <a:gd name="T2" fmla="*/ 21 w 29"/>
                <a:gd name="T3" fmla="*/ 28 h 45"/>
                <a:gd name="T4" fmla="*/ 27 w 29"/>
                <a:gd name="T5" fmla="*/ 2 h 45"/>
                <a:gd name="T6" fmla="*/ 23 w 29"/>
                <a:gd name="T7" fmla="*/ 4 h 45"/>
                <a:gd name="T8" fmla="*/ 21 w 29"/>
                <a:gd name="T9" fmla="*/ 0 h 45"/>
                <a:gd name="T10" fmla="*/ 17 w 29"/>
                <a:gd name="T11" fmla="*/ 12 h 45"/>
                <a:gd name="T12" fmla="*/ 14 w 29"/>
                <a:gd name="T13" fmla="*/ 26 h 45"/>
                <a:gd name="T14" fmla="*/ 0 w 29"/>
                <a:gd name="T15" fmla="*/ 37 h 45"/>
                <a:gd name="T16" fmla="*/ 0 w 29"/>
                <a:gd name="T17" fmla="*/ 37 h 45"/>
                <a:gd name="T18" fmla="*/ 3 w 29"/>
                <a:gd name="T19" fmla="*/ 40 h 45"/>
                <a:gd name="T20" fmla="*/ 14 w 29"/>
                <a:gd name="T21" fmla="*/ 37 h 45"/>
                <a:gd name="T22" fmla="*/ 24 w 29"/>
                <a:gd name="T23" fmla="*/ 45 h 45"/>
                <a:gd name="T24" fmla="*/ 29 w 29"/>
                <a:gd name="T25" fmla="*/ 39 h 45"/>
                <a:gd name="T26" fmla="*/ 23 w 29"/>
                <a:gd name="T27"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45">
                  <a:moveTo>
                    <a:pt x="23" y="41"/>
                  </a:moveTo>
                  <a:cubicBezTo>
                    <a:pt x="17" y="40"/>
                    <a:pt x="19" y="32"/>
                    <a:pt x="21" y="28"/>
                  </a:cubicBezTo>
                  <a:cubicBezTo>
                    <a:pt x="23" y="20"/>
                    <a:pt x="26" y="11"/>
                    <a:pt x="27" y="2"/>
                  </a:cubicBezTo>
                  <a:cubicBezTo>
                    <a:pt x="24" y="2"/>
                    <a:pt x="23" y="4"/>
                    <a:pt x="23" y="4"/>
                  </a:cubicBezTo>
                  <a:cubicBezTo>
                    <a:pt x="23" y="4"/>
                    <a:pt x="23" y="2"/>
                    <a:pt x="21" y="0"/>
                  </a:cubicBezTo>
                  <a:cubicBezTo>
                    <a:pt x="19" y="3"/>
                    <a:pt x="18" y="9"/>
                    <a:pt x="17" y="12"/>
                  </a:cubicBezTo>
                  <a:cubicBezTo>
                    <a:pt x="16" y="16"/>
                    <a:pt x="15" y="21"/>
                    <a:pt x="14" y="26"/>
                  </a:cubicBezTo>
                  <a:cubicBezTo>
                    <a:pt x="13" y="31"/>
                    <a:pt x="8" y="45"/>
                    <a:pt x="0" y="37"/>
                  </a:cubicBezTo>
                  <a:cubicBezTo>
                    <a:pt x="0" y="37"/>
                    <a:pt x="0" y="37"/>
                    <a:pt x="0" y="37"/>
                  </a:cubicBezTo>
                  <a:cubicBezTo>
                    <a:pt x="1" y="39"/>
                    <a:pt x="2" y="40"/>
                    <a:pt x="3" y="40"/>
                  </a:cubicBezTo>
                  <a:cubicBezTo>
                    <a:pt x="8" y="44"/>
                    <a:pt x="14" y="37"/>
                    <a:pt x="14" y="37"/>
                  </a:cubicBezTo>
                  <a:cubicBezTo>
                    <a:pt x="14" y="41"/>
                    <a:pt x="18" y="44"/>
                    <a:pt x="24" y="45"/>
                  </a:cubicBezTo>
                  <a:cubicBezTo>
                    <a:pt x="26" y="45"/>
                    <a:pt x="27" y="42"/>
                    <a:pt x="29" y="39"/>
                  </a:cubicBezTo>
                  <a:cubicBezTo>
                    <a:pt x="27" y="40"/>
                    <a:pt x="25" y="41"/>
                    <a:pt x="23" y="41"/>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67"/>
            <p:cNvSpPr/>
            <p:nvPr/>
          </p:nvSpPr>
          <p:spPr bwMode="auto">
            <a:xfrm>
              <a:off x="9175751" y="3025775"/>
              <a:ext cx="36513" cy="66675"/>
            </a:xfrm>
            <a:custGeom>
              <a:avLst/>
              <a:gdLst>
                <a:gd name="T0" fmla="*/ 0 w 10"/>
                <a:gd name="T1" fmla="*/ 18 h 18"/>
                <a:gd name="T2" fmla="*/ 7 w 10"/>
                <a:gd name="T3" fmla="*/ 3 h 18"/>
                <a:gd name="T4" fmla="*/ 7 w 10"/>
                <a:gd name="T5" fmla="*/ 0 h 18"/>
                <a:gd name="T6" fmla="*/ 0 w 10"/>
                <a:gd name="T7" fmla="*/ 18 h 18"/>
              </a:gdLst>
              <a:ahLst/>
              <a:cxnLst>
                <a:cxn ang="0">
                  <a:pos x="T0" y="T1"/>
                </a:cxn>
                <a:cxn ang="0">
                  <a:pos x="T2" y="T3"/>
                </a:cxn>
                <a:cxn ang="0">
                  <a:pos x="T4" y="T5"/>
                </a:cxn>
                <a:cxn ang="0">
                  <a:pos x="T6" y="T7"/>
                </a:cxn>
              </a:cxnLst>
              <a:rect l="0" t="0" r="r" b="b"/>
              <a:pathLst>
                <a:path w="10" h="18">
                  <a:moveTo>
                    <a:pt x="0" y="18"/>
                  </a:moveTo>
                  <a:cubicBezTo>
                    <a:pt x="3" y="13"/>
                    <a:pt x="10" y="9"/>
                    <a:pt x="7" y="3"/>
                  </a:cubicBezTo>
                  <a:cubicBezTo>
                    <a:pt x="7" y="2"/>
                    <a:pt x="7" y="1"/>
                    <a:pt x="7" y="0"/>
                  </a:cubicBezTo>
                  <a:cubicBezTo>
                    <a:pt x="4" y="5"/>
                    <a:pt x="2" y="11"/>
                    <a:pt x="0" y="18"/>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68"/>
            <p:cNvSpPr/>
            <p:nvPr/>
          </p:nvSpPr>
          <p:spPr bwMode="auto">
            <a:xfrm>
              <a:off x="8999538" y="2976562"/>
              <a:ext cx="217488" cy="228600"/>
            </a:xfrm>
            <a:custGeom>
              <a:avLst/>
              <a:gdLst>
                <a:gd name="T0" fmla="*/ 21 w 58"/>
                <a:gd name="T1" fmla="*/ 61 h 61"/>
                <a:gd name="T2" fmla="*/ 3 w 58"/>
                <a:gd name="T3" fmla="*/ 21 h 61"/>
                <a:gd name="T4" fmla="*/ 38 w 58"/>
                <a:gd name="T5" fmla="*/ 9 h 61"/>
                <a:gd name="T6" fmla="*/ 54 w 58"/>
                <a:gd name="T7" fmla="*/ 26 h 61"/>
                <a:gd name="T8" fmla="*/ 29 w 58"/>
                <a:gd name="T9" fmla="*/ 23 h 61"/>
                <a:gd name="T10" fmla="*/ 21 w 58"/>
                <a:gd name="T11" fmla="*/ 61 h 61"/>
              </a:gdLst>
              <a:ahLst/>
              <a:cxnLst>
                <a:cxn ang="0">
                  <a:pos x="T0" y="T1"/>
                </a:cxn>
                <a:cxn ang="0">
                  <a:pos x="T2" y="T3"/>
                </a:cxn>
                <a:cxn ang="0">
                  <a:pos x="T4" y="T5"/>
                </a:cxn>
                <a:cxn ang="0">
                  <a:pos x="T6" y="T7"/>
                </a:cxn>
                <a:cxn ang="0">
                  <a:pos x="T8" y="T9"/>
                </a:cxn>
                <a:cxn ang="0">
                  <a:pos x="T10" y="T11"/>
                </a:cxn>
              </a:cxnLst>
              <a:rect l="0" t="0" r="r" b="b"/>
              <a:pathLst>
                <a:path w="58" h="61">
                  <a:moveTo>
                    <a:pt x="21" y="61"/>
                  </a:moveTo>
                  <a:cubicBezTo>
                    <a:pt x="21" y="61"/>
                    <a:pt x="0" y="40"/>
                    <a:pt x="3" y="21"/>
                  </a:cubicBezTo>
                  <a:cubicBezTo>
                    <a:pt x="7" y="3"/>
                    <a:pt x="18" y="0"/>
                    <a:pt x="38" y="9"/>
                  </a:cubicBezTo>
                  <a:cubicBezTo>
                    <a:pt x="58" y="18"/>
                    <a:pt x="57" y="23"/>
                    <a:pt x="54" y="26"/>
                  </a:cubicBezTo>
                  <a:cubicBezTo>
                    <a:pt x="52" y="30"/>
                    <a:pt x="44" y="31"/>
                    <a:pt x="29" y="23"/>
                  </a:cubicBezTo>
                  <a:cubicBezTo>
                    <a:pt x="29" y="23"/>
                    <a:pt x="52" y="53"/>
                    <a:pt x="21" y="61"/>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69"/>
            <p:cNvSpPr/>
            <p:nvPr/>
          </p:nvSpPr>
          <p:spPr bwMode="auto">
            <a:xfrm>
              <a:off x="9032876" y="3040062"/>
              <a:ext cx="179388" cy="165100"/>
            </a:xfrm>
            <a:custGeom>
              <a:avLst/>
              <a:gdLst>
                <a:gd name="T0" fmla="*/ 44 w 48"/>
                <a:gd name="T1" fmla="*/ 0 h 44"/>
                <a:gd name="T2" fmla="*/ 36 w 48"/>
                <a:gd name="T3" fmla="*/ 8 h 44"/>
                <a:gd name="T4" fmla="*/ 27 w 48"/>
                <a:gd name="T5" fmla="*/ 5 h 44"/>
                <a:gd name="T6" fmla="*/ 20 w 48"/>
                <a:gd name="T7" fmla="*/ 3 h 44"/>
                <a:gd name="T8" fmla="*/ 17 w 48"/>
                <a:gd name="T9" fmla="*/ 12 h 44"/>
                <a:gd name="T10" fmla="*/ 24 w 48"/>
                <a:gd name="T11" fmla="*/ 23 h 44"/>
                <a:gd name="T12" fmla="*/ 9 w 48"/>
                <a:gd name="T13" fmla="*/ 32 h 44"/>
                <a:gd name="T14" fmla="*/ 0 w 48"/>
                <a:gd name="T15" fmla="*/ 29 h 44"/>
                <a:gd name="T16" fmla="*/ 12 w 48"/>
                <a:gd name="T17" fmla="*/ 44 h 44"/>
                <a:gd name="T18" fmla="*/ 20 w 48"/>
                <a:gd name="T19" fmla="*/ 6 h 44"/>
                <a:gd name="T20" fmla="*/ 45 w 48"/>
                <a:gd name="T21" fmla="*/ 9 h 44"/>
                <a:gd name="T22" fmla="*/ 44 w 48"/>
                <a:gd name="T2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44">
                  <a:moveTo>
                    <a:pt x="44" y="0"/>
                  </a:moveTo>
                  <a:cubicBezTo>
                    <a:pt x="44" y="5"/>
                    <a:pt x="42" y="9"/>
                    <a:pt x="36" y="8"/>
                  </a:cubicBezTo>
                  <a:cubicBezTo>
                    <a:pt x="32" y="7"/>
                    <a:pt x="30" y="6"/>
                    <a:pt x="27" y="5"/>
                  </a:cubicBezTo>
                  <a:cubicBezTo>
                    <a:pt x="25" y="4"/>
                    <a:pt x="23" y="3"/>
                    <a:pt x="20" y="3"/>
                  </a:cubicBezTo>
                  <a:cubicBezTo>
                    <a:pt x="15" y="5"/>
                    <a:pt x="13" y="8"/>
                    <a:pt x="17" y="12"/>
                  </a:cubicBezTo>
                  <a:cubicBezTo>
                    <a:pt x="19" y="16"/>
                    <a:pt x="23" y="19"/>
                    <a:pt x="24" y="23"/>
                  </a:cubicBezTo>
                  <a:cubicBezTo>
                    <a:pt x="27" y="33"/>
                    <a:pt x="16" y="34"/>
                    <a:pt x="9" y="32"/>
                  </a:cubicBezTo>
                  <a:cubicBezTo>
                    <a:pt x="6" y="31"/>
                    <a:pt x="3" y="30"/>
                    <a:pt x="0" y="29"/>
                  </a:cubicBezTo>
                  <a:cubicBezTo>
                    <a:pt x="5" y="38"/>
                    <a:pt x="12" y="44"/>
                    <a:pt x="12" y="44"/>
                  </a:cubicBezTo>
                  <a:cubicBezTo>
                    <a:pt x="43" y="36"/>
                    <a:pt x="20" y="6"/>
                    <a:pt x="20" y="6"/>
                  </a:cubicBezTo>
                  <a:cubicBezTo>
                    <a:pt x="35" y="14"/>
                    <a:pt x="43" y="13"/>
                    <a:pt x="45" y="9"/>
                  </a:cubicBezTo>
                  <a:cubicBezTo>
                    <a:pt x="47" y="7"/>
                    <a:pt x="48" y="4"/>
                    <a:pt x="44" y="0"/>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70"/>
            <p:cNvSpPr/>
            <p:nvPr/>
          </p:nvSpPr>
          <p:spPr bwMode="auto">
            <a:xfrm>
              <a:off x="8256588" y="3168650"/>
              <a:ext cx="968375" cy="592138"/>
            </a:xfrm>
            <a:custGeom>
              <a:avLst/>
              <a:gdLst>
                <a:gd name="T0" fmla="*/ 36 w 258"/>
                <a:gd name="T1" fmla="*/ 51 h 158"/>
                <a:gd name="T2" fmla="*/ 117 w 258"/>
                <a:gd name="T3" fmla="*/ 111 h 158"/>
                <a:gd name="T4" fmla="*/ 174 w 258"/>
                <a:gd name="T5" fmla="*/ 59 h 158"/>
                <a:gd name="T6" fmla="*/ 207 w 258"/>
                <a:gd name="T7" fmla="*/ 0 h 158"/>
                <a:gd name="T8" fmla="*/ 245 w 258"/>
                <a:gd name="T9" fmla="*/ 14 h 158"/>
                <a:gd name="T10" fmla="*/ 124 w 258"/>
                <a:gd name="T11" fmla="*/ 154 h 158"/>
                <a:gd name="T12" fmla="*/ 43 w 258"/>
                <a:gd name="T13" fmla="*/ 110 h 158"/>
                <a:gd name="T14" fmla="*/ 36 w 258"/>
                <a:gd name="T15" fmla="*/ 51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158">
                  <a:moveTo>
                    <a:pt x="36" y="51"/>
                  </a:moveTo>
                  <a:cubicBezTo>
                    <a:pt x="36" y="51"/>
                    <a:pt x="100" y="100"/>
                    <a:pt x="117" y="111"/>
                  </a:cubicBezTo>
                  <a:cubicBezTo>
                    <a:pt x="135" y="122"/>
                    <a:pt x="156" y="88"/>
                    <a:pt x="174" y="59"/>
                  </a:cubicBezTo>
                  <a:cubicBezTo>
                    <a:pt x="191" y="30"/>
                    <a:pt x="207" y="0"/>
                    <a:pt x="207" y="0"/>
                  </a:cubicBezTo>
                  <a:cubicBezTo>
                    <a:pt x="207" y="0"/>
                    <a:pt x="231" y="0"/>
                    <a:pt x="245" y="14"/>
                  </a:cubicBezTo>
                  <a:cubicBezTo>
                    <a:pt x="258" y="27"/>
                    <a:pt x="173" y="158"/>
                    <a:pt x="124" y="154"/>
                  </a:cubicBezTo>
                  <a:cubicBezTo>
                    <a:pt x="75" y="150"/>
                    <a:pt x="43" y="110"/>
                    <a:pt x="43" y="110"/>
                  </a:cubicBezTo>
                  <a:cubicBezTo>
                    <a:pt x="43" y="110"/>
                    <a:pt x="0" y="64"/>
                    <a:pt x="36" y="51"/>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71"/>
            <p:cNvSpPr/>
            <p:nvPr/>
          </p:nvSpPr>
          <p:spPr bwMode="auto">
            <a:xfrm>
              <a:off x="8256588" y="3213100"/>
              <a:ext cx="908050" cy="544513"/>
            </a:xfrm>
            <a:custGeom>
              <a:avLst/>
              <a:gdLst>
                <a:gd name="T0" fmla="*/ 200 w 242"/>
                <a:gd name="T1" fmla="*/ 0 h 145"/>
                <a:gd name="T2" fmla="*/ 197 w 242"/>
                <a:gd name="T3" fmla="*/ 6 h 145"/>
                <a:gd name="T4" fmla="*/ 226 w 242"/>
                <a:gd name="T5" fmla="*/ 18 h 145"/>
                <a:gd name="T6" fmla="*/ 227 w 242"/>
                <a:gd name="T7" fmla="*/ 20 h 145"/>
                <a:gd name="T8" fmla="*/ 208 w 242"/>
                <a:gd name="T9" fmla="*/ 53 h 145"/>
                <a:gd name="T10" fmla="*/ 181 w 242"/>
                <a:gd name="T11" fmla="*/ 85 h 145"/>
                <a:gd name="T12" fmla="*/ 126 w 242"/>
                <a:gd name="T13" fmla="*/ 126 h 145"/>
                <a:gd name="T14" fmla="*/ 70 w 242"/>
                <a:gd name="T15" fmla="*/ 106 h 145"/>
                <a:gd name="T16" fmla="*/ 51 w 242"/>
                <a:gd name="T17" fmla="*/ 50 h 145"/>
                <a:gd name="T18" fmla="*/ 36 w 242"/>
                <a:gd name="T19" fmla="*/ 39 h 145"/>
                <a:gd name="T20" fmla="*/ 43 w 242"/>
                <a:gd name="T21" fmla="*/ 98 h 145"/>
                <a:gd name="T22" fmla="*/ 124 w 242"/>
                <a:gd name="T23" fmla="*/ 142 h 145"/>
                <a:gd name="T24" fmla="*/ 242 w 242"/>
                <a:gd name="T25" fmla="*/ 23 h 145"/>
                <a:gd name="T26" fmla="*/ 200 w 242"/>
                <a:gd name="T2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2" h="145">
                  <a:moveTo>
                    <a:pt x="200" y="0"/>
                  </a:moveTo>
                  <a:cubicBezTo>
                    <a:pt x="199" y="2"/>
                    <a:pt x="198" y="4"/>
                    <a:pt x="197" y="6"/>
                  </a:cubicBezTo>
                  <a:cubicBezTo>
                    <a:pt x="207" y="10"/>
                    <a:pt x="216" y="14"/>
                    <a:pt x="226" y="18"/>
                  </a:cubicBezTo>
                  <a:cubicBezTo>
                    <a:pt x="227" y="18"/>
                    <a:pt x="227" y="19"/>
                    <a:pt x="227" y="20"/>
                  </a:cubicBezTo>
                  <a:cubicBezTo>
                    <a:pt x="223" y="32"/>
                    <a:pt x="216" y="43"/>
                    <a:pt x="208" y="53"/>
                  </a:cubicBezTo>
                  <a:cubicBezTo>
                    <a:pt x="199" y="64"/>
                    <a:pt x="190" y="75"/>
                    <a:pt x="181" y="85"/>
                  </a:cubicBezTo>
                  <a:cubicBezTo>
                    <a:pt x="166" y="102"/>
                    <a:pt x="150" y="122"/>
                    <a:pt x="126" y="126"/>
                  </a:cubicBezTo>
                  <a:cubicBezTo>
                    <a:pt x="107" y="129"/>
                    <a:pt x="83" y="120"/>
                    <a:pt x="70" y="106"/>
                  </a:cubicBezTo>
                  <a:cubicBezTo>
                    <a:pt x="55" y="92"/>
                    <a:pt x="54" y="70"/>
                    <a:pt x="51" y="50"/>
                  </a:cubicBezTo>
                  <a:cubicBezTo>
                    <a:pt x="42" y="43"/>
                    <a:pt x="36" y="39"/>
                    <a:pt x="36" y="39"/>
                  </a:cubicBezTo>
                  <a:cubicBezTo>
                    <a:pt x="0" y="52"/>
                    <a:pt x="43" y="98"/>
                    <a:pt x="43" y="98"/>
                  </a:cubicBezTo>
                  <a:cubicBezTo>
                    <a:pt x="43" y="98"/>
                    <a:pt x="75" y="138"/>
                    <a:pt x="124" y="142"/>
                  </a:cubicBezTo>
                  <a:cubicBezTo>
                    <a:pt x="163" y="145"/>
                    <a:pt x="225" y="64"/>
                    <a:pt x="242" y="23"/>
                  </a:cubicBezTo>
                  <a:cubicBezTo>
                    <a:pt x="230" y="12"/>
                    <a:pt x="216" y="3"/>
                    <a:pt x="200" y="0"/>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72"/>
            <p:cNvSpPr/>
            <p:nvPr/>
          </p:nvSpPr>
          <p:spPr bwMode="auto">
            <a:xfrm>
              <a:off x="7913688" y="4184650"/>
              <a:ext cx="612775" cy="1292225"/>
            </a:xfrm>
            <a:custGeom>
              <a:avLst/>
              <a:gdLst>
                <a:gd name="T0" fmla="*/ 8 w 163"/>
                <a:gd name="T1" fmla="*/ 0 h 344"/>
                <a:gd name="T2" fmla="*/ 44 w 163"/>
                <a:gd name="T3" fmla="*/ 86 h 344"/>
                <a:gd name="T4" fmla="*/ 42 w 163"/>
                <a:gd name="T5" fmla="*/ 330 h 344"/>
                <a:gd name="T6" fmla="*/ 76 w 163"/>
                <a:gd name="T7" fmla="*/ 344 h 344"/>
                <a:gd name="T8" fmla="*/ 74 w 163"/>
                <a:gd name="T9" fmla="*/ 95 h 344"/>
                <a:gd name="T10" fmla="*/ 96 w 163"/>
                <a:gd name="T11" fmla="*/ 93 h 344"/>
                <a:gd name="T12" fmla="*/ 111 w 163"/>
                <a:gd name="T13" fmla="*/ 337 h 344"/>
                <a:gd name="T14" fmla="*/ 135 w 163"/>
                <a:gd name="T15" fmla="*/ 319 h 344"/>
                <a:gd name="T16" fmla="*/ 151 w 163"/>
                <a:gd name="T17" fmla="*/ 304 h 344"/>
                <a:gd name="T18" fmla="*/ 125 w 163"/>
                <a:gd name="T19" fmla="*/ 89 h 344"/>
                <a:gd name="T20" fmla="*/ 151 w 163"/>
                <a:gd name="T21" fmla="*/ 0 h 344"/>
                <a:gd name="T22" fmla="*/ 8 w 163"/>
                <a:gd name="T23"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344">
                  <a:moveTo>
                    <a:pt x="8" y="0"/>
                  </a:moveTo>
                  <a:cubicBezTo>
                    <a:pt x="8" y="0"/>
                    <a:pt x="0" y="77"/>
                    <a:pt x="44" y="86"/>
                  </a:cubicBezTo>
                  <a:cubicBezTo>
                    <a:pt x="42" y="330"/>
                    <a:pt x="42" y="330"/>
                    <a:pt x="42" y="330"/>
                  </a:cubicBezTo>
                  <a:cubicBezTo>
                    <a:pt x="76" y="344"/>
                    <a:pt x="76" y="344"/>
                    <a:pt x="76" y="344"/>
                  </a:cubicBezTo>
                  <a:cubicBezTo>
                    <a:pt x="74" y="95"/>
                    <a:pt x="74" y="95"/>
                    <a:pt x="74" y="95"/>
                  </a:cubicBezTo>
                  <a:cubicBezTo>
                    <a:pt x="74" y="95"/>
                    <a:pt x="89" y="97"/>
                    <a:pt x="96" y="93"/>
                  </a:cubicBezTo>
                  <a:cubicBezTo>
                    <a:pt x="111" y="337"/>
                    <a:pt x="111" y="337"/>
                    <a:pt x="111" y="337"/>
                  </a:cubicBezTo>
                  <a:cubicBezTo>
                    <a:pt x="135" y="319"/>
                    <a:pt x="135" y="319"/>
                    <a:pt x="135" y="319"/>
                  </a:cubicBezTo>
                  <a:cubicBezTo>
                    <a:pt x="151" y="304"/>
                    <a:pt x="151" y="304"/>
                    <a:pt x="151" y="304"/>
                  </a:cubicBezTo>
                  <a:cubicBezTo>
                    <a:pt x="125" y="89"/>
                    <a:pt x="125" y="89"/>
                    <a:pt x="125" y="89"/>
                  </a:cubicBezTo>
                  <a:cubicBezTo>
                    <a:pt x="125" y="89"/>
                    <a:pt x="163" y="67"/>
                    <a:pt x="151" y="0"/>
                  </a:cubicBezTo>
                  <a:lnTo>
                    <a:pt x="8" y="0"/>
                  </a:lnTo>
                  <a:close/>
                </a:path>
              </a:pathLst>
            </a:custGeom>
            <a:solidFill>
              <a:srgbClr val="1F46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73"/>
            <p:cNvSpPr/>
            <p:nvPr/>
          </p:nvSpPr>
          <p:spPr bwMode="auto">
            <a:xfrm>
              <a:off x="7954963" y="4189412"/>
              <a:ext cx="571500" cy="1287463"/>
            </a:xfrm>
            <a:custGeom>
              <a:avLst/>
              <a:gdLst>
                <a:gd name="T0" fmla="*/ 101 w 152"/>
                <a:gd name="T1" fmla="*/ 110 h 343"/>
                <a:gd name="T2" fmla="*/ 115 w 152"/>
                <a:gd name="T3" fmla="*/ 94 h 343"/>
                <a:gd name="T4" fmla="*/ 114 w 152"/>
                <a:gd name="T5" fmla="*/ 88 h 343"/>
                <a:gd name="T6" fmla="*/ 140 w 152"/>
                <a:gd name="T7" fmla="*/ 0 h 343"/>
                <a:gd name="T8" fmla="*/ 140 w 152"/>
                <a:gd name="T9" fmla="*/ 4 h 343"/>
                <a:gd name="T10" fmla="*/ 64 w 152"/>
                <a:gd name="T11" fmla="*/ 78 h 343"/>
                <a:gd name="T12" fmla="*/ 6 w 152"/>
                <a:gd name="T13" fmla="*/ 51 h 343"/>
                <a:gd name="T14" fmla="*/ 0 w 152"/>
                <a:gd name="T15" fmla="*/ 44 h 343"/>
                <a:gd name="T16" fmla="*/ 33 w 152"/>
                <a:gd name="T17" fmla="*/ 85 h 343"/>
                <a:gd name="T18" fmla="*/ 33 w 152"/>
                <a:gd name="T19" fmla="*/ 92 h 343"/>
                <a:gd name="T20" fmla="*/ 46 w 152"/>
                <a:gd name="T21" fmla="*/ 105 h 343"/>
                <a:gd name="T22" fmla="*/ 47 w 152"/>
                <a:gd name="T23" fmla="*/ 111 h 343"/>
                <a:gd name="T24" fmla="*/ 49 w 152"/>
                <a:gd name="T25" fmla="*/ 118 h 343"/>
                <a:gd name="T26" fmla="*/ 48 w 152"/>
                <a:gd name="T27" fmla="*/ 336 h 343"/>
                <a:gd name="T28" fmla="*/ 65 w 152"/>
                <a:gd name="T29" fmla="*/ 343 h 343"/>
                <a:gd name="T30" fmla="*/ 63 w 152"/>
                <a:gd name="T31" fmla="*/ 94 h 343"/>
                <a:gd name="T32" fmla="*/ 85 w 152"/>
                <a:gd name="T33" fmla="*/ 92 h 343"/>
                <a:gd name="T34" fmla="*/ 100 w 152"/>
                <a:gd name="T35" fmla="*/ 336 h 343"/>
                <a:gd name="T36" fmla="*/ 121 w 152"/>
                <a:gd name="T37" fmla="*/ 320 h 343"/>
                <a:gd name="T38" fmla="*/ 119 w 152"/>
                <a:gd name="T39" fmla="*/ 313 h 343"/>
                <a:gd name="T40" fmla="*/ 101 w 152"/>
                <a:gd name="T41" fmla="*/ 11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2" h="343">
                  <a:moveTo>
                    <a:pt x="101" y="110"/>
                  </a:moveTo>
                  <a:cubicBezTo>
                    <a:pt x="101" y="100"/>
                    <a:pt x="108" y="95"/>
                    <a:pt x="115" y="94"/>
                  </a:cubicBezTo>
                  <a:cubicBezTo>
                    <a:pt x="114" y="88"/>
                    <a:pt x="114" y="88"/>
                    <a:pt x="114" y="88"/>
                  </a:cubicBezTo>
                  <a:cubicBezTo>
                    <a:pt x="114" y="88"/>
                    <a:pt x="152" y="66"/>
                    <a:pt x="140" y="0"/>
                  </a:cubicBezTo>
                  <a:cubicBezTo>
                    <a:pt x="140" y="1"/>
                    <a:pt x="140" y="2"/>
                    <a:pt x="140" y="4"/>
                  </a:cubicBezTo>
                  <a:cubicBezTo>
                    <a:pt x="140" y="45"/>
                    <a:pt x="105" y="79"/>
                    <a:pt x="64" y="78"/>
                  </a:cubicBezTo>
                  <a:cubicBezTo>
                    <a:pt x="41" y="78"/>
                    <a:pt x="20" y="67"/>
                    <a:pt x="6" y="51"/>
                  </a:cubicBezTo>
                  <a:cubicBezTo>
                    <a:pt x="4" y="48"/>
                    <a:pt x="2" y="46"/>
                    <a:pt x="0" y="44"/>
                  </a:cubicBezTo>
                  <a:cubicBezTo>
                    <a:pt x="4" y="63"/>
                    <a:pt x="13" y="81"/>
                    <a:pt x="33" y="85"/>
                  </a:cubicBezTo>
                  <a:cubicBezTo>
                    <a:pt x="33" y="92"/>
                    <a:pt x="33" y="92"/>
                    <a:pt x="33" y="92"/>
                  </a:cubicBezTo>
                  <a:cubicBezTo>
                    <a:pt x="40" y="92"/>
                    <a:pt x="46" y="97"/>
                    <a:pt x="46" y="105"/>
                  </a:cubicBezTo>
                  <a:cubicBezTo>
                    <a:pt x="47" y="107"/>
                    <a:pt x="47" y="109"/>
                    <a:pt x="47" y="111"/>
                  </a:cubicBezTo>
                  <a:cubicBezTo>
                    <a:pt x="48" y="113"/>
                    <a:pt x="49" y="115"/>
                    <a:pt x="49" y="118"/>
                  </a:cubicBezTo>
                  <a:cubicBezTo>
                    <a:pt x="48" y="180"/>
                    <a:pt x="48" y="274"/>
                    <a:pt x="48" y="336"/>
                  </a:cubicBezTo>
                  <a:cubicBezTo>
                    <a:pt x="65" y="343"/>
                    <a:pt x="65" y="343"/>
                    <a:pt x="65" y="343"/>
                  </a:cubicBezTo>
                  <a:cubicBezTo>
                    <a:pt x="63" y="94"/>
                    <a:pt x="63" y="94"/>
                    <a:pt x="63" y="94"/>
                  </a:cubicBezTo>
                  <a:cubicBezTo>
                    <a:pt x="63" y="94"/>
                    <a:pt x="78" y="96"/>
                    <a:pt x="85" y="92"/>
                  </a:cubicBezTo>
                  <a:cubicBezTo>
                    <a:pt x="100" y="336"/>
                    <a:pt x="100" y="336"/>
                    <a:pt x="100" y="336"/>
                  </a:cubicBezTo>
                  <a:cubicBezTo>
                    <a:pt x="121" y="320"/>
                    <a:pt x="121" y="320"/>
                    <a:pt x="121" y="320"/>
                  </a:cubicBezTo>
                  <a:cubicBezTo>
                    <a:pt x="120" y="318"/>
                    <a:pt x="119" y="315"/>
                    <a:pt x="119" y="313"/>
                  </a:cubicBezTo>
                  <a:cubicBezTo>
                    <a:pt x="116" y="255"/>
                    <a:pt x="98" y="168"/>
                    <a:pt x="101" y="110"/>
                  </a:cubicBezTo>
                  <a:close/>
                </a:path>
              </a:pathLst>
            </a:custGeom>
            <a:solidFill>
              <a:srgbClr val="1B32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74"/>
            <p:cNvSpPr/>
            <p:nvPr/>
          </p:nvSpPr>
          <p:spPr bwMode="auto">
            <a:xfrm>
              <a:off x="7943851" y="4121150"/>
              <a:ext cx="536575" cy="153988"/>
            </a:xfrm>
            <a:custGeom>
              <a:avLst/>
              <a:gdLst>
                <a:gd name="T0" fmla="*/ 0 w 143"/>
                <a:gd name="T1" fmla="*/ 14 h 41"/>
                <a:gd name="T2" fmla="*/ 0 w 143"/>
                <a:gd name="T3" fmla="*/ 23 h 41"/>
                <a:gd name="T4" fmla="*/ 48 w 143"/>
                <a:gd name="T5" fmla="*/ 22 h 41"/>
                <a:gd name="T6" fmla="*/ 73 w 143"/>
                <a:gd name="T7" fmla="*/ 41 h 41"/>
                <a:gd name="T8" fmla="*/ 94 w 143"/>
                <a:gd name="T9" fmla="*/ 22 h 41"/>
                <a:gd name="T10" fmla="*/ 143 w 143"/>
                <a:gd name="T11" fmla="*/ 20 h 41"/>
                <a:gd name="T12" fmla="*/ 142 w 143"/>
                <a:gd name="T13" fmla="*/ 14 h 41"/>
                <a:gd name="T14" fmla="*/ 0 w 143"/>
                <a:gd name="T15" fmla="*/ 1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41">
                  <a:moveTo>
                    <a:pt x="0" y="14"/>
                  </a:moveTo>
                  <a:cubicBezTo>
                    <a:pt x="0" y="23"/>
                    <a:pt x="0" y="23"/>
                    <a:pt x="0" y="23"/>
                  </a:cubicBezTo>
                  <a:cubicBezTo>
                    <a:pt x="0" y="23"/>
                    <a:pt x="24" y="21"/>
                    <a:pt x="48" y="22"/>
                  </a:cubicBezTo>
                  <a:cubicBezTo>
                    <a:pt x="57" y="23"/>
                    <a:pt x="63" y="41"/>
                    <a:pt x="73" y="41"/>
                  </a:cubicBezTo>
                  <a:cubicBezTo>
                    <a:pt x="83" y="41"/>
                    <a:pt x="84" y="22"/>
                    <a:pt x="94" y="22"/>
                  </a:cubicBezTo>
                  <a:cubicBezTo>
                    <a:pt x="111" y="21"/>
                    <a:pt x="135" y="25"/>
                    <a:pt x="143" y="20"/>
                  </a:cubicBezTo>
                  <a:cubicBezTo>
                    <a:pt x="142" y="14"/>
                    <a:pt x="142" y="14"/>
                    <a:pt x="142" y="14"/>
                  </a:cubicBezTo>
                  <a:cubicBezTo>
                    <a:pt x="142" y="14"/>
                    <a:pt x="62" y="0"/>
                    <a:pt x="0" y="14"/>
                  </a:cubicBezTo>
                  <a:close/>
                </a:path>
              </a:pathLst>
            </a:custGeom>
            <a:solidFill>
              <a:srgbClr val="1B32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75"/>
            <p:cNvSpPr/>
            <p:nvPr/>
          </p:nvSpPr>
          <p:spPr bwMode="auto">
            <a:xfrm>
              <a:off x="7885113" y="3336925"/>
              <a:ext cx="636588" cy="847725"/>
            </a:xfrm>
            <a:custGeom>
              <a:avLst/>
              <a:gdLst>
                <a:gd name="T0" fmla="*/ 18 w 170"/>
                <a:gd name="T1" fmla="*/ 11 h 226"/>
                <a:gd name="T2" fmla="*/ 128 w 170"/>
                <a:gd name="T3" fmla="*/ 3 h 226"/>
                <a:gd name="T4" fmla="*/ 142 w 170"/>
                <a:gd name="T5" fmla="*/ 19 h 226"/>
                <a:gd name="T6" fmla="*/ 161 w 170"/>
                <a:gd name="T7" fmla="*/ 158 h 226"/>
                <a:gd name="T8" fmla="*/ 159 w 170"/>
                <a:gd name="T9" fmla="*/ 226 h 226"/>
                <a:gd name="T10" fmla="*/ 16 w 170"/>
                <a:gd name="T11" fmla="*/ 226 h 226"/>
                <a:gd name="T12" fmla="*/ 18 w 170"/>
                <a:gd name="T13" fmla="*/ 11 h 226"/>
              </a:gdLst>
              <a:ahLst/>
              <a:cxnLst>
                <a:cxn ang="0">
                  <a:pos x="T0" y="T1"/>
                </a:cxn>
                <a:cxn ang="0">
                  <a:pos x="T2" y="T3"/>
                </a:cxn>
                <a:cxn ang="0">
                  <a:pos x="T4" y="T5"/>
                </a:cxn>
                <a:cxn ang="0">
                  <a:pos x="T6" y="T7"/>
                </a:cxn>
                <a:cxn ang="0">
                  <a:pos x="T8" y="T9"/>
                </a:cxn>
                <a:cxn ang="0">
                  <a:pos x="T10" y="T11"/>
                </a:cxn>
                <a:cxn ang="0">
                  <a:pos x="T12" y="T13"/>
                </a:cxn>
              </a:cxnLst>
              <a:rect l="0" t="0" r="r" b="b"/>
              <a:pathLst>
                <a:path w="170" h="226">
                  <a:moveTo>
                    <a:pt x="18" y="11"/>
                  </a:moveTo>
                  <a:cubicBezTo>
                    <a:pt x="18" y="11"/>
                    <a:pt x="42" y="0"/>
                    <a:pt x="128" y="3"/>
                  </a:cubicBezTo>
                  <a:cubicBezTo>
                    <a:pt x="128" y="3"/>
                    <a:pt x="138" y="6"/>
                    <a:pt x="142" y="19"/>
                  </a:cubicBezTo>
                  <a:cubicBezTo>
                    <a:pt x="144" y="26"/>
                    <a:pt x="147" y="94"/>
                    <a:pt x="161" y="158"/>
                  </a:cubicBezTo>
                  <a:cubicBezTo>
                    <a:pt x="170" y="198"/>
                    <a:pt x="159" y="226"/>
                    <a:pt x="159" y="226"/>
                  </a:cubicBezTo>
                  <a:cubicBezTo>
                    <a:pt x="16" y="226"/>
                    <a:pt x="16" y="226"/>
                    <a:pt x="16" y="226"/>
                  </a:cubicBezTo>
                  <a:cubicBezTo>
                    <a:pt x="16" y="226"/>
                    <a:pt x="0" y="34"/>
                    <a:pt x="18" y="11"/>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76"/>
            <p:cNvSpPr/>
            <p:nvPr/>
          </p:nvSpPr>
          <p:spPr bwMode="auto">
            <a:xfrm>
              <a:off x="8315326" y="3344862"/>
              <a:ext cx="184150" cy="644525"/>
            </a:xfrm>
            <a:custGeom>
              <a:avLst/>
              <a:gdLst>
                <a:gd name="T0" fmla="*/ 46 w 49"/>
                <a:gd name="T1" fmla="*/ 156 h 172"/>
                <a:gd name="T2" fmla="*/ 28 w 49"/>
                <a:gd name="T3" fmla="*/ 16 h 172"/>
                <a:gd name="T4" fmla="*/ 13 w 49"/>
                <a:gd name="T5" fmla="*/ 1 h 172"/>
                <a:gd name="T6" fmla="*/ 0 w 49"/>
                <a:gd name="T7" fmla="*/ 0 h 172"/>
                <a:gd name="T8" fmla="*/ 3 w 49"/>
                <a:gd name="T9" fmla="*/ 14 h 172"/>
                <a:gd name="T10" fmla="*/ 15 w 49"/>
                <a:gd name="T11" fmla="*/ 23 h 172"/>
                <a:gd name="T12" fmla="*/ 20 w 49"/>
                <a:gd name="T13" fmla="*/ 38 h 172"/>
                <a:gd name="T14" fmla="*/ 24 w 49"/>
                <a:gd name="T15" fmla="*/ 71 h 172"/>
                <a:gd name="T16" fmla="*/ 43 w 49"/>
                <a:gd name="T17" fmla="*/ 156 h 172"/>
                <a:gd name="T18" fmla="*/ 49 w 49"/>
                <a:gd name="T19" fmla="*/ 172 h 172"/>
                <a:gd name="T20" fmla="*/ 46 w 49"/>
                <a:gd name="T21" fmla="*/ 15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172">
                  <a:moveTo>
                    <a:pt x="46" y="156"/>
                  </a:moveTo>
                  <a:cubicBezTo>
                    <a:pt x="32" y="92"/>
                    <a:pt x="29" y="24"/>
                    <a:pt x="28" y="16"/>
                  </a:cubicBezTo>
                  <a:cubicBezTo>
                    <a:pt x="24" y="3"/>
                    <a:pt x="13" y="1"/>
                    <a:pt x="13" y="1"/>
                  </a:cubicBezTo>
                  <a:cubicBezTo>
                    <a:pt x="8" y="0"/>
                    <a:pt x="4" y="0"/>
                    <a:pt x="0" y="0"/>
                  </a:cubicBezTo>
                  <a:cubicBezTo>
                    <a:pt x="1" y="5"/>
                    <a:pt x="2" y="9"/>
                    <a:pt x="3" y="14"/>
                  </a:cubicBezTo>
                  <a:cubicBezTo>
                    <a:pt x="3" y="14"/>
                    <a:pt x="14" y="22"/>
                    <a:pt x="15" y="23"/>
                  </a:cubicBezTo>
                  <a:cubicBezTo>
                    <a:pt x="18" y="28"/>
                    <a:pt x="20" y="33"/>
                    <a:pt x="20" y="38"/>
                  </a:cubicBezTo>
                  <a:cubicBezTo>
                    <a:pt x="23" y="49"/>
                    <a:pt x="22" y="60"/>
                    <a:pt x="24" y="71"/>
                  </a:cubicBezTo>
                  <a:cubicBezTo>
                    <a:pt x="30" y="100"/>
                    <a:pt x="33" y="127"/>
                    <a:pt x="43" y="156"/>
                  </a:cubicBezTo>
                  <a:cubicBezTo>
                    <a:pt x="45" y="161"/>
                    <a:pt x="47" y="167"/>
                    <a:pt x="49" y="172"/>
                  </a:cubicBezTo>
                  <a:cubicBezTo>
                    <a:pt x="48" y="167"/>
                    <a:pt x="48" y="161"/>
                    <a:pt x="46" y="156"/>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77"/>
            <p:cNvSpPr/>
            <p:nvPr/>
          </p:nvSpPr>
          <p:spPr bwMode="auto">
            <a:xfrm>
              <a:off x="7654926" y="5240337"/>
              <a:ext cx="574675" cy="292100"/>
            </a:xfrm>
            <a:custGeom>
              <a:avLst/>
              <a:gdLst>
                <a:gd name="T0" fmla="*/ 16 w 153"/>
                <a:gd name="T1" fmla="*/ 77 h 78"/>
                <a:gd name="T2" fmla="*/ 147 w 153"/>
                <a:gd name="T3" fmla="*/ 68 h 78"/>
                <a:gd name="T4" fmla="*/ 77 w 153"/>
                <a:gd name="T5" fmla="*/ 1 h 78"/>
                <a:gd name="T6" fmla="*/ 16 w 153"/>
                <a:gd name="T7" fmla="*/ 77 h 78"/>
              </a:gdLst>
              <a:ahLst/>
              <a:cxnLst>
                <a:cxn ang="0">
                  <a:pos x="T0" y="T1"/>
                </a:cxn>
                <a:cxn ang="0">
                  <a:pos x="T2" y="T3"/>
                </a:cxn>
                <a:cxn ang="0">
                  <a:pos x="T4" y="T5"/>
                </a:cxn>
                <a:cxn ang="0">
                  <a:pos x="T6" y="T7"/>
                </a:cxn>
              </a:cxnLst>
              <a:rect l="0" t="0" r="r" b="b"/>
              <a:pathLst>
                <a:path w="153" h="78">
                  <a:moveTo>
                    <a:pt x="16" y="77"/>
                  </a:moveTo>
                  <a:cubicBezTo>
                    <a:pt x="16" y="77"/>
                    <a:pt x="115" y="78"/>
                    <a:pt x="147" y="68"/>
                  </a:cubicBezTo>
                  <a:cubicBezTo>
                    <a:pt x="147" y="68"/>
                    <a:pt x="153" y="3"/>
                    <a:pt x="77" y="1"/>
                  </a:cubicBezTo>
                  <a:cubicBezTo>
                    <a:pt x="0" y="0"/>
                    <a:pt x="2" y="72"/>
                    <a:pt x="16" y="77"/>
                  </a:cubicBezTo>
                  <a:close/>
                </a:path>
              </a:pathLst>
            </a:custGeom>
            <a:solidFill>
              <a:srgbClr val="2A28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78"/>
            <p:cNvSpPr/>
            <p:nvPr/>
          </p:nvSpPr>
          <p:spPr bwMode="auto">
            <a:xfrm>
              <a:off x="7700963" y="5243512"/>
              <a:ext cx="454025" cy="250825"/>
            </a:xfrm>
            <a:custGeom>
              <a:avLst/>
              <a:gdLst>
                <a:gd name="T0" fmla="*/ 121 w 121"/>
                <a:gd name="T1" fmla="*/ 23 h 67"/>
                <a:gd name="T2" fmla="*/ 65 w 121"/>
                <a:gd name="T3" fmla="*/ 0 h 67"/>
                <a:gd name="T4" fmla="*/ 0 w 121"/>
                <a:gd name="T5" fmla="*/ 38 h 67"/>
                <a:gd name="T6" fmla="*/ 121 w 121"/>
                <a:gd name="T7" fmla="*/ 23 h 67"/>
              </a:gdLst>
              <a:ahLst/>
              <a:cxnLst>
                <a:cxn ang="0">
                  <a:pos x="T0" y="T1"/>
                </a:cxn>
                <a:cxn ang="0">
                  <a:pos x="T2" y="T3"/>
                </a:cxn>
                <a:cxn ang="0">
                  <a:pos x="T4" y="T5"/>
                </a:cxn>
                <a:cxn ang="0">
                  <a:pos x="T6" y="T7"/>
                </a:cxn>
              </a:cxnLst>
              <a:rect l="0" t="0" r="r" b="b"/>
              <a:pathLst>
                <a:path w="121" h="67">
                  <a:moveTo>
                    <a:pt x="121" y="23"/>
                  </a:moveTo>
                  <a:cubicBezTo>
                    <a:pt x="111" y="11"/>
                    <a:pt x="94" y="1"/>
                    <a:pt x="65" y="0"/>
                  </a:cubicBezTo>
                  <a:cubicBezTo>
                    <a:pt x="25" y="0"/>
                    <a:pt x="6" y="19"/>
                    <a:pt x="0" y="38"/>
                  </a:cubicBezTo>
                  <a:cubicBezTo>
                    <a:pt x="21" y="67"/>
                    <a:pt x="112" y="62"/>
                    <a:pt x="121" y="23"/>
                  </a:cubicBezTo>
                  <a:close/>
                </a:path>
              </a:pathLst>
            </a:custGeom>
            <a:solidFill>
              <a:srgbClr val="353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Oval 179"/>
            <p:cNvSpPr>
              <a:spLocks noChangeArrowheads="1"/>
            </p:cNvSpPr>
            <p:nvPr/>
          </p:nvSpPr>
          <p:spPr bwMode="auto">
            <a:xfrm>
              <a:off x="7802563" y="5295900"/>
              <a:ext cx="74613" cy="41275"/>
            </a:xfrm>
            <a:prstGeom prst="ellipse">
              <a:avLst/>
            </a:prstGeom>
            <a:solidFill>
              <a:srgbClr val="4848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80"/>
            <p:cNvSpPr/>
            <p:nvPr/>
          </p:nvSpPr>
          <p:spPr bwMode="auto">
            <a:xfrm>
              <a:off x="8297863" y="5240337"/>
              <a:ext cx="577850" cy="292100"/>
            </a:xfrm>
            <a:custGeom>
              <a:avLst/>
              <a:gdLst>
                <a:gd name="T0" fmla="*/ 138 w 154"/>
                <a:gd name="T1" fmla="*/ 77 h 78"/>
                <a:gd name="T2" fmla="*/ 7 w 154"/>
                <a:gd name="T3" fmla="*/ 68 h 78"/>
                <a:gd name="T4" fmla="*/ 77 w 154"/>
                <a:gd name="T5" fmla="*/ 1 h 78"/>
                <a:gd name="T6" fmla="*/ 138 w 154"/>
                <a:gd name="T7" fmla="*/ 77 h 78"/>
              </a:gdLst>
              <a:ahLst/>
              <a:cxnLst>
                <a:cxn ang="0">
                  <a:pos x="T0" y="T1"/>
                </a:cxn>
                <a:cxn ang="0">
                  <a:pos x="T2" y="T3"/>
                </a:cxn>
                <a:cxn ang="0">
                  <a:pos x="T4" y="T5"/>
                </a:cxn>
                <a:cxn ang="0">
                  <a:pos x="T6" y="T7"/>
                </a:cxn>
              </a:cxnLst>
              <a:rect l="0" t="0" r="r" b="b"/>
              <a:pathLst>
                <a:path w="154" h="78">
                  <a:moveTo>
                    <a:pt x="138" y="77"/>
                  </a:moveTo>
                  <a:cubicBezTo>
                    <a:pt x="138" y="77"/>
                    <a:pt x="38" y="78"/>
                    <a:pt x="7" y="68"/>
                  </a:cubicBezTo>
                  <a:cubicBezTo>
                    <a:pt x="7" y="68"/>
                    <a:pt x="0" y="3"/>
                    <a:pt x="77" y="1"/>
                  </a:cubicBezTo>
                  <a:cubicBezTo>
                    <a:pt x="154" y="0"/>
                    <a:pt x="151" y="72"/>
                    <a:pt x="138" y="77"/>
                  </a:cubicBezTo>
                  <a:close/>
                </a:path>
              </a:pathLst>
            </a:custGeom>
            <a:solidFill>
              <a:srgbClr val="2A28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81"/>
            <p:cNvSpPr/>
            <p:nvPr/>
          </p:nvSpPr>
          <p:spPr bwMode="auto">
            <a:xfrm>
              <a:off x="8372476" y="5243512"/>
              <a:ext cx="457200" cy="250825"/>
            </a:xfrm>
            <a:custGeom>
              <a:avLst/>
              <a:gdLst>
                <a:gd name="T0" fmla="*/ 0 w 122"/>
                <a:gd name="T1" fmla="*/ 23 h 67"/>
                <a:gd name="T2" fmla="*/ 57 w 122"/>
                <a:gd name="T3" fmla="*/ 0 h 67"/>
                <a:gd name="T4" fmla="*/ 122 w 122"/>
                <a:gd name="T5" fmla="*/ 38 h 67"/>
                <a:gd name="T6" fmla="*/ 0 w 122"/>
                <a:gd name="T7" fmla="*/ 23 h 67"/>
              </a:gdLst>
              <a:ahLst/>
              <a:cxnLst>
                <a:cxn ang="0">
                  <a:pos x="T0" y="T1"/>
                </a:cxn>
                <a:cxn ang="0">
                  <a:pos x="T2" y="T3"/>
                </a:cxn>
                <a:cxn ang="0">
                  <a:pos x="T4" y="T5"/>
                </a:cxn>
                <a:cxn ang="0">
                  <a:pos x="T6" y="T7"/>
                </a:cxn>
              </a:cxnLst>
              <a:rect l="0" t="0" r="r" b="b"/>
              <a:pathLst>
                <a:path w="122" h="67">
                  <a:moveTo>
                    <a:pt x="0" y="23"/>
                  </a:moveTo>
                  <a:cubicBezTo>
                    <a:pt x="10" y="11"/>
                    <a:pt x="28" y="1"/>
                    <a:pt x="57" y="0"/>
                  </a:cubicBezTo>
                  <a:cubicBezTo>
                    <a:pt x="97" y="0"/>
                    <a:pt x="115" y="19"/>
                    <a:pt x="122" y="38"/>
                  </a:cubicBezTo>
                  <a:cubicBezTo>
                    <a:pt x="100" y="67"/>
                    <a:pt x="10" y="62"/>
                    <a:pt x="0" y="23"/>
                  </a:cubicBezTo>
                  <a:close/>
                </a:path>
              </a:pathLst>
            </a:custGeom>
            <a:solidFill>
              <a:srgbClr val="353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Oval 182"/>
            <p:cNvSpPr>
              <a:spLocks noChangeArrowheads="1"/>
            </p:cNvSpPr>
            <p:nvPr/>
          </p:nvSpPr>
          <p:spPr bwMode="auto">
            <a:xfrm>
              <a:off x="8653463" y="5295900"/>
              <a:ext cx="76200" cy="41275"/>
            </a:xfrm>
            <a:prstGeom prst="ellipse">
              <a:avLst/>
            </a:prstGeom>
            <a:solidFill>
              <a:srgbClr val="4848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83"/>
            <p:cNvSpPr/>
            <p:nvPr/>
          </p:nvSpPr>
          <p:spPr bwMode="auto">
            <a:xfrm>
              <a:off x="7929563" y="3216275"/>
              <a:ext cx="209550" cy="233363"/>
            </a:xfrm>
            <a:custGeom>
              <a:avLst/>
              <a:gdLst>
                <a:gd name="T0" fmla="*/ 5 w 56"/>
                <a:gd name="T1" fmla="*/ 0 h 62"/>
                <a:gd name="T2" fmla="*/ 2 w 56"/>
                <a:gd name="T3" fmla="*/ 44 h 62"/>
                <a:gd name="T4" fmla="*/ 22 w 56"/>
                <a:gd name="T5" fmla="*/ 58 h 62"/>
                <a:gd name="T6" fmla="*/ 55 w 56"/>
                <a:gd name="T7" fmla="*/ 51 h 62"/>
                <a:gd name="T8" fmla="*/ 56 w 56"/>
                <a:gd name="T9" fmla="*/ 39 h 62"/>
                <a:gd name="T10" fmla="*/ 5 w 56"/>
                <a:gd name="T11" fmla="*/ 0 h 62"/>
              </a:gdLst>
              <a:ahLst/>
              <a:cxnLst>
                <a:cxn ang="0">
                  <a:pos x="T0" y="T1"/>
                </a:cxn>
                <a:cxn ang="0">
                  <a:pos x="T2" y="T3"/>
                </a:cxn>
                <a:cxn ang="0">
                  <a:pos x="T4" y="T5"/>
                </a:cxn>
                <a:cxn ang="0">
                  <a:pos x="T6" y="T7"/>
                </a:cxn>
                <a:cxn ang="0">
                  <a:pos x="T8" y="T9"/>
                </a:cxn>
                <a:cxn ang="0">
                  <a:pos x="T10" y="T11"/>
                </a:cxn>
              </a:cxnLst>
              <a:rect l="0" t="0" r="r" b="b"/>
              <a:pathLst>
                <a:path w="56" h="62">
                  <a:moveTo>
                    <a:pt x="5" y="0"/>
                  </a:moveTo>
                  <a:cubicBezTo>
                    <a:pt x="5" y="0"/>
                    <a:pt x="0" y="37"/>
                    <a:pt x="2" y="44"/>
                  </a:cubicBezTo>
                  <a:cubicBezTo>
                    <a:pt x="5" y="51"/>
                    <a:pt x="12" y="57"/>
                    <a:pt x="22" y="58"/>
                  </a:cubicBezTo>
                  <a:cubicBezTo>
                    <a:pt x="46" y="62"/>
                    <a:pt x="55" y="51"/>
                    <a:pt x="55" y="51"/>
                  </a:cubicBezTo>
                  <a:cubicBezTo>
                    <a:pt x="56" y="39"/>
                    <a:pt x="56" y="39"/>
                    <a:pt x="56" y="39"/>
                  </a:cubicBezTo>
                  <a:lnTo>
                    <a:pt x="5" y="0"/>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84"/>
            <p:cNvSpPr/>
            <p:nvPr/>
          </p:nvSpPr>
          <p:spPr bwMode="auto">
            <a:xfrm>
              <a:off x="7918451" y="3186112"/>
              <a:ext cx="217488" cy="230188"/>
            </a:xfrm>
            <a:custGeom>
              <a:avLst/>
              <a:gdLst>
                <a:gd name="T0" fmla="*/ 5 w 58"/>
                <a:gd name="T1" fmla="*/ 0 h 61"/>
                <a:gd name="T2" fmla="*/ 2 w 58"/>
                <a:gd name="T3" fmla="*/ 43 h 61"/>
                <a:gd name="T4" fmla="*/ 22 w 58"/>
                <a:gd name="T5" fmla="*/ 58 h 61"/>
                <a:gd name="T6" fmla="*/ 53 w 58"/>
                <a:gd name="T7" fmla="*/ 58 h 61"/>
                <a:gd name="T8" fmla="*/ 58 w 58"/>
                <a:gd name="T9" fmla="*/ 34 h 61"/>
                <a:gd name="T10" fmla="*/ 5 w 58"/>
                <a:gd name="T11" fmla="*/ 0 h 61"/>
              </a:gdLst>
              <a:ahLst/>
              <a:cxnLst>
                <a:cxn ang="0">
                  <a:pos x="T0" y="T1"/>
                </a:cxn>
                <a:cxn ang="0">
                  <a:pos x="T2" y="T3"/>
                </a:cxn>
                <a:cxn ang="0">
                  <a:pos x="T4" y="T5"/>
                </a:cxn>
                <a:cxn ang="0">
                  <a:pos x="T6" y="T7"/>
                </a:cxn>
                <a:cxn ang="0">
                  <a:pos x="T8" y="T9"/>
                </a:cxn>
                <a:cxn ang="0">
                  <a:pos x="T10" y="T11"/>
                </a:cxn>
              </a:cxnLst>
              <a:rect l="0" t="0" r="r" b="b"/>
              <a:pathLst>
                <a:path w="58" h="61">
                  <a:moveTo>
                    <a:pt x="5" y="0"/>
                  </a:moveTo>
                  <a:cubicBezTo>
                    <a:pt x="5" y="0"/>
                    <a:pt x="0" y="36"/>
                    <a:pt x="2" y="43"/>
                  </a:cubicBezTo>
                  <a:cubicBezTo>
                    <a:pt x="5" y="50"/>
                    <a:pt x="12" y="56"/>
                    <a:pt x="22" y="58"/>
                  </a:cubicBezTo>
                  <a:cubicBezTo>
                    <a:pt x="46" y="61"/>
                    <a:pt x="53" y="58"/>
                    <a:pt x="53" y="58"/>
                  </a:cubicBezTo>
                  <a:cubicBezTo>
                    <a:pt x="58" y="34"/>
                    <a:pt x="58" y="34"/>
                    <a:pt x="58" y="34"/>
                  </a:cubicBezTo>
                  <a:lnTo>
                    <a:pt x="5" y="0"/>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85"/>
            <p:cNvSpPr/>
            <p:nvPr/>
          </p:nvSpPr>
          <p:spPr bwMode="auto">
            <a:xfrm>
              <a:off x="8215313" y="3227387"/>
              <a:ext cx="209550" cy="180975"/>
            </a:xfrm>
            <a:custGeom>
              <a:avLst/>
              <a:gdLst>
                <a:gd name="T0" fmla="*/ 56 w 56"/>
                <a:gd name="T1" fmla="*/ 0 h 48"/>
                <a:gd name="T2" fmla="*/ 51 w 56"/>
                <a:gd name="T3" fmla="*/ 33 h 48"/>
                <a:gd name="T4" fmla="*/ 0 w 56"/>
                <a:gd name="T5" fmla="*/ 48 h 48"/>
                <a:gd name="T6" fmla="*/ 9 w 56"/>
                <a:gd name="T7" fmla="*/ 11 h 48"/>
                <a:gd name="T8" fmla="*/ 56 w 56"/>
                <a:gd name="T9" fmla="*/ 0 h 48"/>
              </a:gdLst>
              <a:ahLst/>
              <a:cxnLst>
                <a:cxn ang="0">
                  <a:pos x="T0" y="T1"/>
                </a:cxn>
                <a:cxn ang="0">
                  <a:pos x="T2" y="T3"/>
                </a:cxn>
                <a:cxn ang="0">
                  <a:pos x="T4" y="T5"/>
                </a:cxn>
                <a:cxn ang="0">
                  <a:pos x="T6" y="T7"/>
                </a:cxn>
                <a:cxn ang="0">
                  <a:pos x="T8" y="T9"/>
                </a:cxn>
              </a:cxnLst>
              <a:rect l="0" t="0" r="r" b="b"/>
              <a:pathLst>
                <a:path w="56" h="48">
                  <a:moveTo>
                    <a:pt x="56" y="0"/>
                  </a:moveTo>
                  <a:cubicBezTo>
                    <a:pt x="56" y="0"/>
                    <a:pt x="53" y="30"/>
                    <a:pt x="51" y="33"/>
                  </a:cubicBezTo>
                  <a:cubicBezTo>
                    <a:pt x="49" y="36"/>
                    <a:pt x="47" y="47"/>
                    <a:pt x="0" y="48"/>
                  </a:cubicBezTo>
                  <a:cubicBezTo>
                    <a:pt x="9" y="11"/>
                    <a:pt x="9" y="11"/>
                    <a:pt x="9" y="11"/>
                  </a:cubicBezTo>
                  <a:lnTo>
                    <a:pt x="56" y="0"/>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86"/>
            <p:cNvSpPr/>
            <p:nvPr/>
          </p:nvSpPr>
          <p:spPr bwMode="auto">
            <a:xfrm>
              <a:off x="8229601" y="3205162"/>
              <a:ext cx="206375" cy="180975"/>
            </a:xfrm>
            <a:custGeom>
              <a:avLst/>
              <a:gdLst>
                <a:gd name="T0" fmla="*/ 55 w 55"/>
                <a:gd name="T1" fmla="*/ 0 h 48"/>
                <a:gd name="T2" fmla="*/ 51 w 55"/>
                <a:gd name="T3" fmla="*/ 33 h 48"/>
                <a:gd name="T4" fmla="*/ 0 w 55"/>
                <a:gd name="T5" fmla="*/ 48 h 48"/>
                <a:gd name="T6" fmla="*/ 8 w 55"/>
                <a:gd name="T7" fmla="*/ 11 h 48"/>
                <a:gd name="T8" fmla="*/ 55 w 55"/>
                <a:gd name="T9" fmla="*/ 0 h 48"/>
              </a:gdLst>
              <a:ahLst/>
              <a:cxnLst>
                <a:cxn ang="0">
                  <a:pos x="T0" y="T1"/>
                </a:cxn>
                <a:cxn ang="0">
                  <a:pos x="T2" y="T3"/>
                </a:cxn>
                <a:cxn ang="0">
                  <a:pos x="T4" y="T5"/>
                </a:cxn>
                <a:cxn ang="0">
                  <a:pos x="T6" y="T7"/>
                </a:cxn>
                <a:cxn ang="0">
                  <a:pos x="T8" y="T9"/>
                </a:cxn>
              </a:cxnLst>
              <a:rect l="0" t="0" r="r" b="b"/>
              <a:pathLst>
                <a:path w="55" h="48">
                  <a:moveTo>
                    <a:pt x="55" y="0"/>
                  </a:moveTo>
                  <a:cubicBezTo>
                    <a:pt x="55" y="0"/>
                    <a:pt x="53" y="30"/>
                    <a:pt x="51" y="33"/>
                  </a:cubicBezTo>
                  <a:cubicBezTo>
                    <a:pt x="49" y="36"/>
                    <a:pt x="46" y="46"/>
                    <a:pt x="0" y="48"/>
                  </a:cubicBezTo>
                  <a:cubicBezTo>
                    <a:pt x="8" y="11"/>
                    <a:pt x="8" y="11"/>
                    <a:pt x="8" y="11"/>
                  </a:cubicBezTo>
                  <a:lnTo>
                    <a:pt x="55" y="0"/>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87"/>
            <p:cNvSpPr/>
            <p:nvPr/>
          </p:nvSpPr>
          <p:spPr bwMode="auto">
            <a:xfrm>
              <a:off x="7929563" y="3194050"/>
              <a:ext cx="220663" cy="192088"/>
            </a:xfrm>
            <a:custGeom>
              <a:avLst/>
              <a:gdLst>
                <a:gd name="T0" fmla="*/ 1 w 59"/>
                <a:gd name="T1" fmla="*/ 11 h 51"/>
                <a:gd name="T2" fmla="*/ 0 w 59"/>
                <a:gd name="T3" fmla="*/ 8 h 51"/>
                <a:gd name="T4" fmla="*/ 4 w 59"/>
                <a:gd name="T5" fmla="*/ 1 h 51"/>
                <a:gd name="T6" fmla="*/ 14 w 59"/>
                <a:gd name="T7" fmla="*/ 7 h 51"/>
                <a:gd name="T8" fmla="*/ 34 w 59"/>
                <a:gd name="T9" fmla="*/ 20 h 51"/>
                <a:gd name="T10" fmla="*/ 52 w 59"/>
                <a:gd name="T11" fmla="*/ 33 h 51"/>
                <a:gd name="T12" fmla="*/ 52 w 59"/>
                <a:gd name="T13" fmla="*/ 50 h 51"/>
                <a:gd name="T14" fmla="*/ 41 w 59"/>
                <a:gd name="T15" fmla="*/ 37 h 51"/>
                <a:gd name="T16" fmla="*/ 32 w 59"/>
                <a:gd name="T17" fmla="*/ 32 h 51"/>
                <a:gd name="T18" fmla="*/ 21 w 59"/>
                <a:gd name="T19" fmla="*/ 26 h 51"/>
                <a:gd name="T20" fmla="*/ 6 w 59"/>
                <a:gd name="T21" fmla="*/ 16 h 51"/>
                <a:gd name="T22" fmla="*/ 1 w 59"/>
                <a:gd name="T23" fmla="*/ 1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51">
                  <a:moveTo>
                    <a:pt x="1" y="11"/>
                  </a:moveTo>
                  <a:cubicBezTo>
                    <a:pt x="1" y="10"/>
                    <a:pt x="0" y="9"/>
                    <a:pt x="0" y="8"/>
                  </a:cubicBezTo>
                  <a:cubicBezTo>
                    <a:pt x="0" y="4"/>
                    <a:pt x="0" y="0"/>
                    <a:pt x="4" y="1"/>
                  </a:cubicBezTo>
                  <a:cubicBezTo>
                    <a:pt x="8" y="1"/>
                    <a:pt x="11" y="5"/>
                    <a:pt x="14" y="7"/>
                  </a:cubicBezTo>
                  <a:cubicBezTo>
                    <a:pt x="21" y="11"/>
                    <a:pt x="28" y="15"/>
                    <a:pt x="34" y="20"/>
                  </a:cubicBezTo>
                  <a:cubicBezTo>
                    <a:pt x="40" y="24"/>
                    <a:pt x="47" y="28"/>
                    <a:pt x="52" y="33"/>
                  </a:cubicBezTo>
                  <a:cubicBezTo>
                    <a:pt x="54" y="35"/>
                    <a:pt x="59" y="48"/>
                    <a:pt x="52" y="50"/>
                  </a:cubicBezTo>
                  <a:cubicBezTo>
                    <a:pt x="45" y="51"/>
                    <a:pt x="47" y="40"/>
                    <a:pt x="41" y="37"/>
                  </a:cubicBezTo>
                  <a:cubicBezTo>
                    <a:pt x="38" y="36"/>
                    <a:pt x="35" y="34"/>
                    <a:pt x="32" y="32"/>
                  </a:cubicBezTo>
                  <a:cubicBezTo>
                    <a:pt x="29" y="30"/>
                    <a:pt x="25" y="29"/>
                    <a:pt x="21" y="26"/>
                  </a:cubicBezTo>
                  <a:cubicBezTo>
                    <a:pt x="16" y="22"/>
                    <a:pt x="11" y="19"/>
                    <a:pt x="6" y="16"/>
                  </a:cubicBezTo>
                  <a:cubicBezTo>
                    <a:pt x="4" y="15"/>
                    <a:pt x="2" y="13"/>
                    <a:pt x="1" y="11"/>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88"/>
            <p:cNvSpPr/>
            <p:nvPr/>
          </p:nvSpPr>
          <p:spPr bwMode="auto">
            <a:xfrm>
              <a:off x="8229601" y="3227387"/>
              <a:ext cx="203200" cy="120650"/>
            </a:xfrm>
            <a:custGeom>
              <a:avLst/>
              <a:gdLst>
                <a:gd name="T0" fmla="*/ 50 w 54"/>
                <a:gd name="T1" fmla="*/ 1 h 32"/>
                <a:gd name="T2" fmla="*/ 34 w 54"/>
                <a:gd name="T3" fmla="*/ 7 h 32"/>
                <a:gd name="T4" fmla="*/ 18 w 54"/>
                <a:gd name="T5" fmla="*/ 12 h 32"/>
                <a:gd name="T6" fmla="*/ 3 w 54"/>
                <a:gd name="T7" fmla="*/ 25 h 32"/>
                <a:gd name="T8" fmla="*/ 0 w 54"/>
                <a:gd name="T9" fmla="*/ 32 h 32"/>
                <a:gd name="T10" fmla="*/ 18 w 54"/>
                <a:gd name="T11" fmla="*/ 22 h 32"/>
                <a:gd name="T12" fmla="*/ 45 w 54"/>
                <a:gd name="T13" fmla="*/ 12 h 32"/>
                <a:gd name="T14" fmla="*/ 54 w 54"/>
                <a:gd name="T15" fmla="*/ 4 h 32"/>
                <a:gd name="T16" fmla="*/ 50 w 54"/>
                <a:gd name="T17"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32">
                  <a:moveTo>
                    <a:pt x="50" y="1"/>
                  </a:moveTo>
                  <a:cubicBezTo>
                    <a:pt x="44" y="1"/>
                    <a:pt x="39" y="4"/>
                    <a:pt x="34" y="7"/>
                  </a:cubicBezTo>
                  <a:cubicBezTo>
                    <a:pt x="29" y="10"/>
                    <a:pt x="24" y="10"/>
                    <a:pt x="18" y="12"/>
                  </a:cubicBezTo>
                  <a:cubicBezTo>
                    <a:pt x="11" y="13"/>
                    <a:pt x="6" y="19"/>
                    <a:pt x="3" y="25"/>
                  </a:cubicBezTo>
                  <a:cubicBezTo>
                    <a:pt x="2" y="27"/>
                    <a:pt x="2" y="30"/>
                    <a:pt x="0" y="32"/>
                  </a:cubicBezTo>
                  <a:cubicBezTo>
                    <a:pt x="6" y="31"/>
                    <a:pt x="12" y="26"/>
                    <a:pt x="18" y="22"/>
                  </a:cubicBezTo>
                  <a:cubicBezTo>
                    <a:pt x="26" y="17"/>
                    <a:pt x="35" y="12"/>
                    <a:pt x="45" y="12"/>
                  </a:cubicBezTo>
                  <a:cubicBezTo>
                    <a:pt x="50" y="12"/>
                    <a:pt x="54" y="10"/>
                    <a:pt x="54" y="4"/>
                  </a:cubicBezTo>
                  <a:cubicBezTo>
                    <a:pt x="54" y="0"/>
                    <a:pt x="54" y="2"/>
                    <a:pt x="50" y="1"/>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89"/>
            <p:cNvSpPr/>
            <p:nvPr/>
          </p:nvSpPr>
          <p:spPr bwMode="auto">
            <a:xfrm>
              <a:off x="8015288" y="3386137"/>
              <a:ext cx="357188" cy="798513"/>
            </a:xfrm>
            <a:custGeom>
              <a:avLst/>
              <a:gdLst>
                <a:gd name="T0" fmla="*/ 62 w 225"/>
                <a:gd name="T1" fmla="*/ 2 h 503"/>
                <a:gd name="T2" fmla="*/ 0 w 225"/>
                <a:gd name="T3" fmla="*/ 371 h 503"/>
                <a:gd name="T4" fmla="*/ 76 w 225"/>
                <a:gd name="T5" fmla="*/ 503 h 503"/>
                <a:gd name="T6" fmla="*/ 168 w 225"/>
                <a:gd name="T7" fmla="*/ 503 h 503"/>
                <a:gd name="T8" fmla="*/ 225 w 225"/>
                <a:gd name="T9" fmla="*/ 387 h 503"/>
                <a:gd name="T10" fmla="*/ 135 w 225"/>
                <a:gd name="T11" fmla="*/ 0 h 503"/>
                <a:gd name="T12" fmla="*/ 62 w 225"/>
                <a:gd name="T13" fmla="*/ 2 h 503"/>
              </a:gdLst>
              <a:ahLst/>
              <a:cxnLst>
                <a:cxn ang="0">
                  <a:pos x="T0" y="T1"/>
                </a:cxn>
                <a:cxn ang="0">
                  <a:pos x="T2" y="T3"/>
                </a:cxn>
                <a:cxn ang="0">
                  <a:pos x="T4" y="T5"/>
                </a:cxn>
                <a:cxn ang="0">
                  <a:pos x="T6" y="T7"/>
                </a:cxn>
                <a:cxn ang="0">
                  <a:pos x="T8" y="T9"/>
                </a:cxn>
                <a:cxn ang="0">
                  <a:pos x="T10" y="T11"/>
                </a:cxn>
                <a:cxn ang="0">
                  <a:pos x="T12" y="T13"/>
                </a:cxn>
              </a:cxnLst>
              <a:rect l="0" t="0" r="r" b="b"/>
              <a:pathLst>
                <a:path w="225" h="503">
                  <a:moveTo>
                    <a:pt x="62" y="2"/>
                  </a:moveTo>
                  <a:lnTo>
                    <a:pt x="0" y="371"/>
                  </a:lnTo>
                  <a:lnTo>
                    <a:pt x="76" y="503"/>
                  </a:lnTo>
                  <a:lnTo>
                    <a:pt x="168" y="503"/>
                  </a:lnTo>
                  <a:lnTo>
                    <a:pt x="225" y="387"/>
                  </a:lnTo>
                  <a:lnTo>
                    <a:pt x="135" y="0"/>
                  </a:lnTo>
                  <a:lnTo>
                    <a:pt x="62" y="2"/>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90"/>
            <p:cNvSpPr/>
            <p:nvPr/>
          </p:nvSpPr>
          <p:spPr bwMode="auto">
            <a:xfrm>
              <a:off x="8042276" y="3389312"/>
              <a:ext cx="307975" cy="847725"/>
            </a:xfrm>
            <a:custGeom>
              <a:avLst/>
              <a:gdLst>
                <a:gd name="T0" fmla="*/ 24 w 82"/>
                <a:gd name="T1" fmla="*/ 0 h 226"/>
                <a:gd name="T2" fmla="*/ 0 w 82"/>
                <a:gd name="T3" fmla="*/ 157 h 226"/>
                <a:gd name="T4" fmla="*/ 46 w 82"/>
                <a:gd name="T5" fmla="*/ 226 h 226"/>
                <a:gd name="T6" fmla="*/ 82 w 82"/>
                <a:gd name="T7" fmla="*/ 164 h 226"/>
                <a:gd name="T8" fmla="*/ 41 w 82"/>
                <a:gd name="T9" fmla="*/ 0 h 226"/>
                <a:gd name="T10" fmla="*/ 24 w 82"/>
                <a:gd name="T11" fmla="*/ 0 h 226"/>
              </a:gdLst>
              <a:ahLst/>
              <a:cxnLst>
                <a:cxn ang="0">
                  <a:pos x="T0" y="T1"/>
                </a:cxn>
                <a:cxn ang="0">
                  <a:pos x="T2" y="T3"/>
                </a:cxn>
                <a:cxn ang="0">
                  <a:pos x="T4" y="T5"/>
                </a:cxn>
                <a:cxn ang="0">
                  <a:pos x="T6" y="T7"/>
                </a:cxn>
                <a:cxn ang="0">
                  <a:pos x="T8" y="T9"/>
                </a:cxn>
                <a:cxn ang="0">
                  <a:pos x="T10" y="T11"/>
                </a:cxn>
              </a:cxnLst>
              <a:rect l="0" t="0" r="r" b="b"/>
              <a:pathLst>
                <a:path w="82" h="226">
                  <a:moveTo>
                    <a:pt x="24" y="0"/>
                  </a:moveTo>
                  <a:cubicBezTo>
                    <a:pt x="24" y="0"/>
                    <a:pt x="8" y="82"/>
                    <a:pt x="0" y="157"/>
                  </a:cubicBezTo>
                  <a:cubicBezTo>
                    <a:pt x="46" y="226"/>
                    <a:pt x="46" y="226"/>
                    <a:pt x="46" y="226"/>
                  </a:cubicBezTo>
                  <a:cubicBezTo>
                    <a:pt x="82" y="164"/>
                    <a:pt x="82" y="164"/>
                    <a:pt x="82" y="164"/>
                  </a:cubicBezTo>
                  <a:cubicBezTo>
                    <a:pt x="82" y="164"/>
                    <a:pt x="69" y="76"/>
                    <a:pt x="41" y="0"/>
                  </a:cubicBezTo>
                  <a:lnTo>
                    <a:pt x="24" y="0"/>
                  </a:lnTo>
                  <a:close/>
                </a:path>
              </a:pathLst>
            </a:custGeom>
            <a:solidFill>
              <a:srgbClr val="9D9D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91"/>
            <p:cNvSpPr/>
            <p:nvPr/>
          </p:nvSpPr>
          <p:spPr bwMode="auto">
            <a:xfrm>
              <a:off x="8177213" y="3389312"/>
              <a:ext cx="173038" cy="847725"/>
            </a:xfrm>
            <a:custGeom>
              <a:avLst/>
              <a:gdLst>
                <a:gd name="T0" fmla="*/ 5 w 46"/>
                <a:gd name="T1" fmla="*/ 0 h 226"/>
                <a:gd name="T2" fmla="*/ 2 w 46"/>
                <a:gd name="T3" fmla="*/ 0 h 226"/>
                <a:gd name="T4" fmla="*/ 0 w 46"/>
                <a:gd name="T5" fmla="*/ 1 h 226"/>
                <a:gd name="T6" fmla="*/ 10 w 46"/>
                <a:gd name="T7" fmla="*/ 226 h 226"/>
                <a:gd name="T8" fmla="*/ 46 w 46"/>
                <a:gd name="T9" fmla="*/ 164 h 226"/>
                <a:gd name="T10" fmla="*/ 5 w 46"/>
                <a:gd name="T11" fmla="*/ 0 h 226"/>
              </a:gdLst>
              <a:ahLst/>
              <a:cxnLst>
                <a:cxn ang="0">
                  <a:pos x="T0" y="T1"/>
                </a:cxn>
                <a:cxn ang="0">
                  <a:pos x="T2" y="T3"/>
                </a:cxn>
                <a:cxn ang="0">
                  <a:pos x="T4" y="T5"/>
                </a:cxn>
                <a:cxn ang="0">
                  <a:pos x="T6" y="T7"/>
                </a:cxn>
                <a:cxn ang="0">
                  <a:pos x="T8" y="T9"/>
                </a:cxn>
                <a:cxn ang="0">
                  <a:pos x="T10" y="T11"/>
                </a:cxn>
              </a:cxnLst>
              <a:rect l="0" t="0" r="r" b="b"/>
              <a:pathLst>
                <a:path w="46" h="226">
                  <a:moveTo>
                    <a:pt x="5" y="0"/>
                  </a:moveTo>
                  <a:cubicBezTo>
                    <a:pt x="2" y="0"/>
                    <a:pt x="2" y="0"/>
                    <a:pt x="2" y="0"/>
                  </a:cubicBezTo>
                  <a:cubicBezTo>
                    <a:pt x="0" y="1"/>
                    <a:pt x="0" y="1"/>
                    <a:pt x="0" y="1"/>
                  </a:cubicBezTo>
                  <a:cubicBezTo>
                    <a:pt x="10" y="226"/>
                    <a:pt x="10" y="226"/>
                    <a:pt x="10" y="226"/>
                  </a:cubicBezTo>
                  <a:cubicBezTo>
                    <a:pt x="46" y="164"/>
                    <a:pt x="46" y="164"/>
                    <a:pt x="46" y="164"/>
                  </a:cubicBezTo>
                  <a:cubicBezTo>
                    <a:pt x="46" y="164"/>
                    <a:pt x="33" y="76"/>
                    <a:pt x="5" y="0"/>
                  </a:cubicBez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92"/>
            <p:cNvSpPr/>
            <p:nvPr/>
          </p:nvSpPr>
          <p:spPr bwMode="auto">
            <a:xfrm>
              <a:off x="8086726" y="3452812"/>
              <a:ext cx="158750" cy="203200"/>
            </a:xfrm>
            <a:custGeom>
              <a:avLst/>
              <a:gdLst>
                <a:gd name="T0" fmla="*/ 35 w 42"/>
                <a:gd name="T1" fmla="*/ 0 h 54"/>
                <a:gd name="T2" fmla="*/ 35 w 42"/>
                <a:gd name="T3" fmla="*/ 0 h 54"/>
                <a:gd name="T4" fmla="*/ 4 w 42"/>
                <a:gd name="T5" fmla="*/ 30 h 54"/>
                <a:gd name="T6" fmla="*/ 0 w 42"/>
                <a:gd name="T7" fmla="*/ 54 h 54"/>
                <a:gd name="T8" fmla="*/ 0 w 42"/>
                <a:gd name="T9" fmla="*/ 54 h 54"/>
                <a:gd name="T10" fmla="*/ 42 w 42"/>
                <a:gd name="T11" fmla="*/ 21 h 54"/>
                <a:gd name="T12" fmla="*/ 35 w 42"/>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42" h="54">
                  <a:moveTo>
                    <a:pt x="35" y="0"/>
                  </a:moveTo>
                  <a:cubicBezTo>
                    <a:pt x="35" y="0"/>
                    <a:pt x="35" y="0"/>
                    <a:pt x="35" y="0"/>
                  </a:cubicBezTo>
                  <a:cubicBezTo>
                    <a:pt x="35" y="0"/>
                    <a:pt x="28" y="14"/>
                    <a:pt x="4" y="30"/>
                  </a:cubicBezTo>
                  <a:cubicBezTo>
                    <a:pt x="3" y="37"/>
                    <a:pt x="1" y="45"/>
                    <a:pt x="0" y="54"/>
                  </a:cubicBezTo>
                  <a:cubicBezTo>
                    <a:pt x="0" y="54"/>
                    <a:pt x="0" y="54"/>
                    <a:pt x="0" y="54"/>
                  </a:cubicBezTo>
                  <a:cubicBezTo>
                    <a:pt x="0" y="54"/>
                    <a:pt x="29" y="44"/>
                    <a:pt x="42" y="21"/>
                  </a:cubicBezTo>
                  <a:cubicBezTo>
                    <a:pt x="39" y="14"/>
                    <a:pt x="37" y="7"/>
                    <a:pt x="35" y="0"/>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93"/>
            <p:cNvSpPr/>
            <p:nvPr/>
          </p:nvSpPr>
          <p:spPr bwMode="auto">
            <a:xfrm>
              <a:off x="8053388" y="3644900"/>
              <a:ext cx="239713" cy="236538"/>
            </a:xfrm>
            <a:custGeom>
              <a:avLst/>
              <a:gdLst>
                <a:gd name="T0" fmla="*/ 64 w 64"/>
                <a:gd name="T1" fmla="*/ 23 h 63"/>
                <a:gd name="T2" fmla="*/ 64 w 64"/>
                <a:gd name="T3" fmla="*/ 23 h 63"/>
                <a:gd name="T4" fmla="*/ 59 w 64"/>
                <a:gd name="T5" fmla="*/ 0 h 63"/>
                <a:gd name="T6" fmla="*/ 59 w 64"/>
                <a:gd name="T7" fmla="*/ 0 h 63"/>
                <a:gd name="T8" fmla="*/ 3 w 64"/>
                <a:gd name="T9" fmla="*/ 37 h 63"/>
                <a:gd name="T10" fmla="*/ 3 w 64"/>
                <a:gd name="T11" fmla="*/ 37 h 63"/>
                <a:gd name="T12" fmla="*/ 0 w 64"/>
                <a:gd name="T13" fmla="*/ 63 h 63"/>
                <a:gd name="T14" fmla="*/ 64 w 64"/>
                <a:gd name="T15" fmla="*/ 23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63">
                  <a:moveTo>
                    <a:pt x="64" y="23"/>
                  </a:moveTo>
                  <a:cubicBezTo>
                    <a:pt x="64" y="23"/>
                    <a:pt x="64" y="23"/>
                    <a:pt x="64" y="23"/>
                  </a:cubicBezTo>
                  <a:cubicBezTo>
                    <a:pt x="63" y="15"/>
                    <a:pt x="61" y="8"/>
                    <a:pt x="59" y="0"/>
                  </a:cubicBezTo>
                  <a:cubicBezTo>
                    <a:pt x="59" y="0"/>
                    <a:pt x="59" y="0"/>
                    <a:pt x="59" y="0"/>
                  </a:cubicBezTo>
                  <a:cubicBezTo>
                    <a:pt x="29" y="25"/>
                    <a:pt x="3" y="37"/>
                    <a:pt x="3" y="37"/>
                  </a:cubicBezTo>
                  <a:cubicBezTo>
                    <a:pt x="3" y="37"/>
                    <a:pt x="3" y="37"/>
                    <a:pt x="3" y="37"/>
                  </a:cubicBezTo>
                  <a:cubicBezTo>
                    <a:pt x="2" y="46"/>
                    <a:pt x="1" y="54"/>
                    <a:pt x="0" y="63"/>
                  </a:cubicBezTo>
                  <a:cubicBezTo>
                    <a:pt x="37" y="59"/>
                    <a:pt x="64" y="23"/>
                    <a:pt x="64" y="23"/>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94"/>
            <p:cNvSpPr/>
            <p:nvPr/>
          </p:nvSpPr>
          <p:spPr bwMode="auto">
            <a:xfrm>
              <a:off x="8094663" y="3843337"/>
              <a:ext cx="239713" cy="274638"/>
            </a:xfrm>
            <a:custGeom>
              <a:avLst/>
              <a:gdLst>
                <a:gd name="T0" fmla="*/ 10 w 64"/>
                <a:gd name="T1" fmla="*/ 73 h 73"/>
                <a:gd name="T2" fmla="*/ 64 w 64"/>
                <a:gd name="T3" fmla="*/ 20 h 73"/>
                <a:gd name="T4" fmla="*/ 64 w 64"/>
                <a:gd name="T5" fmla="*/ 20 h 73"/>
                <a:gd name="T6" fmla="*/ 60 w 64"/>
                <a:gd name="T7" fmla="*/ 0 h 73"/>
                <a:gd name="T8" fmla="*/ 60 w 64"/>
                <a:gd name="T9" fmla="*/ 0 h 73"/>
                <a:gd name="T10" fmla="*/ 0 w 64"/>
                <a:gd name="T11" fmla="*/ 57 h 73"/>
                <a:gd name="T12" fmla="*/ 10 w 64"/>
                <a:gd name="T13" fmla="*/ 73 h 73"/>
              </a:gdLst>
              <a:ahLst/>
              <a:cxnLst>
                <a:cxn ang="0">
                  <a:pos x="T0" y="T1"/>
                </a:cxn>
                <a:cxn ang="0">
                  <a:pos x="T2" y="T3"/>
                </a:cxn>
                <a:cxn ang="0">
                  <a:pos x="T4" y="T5"/>
                </a:cxn>
                <a:cxn ang="0">
                  <a:pos x="T6" y="T7"/>
                </a:cxn>
                <a:cxn ang="0">
                  <a:pos x="T8" y="T9"/>
                </a:cxn>
                <a:cxn ang="0">
                  <a:pos x="T10" y="T11"/>
                </a:cxn>
                <a:cxn ang="0">
                  <a:pos x="T12" y="T13"/>
                </a:cxn>
              </a:cxnLst>
              <a:rect l="0" t="0" r="r" b="b"/>
              <a:pathLst>
                <a:path w="64" h="73">
                  <a:moveTo>
                    <a:pt x="10" y="73"/>
                  </a:moveTo>
                  <a:cubicBezTo>
                    <a:pt x="38" y="61"/>
                    <a:pt x="64" y="20"/>
                    <a:pt x="64" y="20"/>
                  </a:cubicBezTo>
                  <a:cubicBezTo>
                    <a:pt x="64" y="20"/>
                    <a:pt x="64" y="20"/>
                    <a:pt x="64" y="20"/>
                  </a:cubicBezTo>
                  <a:cubicBezTo>
                    <a:pt x="63" y="14"/>
                    <a:pt x="62" y="8"/>
                    <a:pt x="60" y="0"/>
                  </a:cubicBezTo>
                  <a:cubicBezTo>
                    <a:pt x="60" y="0"/>
                    <a:pt x="60" y="0"/>
                    <a:pt x="60" y="0"/>
                  </a:cubicBezTo>
                  <a:cubicBezTo>
                    <a:pt x="38" y="34"/>
                    <a:pt x="0" y="57"/>
                    <a:pt x="0" y="57"/>
                  </a:cubicBezTo>
                  <a:lnTo>
                    <a:pt x="10" y="73"/>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95"/>
            <p:cNvSpPr/>
            <p:nvPr/>
          </p:nvSpPr>
          <p:spPr bwMode="auto">
            <a:xfrm>
              <a:off x="8102601" y="3309937"/>
              <a:ext cx="146050" cy="98425"/>
            </a:xfrm>
            <a:custGeom>
              <a:avLst/>
              <a:gdLst>
                <a:gd name="T0" fmla="*/ 1 w 39"/>
                <a:gd name="T1" fmla="*/ 2 h 26"/>
                <a:gd name="T2" fmla="*/ 7 w 39"/>
                <a:gd name="T3" fmla="*/ 24 h 26"/>
                <a:gd name="T4" fmla="*/ 25 w 39"/>
                <a:gd name="T5" fmla="*/ 24 h 26"/>
                <a:gd name="T6" fmla="*/ 34 w 39"/>
                <a:gd name="T7" fmla="*/ 0 h 26"/>
                <a:gd name="T8" fmla="*/ 1 w 39"/>
                <a:gd name="T9" fmla="*/ 2 h 26"/>
              </a:gdLst>
              <a:ahLst/>
              <a:cxnLst>
                <a:cxn ang="0">
                  <a:pos x="T0" y="T1"/>
                </a:cxn>
                <a:cxn ang="0">
                  <a:pos x="T2" y="T3"/>
                </a:cxn>
                <a:cxn ang="0">
                  <a:pos x="T4" y="T5"/>
                </a:cxn>
                <a:cxn ang="0">
                  <a:pos x="T6" y="T7"/>
                </a:cxn>
                <a:cxn ang="0">
                  <a:pos x="T8" y="T9"/>
                </a:cxn>
              </a:cxnLst>
              <a:rect l="0" t="0" r="r" b="b"/>
              <a:pathLst>
                <a:path w="39" h="26">
                  <a:moveTo>
                    <a:pt x="1" y="2"/>
                  </a:moveTo>
                  <a:cubicBezTo>
                    <a:pt x="0" y="6"/>
                    <a:pt x="1" y="22"/>
                    <a:pt x="7" y="24"/>
                  </a:cubicBezTo>
                  <a:cubicBezTo>
                    <a:pt x="11" y="26"/>
                    <a:pt x="17" y="26"/>
                    <a:pt x="25" y="24"/>
                  </a:cubicBezTo>
                  <a:cubicBezTo>
                    <a:pt x="39" y="21"/>
                    <a:pt x="34" y="0"/>
                    <a:pt x="34" y="0"/>
                  </a:cubicBezTo>
                  <a:lnTo>
                    <a:pt x="1" y="2"/>
                  </a:ln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96"/>
            <p:cNvSpPr/>
            <p:nvPr/>
          </p:nvSpPr>
          <p:spPr bwMode="auto">
            <a:xfrm>
              <a:off x="7640638" y="1771650"/>
              <a:ext cx="1117600" cy="1587500"/>
            </a:xfrm>
            <a:custGeom>
              <a:avLst/>
              <a:gdLst>
                <a:gd name="T0" fmla="*/ 296 w 298"/>
                <a:gd name="T1" fmla="*/ 200 h 423"/>
                <a:gd name="T2" fmla="*/ 292 w 298"/>
                <a:gd name="T3" fmla="*/ 342 h 423"/>
                <a:gd name="T4" fmla="*/ 260 w 298"/>
                <a:gd name="T5" fmla="*/ 385 h 423"/>
                <a:gd name="T6" fmla="*/ 183 w 298"/>
                <a:gd name="T7" fmla="*/ 398 h 423"/>
                <a:gd name="T8" fmla="*/ 141 w 298"/>
                <a:gd name="T9" fmla="*/ 421 h 423"/>
                <a:gd name="T10" fmla="*/ 113 w 298"/>
                <a:gd name="T11" fmla="*/ 405 h 423"/>
                <a:gd name="T12" fmla="*/ 30 w 298"/>
                <a:gd name="T13" fmla="*/ 390 h 423"/>
                <a:gd name="T14" fmla="*/ 11 w 298"/>
                <a:gd name="T15" fmla="*/ 354 h 423"/>
                <a:gd name="T16" fmla="*/ 9 w 298"/>
                <a:gd name="T17" fmla="*/ 184 h 423"/>
                <a:gd name="T18" fmla="*/ 54 w 298"/>
                <a:gd name="T19" fmla="*/ 78 h 423"/>
                <a:gd name="T20" fmla="*/ 296 w 298"/>
                <a:gd name="T21" fmla="*/ 20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8" h="423">
                  <a:moveTo>
                    <a:pt x="296" y="200"/>
                  </a:moveTo>
                  <a:cubicBezTo>
                    <a:pt x="296" y="200"/>
                    <a:pt x="298" y="308"/>
                    <a:pt x="292" y="342"/>
                  </a:cubicBezTo>
                  <a:cubicBezTo>
                    <a:pt x="286" y="376"/>
                    <a:pt x="280" y="380"/>
                    <a:pt x="260" y="385"/>
                  </a:cubicBezTo>
                  <a:cubicBezTo>
                    <a:pt x="240" y="390"/>
                    <a:pt x="192" y="392"/>
                    <a:pt x="183" y="398"/>
                  </a:cubicBezTo>
                  <a:cubicBezTo>
                    <a:pt x="173" y="404"/>
                    <a:pt x="154" y="423"/>
                    <a:pt x="141" y="421"/>
                  </a:cubicBezTo>
                  <a:cubicBezTo>
                    <a:pt x="127" y="419"/>
                    <a:pt x="121" y="406"/>
                    <a:pt x="113" y="405"/>
                  </a:cubicBezTo>
                  <a:cubicBezTo>
                    <a:pt x="104" y="403"/>
                    <a:pt x="41" y="393"/>
                    <a:pt x="30" y="390"/>
                  </a:cubicBezTo>
                  <a:cubicBezTo>
                    <a:pt x="20" y="387"/>
                    <a:pt x="12" y="378"/>
                    <a:pt x="11" y="354"/>
                  </a:cubicBezTo>
                  <a:cubicBezTo>
                    <a:pt x="9" y="329"/>
                    <a:pt x="0" y="231"/>
                    <a:pt x="9" y="184"/>
                  </a:cubicBezTo>
                  <a:cubicBezTo>
                    <a:pt x="18" y="136"/>
                    <a:pt x="24" y="97"/>
                    <a:pt x="54" y="78"/>
                  </a:cubicBezTo>
                  <a:cubicBezTo>
                    <a:pt x="63" y="69"/>
                    <a:pt x="292" y="0"/>
                    <a:pt x="296" y="200"/>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97"/>
            <p:cNvSpPr/>
            <p:nvPr/>
          </p:nvSpPr>
          <p:spPr bwMode="auto">
            <a:xfrm>
              <a:off x="7483476" y="2574925"/>
              <a:ext cx="236538" cy="322263"/>
            </a:xfrm>
            <a:custGeom>
              <a:avLst/>
              <a:gdLst>
                <a:gd name="T0" fmla="*/ 56 w 63"/>
                <a:gd name="T1" fmla="*/ 86 h 86"/>
                <a:gd name="T2" fmla="*/ 23 w 63"/>
                <a:gd name="T3" fmla="*/ 14 h 86"/>
                <a:gd name="T4" fmla="*/ 63 w 63"/>
                <a:gd name="T5" fmla="*/ 29 h 86"/>
                <a:gd name="T6" fmla="*/ 56 w 63"/>
                <a:gd name="T7" fmla="*/ 86 h 86"/>
              </a:gdLst>
              <a:ahLst/>
              <a:cxnLst>
                <a:cxn ang="0">
                  <a:pos x="T0" y="T1"/>
                </a:cxn>
                <a:cxn ang="0">
                  <a:pos x="T2" y="T3"/>
                </a:cxn>
                <a:cxn ang="0">
                  <a:pos x="T4" y="T5"/>
                </a:cxn>
                <a:cxn ang="0">
                  <a:pos x="T6" y="T7"/>
                </a:cxn>
              </a:cxnLst>
              <a:rect l="0" t="0" r="r" b="b"/>
              <a:pathLst>
                <a:path w="63" h="86">
                  <a:moveTo>
                    <a:pt x="56" y="86"/>
                  </a:moveTo>
                  <a:cubicBezTo>
                    <a:pt x="5" y="86"/>
                    <a:pt x="0" y="29"/>
                    <a:pt x="23" y="14"/>
                  </a:cubicBezTo>
                  <a:cubicBezTo>
                    <a:pt x="46" y="0"/>
                    <a:pt x="63" y="29"/>
                    <a:pt x="63" y="29"/>
                  </a:cubicBezTo>
                  <a:lnTo>
                    <a:pt x="56" y="86"/>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98"/>
            <p:cNvSpPr/>
            <p:nvPr/>
          </p:nvSpPr>
          <p:spPr bwMode="auto">
            <a:xfrm>
              <a:off x="8702676" y="2586037"/>
              <a:ext cx="233363" cy="285750"/>
            </a:xfrm>
            <a:custGeom>
              <a:avLst/>
              <a:gdLst>
                <a:gd name="T0" fmla="*/ 8 w 62"/>
                <a:gd name="T1" fmla="*/ 73 h 76"/>
                <a:gd name="T2" fmla="*/ 46 w 62"/>
                <a:gd name="T3" fmla="*/ 60 h 76"/>
                <a:gd name="T4" fmla="*/ 29 w 62"/>
                <a:gd name="T5" fmla="*/ 1 h 76"/>
                <a:gd name="T6" fmla="*/ 3 w 62"/>
                <a:gd name="T7" fmla="*/ 32 h 76"/>
                <a:gd name="T8" fmla="*/ 8 w 62"/>
                <a:gd name="T9" fmla="*/ 73 h 76"/>
              </a:gdLst>
              <a:ahLst/>
              <a:cxnLst>
                <a:cxn ang="0">
                  <a:pos x="T0" y="T1"/>
                </a:cxn>
                <a:cxn ang="0">
                  <a:pos x="T2" y="T3"/>
                </a:cxn>
                <a:cxn ang="0">
                  <a:pos x="T4" y="T5"/>
                </a:cxn>
                <a:cxn ang="0">
                  <a:pos x="T6" y="T7"/>
                </a:cxn>
                <a:cxn ang="0">
                  <a:pos x="T8" y="T9"/>
                </a:cxn>
              </a:cxnLst>
              <a:rect l="0" t="0" r="r" b="b"/>
              <a:pathLst>
                <a:path w="62" h="76">
                  <a:moveTo>
                    <a:pt x="8" y="73"/>
                  </a:moveTo>
                  <a:cubicBezTo>
                    <a:pt x="8" y="73"/>
                    <a:pt x="29" y="76"/>
                    <a:pt x="46" y="60"/>
                  </a:cubicBezTo>
                  <a:cubicBezTo>
                    <a:pt x="62" y="44"/>
                    <a:pt x="58" y="2"/>
                    <a:pt x="29" y="1"/>
                  </a:cubicBezTo>
                  <a:cubicBezTo>
                    <a:pt x="0" y="0"/>
                    <a:pt x="3" y="32"/>
                    <a:pt x="3" y="32"/>
                  </a:cubicBezTo>
                  <a:lnTo>
                    <a:pt x="8" y="73"/>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99"/>
            <p:cNvSpPr/>
            <p:nvPr/>
          </p:nvSpPr>
          <p:spPr bwMode="auto">
            <a:xfrm>
              <a:off x="7678738" y="1724025"/>
              <a:ext cx="1068388" cy="1604963"/>
            </a:xfrm>
            <a:custGeom>
              <a:avLst/>
              <a:gdLst>
                <a:gd name="T0" fmla="*/ 279 w 285"/>
                <a:gd name="T1" fmla="*/ 199 h 428"/>
                <a:gd name="T2" fmla="*/ 283 w 285"/>
                <a:gd name="T3" fmla="*/ 308 h 428"/>
                <a:gd name="T4" fmla="*/ 281 w 285"/>
                <a:gd name="T5" fmla="*/ 346 h 428"/>
                <a:gd name="T6" fmla="*/ 273 w 285"/>
                <a:gd name="T7" fmla="*/ 368 h 428"/>
                <a:gd name="T8" fmla="*/ 262 w 285"/>
                <a:gd name="T9" fmla="*/ 384 h 428"/>
                <a:gd name="T10" fmla="*/ 237 w 285"/>
                <a:gd name="T11" fmla="*/ 395 h 428"/>
                <a:gd name="T12" fmla="*/ 207 w 285"/>
                <a:gd name="T13" fmla="*/ 399 h 428"/>
                <a:gd name="T14" fmla="*/ 179 w 285"/>
                <a:gd name="T15" fmla="*/ 401 h 428"/>
                <a:gd name="T16" fmla="*/ 156 w 285"/>
                <a:gd name="T17" fmla="*/ 409 h 428"/>
                <a:gd name="T18" fmla="*/ 148 w 285"/>
                <a:gd name="T19" fmla="*/ 418 h 428"/>
                <a:gd name="T20" fmla="*/ 139 w 285"/>
                <a:gd name="T21" fmla="*/ 423 h 428"/>
                <a:gd name="T22" fmla="*/ 120 w 285"/>
                <a:gd name="T23" fmla="*/ 422 h 428"/>
                <a:gd name="T24" fmla="*/ 107 w 285"/>
                <a:gd name="T25" fmla="*/ 413 h 428"/>
                <a:gd name="T26" fmla="*/ 90 w 285"/>
                <a:gd name="T27" fmla="*/ 408 h 428"/>
                <a:gd name="T28" fmla="*/ 25 w 285"/>
                <a:gd name="T29" fmla="*/ 389 h 428"/>
                <a:gd name="T30" fmla="*/ 6 w 285"/>
                <a:gd name="T31" fmla="*/ 352 h 428"/>
                <a:gd name="T32" fmla="*/ 9 w 285"/>
                <a:gd name="T33" fmla="*/ 182 h 428"/>
                <a:gd name="T34" fmla="*/ 47 w 285"/>
                <a:gd name="T35" fmla="*/ 77 h 428"/>
                <a:gd name="T36" fmla="*/ 279 w 285"/>
                <a:gd name="T37" fmla="*/ 19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5" h="428">
                  <a:moveTo>
                    <a:pt x="279" y="199"/>
                  </a:moveTo>
                  <a:cubicBezTo>
                    <a:pt x="279" y="199"/>
                    <a:pt x="285" y="263"/>
                    <a:pt x="283" y="308"/>
                  </a:cubicBezTo>
                  <a:cubicBezTo>
                    <a:pt x="283" y="322"/>
                    <a:pt x="282" y="338"/>
                    <a:pt x="281" y="346"/>
                  </a:cubicBezTo>
                  <a:cubicBezTo>
                    <a:pt x="279" y="354"/>
                    <a:pt x="277" y="361"/>
                    <a:pt x="273" y="368"/>
                  </a:cubicBezTo>
                  <a:cubicBezTo>
                    <a:pt x="270" y="375"/>
                    <a:pt x="268" y="379"/>
                    <a:pt x="262" y="384"/>
                  </a:cubicBezTo>
                  <a:cubicBezTo>
                    <a:pt x="254" y="389"/>
                    <a:pt x="246" y="393"/>
                    <a:pt x="237" y="395"/>
                  </a:cubicBezTo>
                  <a:cubicBezTo>
                    <a:pt x="227" y="397"/>
                    <a:pt x="217" y="398"/>
                    <a:pt x="207" y="399"/>
                  </a:cubicBezTo>
                  <a:cubicBezTo>
                    <a:pt x="197" y="399"/>
                    <a:pt x="189" y="401"/>
                    <a:pt x="179" y="401"/>
                  </a:cubicBezTo>
                  <a:cubicBezTo>
                    <a:pt x="172" y="402"/>
                    <a:pt x="162" y="404"/>
                    <a:pt x="156" y="409"/>
                  </a:cubicBezTo>
                  <a:cubicBezTo>
                    <a:pt x="153" y="412"/>
                    <a:pt x="152" y="415"/>
                    <a:pt x="148" y="418"/>
                  </a:cubicBezTo>
                  <a:cubicBezTo>
                    <a:pt x="145" y="420"/>
                    <a:pt x="142" y="422"/>
                    <a:pt x="139" y="423"/>
                  </a:cubicBezTo>
                  <a:cubicBezTo>
                    <a:pt x="133" y="428"/>
                    <a:pt x="127" y="427"/>
                    <a:pt x="120" y="422"/>
                  </a:cubicBezTo>
                  <a:cubicBezTo>
                    <a:pt x="116" y="419"/>
                    <a:pt x="112" y="415"/>
                    <a:pt x="107" y="413"/>
                  </a:cubicBezTo>
                  <a:cubicBezTo>
                    <a:pt x="102" y="411"/>
                    <a:pt x="95" y="409"/>
                    <a:pt x="90" y="408"/>
                  </a:cubicBezTo>
                  <a:cubicBezTo>
                    <a:pt x="56" y="399"/>
                    <a:pt x="29" y="390"/>
                    <a:pt x="25" y="389"/>
                  </a:cubicBezTo>
                  <a:cubicBezTo>
                    <a:pt x="15" y="385"/>
                    <a:pt x="7" y="376"/>
                    <a:pt x="6" y="352"/>
                  </a:cubicBezTo>
                  <a:cubicBezTo>
                    <a:pt x="5" y="328"/>
                    <a:pt x="0" y="230"/>
                    <a:pt x="9" y="182"/>
                  </a:cubicBezTo>
                  <a:cubicBezTo>
                    <a:pt x="18" y="135"/>
                    <a:pt x="18" y="96"/>
                    <a:pt x="47" y="77"/>
                  </a:cubicBezTo>
                  <a:cubicBezTo>
                    <a:pt x="56" y="68"/>
                    <a:pt x="275" y="0"/>
                    <a:pt x="279" y="199"/>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00"/>
            <p:cNvSpPr/>
            <p:nvPr/>
          </p:nvSpPr>
          <p:spPr bwMode="auto">
            <a:xfrm>
              <a:off x="7764463" y="1757362"/>
              <a:ext cx="946150" cy="630238"/>
            </a:xfrm>
            <a:custGeom>
              <a:avLst/>
              <a:gdLst>
                <a:gd name="T0" fmla="*/ 179 w 252"/>
                <a:gd name="T1" fmla="*/ 168 h 168"/>
                <a:gd name="T2" fmla="*/ 101 w 252"/>
                <a:gd name="T3" fmla="*/ 161 h 168"/>
                <a:gd name="T4" fmla="*/ 0 w 252"/>
                <a:gd name="T5" fmla="*/ 116 h 168"/>
                <a:gd name="T6" fmla="*/ 24 w 252"/>
                <a:gd name="T7" fmla="*/ 68 h 168"/>
                <a:gd name="T8" fmla="*/ 252 w 252"/>
                <a:gd name="T9" fmla="*/ 150 h 168"/>
                <a:gd name="T10" fmla="*/ 220 w 252"/>
                <a:gd name="T11" fmla="*/ 160 h 168"/>
                <a:gd name="T12" fmla="*/ 179 w 252"/>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252" h="168">
                  <a:moveTo>
                    <a:pt x="179" y="168"/>
                  </a:moveTo>
                  <a:cubicBezTo>
                    <a:pt x="152" y="167"/>
                    <a:pt x="129" y="165"/>
                    <a:pt x="101" y="161"/>
                  </a:cubicBezTo>
                  <a:cubicBezTo>
                    <a:pt x="62" y="155"/>
                    <a:pt x="33" y="132"/>
                    <a:pt x="0" y="116"/>
                  </a:cubicBezTo>
                  <a:cubicBezTo>
                    <a:pt x="5" y="91"/>
                    <a:pt x="6" y="80"/>
                    <a:pt x="24" y="68"/>
                  </a:cubicBezTo>
                  <a:cubicBezTo>
                    <a:pt x="32" y="59"/>
                    <a:pt x="221" y="0"/>
                    <a:pt x="252" y="150"/>
                  </a:cubicBezTo>
                  <a:cubicBezTo>
                    <a:pt x="241" y="154"/>
                    <a:pt x="231" y="157"/>
                    <a:pt x="220" y="160"/>
                  </a:cubicBezTo>
                  <a:cubicBezTo>
                    <a:pt x="207" y="161"/>
                    <a:pt x="192" y="168"/>
                    <a:pt x="179" y="168"/>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01"/>
            <p:cNvSpPr/>
            <p:nvPr/>
          </p:nvSpPr>
          <p:spPr bwMode="auto">
            <a:xfrm>
              <a:off x="8609013" y="2109787"/>
              <a:ext cx="250825" cy="814388"/>
            </a:xfrm>
            <a:custGeom>
              <a:avLst/>
              <a:gdLst>
                <a:gd name="T0" fmla="*/ 60 w 67"/>
                <a:gd name="T1" fmla="*/ 0 h 217"/>
                <a:gd name="T2" fmla="*/ 62 w 67"/>
                <a:gd name="T3" fmla="*/ 129 h 217"/>
                <a:gd name="T4" fmla="*/ 49 w 67"/>
                <a:gd name="T5" fmla="*/ 128 h 217"/>
                <a:gd name="T6" fmla="*/ 28 w 67"/>
                <a:gd name="T7" fmla="*/ 156 h 217"/>
                <a:gd name="T8" fmla="*/ 22 w 67"/>
                <a:gd name="T9" fmla="*/ 213 h 217"/>
                <a:gd name="T10" fmla="*/ 12 w 67"/>
                <a:gd name="T11" fmla="*/ 217 h 217"/>
                <a:gd name="T12" fmla="*/ 2 w 67"/>
                <a:gd name="T13" fmla="*/ 213 h 217"/>
                <a:gd name="T14" fmla="*/ 0 w 67"/>
                <a:gd name="T15" fmla="*/ 20 h 217"/>
                <a:gd name="T16" fmla="*/ 60 w 67"/>
                <a:gd name="T17"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17">
                  <a:moveTo>
                    <a:pt x="60" y="0"/>
                  </a:moveTo>
                  <a:cubicBezTo>
                    <a:pt x="60" y="0"/>
                    <a:pt x="67" y="95"/>
                    <a:pt x="62" y="129"/>
                  </a:cubicBezTo>
                  <a:cubicBezTo>
                    <a:pt x="62" y="129"/>
                    <a:pt x="56" y="127"/>
                    <a:pt x="49" y="128"/>
                  </a:cubicBezTo>
                  <a:cubicBezTo>
                    <a:pt x="40" y="130"/>
                    <a:pt x="30" y="135"/>
                    <a:pt x="28" y="156"/>
                  </a:cubicBezTo>
                  <a:cubicBezTo>
                    <a:pt x="24" y="193"/>
                    <a:pt x="22" y="213"/>
                    <a:pt x="22" y="213"/>
                  </a:cubicBezTo>
                  <a:cubicBezTo>
                    <a:pt x="22" y="213"/>
                    <a:pt x="21" y="217"/>
                    <a:pt x="12" y="217"/>
                  </a:cubicBezTo>
                  <a:cubicBezTo>
                    <a:pt x="2" y="217"/>
                    <a:pt x="2" y="213"/>
                    <a:pt x="2" y="213"/>
                  </a:cubicBezTo>
                  <a:cubicBezTo>
                    <a:pt x="0" y="20"/>
                    <a:pt x="0" y="20"/>
                    <a:pt x="0" y="20"/>
                  </a:cubicBezTo>
                  <a:lnTo>
                    <a:pt x="60" y="0"/>
                  </a:ln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02"/>
            <p:cNvSpPr/>
            <p:nvPr/>
          </p:nvSpPr>
          <p:spPr bwMode="auto">
            <a:xfrm>
              <a:off x="8736013" y="2538412"/>
              <a:ext cx="112713" cy="88900"/>
            </a:xfrm>
            <a:custGeom>
              <a:avLst/>
              <a:gdLst>
                <a:gd name="T0" fmla="*/ 0 w 30"/>
                <a:gd name="T1" fmla="*/ 22 h 24"/>
                <a:gd name="T2" fmla="*/ 10 w 30"/>
                <a:gd name="T3" fmla="*/ 0 h 24"/>
                <a:gd name="T4" fmla="*/ 30 w 30"/>
                <a:gd name="T5" fmla="*/ 0 h 24"/>
                <a:gd name="T6" fmla="*/ 30 w 30"/>
                <a:gd name="T7" fmla="*/ 0 h 24"/>
                <a:gd name="T8" fmla="*/ 28 w 30"/>
                <a:gd name="T9" fmla="*/ 15 h 24"/>
                <a:gd name="T10" fmla="*/ 15 w 30"/>
                <a:gd name="T11" fmla="*/ 14 h 24"/>
                <a:gd name="T12" fmla="*/ 0 w 30"/>
                <a:gd name="T13" fmla="*/ 24 h 24"/>
                <a:gd name="T14" fmla="*/ 0 w 30"/>
                <a:gd name="T15" fmla="*/ 24 h 24"/>
                <a:gd name="T16" fmla="*/ 0 w 30"/>
                <a:gd name="T17" fmla="*/ 23 h 24"/>
                <a:gd name="T18" fmla="*/ 0 w 30"/>
                <a:gd name="T19"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4">
                  <a:moveTo>
                    <a:pt x="0" y="22"/>
                  </a:moveTo>
                  <a:cubicBezTo>
                    <a:pt x="2" y="14"/>
                    <a:pt x="5" y="6"/>
                    <a:pt x="10" y="0"/>
                  </a:cubicBezTo>
                  <a:cubicBezTo>
                    <a:pt x="16" y="0"/>
                    <a:pt x="23" y="0"/>
                    <a:pt x="30" y="0"/>
                  </a:cubicBezTo>
                  <a:cubicBezTo>
                    <a:pt x="30" y="0"/>
                    <a:pt x="30" y="0"/>
                    <a:pt x="30" y="0"/>
                  </a:cubicBezTo>
                  <a:cubicBezTo>
                    <a:pt x="29" y="6"/>
                    <a:pt x="29" y="11"/>
                    <a:pt x="28" y="15"/>
                  </a:cubicBezTo>
                  <a:cubicBezTo>
                    <a:pt x="28" y="15"/>
                    <a:pt x="22" y="13"/>
                    <a:pt x="15" y="14"/>
                  </a:cubicBezTo>
                  <a:cubicBezTo>
                    <a:pt x="9" y="15"/>
                    <a:pt x="4" y="17"/>
                    <a:pt x="0" y="24"/>
                  </a:cubicBezTo>
                  <a:cubicBezTo>
                    <a:pt x="0" y="24"/>
                    <a:pt x="0" y="24"/>
                    <a:pt x="0" y="24"/>
                  </a:cubicBezTo>
                  <a:cubicBezTo>
                    <a:pt x="0" y="23"/>
                    <a:pt x="0" y="23"/>
                    <a:pt x="0" y="23"/>
                  </a:cubicBezTo>
                  <a:cubicBezTo>
                    <a:pt x="0" y="22"/>
                    <a:pt x="0" y="22"/>
                    <a:pt x="0" y="22"/>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03"/>
            <p:cNvSpPr/>
            <p:nvPr/>
          </p:nvSpPr>
          <p:spPr bwMode="auto">
            <a:xfrm>
              <a:off x="8604251" y="2139950"/>
              <a:ext cx="236538" cy="195263"/>
            </a:xfrm>
            <a:custGeom>
              <a:avLst/>
              <a:gdLst>
                <a:gd name="T0" fmla="*/ 62 w 63"/>
                <a:gd name="T1" fmla="*/ 0 h 52"/>
                <a:gd name="T2" fmla="*/ 63 w 63"/>
                <a:gd name="T3" fmla="*/ 28 h 52"/>
                <a:gd name="T4" fmla="*/ 2 w 63"/>
                <a:gd name="T5" fmla="*/ 52 h 52"/>
                <a:gd name="T6" fmla="*/ 0 w 63"/>
                <a:gd name="T7" fmla="*/ 28 h 52"/>
                <a:gd name="T8" fmla="*/ 62 w 63"/>
                <a:gd name="T9" fmla="*/ 0 h 52"/>
              </a:gdLst>
              <a:ahLst/>
              <a:cxnLst>
                <a:cxn ang="0">
                  <a:pos x="T0" y="T1"/>
                </a:cxn>
                <a:cxn ang="0">
                  <a:pos x="T2" y="T3"/>
                </a:cxn>
                <a:cxn ang="0">
                  <a:pos x="T4" y="T5"/>
                </a:cxn>
                <a:cxn ang="0">
                  <a:pos x="T6" y="T7"/>
                </a:cxn>
                <a:cxn ang="0">
                  <a:pos x="T8" y="T9"/>
                </a:cxn>
              </a:cxnLst>
              <a:rect l="0" t="0" r="r" b="b"/>
              <a:pathLst>
                <a:path w="63" h="52">
                  <a:moveTo>
                    <a:pt x="62" y="0"/>
                  </a:moveTo>
                  <a:cubicBezTo>
                    <a:pt x="63" y="28"/>
                    <a:pt x="63" y="28"/>
                    <a:pt x="63" y="28"/>
                  </a:cubicBezTo>
                  <a:cubicBezTo>
                    <a:pt x="63" y="28"/>
                    <a:pt x="33" y="52"/>
                    <a:pt x="2" y="52"/>
                  </a:cubicBezTo>
                  <a:cubicBezTo>
                    <a:pt x="0" y="28"/>
                    <a:pt x="0" y="28"/>
                    <a:pt x="0" y="28"/>
                  </a:cubicBezTo>
                  <a:lnTo>
                    <a:pt x="62" y="0"/>
                  </a:ln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04"/>
            <p:cNvSpPr/>
            <p:nvPr/>
          </p:nvSpPr>
          <p:spPr bwMode="auto">
            <a:xfrm>
              <a:off x="7437438" y="1749425"/>
              <a:ext cx="1520825" cy="1204913"/>
            </a:xfrm>
            <a:custGeom>
              <a:avLst/>
              <a:gdLst>
                <a:gd name="T0" fmla="*/ 323 w 405"/>
                <a:gd name="T1" fmla="*/ 5 h 321"/>
                <a:gd name="T2" fmla="*/ 261 w 405"/>
                <a:gd name="T3" fmla="*/ 40 h 321"/>
                <a:gd name="T4" fmla="*/ 147 w 405"/>
                <a:gd name="T5" fmla="*/ 2 h 321"/>
                <a:gd name="T6" fmla="*/ 73 w 405"/>
                <a:gd name="T7" fmla="*/ 59 h 321"/>
                <a:gd name="T8" fmla="*/ 10 w 405"/>
                <a:gd name="T9" fmla="*/ 89 h 321"/>
                <a:gd name="T10" fmla="*/ 35 w 405"/>
                <a:gd name="T11" fmla="*/ 234 h 321"/>
                <a:gd name="T12" fmla="*/ 43 w 405"/>
                <a:gd name="T13" fmla="*/ 231 h 321"/>
                <a:gd name="T14" fmla="*/ 68 w 405"/>
                <a:gd name="T15" fmla="*/ 240 h 321"/>
                <a:gd name="T16" fmla="*/ 73 w 405"/>
                <a:gd name="T17" fmla="*/ 316 h 321"/>
                <a:gd name="T18" fmla="*/ 87 w 405"/>
                <a:gd name="T19" fmla="*/ 321 h 321"/>
                <a:gd name="T20" fmla="*/ 99 w 405"/>
                <a:gd name="T21" fmla="*/ 316 h 321"/>
                <a:gd name="T22" fmla="*/ 97 w 405"/>
                <a:gd name="T23" fmla="*/ 174 h 321"/>
                <a:gd name="T24" fmla="*/ 108 w 405"/>
                <a:gd name="T25" fmla="*/ 119 h 321"/>
                <a:gd name="T26" fmla="*/ 290 w 405"/>
                <a:gd name="T27" fmla="*/ 155 h 321"/>
                <a:gd name="T28" fmla="*/ 405 w 405"/>
                <a:gd name="T29" fmla="*/ 27 h 321"/>
                <a:gd name="T30" fmla="*/ 365 w 405"/>
                <a:gd name="T31" fmla="*/ 50 h 321"/>
                <a:gd name="T32" fmla="*/ 356 w 405"/>
                <a:gd name="T33" fmla="*/ 7 h 321"/>
                <a:gd name="T34" fmla="*/ 338 w 405"/>
                <a:gd name="T35" fmla="*/ 37 h 321"/>
                <a:gd name="T36" fmla="*/ 323 w 405"/>
                <a:gd name="T37" fmla="*/ 5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5" h="321">
                  <a:moveTo>
                    <a:pt x="323" y="5"/>
                  </a:moveTo>
                  <a:cubicBezTo>
                    <a:pt x="323" y="5"/>
                    <a:pt x="314" y="46"/>
                    <a:pt x="261" y="40"/>
                  </a:cubicBezTo>
                  <a:cubicBezTo>
                    <a:pt x="208" y="33"/>
                    <a:pt x="190" y="0"/>
                    <a:pt x="147" y="2"/>
                  </a:cubicBezTo>
                  <a:cubicBezTo>
                    <a:pt x="104" y="4"/>
                    <a:pt x="74" y="33"/>
                    <a:pt x="73" y="59"/>
                  </a:cubicBezTo>
                  <a:cubicBezTo>
                    <a:pt x="73" y="59"/>
                    <a:pt x="26" y="45"/>
                    <a:pt x="10" y="89"/>
                  </a:cubicBezTo>
                  <a:cubicBezTo>
                    <a:pt x="0" y="115"/>
                    <a:pt x="16" y="159"/>
                    <a:pt x="35" y="234"/>
                  </a:cubicBezTo>
                  <a:cubicBezTo>
                    <a:pt x="35" y="234"/>
                    <a:pt x="39" y="232"/>
                    <a:pt x="43" y="231"/>
                  </a:cubicBezTo>
                  <a:cubicBezTo>
                    <a:pt x="49" y="230"/>
                    <a:pt x="57" y="230"/>
                    <a:pt x="68" y="240"/>
                  </a:cubicBezTo>
                  <a:cubicBezTo>
                    <a:pt x="78" y="249"/>
                    <a:pt x="73" y="316"/>
                    <a:pt x="73" y="316"/>
                  </a:cubicBezTo>
                  <a:cubicBezTo>
                    <a:pt x="73" y="316"/>
                    <a:pt x="75" y="321"/>
                    <a:pt x="87" y="321"/>
                  </a:cubicBezTo>
                  <a:cubicBezTo>
                    <a:pt x="99" y="321"/>
                    <a:pt x="99" y="316"/>
                    <a:pt x="99" y="316"/>
                  </a:cubicBezTo>
                  <a:cubicBezTo>
                    <a:pt x="99" y="316"/>
                    <a:pt x="99" y="238"/>
                    <a:pt x="97" y="174"/>
                  </a:cubicBezTo>
                  <a:cubicBezTo>
                    <a:pt x="97" y="147"/>
                    <a:pt x="104" y="127"/>
                    <a:pt x="108" y="119"/>
                  </a:cubicBezTo>
                  <a:cubicBezTo>
                    <a:pt x="108" y="119"/>
                    <a:pt x="189" y="177"/>
                    <a:pt x="290" y="155"/>
                  </a:cubicBezTo>
                  <a:cubicBezTo>
                    <a:pt x="390" y="133"/>
                    <a:pt x="399" y="72"/>
                    <a:pt x="405" y="27"/>
                  </a:cubicBezTo>
                  <a:cubicBezTo>
                    <a:pt x="405" y="27"/>
                    <a:pt x="389" y="41"/>
                    <a:pt x="365" y="50"/>
                  </a:cubicBezTo>
                  <a:cubicBezTo>
                    <a:pt x="365" y="50"/>
                    <a:pt x="373" y="21"/>
                    <a:pt x="356" y="7"/>
                  </a:cubicBezTo>
                  <a:cubicBezTo>
                    <a:pt x="356" y="7"/>
                    <a:pt x="352" y="28"/>
                    <a:pt x="338" y="37"/>
                  </a:cubicBezTo>
                  <a:cubicBezTo>
                    <a:pt x="338" y="37"/>
                    <a:pt x="345" y="20"/>
                    <a:pt x="323" y="5"/>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06"/>
            <p:cNvSpPr/>
            <p:nvPr/>
          </p:nvSpPr>
          <p:spPr bwMode="auto">
            <a:xfrm>
              <a:off x="7546976" y="2541588"/>
              <a:ext cx="165100" cy="131763"/>
            </a:xfrm>
            <a:custGeom>
              <a:avLst/>
              <a:gdLst>
                <a:gd name="T0" fmla="*/ 27 w 44"/>
                <a:gd name="T1" fmla="*/ 4 h 35"/>
                <a:gd name="T2" fmla="*/ 42 w 44"/>
                <a:gd name="T3" fmla="*/ 35 h 35"/>
                <a:gd name="T4" fmla="*/ 42 w 44"/>
                <a:gd name="T5" fmla="*/ 35 h 35"/>
                <a:gd name="T6" fmla="*/ 39 w 44"/>
                <a:gd name="T7" fmla="*/ 29 h 35"/>
                <a:gd name="T8" fmla="*/ 14 w 44"/>
                <a:gd name="T9" fmla="*/ 20 h 35"/>
                <a:gd name="T10" fmla="*/ 6 w 44"/>
                <a:gd name="T11" fmla="*/ 23 h 35"/>
                <a:gd name="T12" fmla="*/ 0 w 44"/>
                <a:gd name="T13" fmla="*/ 0 h 35"/>
                <a:gd name="T14" fmla="*/ 27 w 44"/>
                <a:gd name="T15" fmla="*/ 4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35">
                  <a:moveTo>
                    <a:pt x="27" y="4"/>
                  </a:moveTo>
                  <a:cubicBezTo>
                    <a:pt x="37" y="18"/>
                    <a:pt x="44" y="34"/>
                    <a:pt x="42" y="35"/>
                  </a:cubicBezTo>
                  <a:cubicBezTo>
                    <a:pt x="42" y="35"/>
                    <a:pt x="42" y="35"/>
                    <a:pt x="42" y="35"/>
                  </a:cubicBezTo>
                  <a:cubicBezTo>
                    <a:pt x="41" y="32"/>
                    <a:pt x="40" y="30"/>
                    <a:pt x="39" y="29"/>
                  </a:cubicBezTo>
                  <a:cubicBezTo>
                    <a:pt x="28" y="19"/>
                    <a:pt x="20" y="19"/>
                    <a:pt x="14" y="20"/>
                  </a:cubicBezTo>
                  <a:cubicBezTo>
                    <a:pt x="10" y="21"/>
                    <a:pt x="6" y="23"/>
                    <a:pt x="6" y="23"/>
                  </a:cubicBezTo>
                  <a:cubicBezTo>
                    <a:pt x="4" y="15"/>
                    <a:pt x="2" y="7"/>
                    <a:pt x="0" y="0"/>
                  </a:cubicBezTo>
                  <a:cubicBezTo>
                    <a:pt x="9" y="0"/>
                    <a:pt x="18" y="1"/>
                    <a:pt x="27" y="4"/>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07"/>
            <p:cNvSpPr/>
            <p:nvPr/>
          </p:nvSpPr>
          <p:spPr bwMode="auto">
            <a:xfrm>
              <a:off x="8474076" y="2384425"/>
              <a:ext cx="146050" cy="146050"/>
            </a:xfrm>
            <a:custGeom>
              <a:avLst/>
              <a:gdLst>
                <a:gd name="T0" fmla="*/ 0 w 39"/>
                <a:gd name="T1" fmla="*/ 16 h 39"/>
                <a:gd name="T2" fmla="*/ 20 w 39"/>
                <a:gd name="T3" fmla="*/ 2 h 39"/>
                <a:gd name="T4" fmla="*/ 39 w 39"/>
                <a:gd name="T5" fmla="*/ 24 h 39"/>
                <a:gd name="T6" fmla="*/ 39 w 39"/>
                <a:gd name="T7" fmla="*/ 39 h 39"/>
                <a:gd name="T8" fmla="*/ 0 w 39"/>
                <a:gd name="T9" fmla="*/ 16 h 39"/>
              </a:gdLst>
              <a:ahLst/>
              <a:cxnLst>
                <a:cxn ang="0">
                  <a:pos x="T0" y="T1"/>
                </a:cxn>
                <a:cxn ang="0">
                  <a:pos x="T2" y="T3"/>
                </a:cxn>
                <a:cxn ang="0">
                  <a:pos x="T4" y="T5"/>
                </a:cxn>
                <a:cxn ang="0">
                  <a:pos x="T6" y="T7"/>
                </a:cxn>
                <a:cxn ang="0">
                  <a:pos x="T8" y="T9"/>
                </a:cxn>
              </a:cxnLst>
              <a:rect l="0" t="0" r="r" b="b"/>
              <a:pathLst>
                <a:path w="39" h="39">
                  <a:moveTo>
                    <a:pt x="0" y="16"/>
                  </a:moveTo>
                  <a:cubicBezTo>
                    <a:pt x="0" y="16"/>
                    <a:pt x="7" y="0"/>
                    <a:pt x="20" y="2"/>
                  </a:cubicBezTo>
                  <a:cubicBezTo>
                    <a:pt x="33" y="4"/>
                    <a:pt x="39" y="24"/>
                    <a:pt x="39" y="24"/>
                  </a:cubicBezTo>
                  <a:cubicBezTo>
                    <a:pt x="39" y="39"/>
                    <a:pt x="39" y="39"/>
                    <a:pt x="39" y="39"/>
                  </a:cubicBezTo>
                  <a:cubicBezTo>
                    <a:pt x="39" y="39"/>
                    <a:pt x="22" y="14"/>
                    <a:pt x="0" y="16"/>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08"/>
            <p:cNvSpPr/>
            <p:nvPr/>
          </p:nvSpPr>
          <p:spPr bwMode="auto">
            <a:xfrm>
              <a:off x="7827963" y="2413000"/>
              <a:ext cx="146050" cy="147638"/>
            </a:xfrm>
            <a:custGeom>
              <a:avLst/>
              <a:gdLst>
                <a:gd name="T0" fmla="*/ 27 w 39"/>
                <a:gd name="T1" fmla="*/ 0 h 39"/>
                <a:gd name="T2" fmla="*/ 38 w 39"/>
                <a:gd name="T3" fmla="*/ 21 h 39"/>
                <a:gd name="T4" fmla="*/ 10 w 39"/>
                <a:gd name="T5" fmla="*/ 39 h 39"/>
                <a:gd name="T6" fmla="*/ 2 w 39"/>
                <a:gd name="T7" fmla="*/ 28 h 39"/>
                <a:gd name="T8" fmla="*/ 27 w 39"/>
                <a:gd name="T9" fmla="*/ 0 h 39"/>
              </a:gdLst>
              <a:ahLst/>
              <a:cxnLst>
                <a:cxn ang="0">
                  <a:pos x="T0" y="T1"/>
                </a:cxn>
                <a:cxn ang="0">
                  <a:pos x="T2" y="T3"/>
                </a:cxn>
                <a:cxn ang="0">
                  <a:pos x="T4" y="T5"/>
                </a:cxn>
                <a:cxn ang="0">
                  <a:pos x="T6" y="T7"/>
                </a:cxn>
                <a:cxn ang="0">
                  <a:pos x="T8" y="T9"/>
                </a:cxn>
              </a:cxnLst>
              <a:rect l="0" t="0" r="r" b="b"/>
              <a:pathLst>
                <a:path w="39" h="39">
                  <a:moveTo>
                    <a:pt x="27" y="0"/>
                  </a:moveTo>
                  <a:cubicBezTo>
                    <a:pt x="27" y="0"/>
                    <a:pt x="39" y="11"/>
                    <a:pt x="38" y="21"/>
                  </a:cubicBezTo>
                  <a:cubicBezTo>
                    <a:pt x="38" y="21"/>
                    <a:pt x="19" y="19"/>
                    <a:pt x="10" y="39"/>
                  </a:cubicBezTo>
                  <a:cubicBezTo>
                    <a:pt x="10" y="39"/>
                    <a:pt x="0" y="35"/>
                    <a:pt x="2" y="28"/>
                  </a:cubicBezTo>
                  <a:cubicBezTo>
                    <a:pt x="4" y="20"/>
                    <a:pt x="12" y="1"/>
                    <a:pt x="27" y="0"/>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09"/>
            <p:cNvSpPr/>
            <p:nvPr/>
          </p:nvSpPr>
          <p:spPr bwMode="auto">
            <a:xfrm>
              <a:off x="8416926" y="2514600"/>
              <a:ext cx="153988" cy="150813"/>
            </a:xfrm>
            <a:custGeom>
              <a:avLst/>
              <a:gdLst>
                <a:gd name="T0" fmla="*/ 1 w 41"/>
                <a:gd name="T1" fmla="*/ 21 h 40"/>
                <a:gd name="T2" fmla="*/ 22 w 41"/>
                <a:gd name="T3" fmla="*/ 39 h 40"/>
                <a:gd name="T4" fmla="*/ 41 w 41"/>
                <a:gd name="T5" fmla="*/ 19 h 40"/>
                <a:gd name="T6" fmla="*/ 20 w 41"/>
                <a:gd name="T7" fmla="*/ 0 h 40"/>
                <a:gd name="T8" fmla="*/ 1 w 41"/>
                <a:gd name="T9" fmla="*/ 21 h 40"/>
              </a:gdLst>
              <a:ahLst/>
              <a:cxnLst>
                <a:cxn ang="0">
                  <a:pos x="T0" y="T1"/>
                </a:cxn>
                <a:cxn ang="0">
                  <a:pos x="T2" y="T3"/>
                </a:cxn>
                <a:cxn ang="0">
                  <a:pos x="T4" y="T5"/>
                </a:cxn>
                <a:cxn ang="0">
                  <a:pos x="T6" y="T7"/>
                </a:cxn>
                <a:cxn ang="0">
                  <a:pos x="T8" y="T9"/>
                </a:cxn>
              </a:cxnLst>
              <a:rect l="0" t="0" r="r" b="b"/>
              <a:pathLst>
                <a:path w="41" h="40">
                  <a:moveTo>
                    <a:pt x="1" y="21"/>
                  </a:moveTo>
                  <a:cubicBezTo>
                    <a:pt x="1" y="32"/>
                    <a:pt x="11" y="40"/>
                    <a:pt x="22" y="39"/>
                  </a:cubicBezTo>
                  <a:cubicBezTo>
                    <a:pt x="33" y="39"/>
                    <a:pt x="41" y="30"/>
                    <a:pt x="41" y="19"/>
                  </a:cubicBezTo>
                  <a:cubicBezTo>
                    <a:pt x="40" y="8"/>
                    <a:pt x="31" y="0"/>
                    <a:pt x="20" y="0"/>
                  </a:cubicBezTo>
                  <a:cubicBezTo>
                    <a:pt x="9" y="1"/>
                    <a:pt x="0" y="10"/>
                    <a:pt x="1" y="21"/>
                  </a:cubicBezTo>
                  <a:close/>
                </a:path>
              </a:pathLst>
            </a:custGeom>
            <a:solidFill>
              <a:srgbClr val="4741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10"/>
            <p:cNvSpPr/>
            <p:nvPr/>
          </p:nvSpPr>
          <p:spPr bwMode="auto">
            <a:xfrm>
              <a:off x="8493126" y="2571750"/>
              <a:ext cx="69850" cy="77788"/>
            </a:xfrm>
            <a:custGeom>
              <a:avLst/>
              <a:gdLst>
                <a:gd name="T0" fmla="*/ 3 w 19"/>
                <a:gd name="T1" fmla="*/ 18 h 21"/>
                <a:gd name="T2" fmla="*/ 15 w 19"/>
                <a:gd name="T3" fmla="*/ 15 h 21"/>
                <a:gd name="T4" fmla="*/ 15 w 19"/>
                <a:gd name="T5" fmla="*/ 2 h 21"/>
                <a:gd name="T6" fmla="*/ 4 w 19"/>
                <a:gd name="T7" fmla="*/ 6 h 21"/>
                <a:gd name="T8" fmla="*/ 3 w 19"/>
                <a:gd name="T9" fmla="*/ 18 h 21"/>
              </a:gdLst>
              <a:ahLst/>
              <a:cxnLst>
                <a:cxn ang="0">
                  <a:pos x="T0" y="T1"/>
                </a:cxn>
                <a:cxn ang="0">
                  <a:pos x="T2" y="T3"/>
                </a:cxn>
                <a:cxn ang="0">
                  <a:pos x="T4" y="T5"/>
                </a:cxn>
                <a:cxn ang="0">
                  <a:pos x="T6" y="T7"/>
                </a:cxn>
                <a:cxn ang="0">
                  <a:pos x="T8" y="T9"/>
                </a:cxn>
              </a:cxnLst>
              <a:rect l="0" t="0" r="r" b="b"/>
              <a:pathLst>
                <a:path w="19" h="21">
                  <a:moveTo>
                    <a:pt x="3" y="18"/>
                  </a:moveTo>
                  <a:cubicBezTo>
                    <a:pt x="6" y="21"/>
                    <a:pt x="11" y="19"/>
                    <a:pt x="15" y="15"/>
                  </a:cubicBezTo>
                  <a:cubicBezTo>
                    <a:pt x="18" y="10"/>
                    <a:pt x="19" y="5"/>
                    <a:pt x="15" y="2"/>
                  </a:cubicBezTo>
                  <a:cubicBezTo>
                    <a:pt x="12" y="0"/>
                    <a:pt x="7" y="2"/>
                    <a:pt x="4" y="6"/>
                  </a:cubicBezTo>
                  <a:cubicBezTo>
                    <a:pt x="0" y="10"/>
                    <a:pt x="0" y="16"/>
                    <a:pt x="3" y="18"/>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211"/>
            <p:cNvSpPr/>
            <p:nvPr/>
          </p:nvSpPr>
          <p:spPr bwMode="auto">
            <a:xfrm>
              <a:off x="7885113" y="2530475"/>
              <a:ext cx="152400" cy="149225"/>
            </a:xfrm>
            <a:custGeom>
              <a:avLst/>
              <a:gdLst>
                <a:gd name="T0" fmla="*/ 1 w 41"/>
                <a:gd name="T1" fmla="*/ 21 h 40"/>
                <a:gd name="T2" fmla="*/ 22 w 41"/>
                <a:gd name="T3" fmla="*/ 39 h 40"/>
                <a:gd name="T4" fmla="*/ 40 w 41"/>
                <a:gd name="T5" fmla="*/ 19 h 40"/>
                <a:gd name="T6" fmla="*/ 19 w 41"/>
                <a:gd name="T7" fmla="*/ 0 h 40"/>
                <a:gd name="T8" fmla="*/ 1 w 41"/>
                <a:gd name="T9" fmla="*/ 21 h 40"/>
              </a:gdLst>
              <a:ahLst/>
              <a:cxnLst>
                <a:cxn ang="0">
                  <a:pos x="T0" y="T1"/>
                </a:cxn>
                <a:cxn ang="0">
                  <a:pos x="T2" y="T3"/>
                </a:cxn>
                <a:cxn ang="0">
                  <a:pos x="T4" y="T5"/>
                </a:cxn>
                <a:cxn ang="0">
                  <a:pos x="T6" y="T7"/>
                </a:cxn>
                <a:cxn ang="0">
                  <a:pos x="T8" y="T9"/>
                </a:cxn>
              </a:cxnLst>
              <a:rect l="0" t="0" r="r" b="b"/>
              <a:pathLst>
                <a:path w="41" h="40">
                  <a:moveTo>
                    <a:pt x="1" y="21"/>
                  </a:moveTo>
                  <a:cubicBezTo>
                    <a:pt x="1" y="31"/>
                    <a:pt x="11" y="40"/>
                    <a:pt x="22" y="39"/>
                  </a:cubicBezTo>
                  <a:cubicBezTo>
                    <a:pt x="33" y="39"/>
                    <a:pt x="41" y="29"/>
                    <a:pt x="40" y="19"/>
                  </a:cubicBezTo>
                  <a:cubicBezTo>
                    <a:pt x="40" y="8"/>
                    <a:pt x="30" y="0"/>
                    <a:pt x="19" y="0"/>
                  </a:cubicBezTo>
                  <a:cubicBezTo>
                    <a:pt x="8" y="1"/>
                    <a:pt x="0" y="10"/>
                    <a:pt x="1" y="21"/>
                  </a:cubicBezTo>
                  <a:close/>
                </a:path>
              </a:pathLst>
            </a:custGeom>
            <a:solidFill>
              <a:srgbClr val="4741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12"/>
            <p:cNvSpPr/>
            <p:nvPr/>
          </p:nvSpPr>
          <p:spPr bwMode="auto">
            <a:xfrm>
              <a:off x="7959726" y="2586038"/>
              <a:ext cx="66675" cy="76200"/>
            </a:xfrm>
            <a:custGeom>
              <a:avLst/>
              <a:gdLst>
                <a:gd name="T0" fmla="*/ 3 w 18"/>
                <a:gd name="T1" fmla="*/ 18 h 20"/>
                <a:gd name="T2" fmla="*/ 15 w 18"/>
                <a:gd name="T3" fmla="*/ 14 h 20"/>
                <a:gd name="T4" fmla="*/ 15 w 18"/>
                <a:gd name="T5" fmla="*/ 2 h 20"/>
                <a:gd name="T6" fmla="*/ 3 w 18"/>
                <a:gd name="T7" fmla="*/ 6 h 20"/>
                <a:gd name="T8" fmla="*/ 3 w 18"/>
                <a:gd name="T9" fmla="*/ 18 h 20"/>
              </a:gdLst>
              <a:ahLst/>
              <a:cxnLst>
                <a:cxn ang="0">
                  <a:pos x="T0" y="T1"/>
                </a:cxn>
                <a:cxn ang="0">
                  <a:pos x="T2" y="T3"/>
                </a:cxn>
                <a:cxn ang="0">
                  <a:pos x="T4" y="T5"/>
                </a:cxn>
                <a:cxn ang="0">
                  <a:pos x="T6" y="T7"/>
                </a:cxn>
                <a:cxn ang="0">
                  <a:pos x="T8" y="T9"/>
                </a:cxn>
              </a:cxnLst>
              <a:rect l="0" t="0" r="r" b="b"/>
              <a:pathLst>
                <a:path w="18" h="20">
                  <a:moveTo>
                    <a:pt x="3" y="18"/>
                  </a:moveTo>
                  <a:cubicBezTo>
                    <a:pt x="6" y="20"/>
                    <a:pt x="11" y="19"/>
                    <a:pt x="15" y="14"/>
                  </a:cubicBezTo>
                  <a:cubicBezTo>
                    <a:pt x="18" y="10"/>
                    <a:pt x="18" y="4"/>
                    <a:pt x="15" y="2"/>
                  </a:cubicBezTo>
                  <a:cubicBezTo>
                    <a:pt x="12" y="0"/>
                    <a:pt x="7" y="1"/>
                    <a:pt x="3" y="6"/>
                  </a:cubicBezTo>
                  <a:cubicBezTo>
                    <a:pt x="0" y="10"/>
                    <a:pt x="0" y="16"/>
                    <a:pt x="3" y="18"/>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13"/>
            <p:cNvSpPr/>
            <p:nvPr/>
          </p:nvSpPr>
          <p:spPr bwMode="auto">
            <a:xfrm>
              <a:off x="7497763" y="2728913"/>
              <a:ext cx="195263" cy="173038"/>
            </a:xfrm>
            <a:custGeom>
              <a:avLst/>
              <a:gdLst>
                <a:gd name="T0" fmla="*/ 45 w 52"/>
                <a:gd name="T1" fmla="*/ 45 h 46"/>
                <a:gd name="T2" fmla="*/ 52 w 52"/>
                <a:gd name="T3" fmla="*/ 46 h 46"/>
                <a:gd name="T4" fmla="*/ 52 w 52"/>
                <a:gd name="T5" fmla="*/ 41 h 46"/>
                <a:gd name="T6" fmla="*/ 9 w 52"/>
                <a:gd name="T7" fmla="*/ 0 h 46"/>
                <a:gd name="T8" fmla="*/ 45 w 52"/>
                <a:gd name="T9" fmla="*/ 45 h 46"/>
              </a:gdLst>
              <a:ahLst/>
              <a:cxnLst>
                <a:cxn ang="0">
                  <a:pos x="T0" y="T1"/>
                </a:cxn>
                <a:cxn ang="0">
                  <a:pos x="T2" y="T3"/>
                </a:cxn>
                <a:cxn ang="0">
                  <a:pos x="T4" y="T5"/>
                </a:cxn>
                <a:cxn ang="0">
                  <a:pos x="T6" y="T7"/>
                </a:cxn>
                <a:cxn ang="0">
                  <a:pos x="T8" y="T9"/>
                </a:cxn>
              </a:cxnLst>
              <a:rect l="0" t="0" r="r" b="b"/>
              <a:pathLst>
                <a:path w="52" h="46">
                  <a:moveTo>
                    <a:pt x="45" y="45"/>
                  </a:moveTo>
                  <a:cubicBezTo>
                    <a:pt x="52" y="46"/>
                    <a:pt x="52" y="46"/>
                    <a:pt x="52" y="46"/>
                  </a:cubicBezTo>
                  <a:cubicBezTo>
                    <a:pt x="52" y="41"/>
                    <a:pt x="52" y="41"/>
                    <a:pt x="52" y="41"/>
                  </a:cubicBezTo>
                  <a:cubicBezTo>
                    <a:pt x="52" y="41"/>
                    <a:pt x="10" y="28"/>
                    <a:pt x="9" y="0"/>
                  </a:cubicBezTo>
                  <a:cubicBezTo>
                    <a:pt x="9" y="0"/>
                    <a:pt x="0" y="31"/>
                    <a:pt x="45" y="45"/>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14"/>
            <p:cNvSpPr/>
            <p:nvPr/>
          </p:nvSpPr>
          <p:spPr bwMode="auto">
            <a:xfrm>
              <a:off x="8736013" y="2632075"/>
              <a:ext cx="146050" cy="171450"/>
            </a:xfrm>
            <a:custGeom>
              <a:avLst/>
              <a:gdLst>
                <a:gd name="T0" fmla="*/ 7 w 39"/>
                <a:gd name="T1" fmla="*/ 45 h 46"/>
                <a:gd name="T2" fmla="*/ 24 w 39"/>
                <a:gd name="T3" fmla="*/ 8 h 46"/>
                <a:gd name="T4" fmla="*/ 28 w 39"/>
                <a:gd name="T5" fmla="*/ 37 h 46"/>
                <a:gd name="T6" fmla="*/ 7 w 39"/>
                <a:gd name="T7" fmla="*/ 45 h 46"/>
              </a:gdLst>
              <a:ahLst/>
              <a:cxnLst>
                <a:cxn ang="0">
                  <a:pos x="T0" y="T1"/>
                </a:cxn>
                <a:cxn ang="0">
                  <a:pos x="T2" y="T3"/>
                </a:cxn>
                <a:cxn ang="0">
                  <a:pos x="T4" y="T5"/>
                </a:cxn>
                <a:cxn ang="0">
                  <a:pos x="T6" y="T7"/>
                </a:cxn>
              </a:cxnLst>
              <a:rect l="0" t="0" r="r" b="b"/>
              <a:pathLst>
                <a:path w="39" h="46">
                  <a:moveTo>
                    <a:pt x="7" y="45"/>
                  </a:moveTo>
                  <a:cubicBezTo>
                    <a:pt x="7" y="45"/>
                    <a:pt x="0" y="0"/>
                    <a:pt x="24" y="8"/>
                  </a:cubicBezTo>
                  <a:cubicBezTo>
                    <a:pt x="39" y="13"/>
                    <a:pt x="37" y="28"/>
                    <a:pt x="28" y="37"/>
                  </a:cubicBezTo>
                  <a:cubicBezTo>
                    <a:pt x="22" y="43"/>
                    <a:pt x="13" y="46"/>
                    <a:pt x="7" y="45"/>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15"/>
            <p:cNvSpPr/>
            <p:nvPr/>
          </p:nvSpPr>
          <p:spPr bwMode="auto">
            <a:xfrm>
              <a:off x="8758238" y="2673350"/>
              <a:ext cx="123825" cy="130175"/>
            </a:xfrm>
            <a:custGeom>
              <a:avLst/>
              <a:gdLst>
                <a:gd name="T0" fmla="*/ 1 w 33"/>
                <a:gd name="T1" fmla="*/ 34 h 35"/>
                <a:gd name="T2" fmla="*/ 0 w 33"/>
                <a:gd name="T3" fmla="*/ 22 h 35"/>
                <a:gd name="T4" fmla="*/ 27 w 33"/>
                <a:gd name="T5" fmla="*/ 17 h 35"/>
                <a:gd name="T6" fmla="*/ 1 w 33"/>
                <a:gd name="T7" fmla="*/ 34 h 35"/>
              </a:gdLst>
              <a:ahLst/>
              <a:cxnLst>
                <a:cxn ang="0">
                  <a:pos x="T0" y="T1"/>
                </a:cxn>
                <a:cxn ang="0">
                  <a:pos x="T2" y="T3"/>
                </a:cxn>
                <a:cxn ang="0">
                  <a:pos x="T4" y="T5"/>
                </a:cxn>
                <a:cxn ang="0">
                  <a:pos x="T6" y="T7"/>
                </a:cxn>
              </a:cxnLst>
              <a:rect l="0" t="0" r="r" b="b"/>
              <a:pathLst>
                <a:path w="33" h="35">
                  <a:moveTo>
                    <a:pt x="1" y="34"/>
                  </a:moveTo>
                  <a:cubicBezTo>
                    <a:pt x="0" y="22"/>
                    <a:pt x="0" y="22"/>
                    <a:pt x="0" y="22"/>
                  </a:cubicBezTo>
                  <a:cubicBezTo>
                    <a:pt x="0" y="22"/>
                    <a:pt x="33" y="0"/>
                    <a:pt x="27" y="17"/>
                  </a:cubicBezTo>
                  <a:cubicBezTo>
                    <a:pt x="22" y="35"/>
                    <a:pt x="1" y="34"/>
                    <a:pt x="1" y="34"/>
                  </a:cubicBezTo>
                  <a:close/>
                </a:path>
              </a:pathLst>
            </a:custGeom>
            <a:solidFill>
              <a:srgbClr val="E5BE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16"/>
            <p:cNvSpPr/>
            <p:nvPr/>
          </p:nvSpPr>
          <p:spPr bwMode="auto">
            <a:xfrm>
              <a:off x="8575676" y="2657475"/>
              <a:ext cx="44450" cy="15875"/>
            </a:xfrm>
            <a:custGeom>
              <a:avLst/>
              <a:gdLst>
                <a:gd name="T0" fmla="*/ 0 w 12"/>
                <a:gd name="T1" fmla="*/ 2 h 4"/>
                <a:gd name="T2" fmla="*/ 2 w 12"/>
                <a:gd name="T3" fmla="*/ 4 h 4"/>
                <a:gd name="T4" fmla="*/ 10 w 12"/>
                <a:gd name="T5" fmla="*/ 4 h 4"/>
                <a:gd name="T6" fmla="*/ 12 w 12"/>
                <a:gd name="T7" fmla="*/ 2 h 4"/>
                <a:gd name="T8" fmla="*/ 12 w 12"/>
                <a:gd name="T9" fmla="*/ 2 h 4"/>
                <a:gd name="T10" fmla="*/ 9 w 12"/>
                <a:gd name="T11" fmla="*/ 0 h 4"/>
                <a:gd name="T12" fmla="*/ 2 w 12"/>
                <a:gd name="T13" fmla="*/ 0 h 4"/>
                <a:gd name="T14" fmla="*/ 0 w 12"/>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4">
                  <a:moveTo>
                    <a:pt x="0" y="2"/>
                  </a:moveTo>
                  <a:cubicBezTo>
                    <a:pt x="0" y="4"/>
                    <a:pt x="1" y="4"/>
                    <a:pt x="2" y="4"/>
                  </a:cubicBezTo>
                  <a:cubicBezTo>
                    <a:pt x="10" y="4"/>
                    <a:pt x="10" y="4"/>
                    <a:pt x="10" y="4"/>
                  </a:cubicBezTo>
                  <a:cubicBezTo>
                    <a:pt x="11" y="4"/>
                    <a:pt x="12" y="3"/>
                    <a:pt x="12" y="2"/>
                  </a:cubicBezTo>
                  <a:cubicBezTo>
                    <a:pt x="12" y="2"/>
                    <a:pt x="12" y="2"/>
                    <a:pt x="12" y="2"/>
                  </a:cubicBezTo>
                  <a:cubicBezTo>
                    <a:pt x="12" y="1"/>
                    <a:pt x="11" y="0"/>
                    <a:pt x="9" y="0"/>
                  </a:cubicBezTo>
                  <a:cubicBezTo>
                    <a:pt x="2" y="0"/>
                    <a:pt x="2" y="0"/>
                    <a:pt x="2" y="0"/>
                  </a:cubicBezTo>
                  <a:cubicBezTo>
                    <a:pt x="1" y="0"/>
                    <a:pt x="0" y="1"/>
                    <a:pt x="0" y="2"/>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17"/>
            <p:cNvSpPr/>
            <p:nvPr/>
          </p:nvSpPr>
          <p:spPr bwMode="auto">
            <a:xfrm>
              <a:off x="7824788" y="2665413"/>
              <a:ext cx="36513" cy="14288"/>
            </a:xfrm>
            <a:custGeom>
              <a:avLst/>
              <a:gdLst>
                <a:gd name="T0" fmla="*/ 0 w 10"/>
                <a:gd name="T1" fmla="*/ 3 h 4"/>
                <a:gd name="T2" fmla="*/ 2 w 10"/>
                <a:gd name="T3" fmla="*/ 4 h 4"/>
                <a:gd name="T4" fmla="*/ 9 w 10"/>
                <a:gd name="T5" fmla="*/ 4 h 4"/>
                <a:gd name="T6" fmla="*/ 10 w 10"/>
                <a:gd name="T7" fmla="*/ 2 h 4"/>
                <a:gd name="T8" fmla="*/ 10 w 10"/>
                <a:gd name="T9" fmla="*/ 2 h 4"/>
                <a:gd name="T10" fmla="*/ 8 w 10"/>
                <a:gd name="T11" fmla="*/ 1 h 4"/>
                <a:gd name="T12" fmla="*/ 2 w 10"/>
                <a:gd name="T13" fmla="*/ 1 h 4"/>
                <a:gd name="T14" fmla="*/ 0 w 10"/>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4">
                  <a:moveTo>
                    <a:pt x="0" y="3"/>
                  </a:moveTo>
                  <a:cubicBezTo>
                    <a:pt x="0" y="4"/>
                    <a:pt x="1" y="4"/>
                    <a:pt x="2" y="4"/>
                  </a:cubicBezTo>
                  <a:cubicBezTo>
                    <a:pt x="9" y="4"/>
                    <a:pt x="9" y="4"/>
                    <a:pt x="9" y="4"/>
                  </a:cubicBezTo>
                  <a:cubicBezTo>
                    <a:pt x="9" y="4"/>
                    <a:pt x="10" y="3"/>
                    <a:pt x="10" y="2"/>
                  </a:cubicBezTo>
                  <a:cubicBezTo>
                    <a:pt x="10" y="2"/>
                    <a:pt x="10" y="2"/>
                    <a:pt x="10" y="2"/>
                  </a:cubicBezTo>
                  <a:cubicBezTo>
                    <a:pt x="10" y="1"/>
                    <a:pt x="9" y="0"/>
                    <a:pt x="8" y="1"/>
                  </a:cubicBezTo>
                  <a:cubicBezTo>
                    <a:pt x="2" y="1"/>
                    <a:pt x="2" y="1"/>
                    <a:pt x="2" y="1"/>
                  </a:cubicBezTo>
                  <a:cubicBezTo>
                    <a:pt x="1" y="1"/>
                    <a:pt x="0" y="2"/>
                    <a:pt x="0" y="3"/>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218"/>
            <p:cNvSpPr/>
            <p:nvPr/>
          </p:nvSpPr>
          <p:spPr bwMode="auto">
            <a:xfrm>
              <a:off x="8128001" y="3246438"/>
              <a:ext cx="104775" cy="38100"/>
            </a:xfrm>
            <a:custGeom>
              <a:avLst/>
              <a:gdLst>
                <a:gd name="T0" fmla="*/ 0 w 28"/>
                <a:gd name="T1" fmla="*/ 6 h 10"/>
                <a:gd name="T2" fmla="*/ 14 w 28"/>
                <a:gd name="T3" fmla="*/ 9 h 10"/>
                <a:gd name="T4" fmla="*/ 28 w 28"/>
                <a:gd name="T5" fmla="*/ 4 h 10"/>
                <a:gd name="T6" fmla="*/ 14 w 28"/>
                <a:gd name="T7" fmla="*/ 1 h 10"/>
                <a:gd name="T8" fmla="*/ 0 w 28"/>
                <a:gd name="T9" fmla="*/ 6 h 10"/>
              </a:gdLst>
              <a:ahLst/>
              <a:cxnLst>
                <a:cxn ang="0">
                  <a:pos x="T0" y="T1"/>
                </a:cxn>
                <a:cxn ang="0">
                  <a:pos x="T2" y="T3"/>
                </a:cxn>
                <a:cxn ang="0">
                  <a:pos x="T4" y="T5"/>
                </a:cxn>
                <a:cxn ang="0">
                  <a:pos x="T6" y="T7"/>
                </a:cxn>
                <a:cxn ang="0">
                  <a:pos x="T8" y="T9"/>
                </a:cxn>
              </a:cxnLst>
              <a:rect l="0" t="0" r="r" b="b"/>
              <a:pathLst>
                <a:path w="28" h="10">
                  <a:moveTo>
                    <a:pt x="0" y="6"/>
                  </a:moveTo>
                  <a:cubicBezTo>
                    <a:pt x="0" y="8"/>
                    <a:pt x="6" y="10"/>
                    <a:pt x="14" y="9"/>
                  </a:cubicBezTo>
                  <a:cubicBezTo>
                    <a:pt x="22" y="9"/>
                    <a:pt x="28" y="7"/>
                    <a:pt x="28" y="4"/>
                  </a:cubicBezTo>
                  <a:cubicBezTo>
                    <a:pt x="28" y="2"/>
                    <a:pt x="21" y="0"/>
                    <a:pt x="14" y="1"/>
                  </a:cubicBezTo>
                  <a:cubicBezTo>
                    <a:pt x="6" y="1"/>
                    <a:pt x="0" y="3"/>
                    <a:pt x="0" y="6"/>
                  </a:cubicBezTo>
                  <a:close/>
                </a:path>
              </a:pathLst>
            </a:custGeom>
            <a:solidFill>
              <a:srgbClr val="FFE9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219"/>
            <p:cNvSpPr/>
            <p:nvPr/>
          </p:nvSpPr>
          <p:spPr bwMode="auto">
            <a:xfrm>
              <a:off x="7516813" y="2030413"/>
              <a:ext cx="244475" cy="346075"/>
            </a:xfrm>
            <a:custGeom>
              <a:avLst/>
              <a:gdLst>
                <a:gd name="T0" fmla="*/ 65 w 65"/>
                <a:gd name="T1" fmla="*/ 46 h 92"/>
                <a:gd name="T2" fmla="*/ 54 w 65"/>
                <a:gd name="T3" fmla="*/ 92 h 92"/>
                <a:gd name="T4" fmla="*/ 2 w 65"/>
                <a:gd name="T5" fmla="*/ 33 h 92"/>
                <a:gd name="T6" fmla="*/ 7 w 65"/>
                <a:gd name="T7" fmla="*/ 11 h 92"/>
                <a:gd name="T8" fmla="*/ 22 w 65"/>
                <a:gd name="T9" fmla="*/ 0 h 92"/>
                <a:gd name="T10" fmla="*/ 43 w 65"/>
                <a:gd name="T11" fmla="*/ 13 h 92"/>
                <a:gd name="T12" fmla="*/ 48 w 65"/>
                <a:gd name="T13" fmla="*/ 25 h 92"/>
                <a:gd name="T14" fmla="*/ 55 w 65"/>
                <a:gd name="T15" fmla="*/ 37 h 92"/>
                <a:gd name="T16" fmla="*/ 65 w 65"/>
                <a:gd name="T17"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92">
                  <a:moveTo>
                    <a:pt x="65" y="46"/>
                  </a:moveTo>
                  <a:cubicBezTo>
                    <a:pt x="52" y="56"/>
                    <a:pt x="54" y="77"/>
                    <a:pt x="54" y="92"/>
                  </a:cubicBezTo>
                  <a:cubicBezTo>
                    <a:pt x="41" y="83"/>
                    <a:pt x="5" y="48"/>
                    <a:pt x="2" y="33"/>
                  </a:cubicBezTo>
                  <a:cubicBezTo>
                    <a:pt x="0" y="25"/>
                    <a:pt x="5" y="18"/>
                    <a:pt x="7" y="11"/>
                  </a:cubicBezTo>
                  <a:cubicBezTo>
                    <a:pt x="9" y="5"/>
                    <a:pt x="16" y="1"/>
                    <a:pt x="22" y="0"/>
                  </a:cubicBezTo>
                  <a:cubicBezTo>
                    <a:pt x="32" y="0"/>
                    <a:pt x="40" y="3"/>
                    <a:pt x="43" y="13"/>
                  </a:cubicBezTo>
                  <a:cubicBezTo>
                    <a:pt x="45" y="17"/>
                    <a:pt x="46" y="21"/>
                    <a:pt x="48" y="25"/>
                  </a:cubicBezTo>
                  <a:cubicBezTo>
                    <a:pt x="50" y="29"/>
                    <a:pt x="52" y="34"/>
                    <a:pt x="55" y="37"/>
                  </a:cubicBezTo>
                  <a:cubicBezTo>
                    <a:pt x="58" y="41"/>
                    <a:pt x="62" y="42"/>
                    <a:pt x="65" y="46"/>
                  </a:cubicBezTo>
                  <a:close/>
                </a:path>
              </a:pathLst>
            </a:custGeom>
            <a:solidFill>
              <a:srgbClr val="5139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20"/>
            <p:cNvSpPr/>
            <p:nvPr/>
          </p:nvSpPr>
          <p:spPr bwMode="auto">
            <a:xfrm>
              <a:off x="7712076" y="1997075"/>
              <a:ext cx="173038" cy="192088"/>
            </a:xfrm>
            <a:custGeom>
              <a:avLst/>
              <a:gdLst>
                <a:gd name="T0" fmla="*/ 2 w 46"/>
                <a:gd name="T1" fmla="*/ 1 h 51"/>
                <a:gd name="T2" fmla="*/ 4 w 46"/>
                <a:gd name="T3" fmla="*/ 0 h 51"/>
                <a:gd name="T4" fmla="*/ 18 w 46"/>
                <a:gd name="T5" fmla="*/ 15 h 51"/>
                <a:gd name="T6" fmla="*/ 33 w 46"/>
                <a:gd name="T7" fmla="*/ 36 h 51"/>
                <a:gd name="T8" fmla="*/ 46 w 46"/>
                <a:gd name="T9" fmla="*/ 51 h 51"/>
                <a:gd name="T10" fmla="*/ 14 w 46"/>
                <a:gd name="T11" fmla="*/ 28 h 51"/>
                <a:gd name="T12" fmla="*/ 5 w 46"/>
                <a:gd name="T13" fmla="*/ 12 h 51"/>
                <a:gd name="T14" fmla="*/ 2 w 46"/>
                <a:gd name="T15" fmla="*/ 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51">
                  <a:moveTo>
                    <a:pt x="2" y="1"/>
                  </a:moveTo>
                  <a:cubicBezTo>
                    <a:pt x="2" y="0"/>
                    <a:pt x="3" y="0"/>
                    <a:pt x="4" y="0"/>
                  </a:cubicBezTo>
                  <a:cubicBezTo>
                    <a:pt x="9" y="1"/>
                    <a:pt x="16" y="12"/>
                    <a:pt x="18" y="15"/>
                  </a:cubicBezTo>
                  <a:cubicBezTo>
                    <a:pt x="24" y="22"/>
                    <a:pt x="28" y="29"/>
                    <a:pt x="33" y="36"/>
                  </a:cubicBezTo>
                  <a:cubicBezTo>
                    <a:pt x="35" y="39"/>
                    <a:pt x="41" y="50"/>
                    <a:pt x="46" y="51"/>
                  </a:cubicBezTo>
                  <a:cubicBezTo>
                    <a:pt x="33" y="48"/>
                    <a:pt x="22" y="38"/>
                    <a:pt x="14" y="28"/>
                  </a:cubicBezTo>
                  <a:cubicBezTo>
                    <a:pt x="10" y="23"/>
                    <a:pt x="8" y="17"/>
                    <a:pt x="5" y="12"/>
                  </a:cubicBezTo>
                  <a:cubicBezTo>
                    <a:pt x="4" y="10"/>
                    <a:pt x="0" y="3"/>
                    <a:pt x="2" y="1"/>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21"/>
            <p:cNvSpPr/>
            <p:nvPr/>
          </p:nvSpPr>
          <p:spPr bwMode="auto">
            <a:xfrm>
              <a:off x="7827963" y="1793875"/>
              <a:ext cx="346075" cy="82550"/>
            </a:xfrm>
            <a:custGeom>
              <a:avLst/>
              <a:gdLst>
                <a:gd name="T0" fmla="*/ 92 w 92"/>
                <a:gd name="T1" fmla="*/ 21 h 22"/>
                <a:gd name="T2" fmla="*/ 45 w 92"/>
                <a:gd name="T3" fmla="*/ 1 h 22"/>
                <a:gd name="T4" fmla="*/ 15 w 92"/>
                <a:gd name="T5" fmla="*/ 8 h 22"/>
                <a:gd name="T6" fmla="*/ 0 w 92"/>
                <a:gd name="T7" fmla="*/ 21 h 22"/>
                <a:gd name="T8" fmla="*/ 76 w 92"/>
                <a:gd name="T9" fmla="*/ 18 h 22"/>
                <a:gd name="T10" fmla="*/ 92 w 92"/>
                <a:gd name="T11" fmla="*/ 21 h 22"/>
              </a:gdLst>
              <a:ahLst/>
              <a:cxnLst>
                <a:cxn ang="0">
                  <a:pos x="T0" y="T1"/>
                </a:cxn>
                <a:cxn ang="0">
                  <a:pos x="T2" y="T3"/>
                </a:cxn>
                <a:cxn ang="0">
                  <a:pos x="T4" y="T5"/>
                </a:cxn>
                <a:cxn ang="0">
                  <a:pos x="T6" y="T7"/>
                </a:cxn>
                <a:cxn ang="0">
                  <a:pos x="T8" y="T9"/>
                </a:cxn>
                <a:cxn ang="0">
                  <a:pos x="T10" y="T11"/>
                </a:cxn>
              </a:cxnLst>
              <a:rect l="0" t="0" r="r" b="b"/>
              <a:pathLst>
                <a:path w="92" h="22">
                  <a:moveTo>
                    <a:pt x="92" y="21"/>
                  </a:moveTo>
                  <a:cubicBezTo>
                    <a:pt x="77" y="14"/>
                    <a:pt x="63" y="1"/>
                    <a:pt x="45" y="1"/>
                  </a:cubicBezTo>
                  <a:cubicBezTo>
                    <a:pt x="34" y="0"/>
                    <a:pt x="25" y="2"/>
                    <a:pt x="15" y="8"/>
                  </a:cubicBezTo>
                  <a:cubicBezTo>
                    <a:pt x="10" y="11"/>
                    <a:pt x="2" y="16"/>
                    <a:pt x="0" y="21"/>
                  </a:cubicBezTo>
                  <a:cubicBezTo>
                    <a:pt x="25" y="22"/>
                    <a:pt x="51" y="13"/>
                    <a:pt x="76" y="18"/>
                  </a:cubicBezTo>
                  <a:cubicBezTo>
                    <a:pt x="81" y="19"/>
                    <a:pt x="87" y="22"/>
                    <a:pt x="92" y="21"/>
                  </a:cubicBezTo>
                  <a:close/>
                </a:path>
              </a:pathLst>
            </a:custGeom>
            <a:solidFill>
              <a:srgbClr val="5139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22"/>
            <p:cNvSpPr/>
            <p:nvPr/>
          </p:nvSpPr>
          <p:spPr bwMode="auto">
            <a:xfrm>
              <a:off x="8653463" y="1870075"/>
              <a:ext cx="153988" cy="179388"/>
            </a:xfrm>
            <a:custGeom>
              <a:avLst/>
              <a:gdLst>
                <a:gd name="T0" fmla="*/ 40 w 41"/>
                <a:gd name="T1" fmla="*/ 0 h 48"/>
                <a:gd name="T2" fmla="*/ 33 w 41"/>
                <a:gd name="T3" fmla="*/ 23 h 48"/>
                <a:gd name="T4" fmla="*/ 19 w 41"/>
                <a:gd name="T5" fmla="*/ 39 h 48"/>
                <a:gd name="T6" fmla="*/ 0 w 41"/>
                <a:gd name="T7" fmla="*/ 48 h 48"/>
                <a:gd name="T8" fmla="*/ 31 w 41"/>
                <a:gd name="T9" fmla="*/ 16 h 48"/>
                <a:gd name="T10" fmla="*/ 40 w 41"/>
                <a:gd name="T11" fmla="*/ 0 h 48"/>
              </a:gdLst>
              <a:ahLst/>
              <a:cxnLst>
                <a:cxn ang="0">
                  <a:pos x="T0" y="T1"/>
                </a:cxn>
                <a:cxn ang="0">
                  <a:pos x="T2" y="T3"/>
                </a:cxn>
                <a:cxn ang="0">
                  <a:pos x="T4" y="T5"/>
                </a:cxn>
                <a:cxn ang="0">
                  <a:pos x="T6" y="T7"/>
                </a:cxn>
                <a:cxn ang="0">
                  <a:pos x="T8" y="T9"/>
                </a:cxn>
                <a:cxn ang="0">
                  <a:pos x="T10" y="T11"/>
                </a:cxn>
              </a:cxnLst>
              <a:rect l="0" t="0" r="r" b="b"/>
              <a:pathLst>
                <a:path w="41" h="48">
                  <a:moveTo>
                    <a:pt x="40" y="0"/>
                  </a:moveTo>
                  <a:cubicBezTo>
                    <a:pt x="41" y="7"/>
                    <a:pt x="37" y="17"/>
                    <a:pt x="33" y="23"/>
                  </a:cubicBezTo>
                  <a:cubicBezTo>
                    <a:pt x="29" y="29"/>
                    <a:pt x="25" y="35"/>
                    <a:pt x="19" y="39"/>
                  </a:cubicBezTo>
                  <a:cubicBezTo>
                    <a:pt x="13" y="42"/>
                    <a:pt x="7" y="47"/>
                    <a:pt x="0" y="48"/>
                  </a:cubicBezTo>
                  <a:cubicBezTo>
                    <a:pt x="15" y="41"/>
                    <a:pt x="24" y="31"/>
                    <a:pt x="31" y="16"/>
                  </a:cubicBezTo>
                  <a:cubicBezTo>
                    <a:pt x="34" y="11"/>
                    <a:pt x="35" y="4"/>
                    <a:pt x="40" y="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23"/>
            <p:cNvSpPr/>
            <p:nvPr/>
          </p:nvSpPr>
          <p:spPr bwMode="auto">
            <a:xfrm>
              <a:off x="8556626" y="1858963"/>
              <a:ext cx="131763" cy="138113"/>
            </a:xfrm>
            <a:custGeom>
              <a:avLst/>
              <a:gdLst>
                <a:gd name="T0" fmla="*/ 5 w 35"/>
                <a:gd name="T1" fmla="*/ 33 h 37"/>
                <a:gd name="T2" fmla="*/ 24 w 35"/>
                <a:gd name="T3" fmla="*/ 16 h 37"/>
                <a:gd name="T4" fmla="*/ 35 w 35"/>
                <a:gd name="T5" fmla="*/ 0 h 37"/>
                <a:gd name="T6" fmla="*/ 27 w 35"/>
                <a:gd name="T7" fmla="*/ 22 h 37"/>
                <a:gd name="T8" fmla="*/ 0 w 35"/>
                <a:gd name="T9" fmla="*/ 37 h 37"/>
                <a:gd name="T10" fmla="*/ 0 w 35"/>
                <a:gd name="T11" fmla="*/ 36 h 37"/>
                <a:gd name="T12" fmla="*/ 5 w 35"/>
                <a:gd name="T13" fmla="*/ 33 h 37"/>
              </a:gdLst>
              <a:ahLst/>
              <a:cxnLst>
                <a:cxn ang="0">
                  <a:pos x="T0" y="T1"/>
                </a:cxn>
                <a:cxn ang="0">
                  <a:pos x="T2" y="T3"/>
                </a:cxn>
                <a:cxn ang="0">
                  <a:pos x="T4" y="T5"/>
                </a:cxn>
                <a:cxn ang="0">
                  <a:pos x="T6" y="T7"/>
                </a:cxn>
                <a:cxn ang="0">
                  <a:pos x="T8" y="T9"/>
                </a:cxn>
                <a:cxn ang="0">
                  <a:pos x="T10" y="T11"/>
                </a:cxn>
                <a:cxn ang="0">
                  <a:pos x="T12" y="T13"/>
                </a:cxn>
              </a:cxnLst>
              <a:rect l="0" t="0" r="r" b="b"/>
              <a:pathLst>
                <a:path w="35" h="37">
                  <a:moveTo>
                    <a:pt x="5" y="33"/>
                  </a:moveTo>
                  <a:cubicBezTo>
                    <a:pt x="12" y="28"/>
                    <a:pt x="20" y="22"/>
                    <a:pt x="24" y="16"/>
                  </a:cubicBezTo>
                  <a:cubicBezTo>
                    <a:pt x="28" y="10"/>
                    <a:pt x="30" y="5"/>
                    <a:pt x="35" y="0"/>
                  </a:cubicBezTo>
                  <a:cubicBezTo>
                    <a:pt x="34" y="7"/>
                    <a:pt x="31" y="17"/>
                    <a:pt x="27" y="22"/>
                  </a:cubicBezTo>
                  <a:cubicBezTo>
                    <a:pt x="22" y="30"/>
                    <a:pt x="9" y="35"/>
                    <a:pt x="0" y="37"/>
                  </a:cubicBezTo>
                  <a:cubicBezTo>
                    <a:pt x="0" y="36"/>
                    <a:pt x="0" y="36"/>
                    <a:pt x="0" y="36"/>
                  </a:cubicBezTo>
                  <a:cubicBezTo>
                    <a:pt x="2" y="35"/>
                    <a:pt x="4" y="34"/>
                    <a:pt x="5" y="33"/>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24"/>
            <p:cNvSpPr/>
            <p:nvPr/>
          </p:nvSpPr>
          <p:spPr bwMode="auto">
            <a:xfrm>
              <a:off x="8045451" y="2511425"/>
              <a:ext cx="368300" cy="404813"/>
            </a:xfrm>
            <a:custGeom>
              <a:avLst/>
              <a:gdLst>
                <a:gd name="T0" fmla="*/ 26 w 98"/>
                <a:gd name="T1" fmla="*/ 12 h 108"/>
                <a:gd name="T2" fmla="*/ 24 w 98"/>
                <a:gd name="T3" fmla="*/ 87 h 108"/>
                <a:gd name="T4" fmla="*/ 88 w 98"/>
                <a:gd name="T5" fmla="*/ 82 h 108"/>
                <a:gd name="T6" fmla="*/ 72 w 98"/>
                <a:gd name="T7" fmla="*/ 11 h 108"/>
                <a:gd name="T8" fmla="*/ 50 w 98"/>
                <a:gd name="T9" fmla="*/ 1 h 108"/>
                <a:gd name="T10" fmla="*/ 26 w 98"/>
                <a:gd name="T11" fmla="*/ 12 h 108"/>
              </a:gdLst>
              <a:ahLst/>
              <a:cxnLst>
                <a:cxn ang="0">
                  <a:pos x="T0" y="T1"/>
                </a:cxn>
                <a:cxn ang="0">
                  <a:pos x="T2" y="T3"/>
                </a:cxn>
                <a:cxn ang="0">
                  <a:pos x="T4" y="T5"/>
                </a:cxn>
                <a:cxn ang="0">
                  <a:pos x="T6" y="T7"/>
                </a:cxn>
                <a:cxn ang="0">
                  <a:pos x="T8" y="T9"/>
                </a:cxn>
                <a:cxn ang="0">
                  <a:pos x="T10" y="T11"/>
                </a:cxn>
              </a:cxnLst>
              <a:rect l="0" t="0" r="r" b="b"/>
              <a:pathLst>
                <a:path w="98" h="108">
                  <a:moveTo>
                    <a:pt x="26" y="12"/>
                  </a:moveTo>
                  <a:cubicBezTo>
                    <a:pt x="26" y="12"/>
                    <a:pt x="0" y="66"/>
                    <a:pt x="24" y="87"/>
                  </a:cubicBezTo>
                  <a:cubicBezTo>
                    <a:pt x="49" y="108"/>
                    <a:pt x="82" y="97"/>
                    <a:pt x="88" y="82"/>
                  </a:cubicBezTo>
                  <a:cubicBezTo>
                    <a:pt x="98" y="56"/>
                    <a:pt x="75" y="47"/>
                    <a:pt x="72" y="11"/>
                  </a:cubicBezTo>
                  <a:cubicBezTo>
                    <a:pt x="72" y="11"/>
                    <a:pt x="65" y="1"/>
                    <a:pt x="50" y="1"/>
                  </a:cubicBezTo>
                  <a:cubicBezTo>
                    <a:pt x="36" y="0"/>
                    <a:pt x="26" y="12"/>
                    <a:pt x="26" y="12"/>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225"/>
            <p:cNvSpPr/>
            <p:nvPr/>
          </p:nvSpPr>
          <p:spPr bwMode="auto">
            <a:xfrm>
              <a:off x="8064501" y="2508250"/>
              <a:ext cx="330200" cy="355600"/>
            </a:xfrm>
            <a:custGeom>
              <a:avLst/>
              <a:gdLst>
                <a:gd name="T0" fmla="*/ 23 w 88"/>
                <a:gd name="T1" fmla="*/ 10 h 95"/>
                <a:gd name="T2" fmla="*/ 22 w 88"/>
                <a:gd name="T3" fmla="*/ 76 h 95"/>
                <a:gd name="T4" fmla="*/ 79 w 88"/>
                <a:gd name="T5" fmla="*/ 71 h 95"/>
                <a:gd name="T6" fmla="*/ 64 w 88"/>
                <a:gd name="T7" fmla="*/ 8 h 95"/>
                <a:gd name="T8" fmla="*/ 45 w 88"/>
                <a:gd name="T9" fmla="*/ 0 h 95"/>
                <a:gd name="T10" fmla="*/ 23 w 88"/>
                <a:gd name="T11" fmla="*/ 10 h 95"/>
              </a:gdLst>
              <a:ahLst/>
              <a:cxnLst>
                <a:cxn ang="0">
                  <a:pos x="T0" y="T1"/>
                </a:cxn>
                <a:cxn ang="0">
                  <a:pos x="T2" y="T3"/>
                </a:cxn>
                <a:cxn ang="0">
                  <a:pos x="T4" y="T5"/>
                </a:cxn>
                <a:cxn ang="0">
                  <a:pos x="T6" y="T7"/>
                </a:cxn>
                <a:cxn ang="0">
                  <a:pos x="T8" y="T9"/>
                </a:cxn>
                <a:cxn ang="0">
                  <a:pos x="T10" y="T11"/>
                </a:cxn>
              </a:cxnLst>
              <a:rect l="0" t="0" r="r" b="b"/>
              <a:pathLst>
                <a:path w="88" h="95">
                  <a:moveTo>
                    <a:pt x="23" y="10"/>
                  </a:moveTo>
                  <a:cubicBezTo>
                    <a:pt x="23" y="10"/>
                    <a:pt x="0" y="56"/>
                    <a:pt x="22" y="76"/>
                  </a:cubicBezTo>
                  <a:cubicBezTo>
                    <a:pt x="44" y="95"/>
                    <a:pt x="73" y="85"/>
                    <a:pt x="79" y="71"/>
                  </a:cubicBezTo>
                  <a:cubicBezTo>
                    <a:pt x="88" y="47"/>
                    <a:pt x="67" y="41"/>
                    <a:pt x="64" y="8"/>
                  </a:cubicBezTo>
                  <a:cubicBezTo>
                    <a:pt x="64" y="8"/>
                    <a:pt x="58" y="1"/>
                    <a:pt x="45" y="0"/>
                  </a:cubicBezTo>
                  <a:cubicBezTo>
                    <a:pt x="32" y="0"/>
                    <a:pt x="23" y="10"/>
                    <a:pt x="23" y="10"/>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Oval 226"/>
            <p:cNvSpPr>
              <a:spLocks noChangeArrowheads="1"/>
            </p:cNvSpPr>
            <p:nvPr/>
          </p:nvSpPr>
          <p:spPr bwMode="auto">
            <a:xfrm>
              <a:off x="8226426" y="2773363"/>
              <a:ext cx="52388" cy="23813"/>
            </a:xfrm>
            <a:prstGeom prst="ellipse">
              <a:avLst/>
            </a:pr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27"/>
            <p:cNvSpPr/>
            <p:nvPr/>
          </p:nvSpPr>
          <p:spPr bwMode="auto">
            <a:xfrm>
              <a:off x="7985126" y="2951163"/>
              <a:ext cx="484188" cy="217488"/>
            </a:xfrm>
            <a:custGeom>
              <a:avLst/>
              <a:gdLst>
                <a:gd name="T0" fmla="*/ 129 w 129"/>
                <a:gd name="T1" fmla="*/ 11 h 58"/>
                <a:gd name="T2" fmla="*/ 62 w 129"/>
                <a:gd name="T3" fmla="*/ 10 h 58"/>
                <a:gd name="T4" fmla="*/ 0 w 129"/>
                <a:gd name="T5" fmla="*/ 0 h 58"/>
                <a:gd name="T6" fmla="*/ 21 w 129"/>
                <a:gd name="T7" fmla="*/ 42 h 58"/>
                <a:gd name="T8" fmla="*/ 95 w 129"/>
                <a:gd name="T9" fmla="*/ 50 h 58"/>
                <a:gd name="T10" fmla="*/ 129 w 129"/>
                <a:gd name="T11" fmla="*/ 11 h 58"/>
              </a:gdLst>
              <a:ahLst/>
              <a:cxnLst>
                <a:cxn ang="0">
                  <a:pos x="T0" y="T1"/>
                </a:cxn>
                <a:cxn ang="0">
                  <a:pos x="T2" y="T3"/>
                </a:cxn>
                <a:cxn ang="0">
                  <a:pos x="T4" y="T5"/>
                </a:cxn>
                <a:cxn ang="0">
                  <a:pos x="T6" y="T7"/>
                </a:cxn>
                <a:cxn ang="0">
                  <a:pos x="T8" y="T9"/>
                </a:cxn>
                <a:cxn ang="0">
                  <a:pos x="T10" y="T11"/>
                </a:cxn>
              </a:cxnLst>
              <a:rect l="0" t="0" r="r" b="b"/>
              <a:pathLst>
                <a:path w="129" h="58">
                  <a:moveTo>
                    <a:pt x="129" y="11"/>
                  </a:moveTo>
                  <a:cubicBezTo>
                    <a:pt x="129" y="11"/>
                    <a:pt x="84" y="12"/>
                    <a:pt x="62" y="10"/>
                  </a:cubicBezTo>
                  <a:cubicBezTo>
                    <a:pt x="40" y="7"/>
                    <a:pt x="0" y="0"/>
                    <a:pt x="0" y="0"/>
                  </a:cubicBezTo>
                  <a:cubicBezTo>
                    <a:pt x="0" y="0"/>
                    <a:pt x="6" y="29"/>
                    <a:pt x="21" y="42"/>
                  </a:cubicBezTo>
                  <a:cubicBezTo>
                    <a:pt x="37" y="55"/>
                    <a:pt x="78" y="58"/>
                    <a:pt x="95" y="50"/>
                  </a:cubicBezTo>
                  <a:cubicBezTo>
                    <a:pt x="113" y="42"/>
                    <a:pt x="129" y="11"/>
                    <a:pt x="129" y="11"/>
                  </a:cubicBezTo>
                  <a:close/>
                </a:path>
              </a:pathLst>
            </a:custGeom>
            <a:solidFill>
              <a:srgbClr val="331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228"/>
            <p:cNvSpPr/>
            <p:nvPr/>
          </p:nvSpPr>
          <p:spPr bwMode="auto">
            <a:xfrm>
              <a:off x="8067676" y="3033713"/>
              <a:ext cx="327025" cy="134938"/>
            </a:xfrm>
            <a:custGeom>
              <a:avLst/>
              <a:gdLst>
                <a:gd name="T0" fmla="*/ 40 w 87"/>
                <a:gd name="T1" fmla="*/ 1 h 36"/>
                <a:gd name="T2" fmla="*/ 87 w 87"/>
                <a:gd name="T3" fmla="*/ 17 h 36"/>
                <a:gd name="T4" fmla="*/ 73 w 87"/>
                <a:gd name="T5" fmla="*/ 28 h 36"/>
                <a:gd name="T6" fmla="*/ 0 w 87"/>
                <a:gd name="T7" fmla="*/ 21 h 36"/>
                <a:gd name="T8" fmla="*/ 40 w 87"/>
                <a:gd name="T9" fmla="*/ 1 h 36"/>
              </a:gdLst>
              <a:ahLst/>
              <a:cxnLst>
                <a:cxn ang="0">
                  <a:pos x="T0" y="T1"/>
                </a:cxn>
                <a:cxn ang="0">
                  <a:pos x="T2" y="T3"/>
                </a:cxn>
                <a:cxn ang="0">
                  <a:pos x="T4" y="T5"/>
                </a:cxn>
                <a:cxn ang="0">
                  <a:pos x="T6" y="T7"/>
                </a:cxn>
                <a:cxn ang="0">
                  <a:pos x="T8" y="T9"/>
                </a:cxn>
              </a:cxnLst>
              <a:rect l="0" t="0" r="r" b="b"/>
              <a:pathLst>
                <a:path w="87" h="36">
                  <a:moveTo>
                    <a:pt x="40" y="1"/>
                  </a:moveTo>
                  <a:cubicBezTo>
                    <a:pt x="57" y="2"/>
                    <a:pt x="76" y="4"/>
                    <a:pt x="87" y="17"/>
                  </a:cubicBezTo>
                  <a:cubicBezTo>
                    <a:pt x="83" y="22"/>
                    <a:pt x="78" y="26"/>
                    <a:pt x="73" y="28"/>
                  </a:cubicBezTo>
                  <a:cubicBezTo>
                    <a:pt x="56" y="36"/>
                    <a:pt x="16" y="33"/>
                    <a:pt x="0" y="21"/>
                  </a:cubicBezTo>
                  <a:cubicBezTo>
                    <a:pt x="10" y="8"/>
                    <a:pt x="22" y="0"/>
                    <a:pt x="40" y="1"/>
                  </a:cubicBezTo>
                  <a:close/>
                </a:path>
              </a:pathLst>
            </a:custGeom>
            <a:solidFill>
              <a:srgbClr val="4F1D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229"/>
            <p:cNvSpPr/>
            <p:nvPr/>
          </p:nvSpPr>
          <p:spPr bwMode="auto">
            <a:xfrm>
              <a:off x="7558088" y="2657475"/>
              <a:ext cx="146050" cy="173038"/>
            </a:xfrm>
            <a:custGeom>
              <a:avLst/>
              <a:gdLst>
                <a:gd name="T0" fmla="*/ 32 w 39"/>
                <a:gd name="T1" fmla="*/ 45 h 46"/>
                <a:gd name="T2" fmla="*/ 15 w 39"/>
                <a:gd name="T3" fmla="*/ 8 h 46"/>
                <a:gd name="T4" fmla="*/ 11 w 39"/>
                <a:gd name="T5" fmla="*/ 37 h 46"/>
                <a:gd name="T6" fmla="*/ 32 w 39"/>
                <a:gd name="T7" fmla="*/ 45 h 46"/>
              </a:gdLst>
              <a:ahLst/>
              <a:cxnLst>
                <a:cxn ang="0">
                  <a:pos x="T0" y="T1"/>
                </a:cxn>
                <a:cxn ang="0">
                  <a:pos x="T2" y="T3"/>
                </a:cxn>
                <a:cxn ang="0">
                  <a:pos x="T4" y="T5"/>
                </a:cxn>
                <a:cxn ang="0">
                  <a:pos x="T6" y="T7"/>
                </a:cxn>
              </a:cxnLst>
              <a:rect l="0" t="0" r="r" b="b"/>
              <a:pathLst>
                <a:path w="39" h="46">
                  <a:moveTo>
                    <a:pt x="32" y="45"/>
                  </a:moveTo>
                  <a:cubicBezTo>
                    <a:pt x="32" y="45"/>
                    <a:pt x="39" y="0"/>
                    <a:pt x="15" y="8"/>
                  </a:cubicBezTo>
                  <a:cubicBezTo>
                    <a:pt x="0" y="13"/>
                    <a:pt x="2" y="28"/>
                    <a:pt x="11" y="37"/>
                  </a:cubicBezTo>
                  <a:cubicBezTo>
                    <a:pt x="17" y="43"/>
                    <a:pt x="26" y="46"/>
                    <a:pt x="32" y="45"/>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230"/>
            <p:cNvSpPr/>
            <p:nvPr/>
          </p:nvSpPr>
          <p:spPr bwMode="auto">
            <a:xfrm>
              <a:off x="7558088" y="2698750"/>
              <a:ext cx="123825" cy="131763"/>
            </a:xfrm>
            <a:custGeom>
              <a:avLst/>
              <a:gdLst>
                <a:gd name="T0" fmla="*/ 32 w 33"/>
                <a:gd name="T1" fmla="*/ 34 h 35"/>
                <a:gd name="T2" fmla="*/ 33 w 33"/>
                <a:gd name="T3" fmla="*/ 22 h 35"/>
                <a:gd name="T4" fmla="*/ 5 w 33"/>
                <a:gd name="T5" fmla="*/ 17 h 35"/>
                <a:gd name="T6" fmla="*/ 32 w 33"/>
                <a:gd name="T7" fmla="*/ 34 h 35"/>
              </a:gdLst>
              <a:ahLst/>
              <a:cxnLst>
                <a:cxn ang="0">
                  <a:pos x="T0" y="T1"/>
                </a:cxn>
                <a:cxn ang="0">
                  <a:pos x="T2" y="T3"/>
                </a:cxn>
                <a:cxn ang="0">
                  <a:pos x="T4" y="T5"/>
                </a:cxn>
                <a:cxn ang="0">
                  <a:pos x="T6" y="T7"/>
                </a:cxn>
              </a:cxnLst>
              <a:rect l="0" t="0" r="r" b="b"/>
              <a:pathLst>
                <a:path w="33" h="35">
                  <a:moveTo>
                    <a:pt x="32" y="34"/>
                  </a:moveTo>
                  <a:cubicBezTo>
                    <a:pt x="33" y="22"/>
                    <a:pt x="33" y="22"/>
                    <a:pt x="33" y="22"/>
                  </a:cubicBezTo>
                  <a:cubicBezTo>
                    <a:pt x="33" y="22"/>
                    <a:pt x="0" y="0"/>
                    <a:pt x="5" y="17"/>
                  </a:cubicBezTo>
                  <a:cubicBezTo>
                    <a:pt x="10" y="35"/>
                    <a:pt x="32" y="34"/>
                    <a:pt x="32" y="34"/>
                  </a:cubicBezTo>
                  <a:close/>
                </a:path>
              </a:pathLst>
            </a:custGeom>
            <a:solidFill>
              <a:srgbClr val="E5BE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4" name="文本框 113"/>
          <p:cNvSpPr txBox="1"/>
          <p:nvPr/>
        </p:nvSpPr>
        <p:spPr>
          <a:xfrm>
            <a:off x="3844320" y="428179"/>
            <a:ext cx="1453090" cy="6001643"/>
          </a:xfrm>
          <a:prstGeom prst="rect">
            <a:avLst/>
          </a:prstGeom>
          <a:noFill/>
        </p:spPr>
        <p:txBody>
          <a:bodyPr wrap="square" rtlCol="0">
            <a:spAutoFit/>
          </a:bodyPr>
          <a:lstStyle/>
          <a:p>
            <a:r>
              <a:rPr lang="zh-CN" altLang="en-US" sz="9600" spc="600" dirty="0">
                <a:solidFill>
                  <a:schemeClr val="bg1"/>
                </a:solidFill>
                <a:effectLst>
                  <a:outerShdw blurRad="50800" dist="38100" dir="2700000" algn="tl" rotWithShape="0">
                    <a:prstClr val="black">
                      <a:alpha val="5000"/>
                    </a:prstClr>
                  </a:outerShdw>
                </a:effectLst>
              </a:rPr>
              <a:t>未来计划</a:t>
            </a:r>
          </a:p>
        </p:txBody>
      </p:sp>
      <p:grpSp>
        <p:nvGrpSpPr>
          <p:cNvPr id="12" name="组合 11"/>
          <p:cNvGrpSpPr/>
          <p:nvPr/>
        </p:nvGrpSpPr>
        <p:grpSpPr>
          <a:xfrm>
            <a:off x="5632291" y="1009170"/>
            <a:ext cx="927417" cy="927417"/>
            <a:chOff x="5632291" y="1145576"/>
            <a:chExt cx="927417" cy="927417"/>
          </a:xfrm>
        </p:grpSpPr>
        <p:sp>
          <p:nvSpPr>
            <p:cNvPr id="4" name="矩形 3"/>
            <p:cNvSpPr/>
            <p:nvPr/>
          </p:nvSpPr>
          <p:spPr>
            <a:xfrm>
              <a:off x="5632291" y="1145576"/>
              <a:ext cx="927417" cy="927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732206" y="1245491"/>
              <a:ext cx="727587" cy="727587"/>
            </a:xfrm>
            <a:prstGeom prst="rect">
              <a:avLst/>
            </a:prstGeom>
            <a:solidFill>
              <a:srgbClr val="ED9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t>01</a:t>
              </a:r>
              <a:endParaRPr lang="zh-CN" altLang="en-US" sz="3600" dirty="0"/>
            </a:p>
          </p:txBody>
        </p:sp>
      </p:grpSp>
      <p:grpSp>
        <p:nvGrpSpPr>
          <p:cNvPr id="6" name="组合 5"/>
          <p:cNvGrpSpPr/>
          <p:nvPr/>
        </p:nvGrpSpPr>
        <p:grpSpPr>
          <a:xfrm>
            <a:off x="6582590" y="823394"/>
            <a:ext cx="5632559" cy="1811610"/>
            <a:chOff x="6582590" y="823394"/>
            <a:chExt cx="5632559" cy="1811610"/>
          </a:xfrm>
        </p:grpSpPr>
        <p:grpSp>
          <p:nvGrpSpPr>
            <p:cNvPr id="3" name="组合 2"/>
            <p:cNvGrpSpPr/>
            <p:nvPr/>
          </p:nvGrpSpPr>
          <p:grpSpPr>
            <a:xfrm>
              <a:off x="6698340" y="823394"/>
              <a:ext cx="3593343" cy="461665"/>
              <a:chOff x="6559441" y="988791"/>
              <a:chExt cx="3593343" cy="461665"/>
            </a:xfrm>
          </p:grpSpPr>
          <p:grpSp>
            <p:nvGrpSpPr>
              <p:cNvPr id="115" name="组合 114"/>
              <p:cNvGrpSpPr>
                <a:grpSpLocks noChangeAspect="1"/>
              </p:cNvGrpSpPr>
              <p:nvPr/>
            </p:nvGrpSpPr>
            <p:grpSpPr>
              <a:xfrm>
                <a:off x="6559441" y="1003623"/>
                <a:ext cx="523355" cy="432000"/>
                <a:chOff x="5767388" y="3224213"/>
                <a:chExt cx="536575" cy="442913"/>
              </a:xfrm>
              <a:solidFill>
                <a:schemeClr val="tx1">
                  <a:lumMod val="85000"/>
                  <a:lumOff val="15000"/>
                </a:schemeClr>
              </a:solidFill>
            </p:grpSpPr>
            <p:sp>
              <p:nvSpPr>
                <p:cNvPr id="116" name="Freeform 990"/>
                <p:cNvSpPr/>
                <p:nvPr/>
              </p:nvSpPr>
              <p:spPr bwMode="auto">
                <a:xfrm>
                  <a:off x="5819775" y="3224213"/>
                  <a:ext cx="423863" cy="327025"/>
                </a:xfrm>
                <a:custGeom>
                  <a:avLst/>
                  <a:gdLst>
                    <a:gd name="T0" fmla="*/ 113 w 113"/>
                    <a:gd name="T1" fmla="*/ 40 h 87"/>
                    <a:gd name="T2" fmla="*/ 103 w 113"/>
                    <a:gd name="T3" fmla="*/ 49 h 87"/>
                    <a:gd name="T4" fmla="*/ 103 w 113"/>
                    <a:gd name="T5" fmla="*/ 78 h 87"/>
                    <a:gd name="T6" fmla="*/ 10 w 113"/>
                    <a:gd name="T7" fmla="*/ 78 h 87"/>
                    <a:gd name="T8" fmla="*/ 10 w 113"/>
                    <a:gd name="T9" fmla="*/ 9 h 87"/>
                    <a:gd name="T10" fmla="*/ 103 w 113"/>
                    <a:gd name="T11" fmla="*/ 9 h 87"/>
                    <a:gd name="T12" fmla="*/ 103 w 113"/>
                    <a:gd name="T13" fmla="*/ 37 h 87"/>
                    <a:gd name="T14" fmla="*/ 112 w 113"/>
                    <a:gd name="T15" fmla="*/ 28 h 87"/>
                    <a:gd name="T16" fmla="*/ 110 w 113"/>
                    <a:gd name="T17" fmla="*/ 23 h 87"/>
                    <a:gd name="T18" fmla="*/ 113 w 113"/>
                    <a:gd name="T19" fmla="*/ 16 h 87"/>
                    <a:gd name="T20" fmla="*/ 113 w 113"/>
                    <a:gd name="T21" fmla="*/ 0 h 87"/>
                    <a:gd name="T22" fmla="*/ 0 w 113"/>
                    <a:gd name="T23" fmla="*/ 0 h 87"/>
                    <a:gd name="T24" fmla="*/ 0 w 113"/>
                    <a:gd name="T25" fmla="*/ 87 h 87"/>
                    <a:gd name="T26" fmla="*/ 113 w 113"/>
                    <a:gd name="T27" fmla="*/ 87 h 87"/>
                    <a:gd name="T28" fmla="*/ 113 w 113"/>
                    <a:gd name="T29" fmla="*/ 4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87">
                      <a:moveTo>
                        <a:pt x="113" y="40"/>
                      </a:moveTo>
                      <a:cubicBezTo>
                        <a:pt x="103" y="49"/>
                        <a:pt x="103" y="49"/>
                        <a:pt x="103" y="49"/>
                      </a:cubicBezTo>
                      <a:cubicBezTo>
                        <a:pt x="103" y="78"/>
                        <a:pt x="103" y="78"/>
                        <a:pt x="103" y="78"/>
                      </a:cubicBezTo>
                      <a:cubicBezTo>
                        <a:pt x="10" y="78"/>
                        <a:pt x="10" y="78"/>
                        <a:pt x="10" y="78"/>
                      </a:cubicBezTo>
                      <a:cubicBezTo>
                        <a:pt x="10" y="9"/>
                        <a:pt x="10" y="9"/>
                        <a:pt x="10" y="9"/>
                      </a:cubicBezTo>
                      <a:cubicBezTo>
                        <a:pt x="103" y="9"/>
                        <a:pt x="103" y="9"/>
                        <a:pt x="103" y="9"/>
                      </a:cubicBezTo>
                      <a:cubicBezTo>
                        <a:pt x="103" y="37"/>
                        <a:pt x="103" y="37"/>
                        <a:pt x="103" y="37"/>
                      </a:cubicBezTo>
                      <a:cubicBezTo>
                        <a:pt x="112" y="28"/>
                        <a:pt x="112" y="28"/>
                        <a:pt x="112" y="28"/>
                      </a:cubicBezTo>
                      <a:cubicBezTo>
                        <a:pt x="111" y="27"/>
                        <a:pt x="110" y="25"/>
                        <a:pt x="110" y="23"/>
                      </a:cubicBezTo>
                      <a:cubicBezTo>
                        <a:pt x="110" y="20"/>
                        <a:pt x="111" y="18"/>
                        <a:pt x="113" y="16"/>
                      </a:cubicBezTo>
                      <a:cubicBezTo>
                        <a:pt x="113" y="0"/>
                        <a:pt x="113" y="0"/>
                        <a:pt x="113" y="0"/>
                      </a:cubicBezTo>
                      <a:cubicBezTo>
                        <a:pt x="0" y="0"/>
                        <a:pt x="0" y="0"/>
                        <a:pt x="0" y="0"/>
                      </a:cubicBezTo>
                      <a:cubicBezTo>
                        <a:pt x="0" y="87"/>
                        <a:pt x="0" y="87"/>
                        <a:pt x="0" y="87"/>
                      </a:cubicBezTo>
                      <a:cubicBezTo>
                        <a:pt x="113" y="87"/>
                        <a:pt x="113" y="87"/>
                        <a:pt x="113" y="87"/>
                      </a:cubicBezTo>
                      <a:lnTo>
                        <a:pt x="113"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7" name="Freeform 991"/>
                <p:cNvSpPr/>
                <p:nvPr/>
              </p:nvSpPr>
              <p:spPr bwMode="auto">
                <a:xfrm>
                  <a:off x="5891213" y="3276600"/>
                  <a:ext cx="412750" cy="211138"/>
                </a:xfrm>
                <a:custGeom>
                  <a:avLst/>
                  <a:gdLst>
                    <a:gd name="T0" fmla="*/ 73 w 110"/>
                    <a:gd name="T1" fmla="*/ 38 h 56"/>
                    <a:gd name="T2" fmla="*/ 70 w 110"/>
                    <a:gd name="T3" fmla="*/ 37 h 56"/>
                    <a:gd name="T4" fmla="*/ 65 w 110"/>
                    <a:gd name="T5" fmla="*/ 38 h 56"/>
                    <a:gd name="T6" fmla="*/ 48 w 110"/>
                    <a:gd name="T7" fmla="*/ 19 h 56"/>
                    <a:gd name="T8" fmla="*/ 49 w 110"/>
                    <a:gd name="T9" fmla="*/ 14 h 56"/>
                    <a:gd name="T10" fmla="*/ 41 w 110"/>
                    <a:gd name="T11" fmla="*/ 6 h 56"/>
                    <a:gd name="T12" fmla="*/ 32 w 110"/>
                    <a:gd name="T13" fmla="*/ 14 h 56"/>
                    <a:gd name="T14" fmla="*/ 34 w 110"/>
                    <a:gd name="T15" fmla="*/ 19 h 56"/>
                    <a:gd name="T16" fmla="*/ 12 w 110"/>
                    <a:gd name="T17" fmla="*/ 40 h 56"/>
                    <a:gd name="T18" fmla="*/ 8 w 110"/>
                    <a:gd name="T19" fmla="*/ 39 h 56"/>
                    <a:gd name="T20" fmla="*/ 0 w 110"/>
                    <a:gd name="T21" fmla="*/ 48 h 56"/>
                    <a:gd name="T22" fmla="*/ 8 w 110"/>
                    <a:gd name="T23" fmla="*/ 56 h 56"/>
                    <a:gd name="T24" fmla="*/ 16 w 110"/>
                    <a:gd name="T25" fmla="*/ 48 h 56"/>
                    <a:gd name="T26" fmla="*/ 15 w 110"/>
                    <a:gd name="T27" fmla="*/ 43 h 56"/>
                    <a:gd name="T28" fmla="*/ 36 w 110"/>
                    <a:gd name="T29" fmla="*/ 21 h 56"/>
                    <a:gd name="T30" fmla="*/ 41 w 110"/>
                    <a:gd name="T31" fmla="*/ 23 h 56"/>
                    <a:gd name="T32" fmla="*/ 45 w 110"/>
                    <a:gd name="T33" fmla="*/ 21 h 56"/>
                    <a:gd name="T34" fmla="*/ 63 w 110"/>
                    <a:gd name="T35" fmla="*/ 41 h 56"/>
                    <a:gd name="T36" fmla="*/ 61 w 110"/>
                    <a:gd name="T37" fmla="*/ 45 h 56"/>
                    <a:gd name="T38" fmla="*/ 70 w 110"/>
                    <a:gd name="T39" fmla="*/ 54 h 56"/>
                    <a:gd name="T40" fmla="*/ 78 w 110"/>
                    <a:gd name="T41" fmla="*/ 45 h 56"/>
                    <a:gd name="T42" fmla="*/ 76 w 110"/>
                    <a:gd name="T43" fmla="*/ 40 h 56"/>
                    <a:gd name="T44" fmla="*/ 99 w 110"/>
                    <a:gd name="T45" fmla="*/ 17 h 56"/>
                    <a:gd name="T46" fmla="*/ 102 w 110"/>
                    <a:gd name="T47" fmla="*/ 17 h 56"/>
                    <a:gd name="T48" fmla="*/ 110 w 110"/>
                    <a:gd name="T49" fmla="*/ 9 h 56"/>
                    <a:gd name="T50" fmla="*/ 102 w 110"/>
                    <a:gd name="T51" fmla="*/ 0 h 56"/>
                    <a:gd name="T52" fmla="*/ 94 w 110"/>
                    <a:gd name="T53" fmla="*/ 9 h 56"/>
                    <a:gd name="T54" fmla="*/ 96 w 110"/>
                    <a:gd name="T55" fmla="*/ 15 h 56"/>
                    <a:gd name="T56" fmla="*/ 73 w 110"/>
                    <a:gd name="T57"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0" h="56">
                      <a:moveTo>
                        <a:pt x="73" y="38"/>
                      </a:moveTo>
                      <a:cubicBezTo>
                        <a:pt x="72" y="37"/>
                        <a:pt x="71" y="37"/>
                        <a:pt x="70" y="37"/>
                      </a:cubicBezTo>
                      <a:cubicBezTo>
                        <a:pt x="68" y="37"/>
                        <a:pt x="67" y="38"/>
                        <a:pt x="65" y="38"/>
                      </a:cubicBezTo>
                      <a:cubicBezTo>
                        <a:pt x="48" y="19"/>
                        <a:pt x="48" y="19"/>
                        <a:pt x="48" y="19"/>
                      </a:cubicBezTo>
                      <a:cubicBezTo>
                        <a:pt x="49" y="17"/>
                        <a:pt x="49" y="16"/>
                        <a:pt x="49" y="14"/>
                      </a:cubicBezTo>
                      <a:cubicBezTo>
                        <a:pt x="49" y="9"/>
                        <a:pt x="45" y="6"/>
                        <a:pt x="41" y="6"/>
                      </a:cubicBezTo>
                      <a:cubicBezTo>
                        <a:pt x="36" y="6"/>
                        <a:pt x="32" y="9"/>
                        <a:pt x="32" y="14"/>
                      </a:cubicBezTo>
                      <a:cubicBezTo>
                        <a:pt x="32" y="16"/>
                        <a:pt x="33" y="17"/>
                        <a:pt x="34" y="19"/>
                      </a:cubicBezTo>
                      <a:cubicBezTo>
                        <a:pt x="12" y="40"/>
                        <a:pt x="12" y="40"/>
                        <a:pt x="12" y="40"/>
                      </a:cubicBezTo>
                      <a:cubicBezTo>
                        <a:pt x="11" y="40"/>
                        <a:pt x="9" y="39"/>
                        <a:pt x="8" y="39"/>
                      </a:cubicBezTo>
                      <a:cubicBezTo>
                        <a:pt x="3" y="39"/>
                        <a:pt x="0" y="43"/>
                        <a:pt x="0" y="48"/>
                      </a:cubicBezTo>
                      <a:cubicBezTo>
                        <a:pt x="0" y="52"/>
                        <a:pt x="3" y="56"/>
                        <a:pt x="8" y="56"/>
                      </a:cubicBezTo>
                      <a:cubicBezTo>
                        <a:pt x="13" y="56"/>
                        <a:pt x="16" y="52"/>
                        <a:pt x="16" y="48"/>
                      </a:cubicBezTo>
                      <a:cubicBezTo>
                        <a:pt x="16" y="46"/>
                        <a:pt x="16" y="44"/>
                        <a:pt x="15" y="43"/>
                      </a:cubicBezTo>
                      <a:cubicBezTo>
                        <a:pt x="36" y="21"/>
                        <a:pt x="36" y="21"/>
                        <a:pt x="36" y="21"/>
                      </a:cubicBezTo>
                      <a:cubicBezTo>
                        <a:pt x="38" y="22"/>
                        <a:pt x="39" y="23"/>
                        <a:pt x="41" y="23"/>
                      </a:cubicBezTo>
                      <a:cubicBezTo>
                        <a:pt x="42" y="23"/>
                        <a:pt x="44" y="22"/>
                        <a:pt x="45" y="21"/>
                      </a:cubicBezTo>
                      <a:cubicBezTo>
                        <a:pt x="63" y="41"/>
                        <a:pt x="63" y="41"/>
                        <a:pt x="63" y="41"/>
                      </a:cubicBezTo>
                      <a:cubicBezTo>
                        <a:pt x="62" y="43"/>
                        <a:pt x="61" y="44"/>
                        <a:pt x="61" y="45"/>
                      </a:cubicBezTo>
                      <a:cubicBezTo>
                        <a:pt x="61" y="50"/>
                        <a:pt x="65" y="54"/>
                        <a:pt x="70" y="54"/>
                      </a:cubicBezTo>
                      <a:cubicBezTo>
                        <a:pt x="75" y="54"/>
                        <a:pt x="78" y="50"/>
                        <a:pt x="78" y="45"/>
                      </a:cubicBezTo>
                      <a:cubicBezTo>
                        <a:pt x="78" y="43"/>
                        <a:pt x="77" y="41"/>
                        <a:pt x="76" y="40"/>
                      </a:cubicBezTo>
                      <a:cubicBezTo>
                        <a:pt x="99" y="17"/>
                        <a:pt x="99" y="17"/>
                        <a:pt x="99" y="17"/>
                      </a:cubicBezTo>
                      <a:cubicBezTo>
                        <a:pt x="100" y="17"/>
                        <a:pt x="101" y="17"/>
                        <a:pt x="102" y="17"/>
                      </a:cubicBezTo>
                      <a:cubicBezTo>
                        <a:pt x="107" y="17"/>
                        <a:pt x="110" y="13"/>
                        <a:pt x="110" y="9"/>
                      </a:cubicBezTo>
                      <a:cubicBezTo>
                        <a:pt x="110" y="4"/>
                        <a:pt x="107" y="0"/>
                        <a:pt x="102" y="0"/>
                      </a:cubicBezTo>
                      <a:cubicBezTo>
                        <a:pt x="97" y="0"/>
                        <a:pt x="94" y="4"/>
                        <a:pt x="94" y="9"/>
                      </a:cubicBezTo>
                      <a:cubicBezTo>
                        <a:pt x="94" y="11"/>
                        <a:pt x="94" y="13"/>
                        <a:pt x="96" y="15"/>
                      </a:cubicBezTo>
                      <a:lnTo>
                        <a:pt x="73"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8" name="Freeform 992"/>
                <p:cNvSpPr/>
                <p:nvPr/>
              </p:nvSpPr>
              <p:spPr bwMode="auto">
                <a:xfrm>
                  <a:off x="5767388" y="3565525"/>
                  <a:ext cx="530225" cy="38100"/>
                </a:xfrm>
                <a:custGeom>
                  <a:avLst/>
                  <a:gdLst>
                    <a:gd name="T0" fmla="*/ 33 w 334"/>
                    <a:gd name="T1" fmla="*/ 0 h 24"/>
                    <a:gd name="T2" fmla="*/ 0 w 334"/>
                    <a:gd name="T3" fmla="*/ 24 h 24"/>
                    <a:gd name="T4" fmla="*/ 334 w 334"/>
                    <a:gd name="T5" fmla="*/ 24 h 24"/>
                    <a:gd name="T6" fmla="*/ 300 w 334"/>
                    <a:gd name="T7" fmla="*/ 0 h 24"/>
                    <a:gd name="T8" fmla="*/ 33 w 334"/>
                    <a:gd name="T9" fmla="*/ 0 h 24"/>
                  </a:gdLst>
                  <a:ahLst/>
                  <a:cxnLst>
                    <a:cxn ang="0">
                      <a:pos x="T0" y="T1"/>
                    </a:cxn>
                    <a:cxn ang="0">
                      <a:pos x="T2" y="T3"/>
                    </a:cxn>
                    <a:cxn ang="0">
                      <a:pos x="T4" y="T5"/>
                    </a:cxn>
                    <a:cxn ang="0">
                      <a:pos x="T6" y="T7"/>
                    </a:cxn>
                    <a:cxn ang="0">
                      <a:pos x="T8" y="T9"/>
                    </a:cxn>
                  </a:cxnLst>
                  <a:rect l="0" t="0" r="r" b="b"/>
                  <a:pathLst>
                    <a:path w="334" h="24">
                      <a:moveTo>
                        <a:pt x="33" y="0"/>
                      </a:moveTo>
                      <a:lnTo>
                        <a:pt x="0" y="24"/>
                      </a:lnTo>
                      <a:lnTo>
                        <a:pt x="334" y="24"/>
                      </a:lnTo>
                      <a:lnTo>
                        <a:pt x="300" y="0"/>
                      </a:lnTo>
                      <a:lnTo>
                        <a:pt x="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9" name="Freeform 993"/>
                <p:cNvSpPr>
                  <a:spLocks noEditPoints="1"/>
                </p:cNvSpPr>
                <p:nvPr/>
              </p:nvSpPr>
              <p:spPr bwMode="auto">
                <a:xfrm>
                  <a:off x="5767388" y="3617913"/>
                  <a:ext cx="530225" cy="49213"/>
                </a:xfrm>
                <a:custGeom>
                  <a:avLst/>
                  <a:gdLst>
                    <a:gd name="T0" fmla="*/ 0 w 141"/>
                    <a:gd name="T1" fmla="*/ 0 h 13"/>
                    <a:gd name="T2" fmla="*/ 0 w 141"/>
                    <a:gd name="T3" fmla="*/ 1 h 13"/>
                    <a:gd name="T4" fmla="*/ 14 w 141"/>
                    <a:gd name="T5" fmla="*/ 13 h 13"/>
                    <a:gd name="T6" fmla="*/ 126 w 141"/>
                    <a:gd name="T7" fmla="*/ 13 h 13"/>
                    <a:gd name="T8" fmla="*/ 141 w 141"/>
                    <a:gd name="T9" fmla="*/ 1 h 13"/>
                    <a:gd name="T10" fmla="*/ 141 w 141"/>
                    <a:gd name="T11" fmla="*/ 0 h 13"/>
                    <a:gd name="T12" fmla="*/ 0 w 141"/>
                    <a:gd name="T13" fmla="*/ 0 h 13"/>
                    <a:gd name="T14" fmla="*/ 90 w 141"/>
                    <a:gd name="T15" fmla="*/ 9 h 13"/>
                    <a:gd name="T16" fmla="*/ 58 w 141"/>
                    <a:gd name="T17" fmla="*/ 9 h 13"/>
                    <a:gd name="T18" fmla="*/ 55 w 141"/>
                    <a:gd name="T19" fmla="*/ 7 h 13"/>
                    <a:gd name="T20" fmla="*/ 58 w 141"/>
                    <a:gd name="T21" fmla="*/ 4 h 13"/>
                    <a:gd name="T22" fmla="*/ 90 w 141"/>
                    <a:gd name="T23" fmla="*/ 4 h 13"/>
                    <a:gd name="T24" fmla="*/ 93 w 141"/>
                    <a:gd name="T25" fmla="*/ 7 h 13"/>
                    <a:gd name="T26" fmla="*/ 90 w 141"/>
                    <a:gd name="T2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1" h="13">
                      <a:moveTo>
                        <a:pt x="0" y="0"/>
                      </a:moveTo>
                      <a:cubicBezTo>
                        <a:pt x="0" y="1"/>
                        <a:pt x="0" y="1"/>
                        <a:pt x="0" y="1"/>
                      </a:cubicBezTo>
                      <a:cubicBezTo>
                        <a:pt x="0" y="8"/>
                        <a:pt x="6" y="13"/>
                        <a:pt x="14" y="13"/>
                      </a:cubicBezTo>
                      <a:cubicBezTo>
                        <a:pt x="126" y="13"/>
                        <a:pt x="126" y="13"/>
                        <a:pt x="126" y="13"/>
                      </a:cubicBezTo>
                      <a:cubicBezTo>
                        <a:pt x="134" y="13"/>
                        <a:pt x="141" y="8"/>
                        <a:pt x="141" y="1"/>
                      </a:cubicBezTo>
                      <a:cubicBezTo>
                        <a:pt x="141" y="1"/>
                        <a:pt x="141" y="1"/>
                        <a:pt x="141" y="0"/>
                      </a:cubicBezTo>
                      <a:lnTo>
                        <a:pt x="0" y="0"/>
                      </a:lnTo>
                      <a:close/>
                      <a:moveTo>
                        <a:pt x="90" y="9"/>
                      </a:moveTo>
                      <a:cubicBezTo>
                        <a:pt x="58" y="9"/>
                        <a:pt x="58" y="9"/>
                        <a:pt x="58" y="9"/>
                      </a:cubicBezTo>
                      <a:cubicBezTo>
                        <a:pt x="56" y="9"/>
                        <a:pt x="55" y="8"/>
                        <a:pt x="55" y="7"/>
                      </a:cubicBezTo>
                      <a:cubicBezTo>
                        <a:pt x="55" y="5"/>
                        <a:pt x="56" y="4"/>
                        <a:pt x="58" y="4"/>
                      </a:cubicBezTo>
                      <a:cubicBezTo>
                        <a:pt x="90" y="4"/>
                        <a:pt x="90" y="4"/>
                        <a:pt x="90" y="4"/>
                      </a:cubicBezTo>
                      <a:cubicBezTo>
                        <a:pt x="92" y="4"/>
                        <a:pt x="93" y="5"/>
                        <a:pt x="93" y="7"/>
                      </a:cubicBezTo>
                      <a:cubicBezTo>
                        <a:pt x="93" y="8"/>
                        <a:pt x="92" y="9"/>
                        <a:pt x="9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20" name="文本框 119"/>
              <p:cNvSpPr txBox="1"/>
              <p:nvPr/>
            </p:nvSpPr>
            <p:spPr>
              <a:xfrm>
                <a:off x="7115180" y="988791"/>
                <a:ext cx="3037604" cy="461665"/>
              </a:xfrm>
              <a:prstGeom prst="rect">
                <a:avLst/>
              </a:prstGeom>
              <a:noFill/>
            </p:spPr>
            <p:txBody>
              <a:bodyPr wrap="square" rtlCol="0">
                <a:spAutoFit/>
              </a:bodyPr>
              <a:lstStyle/>
              <a:p>
                <a:r>
                  <a:rPr lang="zh-CN" altLang="en-US" sz="2400" spc="600" dirty="0"/>
                  <a:t>输入您的副标题</a:t>
                </a:r>
              </a:p>
            </p:txBody>
          </p:sp>
        </p:grpSp>
        <p:sp>
          <p:nvSpPr>
            <p:cNvPr id="121" name="文本框 120"/>
            <p:cNvSpPr txBox="1"/>
            <p:nvPr/>
          </p:nvSpPr>
          <p:spPr>
            <a:xfrm>
              <a:off x="6582590" y="1229811"/>
              <a:ext cx="5632559" cy="1405193"/>
            </a:xfrm>
            <a:prstGeom prst="rect">
              <a:avLst/>
            </a:prstGeom>
            <a:noFill/>
          </p:spPr>
          <p:txBody>
            <a:bodyPr wrap="square" rtlCol="0">
              <a:spAutoFit/>
            </a:bodyPr>
            <a:lstStyle>
              <a:defPPr>
                <a:defRPr lang="zh-CN"/>
              </a:defPPr>
              <a:lvl1pPr>
                <a:lnSpc>
                  <a:spcPct val="130000"/>
                </a:lnSpc>
                <a:defRPr sz="2000">
                  <a:solidFill>
                    <a:schemeClr val="bg1"/>
                  </a:solidFill>
                  <a:latin typeface="+mn-ea"/>
                </a:defRPr>
              </a:lvl1pPr>
            </a:lstStyle>
            <a:p>
              <a:pPr>
                <a:lnSpc>
                  <a:spcPct val="150000"/>
                </a:lnSpc>
              </a:pPr>
              <a:r>
                <a:rPr lang="zh-CN" altLang="en-US" dirty="0">
                  <a:solidFill>
                    <a:schemeClr val="accent3">
                      <a:lumMod val="50000"/>
                    </a:schemeClr>
                  </a:solidFill>
                  <a:latin typeface="黑体" panose="02010609060101010101" pitchFamily="49" charset="-122"/>
                  <a:ea typeface="黑体" panose="02010609060101010101" pitchFamily="49" charset="-122"/>
                </a:rPr>
                <a:t>点击此处添加文本内容点击此处添加文本内容点击此处添加文本内容点击此处添加文本内容点击此处添加文本内容</a:t>
              </a:r>
            </a:p>
          </p:txBody>
        </p:sp>
      </p:grpSp>
      <p:grpSp>
        <p:nvGrpSpPr>
          <p:cNvPr id="13" name="组合 12"/>
          <p:cNvGrpSpPr/>
          <p:nvPr/>
        </p:nvGrpSpPr>
        <p:grpSpPr>
          <a:xfrm>
            <a:off x="5632291" y="2965292"/>
            <a:ext cx="927417" cy="927417"/>
            <a:chOff x="5632291" y="1145576"/>
            <a:chExt cx="927417" cy="927417"/>
          </a:xfrm>
        </p:grpSpPr>
        <p:sp>
          <p:nvSpPr>
            <p:cNvPr id="14" name="矩形 13"/>
            <p:cNvSpPr/>
            <p:nvPr/>
          </p:nvSpPr>
          <p:spPr>
            <a:xfrm>
              <a:off x="5632291" y="1145576"/>
              <a:ext cx="927417" cy="927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5732206" y="1245491"/>
              <a:ext cx="727587" cy="727587"/>
            </a:xfrm>
            <a:prstGeom prst="rect">
              <a:avLst/>
            </a:prstGeom>
            <a:solidFill>
              <a:srgbClr val="ED9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t>02</a:t>
              </a:r>
              <a:endParaRPr lang="zh-CN" altLang="en-US" sz="3600" dirty="0"/>
            </a:p>
          </p:txBody>
        </p:sp>
      </p:grpSp>
      <p:grpSp>
        <p:nvGrpSpPr>
          <p:cNvPr id="122" name="组合 121"/>
          <p:cNvGrpSpPr/>
          <p:nvPr/>
        </p:nvGrpSpPr>
        <p:grpSpPr>
          <a:xfrm>
            <a:off x="6582590" y="2779516"/>
            <a:ext cx="5632559" cy="1811610"/>
            <a:chOff x="6582590" y="891912"/>
            <a:chExt cx="5632559" cy="1811610"/>
          </a:xfrm>
        </p:grpSpPr>
        <p:grpSp>
          <p:nvGrpSpPr>
            <p:cNvPr id="123" name="组合 122"/>
            <p:cNvGrpSpPr/>
            <p:nvPr/>
          </p:nvGrpSpPr>
          <p:grpSpPr>
            <a:xfrm>
              <a:off x="6698340" y="891912"/>
              <a:ext cx="3593343" cy="461665"/>
              <a:chOff x="6559441" y="988791"/>
              <a:chExt cx="3593343" cy="461665"/>
            </a:xfrm>
          </p:grpSpPr>
          <p:grpSp>
            <p:nvGrpSpPr>
              <p:cNvPr id="125" name="组合 124"/>
              <p:cNvGrpSpPr>
                <a:grpSpLocks noChangeAspect="1"/>
              </p:cNvGrpSpPr>
              <p:nvPr/>
            </p:nvGrpSpPr>
            <p:grpSpPr>
              <a:xfrm>
                <a:off x="6559441" y="1003623"/>
                <a:ext cx="523355" cy="432000"/>
                <a:chOff x="5767388" y="3224213"/>
                <a:chExt cx="536575" cy="442913"/>
              </a:xfrm>
              <a:solidFill>
                <a:schemeClr val="tx1">
                  <a:lumMod val="85000"/>
                  <a:lumOff val="15000"/>
                </a:schemeClr>
              </a:solidFill>
            </p:grpSpPr>
            <p:sp>
              <p:nvSpPr>
                <p:cNvPr id="127" name="Freeform 990"/>
                <p:cNvSpPr/>
                <p:nvPr/>
              </p:nvSpPr>
              <p:spPr bwMode="auto">
                <a:xfrm>
                  <a:off x="5819775" y="3224213"/>
                  <a:ext cx="423863" cy="327025"/>
                </a:xfrm>
                <a:custGeom>
                  <a:avLst/>
                  <a:gdLst>
                    <a:gd name="T0" fmla="*/ 113 w 113"/>
                    <a:gd name="T1" fmla="*/ 40 h 87"/>
                    <a:gd name="T2" fmla="*/ 103 w 113"/>
                    <a:gd name="T3" fmla="*/ 49 h 87"/>
                    <a:gd name="T4" fmla="*/ 103 w 113"/>
                    <a:gd name="T5" fmla="*/ 78 h 87"/>
                    <a:gd name="T6" fmla="*/ 10 w 113"/>
                    <a:gd name="T7" fmla="*/ 78 h 87"/>
                    <a:gd name="T8" fmla="*/ 10 w 113"/>
                    <a:gd name="T9" fmla="*/ 9 h 87"/>
                    <a:gd name="T10" fmla="*/ 103 w 113"/>
                    <a:gd name="T11" fmla="*/ 9 h 87"/>
                    <a:gd name="T12" fmla="*/ 103 w 113"/>
                    <a:gd name="T13" fmla="*/ 37 h 87"/>
                    <a:gd name="T14" fmla="*/ 112 w 113"/>
                    <a:gd name="T15" fmla="*/ 28 h 87"/>
                    <a:gd name="T16" fmla="*/ 110 w 113"/>
                    <a:gd name="T17" fmla="*/ 23 h 87"/>
                    <a:gd name="T18" fmla="*/ 113 w 113"/>
                    <a:gd name="T19" fmla="*/ 16 h 87"/>
                    <a:gd name="T20" fmla="*/ 113 w 113"/>
                    <a:gd name="T21" fmla="*/ 0 h 87"/>
                    <a:gd name="T22" fmla="*/ 0 w 113"/>
                    <a:gd name="T23" fmla="*/ 0 h 87"/>
                    <a:gd name="T24" fmla="*/ 0 w 113"/>
                    <a:gd name="T25" fmla="*/ 87 h 87"/>
                    <a:gd name="T26" fmla="*/ 113 w 113"/>
                    <a:gd name="T27" fmla="*/ 87 h 87"/>
                    <a:gd name="T28" fmla="*/ 113 w 113"/>
                    <a:gd name="T29" fmla="*/ 4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87">
                      <a:moveTo>
                        <a:pt x="113" y="40"/>
                      </a:moveTo>
                      <a:cubicBezTo>
                        <a:pt x="103" y="49"/>
                        <a:pt x="103" y="49"/>
                        <a:pt x="103" y="49"/>
                      </a:cubicBezTo>
                      <a:cubicBezTo>
                        <a:pt x="103" y="78"/>
                        <a:pt x="103" y="78"/>
                        <a:pt x="103" y="78"/>
                      </a:cubicBezTo>
                      <a:cubicBezTo>
                        <a:pt x="10" y="78"/>
                        <a:pt x="10" y="78"/>
                        <a:pt x="10" y="78"/>
                      </a:cubicBezTo>
                      <a:cubicBezTo>
                        <a:pt x="10" y="9"/>
                        <a:pt x="10" y="9"/>
                        <a:pt x="10" y="9"/>
                      </a:cubicBezTo>
                      <a:cubicBezTo>
                        <a:pt x="103" y="9"/>
                        <a:pt x="103" y="9"/>
                        <a:pt x="103" y="9"/>
                      </a:cubicBezTo>
                      <a:cubicBezTo>
                        <a:pt x="103" y="37"/>
                        <a:pt x="103" y="37"/>
                        <a:pt x="103" y="37"/>
                      </a:cubicBezTo>
                      <a:cubicBezTo>
                        <a:pt x="112" y="28"/>
                        <a:pt x="112" y="28"/>
                        <a:pt x="112" y="28"/>
                      </a:cubicBezTo>
                      <a:cubicBezTo>
                        <a:pt x="111" y="27"/>
                        <a:pt x="110" y="25"/>
                        <a:pt x="110" y="23"/>
                      </a:cubicBezTo>
                      <a:cubicBezTo>
                        <a:pt x="110" y="20"/>
                        <a:pt x="111" y="18"/>
                        <a:pt x="113" y="16"/>
                      </a:cubicBezTo>
                      <a:cubicBezTo>
                        <a:pt x="113" y="0"/>
                        <a:pt x="113" y="0"/>
                        <a:pt x="113" y="0"/>
                      </a:cubicBezTo>
                      <a:cubicBezTo>
                        <a:pt x="0" y="0"/>
                        <a:pt x="0" y="0"/>
                        <a:pt x="0" y="0"/>
                      </a:cubicBezTo>
                      <a:cubicBezTo>
                        <a:pt x="0" y="87"/>
                        <a:pt x="0" y="87"/>
                        <a:pt x="0" y="87"/>
                      </a:cubicBezTo>
                      <a:cubicBezTo>
                        <a:pt x="113" y="87"/>
                        <a:pt x="113" y="87"/>
                        <a:pt x="113" y="87"/>
                      </a:cubicBezTo>
                      <a:lnTo>
                        <a:pt x="113"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8" name="Freeform 991"/>
                <p:cNvSpPr/>
                <p:nvPr/>
              </p:nvSpPr>
              <p:spPr bwMode="auto">
                <a:xfrm>
                  <a:off x="5891213" y="3276600"/>
                  <a:ext cx="412750" cy="211138"/>
                </a:xfrm>
                <a:custGeom>
                  <a:avLst/>
                  <a:gdLst>
                    <a:gd name="T0" fmla="*/ 73 w 110"/>
                    <a:gd name="T1" fmla="*/ 38 h 56"/>
                    <a:gd name="T2" fmla="*/ 70 w 110"/>
                    <a:gd name="T3" fmla="*/ 37 h 56"/>
                    <a:gd name="T4" fmla="*/ 65 w 110"/>
                    <a:gd name="T5" fmla="*/ 38 h 56"/>
                    <a:gd name="T6" fmla="*/ 48 w 110"/>
                    <a:gd name="T7" fmla="*/ 19 h 56"/>
                    <a:gd name="T8" fmla="*/ 49 w 110"/>
                    <a:gd name="T9" fmla="*/ 14 h 56"/>
                    <a:gd name="T10" fmla="*/ 41 w 110"/>
                    <a:gd name="T11" fmla="*/ 6 h 56"/>
                    <a:gd name="T12" fmla="*/ 32 w 110"/>
                    <a:gd name="T13" fmla="*/ 14 h 56"/>
                    <a:gd name="T14" fmla="*/ 34 w 110"/>
                    <a:gd name="T15" fmla="*/ 19 h 56"/>
                    <a:gd name="T16" fmla="*/ 12 w 110"/>
                    <a:gd name="T17" fmla="*/ 40 h 56"/>
                    <a:gd name="T18" fmla="*/ 8 w 110"/>
                    <a:gd name="T19" fmla="*/ 39 h 56"/>
                    <a:gd name="T20" fmla="*/ 0 w 110"/>
                    <a:gd name="T21" fmla="*/ 48 h 56"/>
                    <a:gd name="T22" fmla="*/ 8 w 110"/>
                    <a:gd name="T23" fmla="*/ 56 h 56"/>
                    <a:gd name="T24" fmla="*/ 16 w 110"/>
                    <a:gd name="T25" fmla="*/ 48 h 56"/>
                    <a:gd name="T26" fmla="*/ 15 w 110"/>
                    <a:gd name="T27" fmla="*/ 43 h 56"/>
                    <a:gd name="T28" fmla="*/ 36 w 110"/>
                    <a:gd name="T29" fmla="*/ 21 h 56"/>
                    <a:gd name="T30" fmla="*/ 41 w 110"/>
                    <a:gd name="T31" fmla="*/ 23 h 56"/>
                    <a:gd name="T32" fmla="*/ 45 w 110"/>
                    <a:gd name="T33" fmla="*/ 21 h 56"/>
                    <a:gd name="T34" fmla="*/ 63 w 110"/>
                    <a:gd name="T35" fmla="*/ 41 h 56"/>
                    <a:gd name="T36" fmla="*/ 61 w 110"/>
                    <a:gd name="T37" fmla="*/ 45 h 56"/>
                    <a:gd name="T38" fmla="*/ 70 w 110"/>
                    <a:gd name="T39" fmla="*/ 54 h 56"/>
                    <a:gd name="T40" fmla="*/ 78 w 110"/>
                    <a:gd name="T41" fmla="*/ 45 h 56"/>
                    <a:gd name="T42" fmla="*/ 76 w 110"/>
                    <a:gd name="T43" fmla="*/ 40 h 56"/>
                    <a:gd name="T44" fmla="*/ 99 w 110"/>
                    <a:gd name="T45" fmla="*/ 17 h 56"/>
                    <a:gd name="T46" fmla="*/ 102 w 110"/>
                    <a:gd name="T47" fmla="*/ 17 h 56"/>
                    <a:gd name="T48" fmla="*/ 110 w 110"/>
                    <a:gd name="T49" fmla="*/ 9 h 56"/>
                    <a:gd name="T50" fmla="*/ 102 w 110"/>
                    <a:gd name="T51" fmla="*/ 0 h 56"/>
                    <a:gd name="T52" fmla="*/ 94 w 110"/>
                    <a:gd name="T53" fmla="*/ 9 h 56"/>
                    <a:gd name="T54" fmla="*/ 96 w 110"/>
                    <a:gd name="T55" fmla="*/ 15 h 56"/>
                    <a:gd name="T56" fmla="*/ 73 w 110"/>
                    <a:gd name="T57"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0" h="56">
                      <a:moveTo>
                        <a:pt x="73" y="38"/>
                      </a:moveTo>
                      <a:cubicBezTo>
                        <a:pt x="72" y="37"/>
                        <a:pt x="71" y="37"/>
                        <a:pt x="70" y="37"/>
                      </a:cubicBezTo>
                      <a:cubicBezTo>
                        <a:pt x="68" y="37"/>
                        <a:pt x="67" y="38"/>
                        <a:pt x="65" y="38"/>
                      </a:cubicBezTo>
                      <a:cubicBezTo>
                        <a:pt x="48" y="19"/>
                        <a:pt x="48" y="19"/>
                        <a:pt x="48" y="19"/>
                      </a:cubicBezTo>
                      <a:cubicBezTo>
                        <a:pt x="49" y="17"/>
                        <a:pt x="49" y="16"/>
                        <a:pt x="49" y="14"/>
                      </a:cubicBezTo>
                      <a:cubicBezTo>
                        <a:pt x="49" y="9"/>
                        <a:pt x="45" y="6"/>
                        <a:pt x="41" y="6"/>
                      </a:cubicBezTo>
                      <a:cubicBezTo>
                        <a:pt x="36" y="6"/>
                        <a:pt x="32" y="9"/>
                        <a:pt x="32" y="14"/>
                      </a:cubicBezTo>
                      <a:cubicBezTo>
                        <a:pt x="32" y="16"/>
                        <a:pt x="33" y="17"/>
                        <a:pt x="34" y="19"/>
                      </a:cubicBezTo>
                      <a:cubicBezTo>
                        <a:pt x="12" y="40"/>
                        <a:pt x="12" y="40"/>
                        <a:pt x="12" y="40"/>
                      </a:cubicBezTo>
                      <a:cubicBezTo>
                        <a:pt x="11" y="40"/>
                        <a:pt x="9" y="39"/>
                        <a:pt x="8" y="39"/>
                      </a:cubicBezTo>
                      <a:cubicBezTo>
                        <a:pt x="3" y="39"/>
                        <a:pt x="0" y="43"/>
                        <a:pt x="0" y="48"/>
                      </a:cubicBezTo>
                      <a:cubicBezTo>
                        <a:pt x="0" y="52"/>
                        <a:pt x="3" y="56"/>
                        <a:pt x="8" y="56"/>
                      </a:cubicBezTo>
                      <a:cubicBezTo>
                        <a:pt x="13" y="56"/>
                        <a:pt x="16" y="52"/>
                        <a:pt x="16" y="48"/>
                      </a:cubicBezTo>
                      <a:cubicBezTo>
                        <a:pt x="16" y="46"/>
                        <a:pt x="16" y="44"/>
                        <a:pt x="15" y="43"/>
                      </a:cubicBezTo>
                      <a:cubicBezTo>
                        <a:pt x="36" y="21"/>
                        <a:pt x="36" y="21"/>
                        <a:pt x="36" y="21"/>
                      </a:cubicBezTo>
                      <a:cubicBezTo>
                        <a:pt x="38" y="22"/>
                        <a:pt x="39" y="23"/>
                        <a:pt x="41" y="23"/>
                      </a:cubicBezTo>
                      <a:cubicBezTo>
                        <a:pt x="42" y="23"/>
                        <a:pt x="44" y="22"/>
                        <a:pt x="45" y="21"/>
                      </a:cubicBezTo>
                      <a:cubicBezTo>
                        <a:pt x="63" y="41"/>
                        <a:pt x="63" y="41"/>
                        <a:pt x="63" y="41"/>
                      </a:cubicBezTo>
                      <a:cubicBezTo>
                        <a:pt x="62" y="43"/>
                        <a:pt x="61" y="44"/>
                        <a:pt x="61" y="45"/>
                      </a:cubicBezTo>
                      <a:cubicBezTo>
                        <a:pt x="61" y="50"/>
                        <a:pt x="65" y="54"/>
                        <a:pt x="70" y="54"/>
                      </a:cubicBezTo>
                      <a:cubicBezTo>
                        <a:pt x="75" y="54"/>
                        <a:pt x="78" y="50"/>
                        <a:pt x="78" y="45"/>
                      </a:cubicBezTo>
                      <a:cubicBezTo>
                        <a:pt x="78" y="43"/>
                        <a:pt x="77" y="41"/>
                        <a:pt x="76" y="40"/>
                      </a:cubicBezTo>
                      <a:cubicBezTo>
                        <a:pt x="99" y="17"/>
                        <a:pt x="99" y="17"/>
                        <a:pt x="99" y="17"/>
                      </a:cubicBezTo>
                      <a:cubicBezTo>
                        <a:pt x="100" y="17"/>
                        <a:pt x="101" y="17"/>
                        <a:pt x="102" y="17"/>
                      </a:cubicBezTo>
                      <a:cubicBezTo>
                        <a:pt x="107" y="17"/>
                        <a:pt x="110" y="13"/>
                        <a:pt x="110" y="9"/>
                      </a:cubicBezTo>
                      <a:cubicBezTo>
                        <a:pt x="110" y="4"/>
                        <a:pt x="107" y="0"/>
                        <a:pt x="102" y="0"/>
                      </a:cubicBezTo>
                      <a:cubicBezTo>
                        <a:pt x="97" y="0"/>
                        <a:pt x="94" y="4"/>
                        <a:pt x="94" y="9"/>
                      </a:cubicBezTo>
                      <a:cubicBezTo>
                        <a:pt x="94" y="11"/>
                        <a:pt x="94" y="13"/>
                        <a:pt x="96" y="15"/>
                      </a:cubicBezTo>
                      <a:lnTo>
                        <a:pt x="73"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9" name="Freeform 992"/>
                <p:cNvSpPr/>
                <p:nvPr/>
              </p:nvSpPr>
              <p:spPr bwMode="auto">
                <a:xfrm>
                  <a:off x="5767388" y="3565525"/>
                  <a:ext cx="530225" cy="38100"/>
                </a:xfrm>
                <a:custGeom>
                  <a:avLst/>
                  <a:gdLst>
                    <a:gd name="T0" fmla="*/ 33 w 334"/>
                    <a:gd name="T1" fmla="*/ 0 h 24"/>
                    <a:gd name="T2" fmla="*/ 0 w 334"/>
                    <a:gd name="T3" fmla="*/ 24 h 24"/>
                    <a:gd name="T4" fmla="*/ 334 w 334"/>
                    <a:gd name="T5" fmla="*/ 24 h 24"/>
                    <a:gd name="T6" fmla="*/ 300 w 334"/>
                    <a:gd name="T7" fmla="*/ 0 h 24"/>
                    <a:gd name="T8" fmla="*/ 33 w 334"/>
                    <a:gd name="T9" fmla="*/ 0 h 24"/>
                  </a:gdLst>
                  <a:ahLst/>
                  <a:cxnLst>
                    <a:cxn ang="0">
                      <a:pos x="T0" y="T1"/>
                    </a:cxn>
                    <a:cxn ang="0">
                      <a:pos x="T2" y="T3"/>
                    </a:cxn>
                    <a:cxn ang="0">
                      <a:pos x="T4" y="T5"/>
                    </a:cxn>
                    <a:cxn ang="0">
                      <a:pos x="T6" y="T7"/>
                    </a:cxn>
                    <a:cxn ang="0">
                      <a:pos x="T8" y="T9"/>
                    </a:cxn>
                  </a:cxnLst>
                  <a:rect l="0" t="0" r="r" b="b"/>
                  <a:pathLst>
                    <a:path w="334" h="24">
                      <a:moveTo>
                        <a:pt x="33" y="0"/>
                      </a:moveTo>
                      <a:lnTo>
                        <a:pt x="0" y="24"/>
                      </a:lnTo>
                      <a:lnTo>
                        <a:pt x="334" y="24"/>
                      </a:lnTo>
                      <a:lnTo>
                        <a:pt x="300" y="0"/>
                      </a:lnTo>
                      <a:lnTo>
                        <a:pt x="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0" name="Freeform 993"/>
                <p:cNvSpPr>
                  <a:spLocks noEditPoints="1"/>
                </p:cNvSpPr>
                <p:nvPr/>
              </p:nvSpPr>
              <p:spPr bwMode="auto">
                <a:xfrm>
                  <a:off x="5767388" y="3617913"/>
                  <a:ext cx="530225" cy="49213"/>
                </a:xfrm>
                <a:custGeom>
                  <a:avLst/>
                  <a:gdLst>
                    <a:gd name="T0" fmla="*/ 0 w 141"/>
                    <a:gd name="T1" fmla="*/ 0 h 13"/>
                    <a:gd name="T2" fmla="*/ 0 w 141"/>
                    <a:gd name="T3" fmla="*/ 1 h 13"/>
                    <a:gd name="T4" fmla="*/ 14 w 141"/>
                    <a:gd name="T5" fmla="*/ 13 h 13"/>
                    <a:gd name="T6" fmla="*/ 126 w 141"/>
                    <a:gd name="T7" fmla="*/ 13 h 13"/>
                    <a:gd name="T8" fmla="*/ 141 w 141"/>
                    <a:gd name="T9" fmla="*/ 1 h 13"/>
                    <a:gd name="T10" fmla="*/ 141 w 141"/>
                    <a:gd name="T11" fmla="*/ 0 h 13"/>
                    <a:gd name="T12" fmla="*/ 0 w 141"/>
                    <a:gd name="T13" fmla="*/ 0 h 13"/>
                    <a:gd name="T14" fmla="*/ 90 w 141"/>
                    <a:gd name="T15" fmla="*/ 9 h 13"/>
                    <a:gd name="T16" fmla="*/ 58 w 141"/>
                    <a:gd name="T17" fmla="*/ 9 h 13"/>
                    <a:gd name="T18" fmla="*/ 55 w 141"/>
                    <a:gd name="T19" fmla="*/ 7 h 13"/>
                    <a:gd name="T20" fmla="*/ 58 w 141"/>
                    <a:gd name="T21" fmla="*/ 4 h 13"/>
                    <a:gd name="T22" fmla="*/ 90 w 141"/>
                    <a:gd name="T23" fmla="*/ 4 h 13"/>
                    <a:gd name="T24" fmla="*/ 93 w 141"/>
                    <a:gd name="T25" fmla="*/ 7 h 13"/>
                    <a:gd name="T26" fmla="*/ 90 w 141"/>
                    <a:gd name="T2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1" h="13">
                      <a:moveTo>
                        <a:pt x="0" y="0"/>
                      </a:moveTo>
                      <a:cubicBezTo>
                        <a:pt x="0" y="1"/>
                        <a:pt x="0" y="1"/>
                        <a:pt x="0" y="1"/>
                      </a:cubicBezTo>
                      <a:cubicBezTo>
                        <a:pt x="0" y="8"/>
                        <a:pt x="6" y="13"/>
                        <a:pt x="14" y="13"/>
                      </a:cubicBezTo>
                      <a:cubicBezTo>
                        <a:pt x="126" y="13"/>
                        <a:pt x="126" y="13"/>
                        <a:pt x="126" y="13"/>
                      </a:cubicBezTo>
                      <a:cubicBezTo>
                        <a:pt x="134" y="13"/>
                        <a:pt x="141" y="8"/>
                        <a:pt x="141" y="1"/>
                      </a:cubicBezTo>
                      <a:cubicBezTo>
                        <a:pt x="141" y="1"/>
                        <a:pt x="141" y="1"/>
                        <a:pt x="141" y="0"/>
                      </a:cubicBezTo>
                      <a:lnTo>
                        <a:pt x="0" y="0"/>
                      </a:lnTo>
                      <a:close/>
                      <a:moveTo>
                        <a:pt x="90" y="9"/>
                      </a:moveTo>
                      <a:cubicBezTo>
                        <a:pt x="58" y="9"/>
                        <a:pt x="58" y="9"/>
                        <a:pt x="58" y="9"/>
                      </a:cubicBezTo>
                      <a:cubicBezTo>
                        <a:pt x="56" y="9"/>
                        <a:pt x="55" y="8"/>
                        <a:pt x="55" y="7"/>
                      </a:cubicBezTo>
                      <a:cubicBezTo>
                        <a:pt x="55" y="5"/>
                        <a:pt x="56" y="4"/>
                        <a:pt x="58" y="4"/>
                      </a:cubicBezTo>
                      <a:cubicBezTo>
                        <a:pt x="90" y="4"/>
                        <a:pt x="90" y="4"/>
                        <a:pt x="90" y="4"/>
                      </a:cubicBezTo>
                      <a:cubicBezTo>
                        <a:pt x="92" y="4"/>
                        <a:pt x="93" y="5"/>
                        <a:pt x="93" y="7"/>
                      </a:cubicBezTo>
                      <a:cubicBezTo>
                        <a:pt x="93" y="8"/>
                        <a:pt x="92" y="9"/>
                        <a:pt x="9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26" name="文本框 125"/>
              <p:cNvSpPr txBox="1"/>
              <p:nvPr/>
            </p:nvSpPr>
            <p:spPr>
              <a:xfrm>
                <a:off x="7115180" y="988791"/>
                <a:ext cx="3037604" cy="461665"/>
              </a:xfrm>
              <a:prstGeom prst="rect">
                <a:avLst/>
              </a:prstGeom>
              <a:noFill/>
            </p:spPr>
            <p:txBody>
              <a:bodyPr wrap="square" rtlCol="0">
                <a:spAutoFit/>
              </a:bodyPr>
              <a:lstStyle/>
              <a:p>
                <a:r>
                  <a:rPr lang="zh-CN" altLang="en-US" sz="2400" spc="600" dirty="0"/>
                  <a:t>输入您的副标题</a:t>
                </a:r>
              </a:p>
            </p:txBody>
          </p:sp>
        </p:grpSp>
        <p:sp>
          <p:nvSpPr>
            <p:cNvPr id="124" name="文本框 123"/>
            <p:cNvSpPr txBox="1"/>
            <p:nvPr/>
          </p:nvSpPr>
          <p:spPr>
            <a:xfrm>
              <a:off x="6582590" y="1298329"/>
              <a:ext cx="5632559" cy="1405193"/>
            </a:xfrm>
            <a:prstGeom prst="rect">
              <a:avLst/>
            </a:prstGeom>
            <a:noFill/>
          </p:spPr>
          <p:txBody>
            <a:bodyPr wrap="square" rtlCol="0">
              <a:spAutoFit/>
            </a:bodyPr>
            <a:lstStyle>
              <a:defPPr>
                <a:defRPr lang="zh-CN"/>
              </a:defPPr>
              <a:lvl1pPr>
                <a:lnSpc>
                  <a:spcPct val="130000"/>
                </a:lnSpc>
                <a:defRPr sz="2000">
                  <a:solidFill>
                    <a:schemeClr val="bg1"/>
                  </a:solidFill>
                  <a:latin typeface="+mn-ea"/>
                </a:defRPr>
              </a:lvl1pPr>
            </a:lstStyle>
            <a:p>
              <a:pPr>
                <a:lnSpc>
                  <a:spcPct val="150000"/>
                </a:lnSpc>
              </a:pPr>
              <a:r>
                <a:rPr lang="zh-CN" altLang="en-US" dirty="0">
                  <a:solidFill>
                    <a:schemeClr val="accent3">
                      <a:lumMod val="50000"/>
                    </a:schemeClr>
                  </a:solidFill>
                  <a:latin typeface="黑体" panose="02010609060101010101" pitchFamily="49" charset="-122"/>
                  <a:ea typeface="黑体" panose="02010609060101010101" pitchFamily="49" charset="-122"/>
                </a:rPr>
                <a:t>点击此处添加文本内容点击此处添加文本内容点击此处添加文本内容点击此处添加文本内容点击此处添加文本内容</a:t>
              </a:r>
            </a:p>
          </p:txBody>
        </p:sp>
      </p:grpSp>
      <p:grpSp>
        <p:nvGrpSpPr>
          <p:cNvPr id="16" name="组合 15"/>
          <p:cNvGrpSpPr/>
          <p:nvPr/>
        </p:nvGrpSpPr>
        <p:grpSpPr>
          <a:xfrm>
            <a:off x="5632291" y="4921414"/>
            <a:ext cx="927417" cy="927417"/>
            <a:chOff x="5632291" y="1145576"/>
            <a:chExt cx="927417" cy="927417"/>
          </a:xfrm>
        </p:grpSpPr>
        <p:sp>
          <p:nvSpPr>
            <p:cNvPr id="17" name="矩形 16"/>
            <p:cNvSpPr/>
            <p:nvPr/>
          </p:nvSpPr>
          <p:spPr>
            <a:xfrm>
              <a:off x="5632291" y="1145576"/>
              <a:ext cx="927417" cy="927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732206" y="1245491"/>
              <a:ext cx="727587" cy="727587"/>
            </a:xfrm>
            <a:prstGeom prst="rect">
              <a:avLst/>
            </a:prstGeom>
            <a:solidFill>
              <a:srgbClr val="ED9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t>03</a:t>
              </a:r>
              <a:endParaRPr lang="zh-CN" altLang="en-US" sz="3600" dirty="0"/>
            </a:p>
          </p:txBody>
        </p:sp>
      </p:grpSp>
      <p:grpSp>
        <p:nvGrpSpPr>
          <p:cNvPr id="131" name="组合 130"/>
          <p:cNvGrpSpPr/>
          <p:nvPr/>
        </p:nvGrpSpPr>
        <p:grpSpPr>
          <a:xfrm>
            <a:off x="6582590" y="4735638"/>
            <a:ext cx="5632559" cy="1811610"/>
            <a:chOff x="6582590" y="891912"/>
            <a:chExt cx="5632559" cy="1811610"/>
          </a:xfrm>
        </p:grpSpPr>
        <p:grpSp>
          <p:nvGrpSpPr>
            <p:cNvPr id="132" name="组合 131"/>
            <p:cNvGrpSpPr/>
            <p:nvPr/>
          </p:nvGrpSpPr>
          <p:grpSpPr>
            <a:xfrm>
              <a:off x="6698340" y="891912"/>
              <a:ext cx="3593343" cy="461665"/>
              <a:chOff x="6559441" y="988791"/>
              <a:chExt cx="3593343" cy="461665"/>
            </a:xfrm>
          </p:grpSpPr>
          <p:grpSp>
            <p:nvGrpSpPr>
              <p:cNvPr id="134" name="组合 133"/>
              <p:cNvGrpSpPr>
                <a:grpSpLocks noChangeAspect="1"/>
              </p:cNvGrpSpPr>
              <p:nvPr/>
            </p:nvGrpSpPr>
            <p:grpSpPr>
              <a:xfrm>
                <a:off x="6559441" y="1003623"/>
                <a:ext cx="523355" cy="432000"/>
                <a:chOff x="5767388" y="3224213"/>
                <a:chExt cx="536575" cy="442913"/>
              </a:xfrm>
              <a:solidFill>
                <a:schemeClr val="tx1">
                  <a:lumMod val="85000"/>
                  <a:lumOff val="15000"/>
                </a:schemeClr>
              </a:solidFill>
            </p:grpSpPr>
            <p:sp>
              <p:nvSpPr>
                <p:cNvPr id="136" name="Freeform 990"/>
                <p:cNvSpPr/>
                <p:nvPr/>
              </p:nvSpPr>
              <p:spPr bwMode="auto">
                <a:xfrm>
                  <a:off x="5819775" y="3224213"/>
                  <a:ext cx="423863" cy="327025"/>
                </a:xfrm>
                <a:custGeom>
                  <a:avLst/>
                  <a:gdLst>
                    <a:gd name="T0" fmla="*/ 113 w 113"/>
                    <a:gd name="T1" fmla="*/ 40 h 87"/>
                    <a:gd name="T2" fmla="*/ 103 w 113"/>
                    <a:gd name="T3" fmla="*/ 49 h 87"/>
                    <a:gd name="T4" fmla="*/ 103 w 113"/>
                    <a:gd name="T5" fmla="*/ 78 h 87"/>
                    <a:gd name="T6" fmla="*/ 10 w 113"/>
                    <a:gd name="T7" fmla="*/ 78 h 87"/>
                    <a:gd name="T8" fmla="*/ 10 w 113"/>
                    <a:gd name="T9" fmla="*/ 9 h 87"/>
                    <a:gd name="T10" fmla="*/ 103 w 113"/>
                    <a:gd name="T11" fmla="*/ 9 h 87"/>
                    <a:gd name="T12" fmla="*/ 103 w 113"/>
                    <a:gd name="T13" fmla="*/ 37 h 87"/>
                    <a:gd name="T14" fmla="*/ 112 w 113"/>
                    <a:gd name="T15" fmla="*/ 28 h 87"/>
                    <a:gd name="T16" fmla="*/ 110 w 113"/>
                    <a:gd name="T17" fmla="*/ 23 h 87"/>
                    <a:gd name="T18" fmla="*/ 113 w 113"/>
                    <a:gd name="T19" fmla="*/ 16 h 87"/>
                    <a:gd name="T20" fmla="*/ 113 w 113"/>
                    <a:gd name="T21" fmla="*/ 0 h 87"/>
                    <a:gd name="T22" fmla="*/ 0 w 113"/>
                    <a:gd name="T23" fmla="*/ 0 h 87"/>
                    <a:gd name="T24" fmla="*/ 0 w 113"/>
                    <a:gd name="T25" fmla="*/ 87 h 87"/>
                    <a:gd name="T26" fmla="*/ 113 w 113"/>
                    <a:gd name="T27" fmla="*/ 87 h 87"/>
                    <a:gd name="T28" fmla="*/ 113 w 113"/>
                    <a:gd name="T29" fmla="*/ 4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87">
                      <a:moveTo>
                        <a:pt x="113" y="40"/>
                      </a:moveTo>
                      <a:cubicBezTo>
                        <a:pt x="103" y="49"/>
                        <a:pt x="103" y="49"/>
                        <a:pt x="103" y="49"/>
                      </a:cubicBezTo>
                      <a:cubicBezTo>
                        <a:pt x="103" y="78"/>
                        <a:pt x="103" y="78"/>
                        <a:pt x="103" y="78"/>
                      </a:cubicBezTo>
                      <a:cubicBezTo>
                        <a:pt x="10" y="78"/>
                        <a:pt x="10" y="78"/>
                        <a:pt x="10" y="78"/>
                      </a:cubicBezTo>
                      <a:cubicBezTo>
                        <a:pt x="10" y="9"/>
                        <a:pt x="10" y="9"/>
                        <a:pt x="10" y="9"/>
                      </a:cubicBezTo>
                      <a:cubicBezTo>
                        <a:pt x="103" y="9"/>
                        <a:pt x="103" y="9"/>
                        <a:pt x="103" y="9"/>
                      </a:cubicBezTo>
                      <a:cubicBezTo>
                        <a:pt x="103" y="37"/>
                        <a:pt x="103" y="37"/>
                        <a:pt x="103" y="37"/>
                      </a:cubicBezTo>
                      <a:cubicBezTo>
                        <a:pt x="112" y="28"/>
                        <a:pt x="112" y="28"/>
                        <a:pt x="112" y="28"/>
                      </a:cubicBezTo>
                      <a:cubicBezTo>
                        <a:pt x="111" y="27"/>
                        <a:pt x="110" y="25"/>
                        <a:pt x="110" y="23"/>
                      </a:cubicBezTo>
                      <a:cubicBezTo>
                        <a:pt x="110" y="20"/>
                        <a:pt x="111" y="18"/>
                        <a:pt x="113" y="16"/>
                      </a:cubicBezTo>
                      <a:cubicBezTo>
                        <a:pt x="113" y="0"/>
                        <a:pt x="113" y="0"/>
                        <a:pt x="113" y="0"/>
                      </a:cubicBezTo>
                      <a:cubicBezTo>
                        <a:pt x="0" y="0"/>
                        <a:pt x="0" y="0"/>
                        <a:pt x="0" y="0"/>
                      </a:cubicBezTo>
                      <a:cubicBezTo>
                        <a:pt x="0" y="87"/>
                        <a:pt x="0" y="87"/>
                        <a:pt x="0" y="87"/>
                      </a:cubicBezTo>
                      <a:cubicBezTo>
                        <a:pt x="113" y="87"/>
                        <a:pt x="113" y="87"/>
                        <a:pt x="113" y="87"/>
                      </a:cubicBezTo>
                      <a:lnTo>
                        <a:pt x="113"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7" name="Freeform 991"/>
                <p:cNvSpPr/>
                <p:nvPr/>
              </p:nvSpPr>
              <p:spPr bwMode="auto">
                <a:xfrm>
                  <a:off x="5891213" y="3276600"/>
                  <a:ext cx="412750" cy="211138"/>
                </a:xfrm>
                <a:custGeom>
                  <a:avLst/>
                  <a:gdLst>
                    <a:gd name="T0" fmla="*/ 73 w 110"/>
                    <a:gd name="T1" fmla="*/ 38 h 56"/>
                    <a:gd name="T2" fmla="*/ 70 w 110"/>
                    <a:gd name="T3" fmla="*/ 37 h 56"/>
                    <a:gd name="T4" fmla="*/ 65 w 110"/>
                    <a:gd name="T5" fmla="*/ 38 h 56"/>
                    <a:gd name="T6" fmla="*/ 48 w 110"/>
                    <a:gd name="T7" fmla="*/ 19 h 56"/>
                    <a:gd name="T8" fmla="*/ 49 w 110"/>
                    <a:gd name="T9" fmla="*/ 14 h 56"/>
                    <a:gd name="T10" fmla="*/ 41 w 110"/>
                    <a:gd name="T11" fmla="*/ 6 h 56"/>
                    <a:gd name="T12" fmla="*/ 32 w 110"/>
                    <a:gd name="T13" fmla="*/ 14 h 56"/>
                    <a:gd name="T14" fmla="*/ 34 w 110"/>
                    <a:gd name="T15" fmla="*/ 19 h 56"/>
                    <a:gd name="T16" fmla="*/ 12 w 110"/>
                    <a:gd name="T17" fmla="*/ 40 h 56"/>
                    <a:gd name="T18" fmla="*/ 8 w 110"/>
                    <a:gd name="T19" fmla="*/ 39 h 56"/>
                    <a:gd name="T20" fmla="*/ 0 w 110"/>
                    <a:gd name="T21" fmla="*/ 48 h 56"/>
                    <a:gd name="T22" fmla="*/ 8 w 110"/>
                    <a:gd name="T23" fmla="*/ 56 h 56"/>
                    <a:gd name="T24" fmla="*/ 16 w 110"/>
                    <a:gd name="T25" fmla="*/ 48 h 56"/>
                    <a:gd name="T26" fmla="*/ 15 w 110"/>
                    <a:gd name="T27" fmla="*/ 43 h 56"/>
                    <a:gd name="T28" fmla="*/ 36 w 110"/>
                    <a:gd name="T29" fmla="*/ 21 h 56"/>
                    <a:gd name="T30" fmla="*/ 41 w 110"/>
                    <a:gd name="T31" fmla="*/ 23 h 56"/>
                    <a:gd name="T32" fmla="*/ 45 w 110"/>
                    <a:gd name="T33" fmla="*/ 21 h 56"/>
                    <a:gd name="T34" fmla="*/ 63 w 110"/>
                    <a:gd name="T35" fmla="*/ 41 h 56"/>
                    <a:gd name="T36" fmla="*/ 61 w 110"/>
                    <a:gd name="T37" fmla="*/ 45 h 56"/>
                    <a:gd name="T38" fmla="*/ 70 w 110"/>
                    <a:gd name="T39" fmla="*/ 54 h 56"/>
                    <a:gd name="T40" fmla="*/ 78 w 110"/>
                    <a:gd name="T41" fmla="*/ 45 h 56"/>
                    <a:gd name="T42" fmla="*/ 76 w 110"/>
                    <a:gd name="T43" fmla="*/ 40 h 56"/>
                    <a:gd name="T44" fmla="*/ 99 w 110"/>
                    <a:gd name="T45" fmla="*/ 17 h 56"/>
                    <a:gd name="T46" fmla="*/ 102 w 110"/>
                    <a:gd name="T47" fmla="*/ 17 h 56"/>
                    <a:gd name="T48" fmla="*/ 110 w 110"/>
                    <a:gd name="T49" fmla="*/ 9 h 56"/>
                    <a:gd name="T50" fmla="*/ 102 w 110"/>
                    <a:gd name="T51" fmla="*/ 0 h 56"/>
                    <a:gd name="T52" fmla="*/ 94 w 110"/>
                    <a:gd name="T53" fmla="*/ 9 h 56"/>
                    <a:gd name="T54" fmla="*/ 96 w 110"/>
                    <a:gd name="T55" fmla="*/ 15 h 56"/>
                    <a:gd name="T56" fmla="*/ 73 w 110"/>
                    <a:gd name="T57"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0" h="56">
                      <a:moveTo>
                        <a:pt x="73" y="38"/>
                      </a:moveTo>
                      <a:cubicBezTo>
                        <a:pt x="72" y="37"/>
                        <a:pt x="71" y="37"/>
                        <a:pt x="70" y="37"/>
                      </a:cubicBezTo>
                      <a:cubicBezTo>
                        <a:pt x="68" y="37"/>
                        <a:pt x="67" y="38"/>
                        <a:pt x="65" y="38"/>
                      </a:cubicBezTo>
                      <a:cubicBezTo>
                        <a:pt x="48" y="19"/>
                        <a:pt x="48" y="19"/>
                        <a:pt x="48" y="19"/>
                      </a:cubicBezTo>
                      <a:cubicBezTo>
                        <a:pt x="49" y="17"/>
                        <a:pt x="49" y="16"/>
                        <a:pt x="49" y="14"/>
                      </a:cubicBezTo>
                      <a:cubicBezTo>
                        <a:pt x="49" y="9"/>
                        <a:pt x="45" y="6"/>
                        <a:pt x="41" y="6"/>
                      </a:cubicBezTo>
                      <a:cubicBezTo>
                        <a:pt x="36" y="6"/>
                        <a:pt x="32" y="9"/>
                        <a:pt x="32" y="14"/>
                      </a:cubicBezTo>
                      <a:cubicBezTo>
                        <a:pt x="32" y="16"/>
                        <a:pt x="33" y="17"/>
                        <a:pt x="34" y="19"/>
                      </a:cubicBezTo>
                      <a:cubicBezTo>
                        <a:pt x="12" y="40"/>
                        <a:pt x="12" y="40"/>
                        <a:pt x="12" y="40"/>
                      </a:cubicBezTo>
                      <a:cubicBezTo>
                        <a:pt x="11" y="40"/>
                        <a:pt x="9" y="39"/>
                        <a:pt x="8" y="39"/>
                      </a:cubicBezTo>
                      <a:cubicBezTo>
                        <a:pt x="3" y="39"/>
                        <a:pt x="0" y="43"/>
                        <a:pt x="0" y="48"/>
                      </a:cubicBezTo>
                      <a:cubicBezTo>
                        <a:pt x="0" y="52"/>
                        <a:pt x="3" y="56"/>
                        <a:pt x="8" y="56"/>
                      </a:cubicBezTo>
                      <a:cubicBezTo>
                        <a:pt x="13" y="56"/>
                        <a:pt x="16" y="52"/>
                        <a:pt x="16" y="48"/>
                      </a:cubicBezTo>
                      <a:cubicBezTo>
                        <a:pt x="16" y="46"/>
                        <a:pt x="16" y="44"/>
                        <a:pt x="15" y="43"/>
                      </a:cubicBezTo>
                      <a:cubicBezTo>
                        <a:pt x="36" y="21"/>
                        <a:pt x="36" y="21"/>
                        <a:pt x="36" y="21"/>
                      </a:cubicBezTo>
                      <a:cubicBezTo>
                        <a:pt x="38" y="22"/>
                        <a:pt x="39" y="23"/>
                        <a:pt x="41" y="23"/>
                      </a:cubicBezTo>
                      <a:cubicBezTo>
                        <a:pt x="42" y="23"/>
                        <a:pt x="44" y="22"/>
                        <a:pt x="45" y="21"/>
                      </a:cubicBezTo>
                      <a:cubicBezTo>
                        <a:pt x="63" y="41"/>
                        <a:pt x="63" y="41"/>
                        <a:pt x="63" y="41"/>
                      </a:cubicBezTo>
                      <a:cubicBezTo>
                        <a:pt x="62" y="43"/>
                        <a:pt x="61" y="44"/>
                        <a:pt x="61" y="45"/>
                      </a:cubicBezTo>
                      <a:cubicBezTo>
                        <a:pt x="61" y="50"/>
                        <a:pt x="65" y="54"/>
                        <a:pt x="70" y="54"/>
                      </a:cubicBezTo>
                      <a:cubicBezTo>
                        <a:pt x="75" y="54"/>
                        <a:pt x="78" y="50"/>
                        <a:pt x="78" y="45"/>
                      </a:cubicBezTo>
                      <a:cubicBezTo>
                        <a:pt x="78" y="43"/>
                        <a:pt x="77" y="41"/>
                        <a:pt x="76" y="40"/>
                      </a:cubicBezTo>
                      <a:cubicBezTo>
                        <a:pt x="99" y="17"/>
                        <a:pt x="99" y="17"/>
                        <a:pt x="99" y="17"/>
                      </a:cubicBezTo>
                      <a:cubicBezTo>
                        <a:pt x="100" y="17"/>
                        <a:pt x="101" y="17"/>
                        <a:pt x="102" y="17"/>
                      </a:cubicBezTo>
                      <a:cubicBezTo>
                        <a:pt x="107" y="17"/>
                        <a:pt x="110" y="13"/>
                        <a:pt x="110" y="9"/>
                      </a:cubicBezTo>
                      <a:cubicBezTo>
                        <a:pt x="110" y="4"/>
                        <a:pt x="107" y="0"/>
                        <a:pt x="102" y="0"/>
                      </a:cubicBezTo>
                      <a:cubicBezTo>
                        <a:pt x="97" y="0"/>
                        <a:pt x="94" y="4"/>
                        <a:pt x="94" y="9"/>
                      </a:cubicBezTo>
                      <a:cubicBezTo>
                        <a:pt x="94" y="11"/>
                        <a:pt x="94" y="13"/>
                        <a:pt x="96" y="15"/>
                      </a:cubicBezTo>
                      <a:lnTo>
                        <a:pt x="73"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8" name="Freeform 992"/>
                <p:cNvSpPr/>
                <p:nvPr/>
              </p:nvSpPr>
              <p:spPr bwMode="auto">
                <a:xfrm>
                  <a:off x="5767388" y="3565525"/>
                  <a:ext cx="530225" cy="38100"/>
                </a:xfrm>
                <a:custGeom>
                  <a:avLst/>
                  <a:gdLst>
                    <a:gd name="T0" fmla="*/ 33 w 334"/>
                    <a:gd name="T1" fmla="*/ 0 h 24"/>
                    <a:gd name="T2" fmla="*/ 0 w 334"/>
                    <a:gd name="T3" fmla="*/ 24 h 24"/>
                    <a:gd name="T4" fmla="*/ 334 w 334"/>
                    <a:gd name="T5" fmla="*/ 24 h 24"/>
                    <a:gd name="T6" fmla="*/ 300 w 334"/>
                    <a:gd name="T7" fmla="*/ 0 h 24"/>
                    <a:gd name="T8" fmla="*/ 33 w 334"/>
                    <a:gd name="T9" fmla="*/ 0 h 24"/>
                  </a:gdLst>
                  <a:ahLst/>
                  <a:cxnLst>
                    <a:cxn ang="0">
                      <a:pos x="T0" y="T1"/>
                    </a:cxn>
                    <a:cxn ang="0">
                      <a:pos x="T2" y="T3"/>
                    </a:cxn>
                    <a:cxn ang="0">
                      <a:pos x="T4" y="T5"/>
                    </a:cxn>
                    <a:cxn ang="0">
                      <a:pos x="T6" y="T7"/>
                    </a:cxn>
                    <a:cxn ang="0">
                      <a:pos x="T8" y="T9"/>
                    </a:cxn>
                  </a:cxnLst>
                  <a:rect l="0" t="0" r="r" b="b"/>
                  <a:pathLst>
                    <a:path w="334" h="24">
                      <a:moveTo>
                        <a:pt x="33" y="0"/>
                      </a:moveTo>
                      <a:lnTo>
                        <a:pt x="0" y="24"/>
                      </a:lnTo>
                      <a:lnTo>
                        <a:pt x="334" y="24"/>
                      </a:lnTo>
                      <a:lnTo>
                        <a:pt x="300" y="0"/>
                      </a:lnTo>
                      <a:lnTo>
                        <a:pt x="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9" name="Freeform 993"/>
                <p:cNvSpPr>
                  <a:spLocks noEditPoints="1"/>
                </p:cNvSpPr>
                <p:nvPr/>
              </p:nvSpPr>
              <p:spPr bwMode="auto">
                <a:xfrm>
                  <a:off x="5767388" y="3617913"/>
                  <a:ext cx="530225" cy="49213"/>
                </a:xfrm>
                <a:custGeom>
                  <a:avLst/>
                  <a:gdLst>
                    <a:gd name="T0" fmla="*/ 0 w 141"/>
                    <a:gd name="T1" fmla="*/ 0 h 13"/>
                    <a:gd name="T2" fmla="*/ 0 w 141"/>
                    <a:gd name="T3" fmla="*/ 1 h 13"/>
                    <a:gd name="T4" fmla="*/ 14 w 141"/>
                    <a:gd name="T5" fmla="*/ 13 h 13"/>
                    <a:gd name="T6" fmla="*/ 126 w 141"/>
                    <a:gd name="T7" fmla="*/ 13 h 13"/>
                    <a:gd name="T8" fmla="*/ 141 w 141"/>
                    <a:gd name="T9" fmla="*/ 1 h 13"/>
                    <a:gd name="T10" fmla="*/ 141 w 141"/>
                    <a:gd name="T11" fmla="*/ 0 h 13"/>
                    <a:gd name="T12" fmla="*/ 0 w 141"/>
                    <a:gd name="T13" fmla="*/ 0 h 13"/>
                    <a:gd name="T14" fmla="*/ 90 w 141"/>
                    <a:gd name="T15" fmla="*/ 9 h 13"/>
                    <a:gd name="T16" fmla="*/ 58 w 141"/>
                    <a:gd name="T17" fmla="*/ 9 h 13"/>
                    <a:gd name="T18" fmla="*/ 55 w 141"/>
                    <a:gd name="T19" fmla="*/ 7 h 13"/>
                    <a:gd name="T20" fmla="*/ 58 w 141"/>
                    <a:gd name="T21" fmla="*/ 4 h 13"/>
                    <a:gd name="T22" fmla="*/ 90 w 141"/>
                    <a:gd name="T23" fmla="*/ 4 h 13"/>
                    <a:gd name="T24" fmla="*/ 93 w 141"/>
                    <a:gd name="T25" fmla="*/ 7 h 13"/>
                    <a:gd name="T26" fmla="*/ 90 w 141"/>
                    <a:gd name="T2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1" h="13">
                      <a:moveTo>
                        <a:pt x="0" y="0"/>
                      </a:moveTo>
                      <a:cubicBezTo>
                        <a:pt x="0" y="1"/>
                        <a:pt x="0" y="1"/>
                        <a:pt x="0" y="1"/>
                      </a:cubicBezTo>
                      <a:cubicBezTo>
                        <a:pt x="0" y="8"/>
                        <a:pt x="6" y="13"/>
                        <a:pt x="14" y="13"/>
                      </a:cubicBezTo>
                      <a:cubicBezTo>
                        <a:pt x="126" y="13"/>
                        <a:pt x="126" y="13"/>
                        <a:pt x="126" y="13"/>
                      </a:cubicBezTo>
                      <a:cubicBezTo>
                        <a:pt x="134" y="13"/>
                        <a:pt x="141" y="8"/>
                        <a:pt x="141" y="1"/>
                      </a:cubicBezTo>
                      <a:cubicBezTo>
                        <a:pt x="141" y="1"/>
                        <a:pt x="141" y="1"/>
                        <a:pt x="141" y="0"/>
                      </a:cubicBezTo>
                      <a:lnTo>
                        <a:pt x="0" y="0"/>
                      </a:lnTo>
                      <a:close/>
                      <a:moveTo>
                        <a:pt x="90" y="9"/>
                      </a:moveTo>
                      <a:cubicBezTo>
                        <a:pt x="58" y="9"/>
                        <a:pt x="58" y="9"/>
                        <a:pt x="58" y="9"/>
                      </a:cubicBezTo>
                      <a:cubicBezTo>
                        <a:pt x="56" y="9"/>
                        <a:pt x="55" y="8"/>
                        <a:pt x="55" y="7"/>
                      </a:cubicBezTo>
                      <a:cubicBezTo>
                        <a:pt x="55" y="5"/>
                        <a:pt x="56" y="4"/>
                        <a:pt x="58" y="4"/>
                      </a:cubicBezTo>
                      <a:cubicBezTo>
                        <a:pt x="90" y="4"/>
                        <a:pt x="90" y="4"/>
                        <a:pt x="90" y="4"/>
                      </a:cubicBezTo>
                      <a:cubicBezTo>
                        <a:pt x="92" y="4"/>
                        <a:pt x="93" y="5"/>
                        <a:pt x="93" y="7"/>
                      </a:cubicBezTo>
                      <a:cubicBezTo>
                        <a:pt x="93" y="8"/>
                        <a:pt x="92" y="9"/>
                        <a:pt x="9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35" name="文本框 134"/>
              <p:cNvSpPr txBox="1"/>
              <p:nvPr/>
            </p:nvSpPr>
            <p:spPr>
              <a:xfrm>
                <a:off x="7115180" y="988791"/>
                <a:ext cx="3037604" cy="461665"/>
              </a:xfrm>
              <a:prstGeom prst="rect">
                <a:avLst/>
              </a:prstGeom>
              <a:noFill/>
            </p:spPr>
            <p:txBody>
              <a:bodyPr wrap="square" rtlCol="0">
                <a:spAutoFit/>
              </a:bodyPr>
              <a:lstStyle/>
              <a:p>
                <a:r>
                  <a:rPr lang="zh-CN" altLang="en-US" sz="2400" spc="600" dirty="0"/>
                  <a:t>输入您的副标题</a:t>
                </a:r>
              </a:p>
            </p:txBody>
          </p:sp>
        </p:grpSp>
        <p:sp>
          <p:nvSpPr>
            <p:cNvPr id="133" name="文本框 132"/>
            <p:cNvSpPr txBox="1"/>
            <p:nvPr/>
          </p:nvSpPr>
          <p:spPr>
            <a:xfrm>
              <a:off x="6582590" y="1298329"/>
              <a:ext cx="5632559" cy="1405193"/>
            </a:xfrm>
            <a:prstGeom prst="rect">
              <a:avLst/>
            </a:prstGeom>
            <a:noFill/>
          </p:spPr>
          <p:txBody>
            <a:bodyPr wrap="square" rtlCol="0">
              <a:spAutoFit/>
            </a:bodyPr>
            <a:lstStyle>
              <a:defPPr>
                <a:defRPr lang="zh-CN"/>
              </a:defPPr>
              <a:lvl1pPr>
                <a:lnSpc>
                  <a:spcPct val="130000"/>
                </a:lnSpc>
                <a:defRPr sz="2000">
                  <a:solidFill>
                    <a:schemeClr val="bg1"/>
                  </a:solidFill>
                  <a:latin typeface="+mn-ea"/>
                </a:defRPr>
              </a:lvl1pPr>
            </a:lstStyle>
            <a:p>
              <a:pPr>
                <a:lnSpc>
                  <a:spcPct val="150000"/>
                </a:lnSpc>
              </a:pPr>
              <a:r>
                <a:rPr lang="zh-CN" altLang="en-US" dirty="0">
                  <a:solidFill>
                    <a:schemeClr val="accent3">
                      <a:lumMod val="50000"/>
                    </a:schemeClr>
                  </a:solidFill>
                  <a:latin typeface="黑体" panose="02010609060101010101" pitchFamily="49" charset="-122"/>
                  <a:ea typeface="黑体" panose="02010609060101010101" pitchFamily="49" charset="-122"/>
                </a:rPr>
                <a:t>点击此处添加文本内容点击此处添加文本内容点击此处添加文本内容点击此处添加文本内容点击此处添加文本内容</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decel="14600" fill="hold" grpId="0" nodeType="afterEffect">
                                  <p:stCondLst>
                                    <p:cond delay="0"/>
                                  </p:stCondLst>
                                  <p:iterate type="lt">
                                    <p:tmPct val="10000"/>
                                  </p:iterate>
                                  <p:childTnLst>
                                    <p:set>
                                      <p:cBhvr>
                                        <p:cTn id="16" dur="1" fill="hold">
                                          <p:stCondLst>
                                            <p:cond delay="0"/>
                                          </p:stCondLst>
                                        </p:cTn>
                                        <p:tgtEl>
                                          <p:spTgt spid="114"/>
                                        </p:tgtEl>
                                        <p:attrNameLst>
                                          <p:attrName>style.visibility</p:attrName>
                                        </p:attrNameLst>
                                      </p:cBhvr>
                                      <p:to>
                                        <p:strVal val="visible"/>
                                      </p:to>
                                    </p:set>
                                    <p:anim calcmode="lin" valueType="num">
                                      <p:cBhvr additive="base">
                                        <p:cTn id="17" dur="750" fill="hold"/>
                                        <p:tgtEl>
                                          <p:spTgt spid="114"/>
                                        </p:tgtEl>
                                        <p:attrNameLst>
                                          <p:attrName>ppt_x</p:attrName>
                                        </p:attrNameLst>
                                      </p:cBhvr>
                                      <p:tavLst>
                                        <p:tav tm="0">
                                          <p:val>
                                            <p:strVal val="#ppt_x"/>
                                          </p:val>
                                        </p:tav>
                                        <p:tav tm="100000">
                                          <p:val>
                                            <p:strVal val="#ppt_x"/>
                                          </p:val>
                                        </p:tav>
                                      </p:tavLst>
                                    </p:anim>
                                    <p:anim calcmode="lin" valueType="num">
                                      <p:cBhvr additive="base">
                                        <p:cTn id="18" dur="750" fill="hold"/>
                                        <p:tgtEl>
                                          <p:spTgt spid="114"/>
                                        </p:tgtEl>
                                        <p:attrNameLst>
                                          <p:attrName>ppt_y</p:attrName>
                                        </p:attrNameLst>
                                      </p:cBhvr>
                                      <p:tavLst>
                                        <p:tav tm="0">
                                          <p:val>
                                            <p:strVal val="0-#ppt_h/2"/>
                                          </p:val>
                                        </p:tav>
                                        <p:tav tm="100000">
                                          <p:val>
                                            <p:strVal val="#ppt_y"/>
                                          </p:val>
                                        </p:tav>
                                      </p:tavLst>
                                    </p:anim>
                                  </p:childTnLst>
                                </p:cTn>
                              </p:par>
                            </p:childTnLst>
                          </p:cTn>
                        </p:par>
                        <p:par>
                          <p:cTn id="19" fill="hold">
                            <p:stCondLst>
                              <p:cond delay="1975"/>
                            </p:stCondLst>
                            <p:childTnLst>
                              <p:par>
                                <p:cTn id="20" presetID="2" presetClass="entr" presetSubtype="2" accel="10000" decel="1200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1000" fill="hold"/>
                                        <p:tgtEl>
                                          <p:spTgt spid="12"/>
                                        </p:tgtEl>
                                        <p:attrNameLst>
                                          <p:attrName>ppt_x</p:attrName>
                                        </p:attrNameLst>
                                      </p:cBhvr>
                                      <p:tavLst>
                                        <p:tav tm="0">
                                          <p:val>
                                            <p:strVal val="1+#ppt_w/2"/>
                                          </p:val>
                                        </p:tav>
                                        <p:tav tm="100000">
                                          <p:val>
                                            <p:strVal val="#ppt_x"/>
                                          </p:val>
                                        </p:tav>
                                      </p:tavLst>
                                    </p:anim>
                                    <p:anim calcmode="lin" valueType="num">
                                      <p:cBhvr additive="base">
                                        <p:cTn id="23" dur="1000" fill="hold"/>
                                        <p:tgtEl>
                                          <p:spTgt spid="12"/>
                                        </p:tgtEl>
                                        <p:attrNameLst>
                                          <p:attrName>ppt_y</p:attrName>
                                        </p:attrNameLst>
                                      </p:cBhvr>
                                      <p:tavLst>
                                        <p:tav tm="0">
                                          <p:val>
                                            <p:strVal val="#ppt_y"/>
                                          </p:val>
                                        </p:tav>
                                        <p:tav tm="100000">
                                          <p:val>
                                            <p:strVal val="#ppt_y"/>
                                          </p:val>
                                        </p:tav>
                                      </p:tavLst>
                                    </p:anim>
                                  </p:childTnLst>
                                </p:cTn>
                              </p:par>
                              <p:par>
                                <p:cTn id="24" presetID="49" presetClass="entr" presetSubtype="0" decel="10000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1000" fill="hold"/>
                                        <p:tgtEl>
                                          <p:spTgt spid="12"/>
                                        </p:tgtEl>
                                        <p:attrNameLst>
                                          <p:attrName>ppt_w</p:attrName>
                                        </p:attrNameLst>
                                      </p:cBhvr>
                                      <p:tavLst>
                                        <p:tav tm="0">
                                          <p:val>
                                            <p:fltVal val="0"/>
                                          </p:val>
                                        </p:tav>
                                        <p:tav tm="100000">
                                          <p:val>
                                            <p:strVal val="#ppt_w"/>
                                          </p:val>
                                        </p:tav>
                                      </p:tavLst>
                                    </p:anim>
                                    <p:anim calcmode="lin" valueType="num">
                                      <p:cBhvr>
                                        <p:cTn id="27" dur="1000" fill="hold"/>
                                        <p:tgtEl>
                                          <p:spTgt spid="12"/>
                                        </p:tgtEl>
                                        <p:attrNameLst>
                                          <p:attrName>ppt_h</p:attrName>
                                        </p:attrNameLst>
                                      </p:cBhvr>
                                      <p:tavLst>
                                        <p:tav tm="0">
                                          <p:val>
                                            <p:fltVal val="0"/>
                                          </p:val>
                                        </p:tav>
                                        <p:tav tm="100000">
                                          <p:val>
                                            <p:strVal val="#ppt_h"/>
                                          </p:val>
                                        </p:tav>
                                      </p:tavLst>
                                    </p:anim>
                                    <p:anim calcmode="lin" valueType="num">
                                      <p:cBhvr>
                                        <p:cTn id="28" dur="1000" fill="hold"/>
                                        <p:tgtEl>
                                          <p:spTgt spid="12"/>
                                        </p:tgtEl>
                                        <p:attrNameLst>
                                          <p:attrName>style.rotation</p:attrName>
                                        </p:attrNameLst>
                                      </p:cBhvr>
                                      <p:tavLst>
                                        <p:tav tm="0">
                                          <p:val>
                                            <p:fltVal val="360"/>
                                          </p:val>
                                        </p:tav>
                                        <p:tav tm="100000">
                                          <p:val>
                                            <p:fltVal val="0"/>
                                          </p:val>
                                        </p:tav>
                                      </p:tavLst>
                                    </p:anim>
                                    <p:animEffect transition="in" filter="fade">
                                      <p:cBhvr>
                                        <p:cTn id="29" dur="1000"/>
                                        <p:tgtEl>
                                          <p:spTgt spid="12"/>
                                        </p:tgtEl>
                                      </p:cBhvr>
                                    </p:animEffect>
                                  </p:childTnLst>
                                </p:cTn>
                              </p:par>
                            </p:childTnLst>
                          </p:cTn>
                        </p:par>
                        <p:par>
                          <p:cTn id="30" fill="hold">
                            <p:stCondLst>
                              <p:cond delay="2975"/>
                            </p:stCondLst>
                            <p:childTnLst>
                              <p:par>
                                <p:cTn id="31" presetID="2" presetClass="entr" presetSubtype="2" accel="10000" decel="12000"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1000" fill="hold"/>
                                        <p:tgtEl>
                                          <p:spTgt spid="13"/>
                                        </p:tgtEl>
                                        <p:attrNameLst>
                                          <p:attrName>ppt_x</p:attrName>
                                        </p:attrNameLst>
                                      </p:cBhvr>
                                      <p:tavLst>
                                        <p:tav tm="0">
                                          <p:val>
                                            <p:strVal val="1+#ppt_w/2"/>
                                          </p:val>
                                        </p:tav>
                                        <p:tav tm="100000">
                                          <p:val>
                                            <p:strVal val="#ppt_x"/>
                                          </p:val>
                                        </p:tav>
                                      </p:tavLst>
                                    </p:anim>
                                    <p:anim calcmode="lin" valueType="num">
                                      <p:cBhvr additive="base">
                                        <p:cTn id="34" dur="1000" fill="hold"/>
                                        <p:tgtEl>
                                          <p:spTgt spid="13"/>
                                        </p:tgtEl>
                                        <p:attrNameLst>
                                          <p:attrName>ppt_y</p:attrName>
                                        </p:attrNameLst>
                                      </p:cBhvr>
                                      <p:tavLst>
                                        <p:tav tm="0">
                                          <p:val>
                                            <p:strVal val="#ppt_y"/>
                                          </p:val>
                                        </p:tav>
                                        <p:tav tm="100000">
                                          <p:val>
                                            <p:strVal val="#ppt_y"/>
                                          </p:val>
                                        </p:tav>
                                      </p:tavLst>
                                    </p:anim>
                                  </p:childTnLst>
                                </p:cTn>
                              </p:par>
                              <p:par>
                                <p:cTn id="35" presetID="49" presetClass="entr" presetSubtype="0" decel="10000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1000" fill="hold"/>
                                        <p:tgtEl>
                                          <p:spTgt spid="13"/>
                                        </p:tgtEl>
                                        <p:attrNameLst>
                                          <p:attrName>ppt_w</p:attrName>
                                        </p:attrNameLst>
                                      </p:cBhvr>
                                      <p:tavLst>
                                        <p:tav tm="0">
                                          <p:val>
                                            <p:fltVal val="0"/>
                                          </p:val>
                                        </p:tav>
                                        <p:tav tm="100000">
                                          <p:val>
                                            <p:strVal val="#ppt_w"/>
                                          </p:val>
                                        </p:tav>
                                      </p:tavLst>
                                    </p:anim>
                                    <p:anim calcmode="lin" valueType="num">
                                      <p:cBhvr>
                                        <p:cTn id="38" dur="1000" fill="hold"/>
                                        <p:tgtEl>
                                          <p:spTgt spid="13"/>
                                        </p:tgtEl>
                                        <p:attrNameLst>
                                          <p:attrName>ppt_h</p:attrName>
                                        </p:attrNameLst>
                                      </p:cBhvr>
                                      <p:tavLst>
                                        <p:tav tm="0">
                                          <p:val>
                                            <p:fltVal val="0"/>
                                          </p:val>
                                        </p:tav>
                                        <p:tav tm="100000">
                                          <p:val>
                                            <p:strVal val="#ppt_h"/>
                                          </p:val>
                                        </p:tav>
                                      </p:tavLst>
                                    </p:anim>
                                    <p:anim calcmode="lin" valueType="num">
                                      <p:cBhvr>
                                        <p:cTn id="39" dur="1000" fill="hold"/>
                                        <p:tgtEl>
                                          <p:spTgt spid="13"/>
                                        </p:tgtEl>
                                        <p:attrNameLst>
                                          <p:attrName>style.rotation</p:attrName>
                                        </p:attrNameLst>
                                      </p:cBhvr>
                                      <p:tavLst>
                                        <p:tav tm="0">
                                          <p:val>
                                            <p:fltVal val="360"/>
                                          </p:val>
                                        </p:tav>
                                        <p:tav tm="100000">
                                          <p:val>
                                            <p:fltVal val="0"/>
                                          </p:val>
                                        </p:tav>
                                      </p:tavLst>
                                    </p:anim>
                                    <p:animEffect transition="in" filter="fade">
                                      <p:cBhvr>
                                        <p:cTn id="40" dur="1000"/>
                                        <p:tgtEl>
                                          <p:spTgt spid="13"/>
                                        </p:tgtEl>
                                      </p:cBhvr>
                                    </p:animEffect>
                                  </p:childTnLst>
                                </p:cTn>
                              </p:par>
                            </p:childTnLst>
                          </p:cTn>
                        </p:par>
                        <p:par>
                          <p:cTn id="41" fill="hold">
                            <p:stCondLst>
                              <p:cond delay="3975"/>
                            </p:stCondLst>
                            <p:childTnLst>
                              <p:par>
                                <p:cTn id="42" presetID="2" presetClass="entr" presetSubtype="2" accel="10000" decel="12000"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1000" fill="hold"/>
                                        <p:tgtEl>
                                          <p:spTgt spid="16"/>
                                        </p:tgtEl>
                                        <p:attrNameLst>
                                          <p:attrName>ppt_x</p:attrName>
                                        </p:attrNameLst>
                                      </p:cBhvr>
                                      <p:tavLst>
                                        <p:tav tm="0">
                                          <p:val>
                                            <p:strVal val="1+#ppt_w/2"/>
                                          </p:val>
                                        </p:tav>
                                        <p:tav tm="100000">
                                          <p:val>
                                            <p:strVal val="#ppt_x"/>
                                          </p:val>
                                        </p:tav>
                                      </p:tavLst>
                                    </p:anim>
                                    <p:anim calcmode="lin" valueType="num">
                                      <p:cBhvr additive="base">
                                        <p:cTn id="45" dur="1000" fill="hold"/>
                                        <p:tgtEl>
                                          <p:spTgt spid="16"/>
                                        </p:tgtEl>
                                        <p:attrNameLst>
                                          <p:attrName>ppt_y</p:attrName>
                                        </p:attrNameLst>
                                      </p:cBhvr>
                                      <p:tavLst>
                                        <p:tav tm="0">
                                          <p:val>
                                            <p:strVal val="#ppt_y"/>
                                          </p:val>
                                        </p:tav>
                                        <p:tav tm="100000">
                                          <p:val>
                                            <p:strVal val="#ppt_y"/>
                                          </p:val>
                                        </p:tav>
                                      </p:tavLst>
                                    </p:anim>
                                  </p:childTnLst>
                                </p:cTn>
                              </p:par>
                              <p:par>
                                <p:cTn id="46" presetID="49" presetClass="entr" presetSubtype="0" decel="100000"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000" fill="hold"/>
                                        <p:tgtEl>
                                          <p:spTgt spid="16"/>
                                        </p:tgtEl>
                                        <p:attrNameLst>
                                          <p:attrName>ppt_w</p:attrName>
                                        </p:attrNameLst>
                                      </p:cBhvr>
                                      <p:tavLst>
                                        <p:tav tm="0">
                                          <p:val>
                                            <p:fltVal val="0"/>
                                          </p:val>
                                        </p:tav>
                                        <p:tav tm="100000">
                                          <p:val>
                                            <p:strVal val="#ppt_w"/>
                                          </p:val>
                                        </p:tav>
                                      </p:tavLst>
                                    </p:anim>
                                    <p:anim calcmode="lin" valueType="num">
                                      <p:cBhvr>
                                        <p:cTn id="49" dur="1000" fill="hold"/>
                                        <p:tgtEl>
                                          <p:spTgt spid="16"/>
                                        </p:tgtEl>
                                        <p:attrNameLst>
                                          <p:attrName>ppt_h</p:attrName>
                                        </p:attrNameLst>
                                      </p:cBhvr>
                                      <p:tavLst>
                                        <p:tav tm="0">
                                          <p:val>
                                            <p:fltVal val="0"/>
                                          </p:val>
                                        </p:tav>
                                        <p:tav tm="100000">
                                          <p:val>
                                            <p:strVal val="#ppt_h"/>
                                          </p:val>
                                        </p:tav>
                                      </p:tavLst>
                                    </p:anim>
                                    <p:anim calcmode="lin" valueType="num">
                                      <p:cBhvr>
                                        <p:cTn id="50" dur="1000" fill="hold"/>
                                        <p:tgtEl>
                                          <p:spTgt spid="16"/>
                                        </p:tgtEl>
                                        <p:attrNameLst>
                                          <p:attrName>style.rotation</p:attrName>
                                        </p:attrNameLst>
                                      </p:cBhvr>
                                      <p:tavLst>
                                        <p:tav tm="0">
                                          <p:val>
                                            <p:fltVal val="360"/>
                                          </p:val>
                                        </p:tav>
                                        <p:tav tm="100000">
                                          <p:val>
                                            <p:fltVal val="0"/>
                                          </p:val>
                                        </p:tav>
                                      </p:tavLst>
                                    </p:anim>
                                    <p:animEffect transition="in" filter="fade">
                                      <p:cBhvr>
                                        <p:cTn id="51" dur="1000"/>
                                        <p:tgtEl>
                                          <p:spTgt spid="16"/>
                                        </p:tgtEl>
                                      </p:cBhvr>
                                    </p:animEffect>
                                  </p:childTnLst>
                                </p:cTn>
                              </p:par>
                              <p:par>
                                <p:cTn id="52" presetID="10" presetClass="entr" presetSubtype="0" fill="hold" nodeType="withEffect">
                                  <p:stCondLst>
                                    <p:cond delay="1000"/>
                                  </p:stCondLst>
                                  <p:childTnLst>
                                    <p:set>
                                      <p:cBhvr>
                                        <p:cTn id="53" dur="1" fill="hold">
                                          <p:stCondLst>
                                            <p:cond delay="0"/>
                                          </p:stCondLst>
                                        </p:cTn>
                                        <p:tgtEl>
                                          <p:spTgt spid="122"/>
                                        </p:tgtEl>
                                        <p:attrNameLst>
                                          <p:attrName>style.visibility</p:attrName>
                                        </p:attrNameLst>
                                      </p:cBhvr>
                                      <p:to>
                                        <p:strVal val="visible"/>
                                      </p:to>
                                    </p:set>
                                    <p:animEffect transition="in" filter="fade">
                                      <p:cBhvr>
                                        <p:cTn id="54" dur="1500"/>
                                        <p:tgtEl>
                                          <p:spTgt spid="122"/>
                                        </p:tgtEl>
                                      </p:cBhvr>
                                    </p:animEffect>
                                  </p:childTnLst>
                                </p:cTn>
                              </p:par>
                              <p:par>
                                <p:cTn id="55" presetID="10" presetClass="entr" presetSubtype="0" fill="hold" nodeType="withEffect">
                                  <p:stCondLst>
                                    <p:cond delay="100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1500"/>
                                        <p:tgtEl>
                                          <p:spTgt spid="6"/>
                                        </p:tgtEl>
                                      </p:cBhvr>
                                    </p:animEffect>
                                  </p:childTnLst>
                                </p:cTn>
                              </p:par>
                              <p:par>
                                <p:cTn id="58" presetID="10" presetClass="entr" presetSubtype="0" fill="hold" nodeType="withEffect">
                                  <p:stCondLst>
                                    <p:cond delay="1000"/>
                                  </p:stCondLst>
                                  <p:childTnLst>
                                    <p:set>
                                      <p:cBhvr>
                                        <p:cTn id="59" dur="1" fill="hold">
                                          <p:stCondLst>
                                            <p:cond delay="0"/>
                                          </p:stCondLst>
                                        </p:cTn>
                                        <p:tgtEl>
                                          <p:spTgt spid="131"/>
                                        </p:tgtEl>
                                        <p:attrNameLst>
                                          <p:attrName>style.visibility</p:attrName>
                                        </p:attrNameLst>
                                      </p:cBhvr>
                                      <p:to>
                                        <p:strVal val="visible"/>
                                      </p:to>
                                    </p:set>
                                    <p:animEffect transition="in" filter="fade">
                                      <p:cBhvr>
                                        <p:cTn id="60" dur="1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8" name="组合 1307"/>
          <p:cNvGrpSpPr/>
          <p:nvPr/>
        </p:nvGrpSpPr>
        <p:grpSpPr>
          <a:xfrm>
            <a:off x="748652" y="1541591"/>
            <a:ext cx="5540388" cy="3774818"/>
            <a:chOff x="748652" y="1239269"/>
            <a:chExt cx="5540388" cy="3774818"/>
          </a:xfrm>
        </p:grpSpPr>
        <p:sp>
          <p:nvSpPr>
            <p:cNvPr id="1305" name="文本框 1304"/>
            <p:cNvSpPr txBox="1"/>
            <p:nvPr/>
          </p:nvSpPr>
          <p:spPr>
            <a:xfrm>
              <a:off x="2344844" y="1239269"/>
              <a:ext cx="2348004" cy="1862048"/>
            </a:xfrm>
            <a:prstGeom prst="rect">
              <a:avLst/>
            </a:prstGeom>
            <a:noFill/>
          </p:spPr>
          <p:txBody>
            <a:bodyPr wrap="square" rtlCol="0">
              <a:spAutoFit/>
            </a:bodyPr>
            <a:lstStyle/>
            <a:p>
              <a:r>
                <a:rPr lang="en-US" altLang="zh-CN" sz="11500" dirty="0">
                  <a:solidFill>
                    <a:srgbClr val="F04D14"/>
                  </a:solidFill>
                </a:rPr>
                <a:t>T</a:t>
              </a:r>
              <a:r>
                <a:rPr lang="en-US" altLang="zh-CN" sz="5400" spc="600" dirty="0"/>
                <a:t>WO</a:t>
              </a:r>
              <a:endParaRPr lang="zh-CN" altLang="en-US" sz="5400" spc="600" dirty="0"/>
            </a:p>
          </p:txBody>
        </p:sp>
        <p:sp>
          <p:nvSpPr>
            <p:cNvPr id="1306" name="文本框 1305"/>
            <p:cNvSpPr txBox="1"/>
            <p:nvPr/>
          </p:nvSpPr>
          <p:spPr>
            <a:xfrm>
              <a:off x="748652" y="2761163"/>
              <a:ext cx="5540388" cy="2252924"/>
            </a:xfrm>
            <a:prstGeom prst="rect">
              <a:avLst/>
            </a:prstGeom>
            <a:noFill/>
          </p:spPr>
          <p:txBody>
            <a:bodyPr wrap="square" rtlCol="0">
              <a:spAutoFit/>
            </a:bodyPr>
            <a:lstStyle/>
            <a:p>
              <a:pPr algn="ctr">
                <a:lnSpc>
                  <a:spcPct val="130000"/>
                </a:lnSpc>
              </a:pPr>
              <a:r>
                <a:rPr lang="zh-CN" altLang="en-US" sz="5400" spc="600" dirty="0">
                  <a:latin typeface="+mn-ea"/>
                </a:rPr>
                <a:t>选择我们</a:t>
              </a:r>
              <a:endParaRPr lang="en-US" altLang="zh-CN" sz="5400" spc="600" dirty="0">
                <a:latin typeface="+mn-ea"/>
              </a:endParaRPr>
            </a:p>
            <a:p>
              <a:pPr algn="ctr">
                <a:lnSpc>
                  <a:spcPct val="130000"/>
                </a:lnSpc>
              </a:pPr>
              <a:r>
                <a:rPr lang="zh-CN" altLang="en-US" sz="5400" spc="600" dirty="0">
                  <a:latin typeface="+mn-ea"/>
                </a:rPr>
                <a:t>发展平台及福利</a:t>
              </a:r>
            </a:p>
          </p:txBody>
        </p:sp>
      </p:grpSp>
      <p:pic>
        <p:nvPicPr>
          <p:cNvPr id="1307" name="图片 1306"/>
          <p:cNvPicPr>
            <a:picLocks noChangeAspect="1"/>
          </p:cNvPicPr>
          <p:nvPr/>
        </p:nvPicPr>
        <p:blipFill>
          <a:blip r:embed="rId3"/>
          <a:stretch>
            <a:fillRect/>
          </a:stretch>
        </p:blipFill>
        <p:spPr>
          <a:xfrm>
            <a:off x="6941110" y="377687"/>
            <a:ext cx="4669941" cy="61026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07"/>
                                        </p:tgtEl>
                                        <p:attrNameLst>
                                          <p:attrName>style.visibility</p:attrName>
                                        </p:attrNameLst>
                                      </p:cBhvr>
                                      <p:to>
                                        <p:strVal val="visible"/>
                                      </p:to>
                                    </p:set>
                                    <p:animEffect transition="in" filter="fade">
                                      <p:cBhvr>
                                        <p:cTn id="7" dur="1000"/>
                                        <p:tgtEl>
                                          <p:spTgt spid="1307"/>
                                        </p:tgtEl>
                                      </p:cBhvr>
                                    </p:animEffect>
                                  </p:childTnLst>
                                </p:cTn>
                              </p:par>
                            </p:childTnLst>
                          </p:cTn>
                        </p:par>
                        <p:par>
                          <p:cTn id="8" fill="hold">
                            <p:stCondLst>
                              <p:cond delay="1000"/>
                            </p:stCondLst>
                            <p:childTnLst>
                              <p:par>
                                <p:cTn id="9" presetID="2" presetClass="entr" presetSubtype="1" decel="14600" fill="hold" nodeType="afterEffect">
                                  <p:stCondLst>
                                    <p:cond delay="0"/>
                                  </p:stCondLst>
                                  <p:iterate type="lt">
                                    <p:tmPct val="10000"/>
                                  </p:iterate>
                                  <p:childTnLst>
                                    <p:set>
                                      <p:cBhvr>
                                        <p:cTn id="10" dur="1" fill="hold">
                                          <p:stCondLst>
                                            <p:cond delay="0"/>
                                          </p:stCondLst>
                                        </p:cTn>
                                        <p:tgtEl>
                                          <p:spTgt spid="1308"/>
                                        </p:tgtEl>
                                        <p:attrNameLst>
                                          <p:attrName>style.visibility</p:attrName>
                                        </p:attrNameLst>
                                      </p:cBhvr>
                                      <p:to>
                                        <p:strVal val="visible"/>
                                      </p:to>
                                    </p:set>
                                    <p:anim calcmode="lin" valueType="num">
                                      <p:cBhvr additive="base">
                                        <p:cTn id="11" dur="750" fill="hold"/>
                                        <p:tgtEl>
                                          <p:spTgt spid="1308"/>
                                        </p:tgtEl>
                                        <p:attrNameLst>
                                          <p:attrName>ppt_x</p:attrName>
                                        </p:attrNameLst>
                                      </p:cBhvr>
                                      <p:tavLst>
                                        <p:tav tm="0">
                                          <p:val>
                                            <p:strVal val="#ppt_x"/>
                                          </p:val>
                                        </p:tav>
                                        <p:tav tm="100000">
                                          <p:val>
                                            <p:strVal val="#ppt_x"/>
                                          </p:val>
                                        </p:tav>
                                      </p:tavLst>
                                    </p:anim>
                                    <p:anim calcmode="lin" valueType="num">
                                      <p:cBhvr additive="base">
                                        <p:cTn id="12" dur="750" fill="hold"/>
                                        <p:tgtEl>
                                          <p:spTgt spid="130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06496602-5C04-40BA-B117-612DA8B6D491"/>
  <p:tag name="ISPRING_SCORM_RATE_SLIDES" val="1"/>
  <p:tag name="ISPRINGONLINEFOLDERID" val="0"/>
  <p:tag name="ISPRINGONLINEFOLDERPATH" val="Content List"/>
  <p:tag name="ISPRINGCLOUDFOLDERID" val="0"/>
  <p:tag name="ISPRINGCLOUDFOLDERPATH" val="Repository"/>
  <p:tag name="ISPRING_PLAYERS_CUSTOMIZATION" val="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EVWc0ks20W9RjIAAElGAAAXAAAAdW5pdmVyc2FsL3VuaXZlcnNhbC5wbmftfHlYk9e6L63bbeuA2xZrkakVFQEBCyozqa0amSuIyJiKYEQmAQFDSGJt1QoIZUrKlFQZojJE5jGJLWUMEiFCgJBEhBAhCQFCEpKQcL/gsHfv7nPvOeePe8+9T/8AnrW+9b3rXe/8W2t93PnGA7xt8+7NGhoa25xPHffS0Ngg0dB4H/XB34GeoWenFoA/78V7gb/SqB7QnQUaf4Mecz+moVGTuWX1/Eag/eGVU37xGhofXVX/vMe6aHBNQ+MEy/n4sTPXggXMKEIlNMgJGfyxxfVdXw4ZqfYcdboKNvhHnbObm/fnN7xoH31/wjtk9MvNp120dh/8weXePZPfokMMa79+dCog8sA3zm0RwqNl9f1rqMp54fxYHfdIxIiyKMIJvNRb0DIPHemvtK3mFfgJzx2RiQkoYrKggX6WvMqxkLYv9ZlWQFZf7gIYfKKdLONgYq6KT6EIEwckBLKqdc92oP/jUyjPTE9JKqKA5KVui05leuLYphICST53ZQ/Q8S2cuDzkWpFUysw8+T7QZgj1ZLXtgx+oHymIU75k+fCVvwGNx0othVkOKmBBEIOC22SIngr1NTRstnYiKQeS2ijrjfQLxhJjwyRmAn2blAUXsh4bYa+F2DhSPEomlKtcEATBtWfD0sD6sFAxak2K6piFJnH68u4apCWwQ7GDKzlXd5MVE9thGRkjddETSEtPrLQk9nZeWCPBtKqkuiK45OQUwNPRbi++6KSCKURK71ozkyZiu+d+u7kF3uEkyqdu5Z7n1/cxu0GqRZ0ylSlE1jdXh1Py53Jwq9NzZBWPfEtU1Bh5oTHi8PwvXi/j7MFTyS3b9a+9+O5u0t908bQVJlQmTOHa+wphVDjrqDmVkU6JbzZowvXncFcvTZxv6CQFe87JT6ch0BhOetd7Gk8iM6pGM1nPfX8V3q7jH05DgBxOyO/d1k9mLNT9tAcZCL5ubSZxlVLCbZ+G4LInhO2nxghLE5rs34cinsTaznNMASMsMjLy58dPW+27T1SppGRUzPglVzc9s/4FN+8yQxBbSpIyfzaauowNjGEXNTGyKPmEmafGI7bEVvTHY1i3woTp/hu7WdWGolL+8S4937HAOHQnyYyWcBxE5x1WTuwyXtNG4zwdxc9Z9doYnu14caxg4LsJYT6oo2Re5A+upjcXEBotLB06aqvTCeGM+6yYiG0WguWWwKbPa1WRF9oGesRbhXgBBlHkUTfKlY1g3XMYhSG47muO+DgFz1ZcnUSMENp+Y3C65/F4LIZ7TjFBSfE765hZyy/j+pKLdrMiMOy+Wkywwchdiri1WEackYQVWimd1zQ1NF40F/c8XNkXgxaVO9JKP+UksyK5ycR8jw97mvtxky1Ya+YRCHFsYKEVG8aNU8w4xNl2zMVtdkMXW8/5xYz40nx/7Y2rm/eH1PN6mg8aYuqeHvF0h08MPBrFF3Gvrpo80cYxisPj4fGMeGI0PI8fONDcw0mP8ZylWjLur8moKJUZ71TsgF2tqt+3syY12Ryan9/YFTZuwm4oSgywqsyLjaqhHh22iyc2OnbUVhZYMAoElKsJRHT8R4As6JoVu7Evgzht+gpZPjeYSW0J5tjQOLIz1Kp0yuOJNZiq3n7biCNZznl+mOiPBKUweR2tsQn2dQMTBg3zkdBySpiGxs+dNTsV7bbUQk678YAOp/1e9Z5PWrCLsA0QS8/NX/b5mOO/beg8KJLG1EYEtQTGDDBixTPkYvPaDKRfg94YK53Ag8VDROW5pf31TZy9xRdrhA37jtIZJWxjpvGrfOs4VGiBXTZ2KIDzIDSwvLf+CKT8aa2l09Q4zKugwqap04mRBbusnRU7xvIfeHUK0VsfVRNDgZlVmEP9WoqiqFGPZveIhhtxP9AOSlqKuhMdq0XtvQIhzrtKIsvDwTyappZWUxNVB1FMUQVkIDuRuY8SnIw4Z22O4SXOiPczMPR7E6rEZPUy7xSl4qyHYRuCwF8ZTnnvXarzKTMBiU46xNRaBc24f9hzuCH9UppzVxjzSDUzA1ko55WhMbHEdGohEHUmsG4YimDg9lTiWTAfjpgdEGsxV7H+CXZIl5iMH6CtW6mIM7xZ7p1Bu9p0E6bMj+Zzbx5zGvr+MmU2bNw/Gm5rCbk1zDlYYcDyCJjy/C18l8IB7V0rauuLN+9YaiZwz2C7tbHdyFt0URPOPM6W4u5MFTVjDRWO5KW6oIHsQZE1RX8bRQ4YMCeR2FI8Np9OiYqiHtXQuK5dNArle/eL9rds9mXZNOGnTrK+8X2vctayMuOVT80lbm9cxDn0GPpGor08qq9QrPog+FYYDPY1Gy0OHGiNtw375RZnyZm8yB4JwYUwUReQdz1bCIZKbfRXRYqGjFE6YK7j2s8IhjfbXJKQZ2sGBldUr2BIA7E9D0OLoKTAbS/DeXFMi7Eu/oMHs3uayAaJRR5to/R440xucnTjzaau4XZB/KPi6MPVaAx3sFXtj/sES5RW+m1lsP1loqDx+YXPGW3zi0B4Z8wcJzsQMlicONYhrnsC8Vdq4WzudCBhKCim3Cpq5imn3xvHe1qfX5365UyFeKS5lRXjDfgh3+dlrSp5Ay6hfmM58/yzXTK3gBMv9kZG1HgaP/Jml5ixtLGL4ranHLsjTieaHd2daGdrgn35Ff34b6Et+Y2JH4RyvywuAPl7WDD8KFEW4JkKIMAJlNmA6fVyKq0YtAH4BLAisD674WMzesUCMG+MnOtrH1RPbUqOHo7yk67OYepKg5AR687VwErWe8SO19/QgqVoaBxKA9IRTMQ2uJvZHj6g8yqZVmQ9BOswQBwbWD1iHlNZsfdiQfvnhFhB8tzT5Ke06O5LhbV6+dXFTh30KsOp2qoj1am/OtvejcPcCGxCOHf5ZmVoMXKXtNg9K3I9DhQInJJXyegs3pFq5R4iUq+FwPviNKWy+ENbf6wlLmwa2lb3C8TDglfJacQYioaPcuLQwxkB45KcK+okJ2n8jLsYaD+4J1PZun2pDmsB05xOdmd4+NIaqYVasoKjvMBkpJjiN2RBrgyQlPOeNo4I0pOJ72tc99N1reGuFJ1suWAvY27Q0Lh9bzRGmxOd9OeNfN9gWJiYKETE/EvGBn5r7C8fBYY8+V0LDjR+/jlkvVTw5r8HJNiQVEeg4cbXo1cHBQQRk3eqRzyzV0lRa0lipRBloG7/9CdvuNVsAnzijjGQ1DQOffEfmibyO7AB4qr49489Nexf1XTr65DMI10AMtetlvutqJXBcEFD3o89rhbEqw+yCQCpJ9qwuYf4anLxrh0wQ4A/hv330OWCmuPrr/xkPb9nT8m0G3aQ1/WRevqBL518TfdYunj0GhCjD54Gpn2x9YBkT62W+uH+X0bTerzUjP18PcRij6v68bfvpxJ/PHhCTe3Dvwb+bwbGA7WbKXy+TUgadpRO1Pnopyz8SoyCry52E2Kq+vXfEKFm5c4UxpBgCTR3a/dJoFLbrLL9UW0HH3/DbwJhLCD6aG4URm+HJ0i5LA743OrkG+oMXNouC8000VbzoNaryrO6By1IKy/FrnHoN4woJdAzP0NjeVVNweSdhUYG9j1QCYdforaRv2kpBNQHh6h7oDq6e43F+Z417IwDgFEeeq8TqaBhONkWDyg7FiWFs54BHg3UowcRNexjGaO+DzMPBgw4qa3S7csatqr+REuDO+5riPwG2T0NETD39R+ofMLKNpxm5K5GtA0mRnvxFV4GqcrE4+94Jy2jowDp+N5iNENqDPLkwFoN31FOT42J9Nb05mNcEMDYHW8EFYM62WndaLzJTML7035jieLP6Bw1kxTm/lm/saQQ/Sf9ElPJJmMxEBrAb3RLVmrvZI+WVwL9Zn/Sf3CnQq0+mxTQHxZ4evFuVJ9XDehgJ9L+/j+FvtJ19EQNCPcvOkq5UHh/FEd9JzkrE1KN+2k+Ffpv02zZZa47t2UZoPNP+yh5qcPILQvBoZKkK1OZBs0Tpv8mGF4qIu5ZHOHfGOf78nO+z4X/G39hOSG4SP/5nf82DaDlWucW33/XlBc/R9lHDCHr/XFZcc9CcIGkFJiN579r67axpPf77U42RX+wvfW120bWeJ7kBP/RJlnZlkQz5x0GUVP7O51mKX+YDG/WXpUiC0wVHf00ChI6UR7+Pz/uq7M9VeP56I+yMQ9sXmj8zSHNXtgukleNOhhL/6C/3KnT4dhjLvLzSy/TLILJe6Ha797EIuWzRCotE5iw7driS3HAZ3VvnTJ+L/s6yLvF8yFV88N8+zdiwpkarzDmF7sNyKQGS/j/Q1ENlQKTz+J9pRPx1G3bnVZezAEeS+/GCqcTZ45a7JOeeI6ozw1qpV58ayeZFsal1syrtLmXnWkVATFE8a2tAb4XqSbGY0ksGFccAXZF5zFgsiUO72tWf5oFqdm62gVuDlCiH2X5tu1+M78B5FG9BFzkfcnKgZNUmC1wy3KqDvUr0dvYorRmp4iCf2VbAJp6y3c3BrD+0BWElNmUZMs5Qit9Ur68P4HooFqZgnfkaL3UmulpRsr8Tj7FJNTb/6O2ejeKEdVUBcTMemsHCjV/o/FEVAukSa9EEO29keQ5EnATRImgY3gN1f242JZAvyZH5+iI6PgucVNQhv47Br2+AneSbvlqD3AAn+TnjeYO5g5vrVgq2FN0I3DfEdrFc11lP0PHd2Nk3s8iWIEZLgCouIz/0hyK5R98AIuASxkZyDZw73LULLU9n7AZxtzl3Pg5jS6vvdugCiULehFZgl5qOjWx4Q+TPqovDywPRecO2oUUhxZI6l7l7y9rcEefFoXKE6HHzPETZ7+Idk28FSZPNPoqoL5Cw8jPI8jj6FjGIPQVozS0ifKgeFNe46ivX4z3CRCwLqXm96XzmRJJ3+Bb959yzRvRoubShjCTJo15gQTDyX0bj4ByDhrSSqdn4vRqqsUNohO3wlr3YqyC9nVEtABpIcbeEkk+M+nR6+H1O+M+8xNFq2NUbXUiA9OID/IoTETaJr8zpYe1Y5/MnpZ/VcCzrS2W+QsGX2nNmHAaMi5ZND1alTLqIDWAGrTJzrX9ubLIr1Ov5a3upVRw0l2u2UcyJfWUcCv/ct23yQdEOjPWT02Y3RKecVkadhhc553hHcJYKp5Ov/6ANs8Ql7lB5Y3pTVP0nYoERlZ66vKBfBLaB7/oO+fkYkkCDTvZv39ZZyTKkylJ5IK3MYRT79fC/sno0Lia0RtFewrOJ1y14xzZ2JTRyr26vJXS7FYY6xMsype06ht3nJ5tMjrRYibRxoXtVUSByUxetuy+Gcu5ysp5B/XwWPlWqsf19ApLMlsS2hYfYBXUJf2jCdl4u1RcMy8DbS4u/bn8CnhzZMCP8bZl1lNLVrRG58UqGO8UsoyN7Q8Av8hJzyyAMhPTG+HGxoyxaqcEA59xBvo+Nioiht0qcB5nYGUMhjk4840Xngg1fiOmXVllb0Jo8HH0Gy3Dd/il/jXwv8vA77r14Xx5wLUdWU0zMi7OgPSmCk8PbEsUyBlAv7VoOsdTE2KFVo+/cjLuuaqBHtymOht8PLShNVk8tyAO0Vsv5Z+VZDq1ymc9Ua19irhvm8Kg7FcJIaD/MvD4s5can1zIdGxMfnnH6Kynk2zaRDgI6/D2dGxIIv++Hbnw/SQi6dx20OrC3K+bDAIRk1sg5xDz8Tj7JHUFTGTsaqkqUVwXHVtHIrl71uYqCNWhdasvd5FHTRWZTvJXC6oJKnlNQRbmsbanvNhQERDdEoafiO3Wq1AIyahr5EPW6+s85ULUNbcgLg8tOAUZgauTap5Jay9cuLp2yGL98Y+GYjBli0X7oXYI2GsOvC/Jlwnkhg7FHVv1Qq78fSk/2Tb56KyVrZKVJW+K91fJ7q3Dph7Mr72DIjmPIFTAFCm2rAej860gJQ2kx4L0g9d5fiESd2NwSj60Q9G82glZ7Xw8GkdhgbVOSrXjX0MnGyB69CbtTJ+f6iHDdHb6sxbueKaEXCN/sWudNSC4tPcqbVtxom0LJV9RdJaYG2SaNwYR3Q5qJdhsMPLh44DSYhgoiyXIxvDb5JWXaXAMRp3K6Fx/HDIo34Jet3pUudDqVDvbqnAA8nKHwhZnaLBzPMFJUpMp0OtVvdgEah5cUD5Pca1tX82UDTZb+s/HtghJiltSPdE361zqlo/irwNZ2j1GDQ6qzSGkFETq8BwWPj+mg8VFjU8aPxNYJvtd9KJjhgimIo68OInVkkT06qhjSeSnqhSHZsnHLdhyJ5NaxcPiLZkOSz1XrgXUe/eglnJw/G0EwHKjxFUxCF6X5nVl4tlQGHuly7oaooMfkY5RkYkxsqha1ffzkZc4R+ulOqLXgtOtH4W0Xg0nrAS3X4slnAJva5MBmCi3mxTpOz5p+xsWl/URdnIXULF9cRDyAB167eA+WiPv8hZ43krow1Eos2HAi+fkhk2ee9g00X3bcYj5yWKiNqLG8/Pq7OI9uDh9n+WI7ifsNSWb/WmSeG5YZ+ryOXQOznnkdEdAA2kvhTDZ4C7zY8A+lZnfkJAumKvNv+i777UUulmeOzy+I9BYpj7zvAOwvthqLrSwbDJhGXm11KHjgrHSkhGC0/tHXlkIG7021QNY3QJasfJ4rY1kJjEeVC6YSHxeeM9FFFzagjJvmpKH5eYul7qs9mDIqxxiuFwclg82k8gw1wWI7sDXFgBgmCZmIiN4x7xnrKfXshWQHvxMFlw7PO+Pcl+hkCODUqDYyfwk9FzFWorqmDd+CjpW8n7bHRN2wlVH8ARj0pgjm0gpsxBmGS45912zTyGH4GSW1T4UauLesfCfZmv5keC2oo4lkIBbvm70NqdqCHsmMEsuXSdqz7zA3MK7QVdiP1FoyfmXftQSl4WAvGi6RxPsVEFJzCMHHxc+WCreU/yRnmwrPKCvxNK/a2jHijJVeUBgGVdP8hzQ/VQQaPMAJcOgYIypXNv1ePX3gfgaqiUvTbV0+ruyENRHYH68HVKFYDxojn5kxhbMCvGn+XS9GosW7GxdpV3FZ/YG4+GaU0DA0Hc6O4Z8pwi5rvJBCn4rNBBRjnj4hG7pUTFqNFYeSPAWRVwDMWO5FRDl3GOApAVb7Cc3GdTGGq7kFUTXp6ekKS9dA1GHMq6fRXwIAcVEsU97UpLsVO3vxC22lV8iH3ECN1U4+LZEky8RMpBcKKTa1MiPHzFWdgt3tQbim2E9iBGuRnp38OKXjUcE5MII0Bb2mk5riZbCbhuIV3HeDym4YpNBZdjroTze8bz3JmlzXGrsGT/PlhjP854PY/BVs0t11P2dyL1jhFGjhPIv7dvLdbSjuo/lKJLO+FsfMWELoIyIay4J8MMg0XC7M2I2OIIcQs51y/FeqKv7rDe5rtJEHDUG2oyfojqvR6QrAMAq7fFxtjAeQHgt8dZomEDhmk9wdli5WyY6Z9I1mx/Zw7FL+4zSI26cuBhwGbs7mHY3vXHq0GxmrsFxBJbk+D6WE3YO1F4ek1NLvLqcUs/v8bjurzrljpHFEd0HdM/5s4/ZvltUhxZ8zAElTUJZH6zmC1UKoYHTxbHg9WfvdapCcxTXzviPQZz2PwMFj0W/7Z6Oz6UtJo1tclr4bvICWlC2bnff8IH8YbBc8rJPpU4Ok1NoQem7B91i98W2V9Vt87udosc83tK5GqcQNG1PM1XAVyZv384Malwvd6BALVicouRBDNBnJdIWKiJ6ZTRM8dr0tBQ0ZxV+9UF9LWiNhtR/S2h5qSYTEXkucAy3Fg7a9DYwJ8tGmkhHDlbxqWv1uO/XSb94iMe2BttzSkXjEYQqfdRqrOZsGSb45Q+Oa6uiiqsi/oIOMZj/OjcsgNZEIHoE/seeQls3sO/rbLATchy9tJ69rdFvWAKKARePp3/cbMtNmUcut77ZovsP47THkBqUoIEuYU2QF37bUlHhS3if+ySe6tgkbSclCsbFULnNeq3xbVANSimm+4LWZFSpi5JiQW6XcyxQHxZtILQv9QWHoyRjUCnS/DX5SlOJsYZtq9EerpXCsXunmo0nrSG4kmTbMN/jA9BghHiYWCJ5w1XGaBo/Wlf9XjxQ0Iwx15eoCXDYprMuVaAICk1a32+yBVbVXwzFwi6KewwzJ65w+vKIqNMtzuteuMmjdRT/7eq0EajlPO232I965aiF7w0Cyfstk5YgpqSlPEIlgNYOLxcLU7jyXMq63HRtekNwhrfVwDRY9mOgqh/qVJf0w+LBpScbtkeeSTx+sefr7Y71vi9EE/LBTOTVC1y/xGBOCzpWIejxevf+b4O70opMVjstkIvyBpp7n0fi0R/7sVoyLWkZ12sgvdej/lwSOl1tCtwnzp8oclNJo/jQ0gnfOLvY8ofUTdJ9e0+0d53Y7L4PzI7/obZrXz45KLjLyM8z9ZsZQth80mHv0ICcr3DdotYhLBdc7peETn1HSyvVRGo8gvCqtXICS3gASEUXNHb5OhO85abGZrZEJ/xe6Hg/pmTJL8Ydt+iMxs1aRXWFyZWpWT2N+zOZkpZDLo4zdHf8umyvDEGwmI+K4/SNh6N+9bxDfXzU+PN8o94ssd1L7JnTzku2ysBoEAEX5pPlWVttJyY1lrjPxGAsLF3V0n9xK8dc4rw5MaML/+1z6I34UocyQ7pV+/Md8r1ljmHEruHZbmc0Hb2yV2S+U+wWQKk6ILGMmEs7QN9n37D0aZKJE+BT8Uan+d493r8rSl/gL5Xm0gd/X+WHtR407Cwrdx83XGqZ+ERsd4Ocq3XP3yObwivfNTYzXYPrjiHXPXIXfBBhIEW8MYNHo5mbT+iVUbkMXpxCWyo5kJIKh5d+EUZ2LMANZc+a+jwHYCctVD5+71kGZWFwYFOWthf1tkO1yCHcgAFTcWC5sVncIa831ObOrNpVkUg95nHPHcLasinGnxlzbKNsaPSB67lZrfp+wS4ud6kcrZ+PNpDccjgXZcYOQA5ihMIacj57aEGLwOQvNpTcyw4flx0fMIFVztjmdU8j0X3ENyrcqdCa03qh9SrbkC/I6gz02EFt1nql0pljxBp/IQ5Lzo8+U807FTbjnPUwIQwreYXMljHEYQXIfEG3RrZ/DLl4DzTPoUt0LsY1pQ8JOqje7VK70YvDJAfP4x6gsS+GMYpEsM/9t85TxK7nkEAR+14bPwAkBpKWduRJ2gzH/9dOx49+LQ0teBbz7jrrQFSpbXtN5pwvHwKEBh8Wniyfq6Df/rEH1qcOIMmTN3dVQ+CvN6rU7q+u6AgTG7jUOqpTW9OGmNcg5lsyEKBez/p/c7/qsXMNGYBBc2mQ1Zdz3jj587kOA9XCnFKIAh16qI7KbLg5SsFgBwepEVVdiu7b6LnGkpKaWq8t7rmiiZg2NPAjri5R6DhBzGsYPUoYRb362mD3J++/SLkGZBwCiMF+Dd4fV4+urXSD9D9578XqChC1YErtNclrMJfQqVIDmNsnNGxAqjmCak5upRK8Yd2Rf3T99aSfQ9Z0yIs6RfElbHtujnqyHPvImrVXYFBrMhCLbW+ro90qMd5JjVcO2XZisSHkgHVJFIV4etawzdal71GDx48KP1kniR+lefOT0tZJefNnjSVt60LqNZYsaymY60Y0rQVPTlVGr/MSl+ro2IlsOvAX+f9z5MHGEgP5s9tnmybiKFcCTWml30guqzJTpg07ZBmubRmrgeMzkbRLK/vR0eDoC8sdVJfoqbfW7yl83Om0T8LBQFgPtkIL3Aq7z/Fi1iQx0i4zRwk6FNtvv9t6qNoQhGm01d4GGYoGt2UkriilbDJ+xjZirPHthgSWdT5VaQSS9RLvI38KQT1bIg0coyyV8zxPdmAORoHtU8IL6t6xe9tYogbyrB0Kh4sZ/nxGrAwmJEpZK/l6H1AdRP1z6vtDLDurqAA38E0ZnK1g3a3bcDmFnBFI5bRuayCVonPEw82B1ZNl7Ax/MKg9FFuUjRNE0McspKUNDDr4jQsvZyxpK0xqS2Kr3Gi41LVnX29nfuqbSVx1A5JY7otcudwhxeXKUxqac9YDRQi3hKAxSyxCSWPLSB7FL9iL0ntVPLaSXsFpHBdcog9qxlhANx1rK3LDFe9KUB4Otce83X9JxvvwvYcqprte1c3K/Dp4yRlXoOcUN5Oi/KLD/Ma++ylWsGtMzOsR50p2f+KH9KKFEhuwWku76ZebSoLA9u3EotJR+mM3dnRHeE+i+dvwswxAEAtH0niscsmrsULDyOenik/pV6t036M277X/2OsFmPdplLcXrbSfnoweoWvGYIAfC6MEYr29pcfXjfFv94HwTVWdTjcdOpsynnM/SMmm+KTGt+RlT2DHg8FMzEhWieJI1IgvBQAPW5LKDXYuJNqPJ9R3MCgNJZ9jDCmVUbZmfux/2olNGqLa905UQ1kSsxkJk21NMasjXTXviHfc12LBMBY7583KR1RlCaVPoHoN7Xs76j6+p3z1JdpKfjDlqe9GRD2iIX0rVewP8eilxjEyPy26Fcn9J+0DnU4bm83KW1j6Web55cp+xRAwRUtgpw0E6zu1ZLUxob7fbifo0RNCADhPuJUwG4FF2hJfsxuPqpc63xqOA0uHnSmJZu8kmOHFz8/8K6r8/0deneIKybLCCvW5qBhIs5j4V0kAbrxNThowejtie5HB+ovRQTWe0S0c9HltjYHbt/WTX8nrlG9ypmKnQr3zd+7v12Vh3UwAuaQox1RvUq0yFREHhCRN1/cOEXLltw2QK//M7c41nljYTD6RCtQsHftf0yr8BL5jjPif3Jzt0FKgFE2oACUNpPyY+5xDwRDWysPor8/QNb353iqkuAJShUWpYAP3CAggwqFotbzXE942W79BOjcGxXF05XO+5GSltVnb2/1/QP5l7+JTKvHMWz/zrMG85QdQi9fb2sGxM9jkbcTAj7q+cyEt+MO34R0bYrHzL+KviQOqiWkTNA5XNbGSO9IsSNcQ/XHqyxfD7tbMqx1lrpjqTNu2UHvN7AKVetfTymU+09S3OpB81PddvPulU0VSzAcEtV+LFS/TPIVBZNGAvbTStdzdODpJIxRbFpfibxtZQxU8ZLDV+UzDI3f9LScwi/EyWbbEIRqu8LKL31NvWiIFd9ePIykuXitW7nofxmBwsUccHn0DVRUYgSLwx9Bj5qb0iMC2yn7yGT7vaFhrYHXCyLLfxSi4F4/yuHGUC60iMLui7r6VgJ7YSmL8xJis2AeWeSd7X1EYjhuTfH40pJVfM/JDejCoC6v9VxP+/uU26uGEkS/RCaKn1sI8vv/ZvAUT3hHqg1F8CtToePmdwIGjRkcQeeK9U7WVboXn8/dj6ooS7S2jyVY6A3ZvxZqUG0LuDV/J02LmTrjhanV9mhnv6+bvD7MVlf7c1LuSO5tI9Fmus/psY6tyFZm3gPQ74onbjS3emY9/+mAUmi+42uD9GWN0vvLH8X9dQPmorzOr/jm+X7LPttNmn43zpPuH0cODK4HztE94LuisWUVsAqK+0mQOUZvzOe1iSuKhZfzLJt4rTJbssn2cIo6o3kbSAN8fpdm71XiORWWmCjFuDE/cfUiZDZjPeIlbKrQsxil3KHKnygwlsjH0fGk1VNZg+Hk4nb2fcuoLz1pVJX7kiInE7+LOtb2MQlndXUHUgPxyC+PtITTN/lKN5z33HYQ4nQQXRGpkUHTOy8L3i2oL43TGbP/hPOMKG1goeh/HoWcJtDjp1OZK004S2hcvhLL8z0Z5lxFZ5qa0zFREV9i1xhJ00EbEGb6VOeWRgHK4JZAxao5vjA0oeWvnm8wkxlyfSNc8mcl4yfSPCX1RqbDN0eQNvzjl6Aswi2EkN9xkPoieo7VW4CQaWagkM29Jktu2JdifDG8qC4K6swkl5Z69VMEjwxWZ7bjkX8TMoYimU/4zLgfUfWLOFdn7bfKuldDw5v4d/yINatOv3ABWjpZMnqhIvAb3m7nzbp76US67cXjtp5g0hH27hcT2Bu58jWBtKQrzbo1A/Rv1HWQ3lqcdvCZSvexM61OiT74rBOJMVPsx3nPxxGwqC2p0PRLyzg1L05SAzy4fPeLRaPrOJHd3Bs/8+C+2xI1fEt+8FpVvsI0saGSclTKT2CxOSqMTfgZCSoEJWyP/1a2d2D/ghrC/sVRkedmksUj7LH5SsSZh6PzLSjEinb8i6X8v4k/OpymtybKnwxu2OzyxXRYTUEp5jH+i4zrZF4eAjJ5o+NeB8l8D/xr4/8LAa/ya7mryzV07YBFA7SybfHsbuachgl5Nvgv0W6nvFywcubCeY6B7wQIIXNDAi+GcOH5WfdShCbEYeX2A4ih/VVKBUy3jK9otNiUGJEruBhtJSv7zVxv+/D4EvBvg6KwvIVj9hdv+5QyIcs733fdkP/yX6GsG8XHw+ZZh9QGFvBu12j0MWRNDYorbhCR4DMMcQnKYQKo/nCiFl9FTZl0huxNx2qGMChxHkh7NzTZQvgLDRSeTWZdkjGp5eDTl1VH94XupCKS2weqLTb7q7SWtaLJS8nHbBoAdD5fk/uIkli3fts7uFIii+d2g5UX0DVBrFTj2RQiOaGqVJ88m7i1hxJ8Bql8/hILB1s/gIWascH6Oi79/HKMtEeHWUmJUZ+2xOT5SGDJTsLCKvRyIBAuaR1pnL18j8/epvy67sjIUN54gzawYQTbt65gnSllN20AeIMUYVRL8JOOCRbxAsDqfRLYPpNutyXBrLdZCLmhNNlm7fQ/Fhh9M5+s+be+u6baVhg9g+xAO/rs0DhHaqT/XwKP22JuebGrJk8JLYNTv2zG6zJkOuys1VJ2hwVtPXzSzV8ovEXlBQn9mAj2oY5G4ZZd5e9S5zcNtbOU8Mew4uqm6NDZF/emaDpksJQoRcHrEBJwlwhLPa1vLiXllsyNm8L0cO5q4g25mZP9+rcpfOjR1kRnVm2yFZEY5PMqZoBSAPigs6ssL97oBpthoFpIOcTPjJd9komN1l+QO/hYah3CiwDkKctOpuH+EHmbDYos4qicAAsg/qXPke90qHWZ5x4OvgjsvH3Y33ajekF5j3IJqCwaHTL4VHC5K15qxu1GMkwVNxw1UXsrEcuOUGV5YXo+sdRaNJu4VhcGUC2WcUJ2l0YpZrxXeYsPs0ZkPkHnyHBMJbOAuNq3b2F7zJC+6uIs3sh/6j6LpgZtxz6iV72kwZg+zrIsalPJ8xbfxqcrPy3TLviz7IcbrdyvEzkcJXgNH8zNKnJ3nKZHV+H/gV8uXRxYCq0tmBaeFaoG06Y30CYmgl6RoW1j6cmYb/289VPfGGnOon2yMwG0OtZh+1XKtKO5vKfXzI876+ywUgtin2l+XyDIKSyQah8g0G5vabRL7Q3EsUsC3oTmZeyO/qgHdd09TPmgWe42MlzwuKjqd/1S8G4vjld8tmz1Jk9IkJymQpqLBqXn18V5ANZjMGrQEd2RQwgVhelVtRwq4zZzGjJEgD972q8ElYN4mjZlDvKQCvS6kMnJXxiiYZBF+VbH9zSzITmPKqYcEWrWtH88lXhloHXXQ3bqAhGv0gX64DGgZXIOqGGwNKIFlMM6nKrudJDXDU5kgp9xY5XLhN/z3vo1u87r4dQ3q68Rp3Zkt+QGpyh1RXnxMakDvqvFZF+Vsr7AUZL+HbuWAf9QE8cJQEuTJEeGtCZTo23kpmqQgD7+mIlWdCMZ//nClyj2a4rdL0f6TUsleU87psFe6WNTBwwrt10sCalbUy49x5+7GjSo+B6LIz74ZExkqEs43VVl4VOn1ah/0LJ8sroox0y/2t54/MPBoFLr6oPnELXylsRhvcaK5LxF59gsPwPtjzOm7GGKIW9Nh5lAtWH6f6e/vYc5NW56LpUVTyhnnBmpHUTIKZP3sI7k4SODIBtMEUEB5l7DK0qvSjrkP4CCHjIpRg7Lnt4EwFt+3gzHIlojcAEGVpLiq8tWf3kXTSHeCX3NhkVdu11fg/SBAYZY5lSU83KPEsT2RZyefCvfZB7gE/CJqe8jmqu3Xsbb6DCHAg9T0Oa8y1mfGmtkVdxZwjFeK5TJb6D6HpR5DBenv6SPM3U/rPKICQO2p19bZ4EokNL0fAEZEvVnjHcjTgQPIfnjqObvPCiaPuKeX9yqqEwvOjpymvAKtQXig/l9Hcw5IGooFj8e7JroC2cuNI8tlxO3jsGQl4uo/biv3hHaqtM5Mhiimk3JCGGsZXkgrB/meCX9rQFYB+VCyhU9gU5G/tDUsMjnA47ehtNgMF9/qYGLriq4QTxEPbuFcYlYh5fv8EhVy7w7RHqzVndpiwcLI6TRENIRzQH1kd12mywF92CA0Gp92dN9JI0F8kEs5uImfL159VpadME38JtvKnCHmJmcvChbci47XEBjj2I1+0tPRF6qFSQHqCDkfNKCo8z/J2t7YMbKP8kCmaSIEbxfB4J36Nl+U7JpqPzc8K5WNCT+MQqwp2OzCaveZh7s4lv5JFcWNGHrhEPLgZw/Dl3bnLsrGNGP0ykbpmmmrsVW6jROmgDtiVilNg+xl92HFnfakHniqFt/u22/2tct9yu9q0QvKN1/JY/Z70/LaPR+GFEpNBXKe0rWrqcM6NrvTScirZWqjGT8tdyJnGy8WJBv4i54L+g839D/Q09FmW0w91hRZLGjBX/yeHpzO67ToNchDplRQh8JlJQlN8tkAXvaizysedJtQr3G0CZ7DiMPhbstKfhnd8CRQnZwm15nKkTwBsyB7jfEtwcpHXWC9vIHmQEKtfTLBZw7hovdzL3VvhyJ8nZuHdR/IFZdyGAXS8wD2Tmj8iomr8k9kZnZzfsFPm0qe3NEmfkoXtTk2hJeqRuu13XcBXJwU5SY8XIRt60ukb0kip9u41Rj0GmTxn9jwscFAPp6J1YX87Cv0HA+BdDZYSPIbp5UnvaAfjji0YClV/tF6v/RSB8Xf2/WGQEC8+EVnJnrVbYQ5comd2QjVqL885gcBzR+YJynmJxG1x2sgU7dBq5NzQ2WucPh9f210bAnsunWVqURBXBlOi1DcaF32P+SfFHHY0w+zGye+COfdbIOc1PWtAZm85kS4fU7ZeyAhOYVNMDFW+ZwVkSKMG6pVHyBQf1v7xaN2lA7eNC694jNh3VJV5vTI1s7foIGvZDH0nyOFZvBU5ZcucP2iXRbBgevHmEoORMUJWB3DKcfmgKwnZHGgOERi89YXlzpJ9ahKdPAWIGvcnTHmeU3VsSJjolwB4TwMwYEaZSVj2Fp2Bu82ULUcylTfc4xRBCC/Eav2Cn3mnpyqFxbOKX1vDZ+WND4H5zETSVkmogZWB/aWgZEfP74l2ru4+CeeYEEZHeHuq+0OkXaUC6OsE56hEPjRJK/nawvb164Q2rmnJrM9UXJaBUheAho3lZZwNKZ2TcnTvSxNyonu5Qbq8IivdO3iio2WWs9YTCgtX5amIhSbylSfnpB8lSnRXbfrjlz6WSIonG20PF6rI9ZebcwFoGBE95drGxG3Y4c6nS7b57RmHm2pSvgdJMqcJ3hJUSOMTPtU99YI1xrh9CnEZsWDfqnXfPwZEH4mE72xLXo5JNAC6Yy415vtYMBbxidYoF9bUKTnLAQ+Hm5Z3UgsJhedqckcpxRNx6meTSO1mUZApde/b60DmfO9niugv2OpCPvKgc2VtfbyCdjIaVFYAEM3jOFZMkpX5kw3hp5D7ndtOtL0MPGD51EEzsUC/8S21UFFbYddv8K2k5S19jHWmw/eh+zFO4kfDscoR2KqVJMGqvNig7VFA7fpLZCV31gZ2l1LN9AvHZOrIy/PdjYjMiwEHPeHBG9idgJhwzrDB3vTEspucUin8qt3zSfK4wDfGVfct5RvAArwJykZS073WLjlm3U+QuL4+YTjdpu2LJEqENuf4yGJA7vd0E5JpIe0A5LTjICmC2SGPzS9fIVuGWewLwE1vNC6BhZSNC+QpbmuWoqTHhVU6BzjpcoaJbKGd07hgLLOd01OWGuVzwAgHb24OLkddU1shFoy6ljqSVRfhM3tVr1qqX1YtmvK7mVgb1oU1hVWDR5hZMRAzoDX7dHPiPGTOPOWkXLBZjYEV7wF0WKgfA8o8b/16B6uuxj3USfyIoyMEQZ9ytylsK0LgYDJLtG/75/KCCFvGhCuqYTCKoKZQF2es8/+3dtuPHzpukLAVgma3LslOnl+rKtenU5LDgZ6N+dpws/119MwFFRCL95KiTgOcvBoHZXaf63GIAMY9edAUSgG1apTVUVSMIWawtvuRX41oC0KxyvqT4bQv+ljLCDIAO3+LAWydU26pmIzyi8o7vYdjAHChYFxX8LlM7hclQOgDvH6ymyjAQcBlzkBi3mR0js4PmX3wHZDp8p9k5IsduwkfWEiKbF8MIozKLGkFAKMYOw+CvYKBdPM3tQKxVdrYoS4BKn6pkA85TRDJVTAykbJkxJGDFvxUecg4rExYD+oeIw1Jeq85x0h5QWdJGlocsvZNCFcHRC2R9k1sh/0L5WXfKLgw3Qdd2V6J24GMq/dXUe2QhCmHMxEHi4SNjsuP/u6Q7xBQ7QyhCEdXrVHsQ5IYkaFyNEfQtg9GK54jewEwWIsBir22MiX2lfhDhCsNf50PsddfYP1AEVdFTqtyajb6cy+wyWwTO9oHpA8+Xf1nsKLNBU3TTWeSGzmyE8Kb4agUqAB+s2j3EvPLn1/8SfDiyWMM6ttbcxs1IUvTOrajSGB1snVur87oz7s339CUgoioH9z8o8RlnpWMUKNNmkcuk2zYwgPCqRO84c1B4rKSpDVpAQAytij6k8zomnWLNvLOMOFko/YimU8iOiLjDuDqj/44q7jgNHi/SK9v2+SzTxbjXW4QyTBjrFi8OdNGSkT4Pk62h7p4mlQ4UaNSAzNRrFYGTlEHRAJqPCxqRRh4osQAyvkzAXa+wv8Omq1aiVz7Zp4E2phE7wTcebV1JTB2gprUOmKMd+GAeDdlTNWuC+IA+VKvoNqy5OJ8inVyjSAzqbrNKxS5g3hNzTjzhBKH+ObUcslBgjXe55jVO4CSihFUjFnALhmNL93YMXedJMAapQg4frZPqw7uD2In3TMKR7VrZfEV+q0n72lXLgN0h0AptLAO/8JyJRk0IPhUTbqf1Myisx4jThZNfI10VwFQRO8/t9LeDIuDlUyuiank4OJS32mHXeA3usC0cs0i2okUCySTvNzchWDP6ghbmJvljxXPn2yhvD8b29QcKObHZz0wdrdyrNrBoFPaz/3GT3WAHRrOJ/wOF791bc3/gdQSwMEFAACAAgARVZzSXyF9/FeAAAAagAAABsAAAB1bml2ZXJzYWwvdW5pdmVyc2FsLnBuZy54bWwtjFsKgCAQAP+D7iB7gE1xzYTMyyQp9KLE7PZFNH8zH9O7ssws++OM22pBIAc31FW/Hz5Hf7HyNoGGfwC7LZDAVv16xTEFC1oQEjdGagMs+DiFZEFJhR3XpCRB8y4fUEsBAgAAFAACAAgARJRXRyO0Tvv7AgAAsAgAABQAAAAAAAAAAQAAAAAAAAAAAHVuaXZlcnNhbC9wbGF5ZXIueG1sUEsBAgAAFAACAAgARVZzSSzbRb1GMgAASUYAABcAAAAAAAAAAAAAAAAALQMAAHVuaXZlcnNhbC91bml2ZXJzYWwucG5nUEsBAgAAFAACAAgARVZzSXyF9/FeAAAAagAAABsAAAAAAAAAAQAAAAAAqDUAAHVuaXZlcnNhbC91bml2ZXJzYWwucG5nLnhtbFBLBQYAAAAAAwADANAAAAA/NgAAAAA="/>
  <p:tag name="ISPRING_PRESENTATION_TITLE" val="扁平橙色校园招聘 - 动态"/>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1357</Words>
  <Application>Microsoft Office PowerPoint</Application>
  <PresentationFormat>宽屏</PresentationFormat>
  <Paragraphs>201</Paragraphs>
  <Slides>24</Slides>
  <Notes>24</Notes>
  <HiddenSlides>0</HiddenSlides>
  <MMClips>1</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24</vt:i4>
      </vt:variant>
    </vt:vector>
  </HeadingPairs>
  <TitlesOfParts>
    <vt:vector size="30" baseType="lpstr">
      <vt:lpstr>等线</vt:lpstr>
      <vt:lpstr>等线 Light</vt:lpstr>
      <vt:lpstr>黑体</vt:lpstr>
      <vt:lpstr>微软雅黑</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2017-02-07T11:41:00Z</dcterms:created>
  <dcterms:modified xsi:type="dcterms:W3CDTF">2021-01-05T22:45:56Z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