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9F1D"/>
    <a:srgbClr val="7FC4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94660"/>
  </p:normalViewPr>
  <p:slideViewPr>
    <p:cSldViewPr snapToGrid="0" showGuides="1">
      <p:cViewPr varScale="1">
        <p:scale>
          <a:sx n="108" d="100"/>
          <a:sy n="108" d="100"/>
        </p:scale>
        <p:origin x="61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areaChart>
        <c:grouping val="standard"/>
        <c:varyColors val="0"/>
        <c:ser>
          <c:idx val="0"/>
          <c:order val="0"/>
          <c:tx>
            <c:strRef>
              <c:f>Sheet1!$B$1</c:f>
              <c:strCache>
                <c:ptCount val="1"/>
                <c:pt idx="0">
                  <c:v>系列 1</c:v>
                </c:pt>
              </c:strCache>
            </c:strRef>
          </c:tx>
          <c:spPr>
            <a:solidFill>
              <a:srgbClr val="539F1D"/>
            </a:solidFill>
            <a:ln>
              <a:noFill/>
            </a:ln>
            <a:effectLst/>
          </c:spPr>
          <c:cat>
            <c:numRef>
              <c:f>Sheet1!$A$2:$A$6</c:f>
              <c:numCache>
                <c:formatCode>yyyy/m/d</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8CD9-4237-AFAA-079491063CE2}"/>
            </c:ext>
          </c:extLst>
        </c:ser>
        <c:ser>
          <c:idx val="1"/>
          <c:order val="1"/>
          <c:tx>
            <c:strRef>
              <c:f>Sheet1!$C$1</c:f>
              <c:strCache>
                <c:ptCount val="1"/>
                <c:pt idx="0">
                  <c:v>系列 2</c:v>
                </c:pt>
              </c:strCache>
            </c:strRef>
          </c:tx>
          <c:spPr>
            <a:solidFill>
              <a:srgbClr val="7FC44C"/>
            </a:solidFill>
            <a:ln>
              <a:noFill/>
            </a:ln>
            <a:effectLst/>
          </c:spPr>
          <c:cat>
            <c:numRef>
              <c:f>Sheet1!$A$2:$A$6</c:f>
              <c:numCache>
                <c:formatCode>yyyy/m/d</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8CD9-4237-AFAA-079491063CE2}"/>
            </c:ext>
          </c:extLst>
        </c:ser>
        <c:dLbls>
          <c:showLegendKey val="0"/>
          <c:showVal val="0"/>
          <c:showCatName val="0"/>
          <c:showSerName val="0"/>
          <c:showPercent val="0"/>
          <c:showBubbleSize val="0"/>
        </c:dLbls>
        <c:axId val="262795360"/>
        <c:axId val="262795920"/>
      </c:areaChart>
      <c:dateAx>
        <c:axId val="262795360"/>
        <c:scaling>
          <c:orientation val="minMax"/>
        </c:scaling>
        <c:delete val="0"/>
        <c:axPos val="b"/>
        <c:numFmt formatCode="yyyy/m/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262795920"/>
        <c:crosses val="autoZero"/>
        <c:auto val="1"/>
        <c:lblOffset val="100"/>
        <c:baseTimeUnit val="days"/>
      </c:dateAx>
      <c:valAx>
        <c:axId val="262795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26279536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zero"/>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66FC633-DFAB-4E12-8ED2-76D7CE73E88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7AEB8A-182E-403B-845C-15C191CEDC0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66FC633-DFAB-4E12-8ED2-76D7CE73E88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7AEB8A-182E-403B-845C-15C191CEDC0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66FC633-DFAB-4E12-8ED2-76D7CE73E88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7AEB8A-182E-403B-845C-15C191CEDC0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66FC633-DFAB-4E12-8ED2-76D7CE73E88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7AEB8A-182E-403B-845C-15C191CEDC0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66FC633-DFAB-4E12-8ED2-76D7CE73E88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7AEB8A-182E-403B-845C-15C191CEDC0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66FC633-DFAB-4E12-8ED2-76D7CE73E88A}"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7AEB8A-182E-403B-845C-15C191CEDC0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66FC633-DFAB-4E12-8ED2-76D7CE73E88A}"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97AEB8A-182E-403B-845C-15C191CEDC0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66FC633-DFAB-4E12-8ED2-76D7CE73E88A}"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97AEB8A-182E-403B-845C-15C191CEDC0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66FC633-DFAB-4E12-8ED2-76D7CE73E88A}"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97AEB8A-182E-403B-845C-15C191CEDC0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66FC633-DFAB-4E12-8ED2-76D7CE73E88A}"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7AEB8A-182E-403B-845C-15C191CEDC0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66FC633-DFAB-4E12-8ED2-76D7CE73E88A}"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7AEB8A-182E-403B-845C-15C191CEDC0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6FC633-DFAB-4E12-8ED2-76D7CE73E88A}"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AEB8A-182E-403B-845C-15C191CEDC0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6" Type="http://schemas.openxmlformats.org/officeDocument/2006/relationships/image" Target="../media/image3.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2.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t="-1" r="156" b="32333"/>
          <a:stretch>
            <a:fillRect/>
          </a:stretch>
        </p:blipFill>
        <p:spPr>
          <a:xfrm>
            <a:off x="0" y="3844035"/>
            <a:ext cx="12192000" cy="3013965"/>
          </a:xfrm>
          <a:prstGeom prst="rect">
            <a:avLst/>
          </a:prstGeom>
        </p:spPr>
      </p:pic>
      <p:sp>
        <p:nvSpPr>
          <p:cNvPr id="4" name="文本框 3"/>
          <p:cNvSpPr txBox="1"/>
          <p:nvPr/>
        </p:nvSpPr>
        <p:spPr>
          <a:xfrm>
            <a:off x="4233952" y="1213009"/>
            <a:ext cx="3724096" cy="2215991"/>
          </a:xfrm>
          <a:prstGeom prst="rect">
            <a:avLst/>
          </a:prstGeom>
          <a:noFill/>
        </p:spPr>
        <p:txBody>
          <a:bodyPr wrap="none" rtlCol="0">
            <a:spAutoFit/>
          </a:bodyPr>
          <a:lstStyle/>
          <a:p>
            <a:r>
              <a:rPr lang="zh-CN" altLang="en-US" sz="13800" dirty="0">
                <a:solidFill>
                  <a:srgbClr val="539F1D"/>
                </a:solidFill>
                <a:effectLst>
                  <a:outerShdw blurRad="139700" sx="102000" sy="102000" algn="ctr" rotWithShape="0">
                    <a:srgbClr val="9BC54B"/>
                  </a:outerShdw>
                </a:effectLst>
                <a:latin typeface="方正细谭黑简体" panose="02000000000000000000" pitchFamily="2" charset="-122"/>
                <a:ea typeface="方正细谭黑简体" panose="02000000000000000000" pitchFamily="2" charset="-122"/>
              </a:rPr>
              <a:t>招聘</a:t>
            </a:r>
          </a:p>
        </p:txBody>
      </p:sp>
      <p:sp>
        <p:nvSpPr>
          <p:cNvPr id="6" name="文本框 5"/>
          <p:cNvSpPr txBox="1"/>
          <p:nvPr/>
        </p:nvSpPr>
        <p:spPr>
          <a:xfrm>
            <a:off x="4371131" y="3280055"/>
            <a:ext cx="3449738" cy="461665"/>
          </a:xfrm>
          <a:prstGeom prst="rect">
            <a:avLst/>
          </a:prstGeom>
          <a:noFill/>
        </p:spPr>
        <p:txBody>
          <a:bodyPr wrap="square" rtlCol="0">
            <a:spAutoFit/>
          </a:bodyPr>
          <a:lstStyle/>
          <a:p>
            <a:pPr algn="dist"/>
            <a:r>
              <a:rPr lang="zh-CN" altLang="en-US" sz="2400" dirty="0">
                <a:solidFill>
                  <a:srgbClr val="539F1D"/>
                </a:solidFill>
                <a:latin typeface="微软雅黑 Light" panose="020B0502040204020203" pitchFamily="34" charset="-122"/>
                <a:ea typeface="微软雅黑 Light" panose="020B0502040204020203" pitchFamily="34" charset="-122"/>
              </a:rPr>
              <a:t>清新绿叶校园招聘</a:t>
            </a:r>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83861" t="-2049"/>
          <a:stretch>
            <a:fillRect/>
          </a:stretch>
        </p:blipFill>
        <p:spPr>
          <a:xfrm rot="18381436">
            <a:off x="9131647" y="2722637"/>
            <a:ext cx="1165702" cy="1114835"/>
          </a:xfrm>
          <a:prstGeom prst="rect">
            <a:avLst/>
          </a:prstGeom>
        </p:spPr>
      </p:pic>
      <p:pic>
        <p:nvPicPr>
          <p:cNvPr id="14" name="图片 13"/>
          <p:cNvPicPr>
            <a:picLocks noChangeAspect="1"/>
          </p:cNvPicPr>
          <p:nvPr/>
        </p:nvPicPr>
        <p:blipFill rotWithShape="1">
          <a:blip r:embed="rId3">
            <a:extLst>
              <a:ext uri="{28A0092B-C50C-407E-A947-70E740481C1C}">
                <a14:useLocalDpi xmlns:a14="http://schemas.microsoft.com/office/drawing/2010/main" val="0"/>
              </a:ext>
            </a:extLst>
          </a:blip>
          <a:srcRect l="83861" t="-2049"/>
          <a:stretch>
            <a:fillRect/>
          </a:stretch>
        </p:blipFill>
        <p:spPr>
          <a:xfrm rot="17538079">
            <a:off x="1452855" y="1006087"/>
            <a:ext cx="923276" cy="8829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83861" t="-2049"/>
          <a:stretch>
            <a:fillRect/>
          </a:stretch>
        </p:blipFill>
        <p:spPr>
          <a:xfrm rot="17538079">
            <a:off x="134385" y="22581"/>
            <a:ext cx="1016906" cy="972532"/>
          </a:xfrm>
          <a:prstGeom prst="rect">
            <a:avLst/>
          </a:prstGeom>
        </p:spPr>
      </p:pic>
      <p:sp>
        <p:nvSpPr>
          <p:cNvPr id="9" name="文本框 8"/>
          <p:cNvSpPr txBox="1"/>
          <p:nvPr/>
        </p:nvSpPr>
        <p:spPr>
          <a:xfrm>
            <a:off x="1096993" y="278014"/>
            <a:ext cx="3120555" cy="461665"/>
          </a:xfrm>
          <a:prstGeom prst="rect">
            <a:avLst/>
          </a:prstGeom>
          <a:noFill/>
        </p:spPr>
        <p:txBody>
          <a:bodyPr wrap="square" rtlCol="0">
            <a:spAutoFit/>
          </a:bodyPr>
          <a:lstStyle/>
          <a:p>
            <a:pPr algn="dist"/>
            <a:r>
              <a:rPr lang="zh-CN" altLang="en-US" sz="2400" dirty="0">
                <a:solidFill>
                  <a:srgbClr val="4DA337"/>
                </a:solidFill>
                <a:latin typeface="微软雅黑 Light" panose="020B0502040204020203" pitchFamily="34" charset="-122"/>
                <a:ea typeface="微软雅黑 Light" panose="020B0502040204020203" pitchFamily="34" charset="-122"/>
              </a:rPr>
              <a:t>这里输入您的标题</a:t>
            </a:r>
          </a:p>
        </p:txBody>
      </p:sp>
      <p:pic>
        <p:nvPicPr>
          <p:cNvPr id="53" name="图片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583762" y="4981658"/>
            <a:ext cx="2620497" cy="1874778"/>
          </a:xfrm>
          <a:prstGeom prst="rect">
            <a:avLst/>
          </a:prstGeom>
        </p:spPr>
      </p:pic>
      <p:sp>
        <p:nvSpPr>
          <p:cNvPr id="17" name="Freeform 17"/>
          <p:cNvSpPr/>
          <p:nvPr/>
        </p:nvSpPr>
        <p:spPr bwMode="auto">
          <a:xfrm>
            <a:off x="5875792" y="2777445"/>
            <a:ext cx="2081212" cy="2049462"/>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539F1D"/>
          </a:solidFill>
          <a:ln w="3175" cap="flat" cmpd="sng" algn="ctr">
            <a:noFill/>
            <a:prstDash val="solid"/>
          </a:ln>
          <a:effectLst>
            <a:outerShdw blurRad="50800" dist="25400" dir="2700000" algn="tl" rotWithShape="0">
              <a:prstClr val="black">
                <a:alpha val="15000"/>
              </a:prstClr>
            </a:outerShdw>
          </a:effectLst>
        </p:spPr>
        <p:txBody>
          <a:bodyPr lIns="432000" anchor="ctr"/>
          <a:lstStyle/>
          <a:p>
            <a:pPr algn="ctr" eaLnBrk="1" fontAlgn="auto" hangingPunct="1">
              <a:spcBef>
                <a:spcPts val="0"/>
              </a:spcBef>
              <a:spcAft>
                <a:spcPts val="0"/>
              </a:spcAft>
              <a:defRPr/>
            </a:pPr>
            <a:r>
              <a:rPr lang="en-US" altLang="zh-CN" sz="2800" kern="0" dirty="0">
                <a:solidFill>
                  <a:srgbClr val="FFFFFF"/>
                </a:solidFill>
                <a:latin typeface="+mn-lt"/>
                <a:ea typeface="+mn-ea"/>
              </a:rPr>
              <a:t>03</a:t>
            </a:r>
            <a:endParaRPr lang="zh-CN" altLang="en-US" sz="2800" kern="0" dirty="0">
              <a:solidFill>
                <a:srgbClr val="FFFFFF"/>
              </a:solidFill>
              <a:latin typeface="+mn-lt"/>
              <a:ea typeface="+mn-ea"/>
            </a:endParaRPr>
          </a:p>
        </p:txBody>
      </p:sp>
      <p:sp>
        <p:nvSpPr>
          <p:cNvPr id="18" name="Freeform 18"/>
          <p:cNvSpPr/>
          <p:nvPr/>
        </p:nvSpPr>
        <p:spPr bwMode="auto">
          <a:xfrm>
            <a:off x="3977142" y="2912382"/>
            <a:ext cx="1819275" cy="1778000"/>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7FC44C"/>
          </a:solidFill>
          <a:ln w="3175" cap="flat" cmpd="sng" algn="ctr">
            <a:noFill/>
            <a:prstDash val="solid"/>
          </a:ln>
          <a:effectLst>
            <a:outerShdw blurRad="50800" dist="25400" dir="2700000" algn="tl" rotWithShape="0">
              <a:prstClr val="black">
                <a:alpha val="15000"/>
              </a:prstClr>
            </a:outerShdw>
          </a:effectLst>
        </p:spPr>
        <p:txBody>
          <a:bodyPr lIns="288000" anchor="ctr"/>
          <a:lstStyle/>
          <a:p>
            <a:pPr algn="ctr" eaLnBrk="1" fontAlgn="auto" hangingPunct="1">
              <a:spcBef>
                <a:spcPts val="0"/>
              </a:spcBef>
              <a:spcAft>
                <a:spcPts val="0"/>
              </a:spcAft>
              <a:defRPr/>
            </a:pPr>
            <a:r>
              <a:rPr lang="en-US" altLang="zh-CN" sz="2800" kern="0" dirty="0">
                <a:solidFill>
                  <a:srgbClr val="FFFFFF"/>
                </a:solidFill>
                <a:latin typeface="+mn-lt"/>
                <a:ea typeface="+mn-ea"/>
              </a:rPr>
              <a:t>02</a:t>
            </a:r>
            <a:endParaRPr lang="zh-CN" altLang="en-US" sz="2800" kern="0" dirty="0">
              <a:solidFill>
                <a:srgbClr val="FFFFFF"/>
              </a:solidFill>
              <a:latin typeface="+mn-lt"/>
              <a:ea typeface="+mn-ea"/>
            </a:endParaRPr>
          </a:p>
        </p:txBody>
      </p:sp>
      <p:sp>
        <p:nvSpPr>
          <p:cNvPr id="19" name="Freeform 19"/>
          <p:cNvSpPr/>
          <p:nvPr/>
        </p:nvSpPr>
        <p:spPr bwMode="auto">
          <a:xfrm>
            <a:off x="2469017" y="3069545"/>
            <a:ext cx="1444625" cy="1463675"/>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539F1D"/>
          </a:solidFill>
          <a:ln w="3175" cap="flat" cmpd="sng" algn="ctr">
            <a:noFill/>
            <a:prstDash val="solid"/>
          </a:ln>
          <a:effectLst>
            <a:outerShdw blurRad="50800" dist="25400" dir="2700000" algn="tl" rotWithShape="0">
              <a:prstClr val="black">
                <a:alpha val="15000"/>
              </a:prstClr>
            </a:outerShdw>
          </a:effectLst>
        </p:spPr>
        <p:txBody>
          <a:bodyPr anchor="ctr"/>
          <a:lstStyle/>
          <a:p>
            <a:pPr algn="ctr" eaLnBrk="1" fontAlgn="auto" hangingPunct="1">
              <a:spcBef>
                <a:spcPts val="0"/>
              </a:spcBef>
              <a:spcAft>
                <a:spcPts val="0"/>
              </a:spcAft>
              <a:defRPr/>
            </a:pPr>
            <a:r>
              <a:rPr lang="en-US" altLang="zh-CN" sz="2800" kern="0" dirty="0">
                <a:solidFill>
                  <a:srgbClr val="FFFFFF"/>
                </a:solidFill>
                <a:latin typeface="+mn-lt"/>
                <a:ea typeface="+mn-ea"/>
              </a:rPr>
              <a:t>01</a:t>
            </a:r>
            <a:endParaRPr lang="zh-CN" altLang="en-US" sz="2800" kern="0" dirty="0">
              <a:solidFill>
                <a:srgbClr val="FFFFFF"/>
              </a:solidFill>
              <a:latin typeface="+mn-lt"/>
              <a:ea typeface="+mn-ea"/>
            </a:endParaRPr>
          </a:p>
        </p:txBody>
      </p:sp>
      <p:sp>
        <p:nvSpPr>
          <p:cNvPr id="20" name="Freeform 17"/>
          <p:cNvSpPr/>
          <p:nvPr/>
        </p:nvSpPr>
        <p:spPr bwMode="auto">
          <a:xfrm>
            <a:off x="7668079" y="2510745"/>
            <a:ext cx="2620963" cy="2579687"/>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7FC44C"/>
          </a:solidFill>
          <a:ln w="3175" cap="flat" cmpd="sng" algn="ctr">
            <a:noFill/>
            <a:prstDash val="solid"/>
          </a:ln>
          <a:effectLst>
            <a:outerShdw blurRad="50800" dist="25400" dir="2700000" algn="tl" rotWithShape="0">
              <a:prstClr val="black">
                <a:alpha val="15000"/>
              </a:prstClr>
            </a:outerShdw>
          </a:effectLst>
        </p:spPr>
        <p:txBody>
          <a:bodyPr lIns="540000" anchor="ctr"/>
          <a:lstStyle/>
          <a:p>
            <a:pPr algn="ctr" eaLnBrk="1" fontAlgn="auto" hangingPunct="1">
              <a:spcBef>
                <a:spcPts val="0"/>
              </a:spcBef>
              <a:spcAft>
                <a:spcPts val="0"/>
              </a:spcAft>
              <a:defRPr/>
            </a:pPr>
            <a:r>
              <a:rPr lang="en-US" altLang="zh-CN" sz="2800" kern="0" dirty="0">
                <a:solidFill>
                  <a:srgbClr val="FFFFFF"/>
                </a:solidFill>
                <a:latin typeface="+mn-lt"/>
                <a:ea typeface="+mn-ea"/>
              </a:rPr>
              <a:t>04</a:t>
            </a:r>
            <a:endParaRPr lang="zh-CN" altLang="en-US" sz="2800" kern="0" dirty="0">
              <a:solidFill>
                <a:srgbClr val="FFFFFF"/>
              </a:solidFill>
              <a:latin typeface="+mn-lt"/>
              <a:ea typeface="+mn-ea"/>
            </a:endParaRPr>
          </a:p>
        </p:txBody>
      </p:sp>
      <p:cxnSp>
        <p:nvCxnSpPr>
          <p:cNvPr id="21" name="直接箭头连接符 20"/>
          <p:cNvCxnSpPr/>
          <p:nvPr/>
        </p:nvCxnSpPr>
        <p:spPr>
          <a:xfrm flipV="1">
            <a:off x="2894467" y="2377395"/>
            <a:ext cx="0" cy="812800"/>
          </a:xfrm>
          <a:prstGeom prst="straightConnector1">
            <a:avLst/>
          </a:prstGeom>
          <a:ln w="12700">
            <a:solidFill>
              <a:srgbClr val="539F1D"/>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V="1">
            <a:off x="6452054" y="2137682"/>
            <a:ext cx="0" cy="812800"/>
          </a:xfrm>
          <a:prstGeom prst="straightConnector1">
            <a:avLst/>
          </a:prstGeom>
          <a:ln w="12700">
            <a:solidFill>
              <a:srgbClr val="539F1D"/>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4154942" y="4525282"/>
            <a:ext cx="0" cy="811213"/>
          </a:xfrm>
          <a:prstGeom prst="straightConnector1">
            <a:avLst/>
          </a:prstGeom>
          <a:ln w="12700">
            <a:solidFill>
              <a:srgbClr val="7FC44C"/>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7850642" y="4882470"/>
            <a:ext cx="0" cy="809625"/>
          </a:xfrm>
          <a:prstGeom prst="straightConnector1">
            <a:avLst/>
          </a:prstGeom>
          <a:ln w="12700">
            <a:solidFill>
              <a:srgbClr val="7FC44C"/>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2826204" y="3190195"/>
            <a:ext cx="157163" cy="157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dirty="0">
              <a:latin typeface="微软雅黑" panose="020B0503020204020204" pitchFamily="34" charset="-122"/>
            </a:endParaRPr>
          </a:p>
        </p:txBody>
      </p:sp>
      <p:sp>
        <p:nvSpPr>
          <p:cNvPr id="26" name="椭圆 25"/>
          <p:cNvSpPr/>
          <p:nvPr/>
        </p:nvSpPr>
        <p:spPr>
          <a:xfrm>
            <a:off x="4078742" y="4407807"/>
            <a:ext cx="157162" cy="157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dirty="0">
              <a:latin typeface="微软雅黑" panose="020B0503020204020204" pitchFamily="34" charset="-122"/>
            </a:endParaRPr>
          </a:p>
        </p:txBody>
      </p:sp>
      <p:sp>
        <p:nvSpPr>
          <p:cNvPr id="27" name="椭圆 26"/>
          <p:cNvSpPr/>
          <p:nvPr/>
        </p:nvSpPr>
        <p:spPr>
          <a:xfrm>
            <a:off x="6372679" y="2917145"/>
            <a:ext cx="158750" cy="157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dirty="0">
              <a:latin typeface="微软雅黑" panose="020B0503020204020204" pitchFamily="34" charset="-122"/>
            </a:endParaRPr>
          </a:p>
        </p:txBody>
      </p:sp>
      <p:sp>
        <p:nvSpPr>
          <p:cNvPr id="28" name="椭圆 27"/>
          <p:cNvSpPr/>
          <p:nvPr/>
        </p:nvSpPr>
        <p:spPr>
          <a:xfrm>
            <a:off x="7774442" y="4828495"/>
            <a:ext cx="157162" cy="158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dirty="0">
              <a:latin typeface="微软雅黑" panose="020B0503020204020204" pitchFamily="34" charset="-122"/>
            </a:endParaRPr>
          </a:p>
        </p:txBody>
      </p:sp>
      <p:sp>
        <p:nvSpPr>
          <p:cNvPr id="29" name="TextBox 57"/>
          <p:cNvSpPr txBox="1"/>
          <p:nvPr/>
        </p:nvSpPr>
        <p:spPr bwMode="auto">
          <a:xfrm>
            <a:off x="1567317" y="1331232"/>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rgbClr val="44546B"/>
                </a:solidFill>
                <a:latin typeface="微软雅黑 Light" panose="020B0502040204020203" pitchFamily="34" charset="-122"/>
                <a:ea typeface="微软雅黑 Light" panose="020B0502040204020203" pitchFamily="34" charset="-122"/>
                <a:cs typeface="Arial" panose="020B0604020202020204" pitchFamily="34" charset="0"/>
              </a:rPr>
              <a:t>请在此处输入您的文本</a:t>
            </a:r>
            <a:endParaRPr lang="en-US" altLang="zh-CN" sz="1865" kern="0" dirty="0">
              <a:solidFill>
                <a:srgbClr val="44546B"/>
              </a:solidFill>
              <a:latin typeface="微软雅黑 Light" panose="020B0502040204020203" pitchFamily="34" charset="-122"/>
              <a:ea typeface="微软雅黑 Light" panose="020B0502040204020203"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rgbClr val="44546B"/>
                </a:solidFill>
                <a:latin typeface="微软雅黑 Light" panose="020B0502040204020203" pitchFamily="34" charset="-122"/>
                <a:ea typeface="微软雅黑 Light" panose="020B0502040204020203" pitchFamily="34" charset="-122"/>
                <a:cs typeface="Arial" panose="020B0604020202020204" pitchFamily="34" charset="0"/>
              </a:rPr>
              <a:t>请在此处输入您的文本</a:t>
            </a:r>
            <a:endParaRPr lang="en-US" altLang="zh-CN" sz="1865" kern="0" dirty="0">
              <a:solidFill>
                <a:srgbClr val="44546B"/>
              </a:solidFill>
              <a:latin typeface="微软雅黑 Light" panose="020B0502040204020203" pitchFamily="34" charset="-122"/>
              <a:ea typeface="微软雅黑 Light" panose="020B0502040204020203" pitchFamily="34" charset="-122"/>
            </a:endParaRPr>
          </a:p>
        </p:txBody>
      </p:sp>
      <p:sp>
        <p:nvSpPr>
          <p:cNvPr id="30" name="TextBox 57"/>
          <p:cNvSpPr txBox="1"/>
          <p:nvPr/>
        </p:nvSpPr>
        <p:spPr bwMode="auto">
          <a:xfrm>
            <a:off x="2826204" y="5588907"/>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rgbClr val="44546B"/>
                </a:solidFill>
                <a:latin typeface="微软雅黑 Light" panose="020B0502040204020203" pitchFamily="34" charset="-122"/>
                <a:ea typeface="微软雅黑 Light" panose="020B0502040204020203" pitchFamily="34" charset="-122"/>
                <a:cs typeface="Arial" panose="020B0604020202020204" pitchFamily="34" charset="0"/>
              </a:rPr>
              <a:t>请在此处输入您的文本</a:t>
            </a:r>
            <a:endParaRPr lang="en-US" altLang="zh-CN" sz="1865" kern="0" dirty="0">
              <a:solidFill>
                <a:srgbClr val="44546B"/>
              </a:solidFill>
              <a:latin typeface="微软雅黑 Light" panose="020B0502040204020203" pitchFamily="34" charset="-122"/>
              <a:ea typeface="微软雅黑 Light" panose="020B0502040204020203"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rgbClr val="44546B"/>
                </a:solidFill>
                <a:latin typeface="微软雅黑 Light" panose="020B0502040204020203" pitchFamily="34" charset="-122"/>
                <a:ea typeface="微软雅黑 Light" panose="020B0502040204020203" pitchFamily="34" charset="-122"/>
                <a:cs typeface="Arial" panose="020B0604020202020204" pitchFamily="34" charset="0"/>
              </a:rPr>
              <a:t>请在此处输入您的文本</a:t>
            </a:r>
            <a:endParaRPr lang="en-US" altLang="zh-CN" sz="1865" kern="0" dirty="0">
              <a:solidFill>
                <a:srgbClr val="44546B"/>
              </a:solidFill>
              <a:latin typeface="微软雅黑 Light" panose="020B0502040204020203" pitchFamily="34" charset="-122"/>
              <a:ea typeface="微软雅黑 Light" panose="020B0502040204020203" pitchFamily="34" charset="-122"/>
            </a:endParaRPr>
          </a:p>
        </p:txBody>
      </p:sp>
      <p:sp>
        <p:nvSpPr>
          <p:cNvPr id="31" name="TextBox 57"/>
          <p:cNvSpPr txBox="1"/>
          <p:nvPr/>
        </p:nvSpPr>
        <p:spPr bwMode="auto">
          <a:xfrm>
            <a:off x="5112204" y="1331232"/>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rgbClr val="44546B"/>
                </a:solidFill>
                <a:latin typeface="微软雅黑 Light" panose="020B0502040204020203" pitchFamily="34" charset="-122"/>
                <a:ea typeface="微软雅黑 Light" panose="020B0502040204020203" pitchFamily="34" charset="-122"/>
                <a:cs typeface="Arial" panose="020B0604020202020204" pitchFamily="34" charset="0"/>
              </a:rPr>
              <a:t>请在此处输入您的文本</a:t>
            </a:r>
            <a:endParaRPr lang="en-US" altLang="zh-CN" sz="1865" kern="0" dirty="0">
              <a:solidFill>
                <a:srgbClr val="44546B"/>
              </a:solidFill>
              <a:latin typeface="微软雅黑 Light" panose="020B0502040204020203" pitchFamily="34" charset="-122"/>
              <a:ea typeface="微软雅黑 Light" panose="020B0502040204020203"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rgbClr val="44546B"/>
                </a:solidFill>
                <a:latin typeface="微软雅黑 Light" panose="020B0502040204020203" pitchFamily="34" charset="-122"/>
                <a:ea typeface="微软雅黑 Light" panose="020B0502040204020203" pitchFamily="34" charset="-122"/>
                <a:cs typeface="Arial" panose="020B0604020202020204" pitchFamily="34" charset="0"/>
              </a:rPr>
              <a:t>请在此处输入您的文本</a:t>
            </a:r>
            <a:endParaRPr lang="en-US" altLang="zh-CN" sz="1865" kern="0" dirty="0">
              <a:solidFill>
                <a:srgbClr val="44546B"/>
              </a:solidFill>
              <a:latin typeface="微软雅黑 Light" panose="020B0502040204020203" pitchFamily="34" charset="-122"/>
              <a:ea typeface="微软雅黑 Light" panose="020B0502040204020203" pitchFamily="34" charset="-122"/>
            </a:endParaRPr>
          </a:p>
        </p:txBody>
      </p:sp>
      <p:sp>
        <p:nvSpPr>
          <p:cNvPr id="32" name="TextBox 57"/>
          <p:cNvSpPr txBox="1"/>
          <p:nvPr/>
        </p:nvSpPr>
        <p:spPr bwMode="auto">
          <a:xfrm>
            <a:off x="6620329" y="5588907"/>
            <a:ext cx="2673350" cy="839788"/>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865" kern="0" dirty="0">
                <a:solidFill>
                  <a:srgbClr val="44546B"/>
                </a:solidFill>
                <a:latin typeface="微软雅黑 Light" panose="020B0502040204020203" pitchFamily="34" charset="-122"/>
                <a:ea typeface="微软雅黑 Light" panose="020B0502040204020203" pitchFamily="34" charset="-122"/>
                <a:cs typeface="Arial" panose="020B0604020202020204" pitchFamily="34" charset="0"/>
              </a:rPr>
              <a:t>请在此处输入您的文本</a:t>
            </a:r>
            <a:endParaRPr lang="en-US" altLang="zh-CN" sz="1865" kern="0" dirty="0">
              <a:solidFill>
                <a:srgbClr val="44546B"/>
              </a:solidFill>
              <a:latin typeface="微软雅黑 Light" panose="020B0502040204020203" pitchFamily="34" charset="-122"/>
              <a:ea typeface="微软雅黑 Light" panose="020B0502040204020203"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865" kern="0" dirty="0">
                <a:solidFill>
                  <a:srgbClr val="44546B"/>
                </a:solidFill>
                <a:latin typeface="微软雅黑 Light" panose="020B0502040204020203" pitchFamily="34" charset="-122"/>
                <a:ea typeface="微软雅黑 Light" panose="020B0502040204020203" pitchFamily="34" charset="-122"/>
                <a:cs typeface="Arial" panose="020B0604020202020204" pitchFamily="34" charset="0"/>
              </a:rPr>
              <a:t>请在此处输入您的文本</a:t>
            </a:r>
            <a:endParaRPr lang="en-US" altLang="zh-CN" sz="1865" kern="0" dirty="0">
              <a:solidFill>
                <a:srgbClr val="44546B"/>
              </a:solidFill>
              <a:latin typeface="微软雅黑 Light" panose="020B0502040204020203" pitchFamily="34" charset="-122"/>
              <a:ea typeface="微软雅黑 Light" panose="020B0502040204020203"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83861" t="-2049"/>
          <a:stretch>
            <a:fillRect/>
          </a:stretch>
        </p:blipFill>
        <p:spPr>
          <a:xfrm rot="17538079">
            <a:off x="134385" y="22581"/>
            <a:ext cx="1016906" cy="972532"/>
          </a:xfrm>
          <a:prstGeom prst="rect">
            <a:avLst/>
          </a:prstGeom>
        </p:spPr>
      </p:pic>
      <p:sp>
        <p:nvSpPr>
          <p:cNvPr id="9" name="文本框 8"/>
          <p:cNvSpPr txBox="1"/>
          <p:nvPr/>
        </p:nvSpPr>
        <p:spPr>
          <a:xfrm>
            <a:off x="1096993" y="278014"/>
            <a:ext cx="3120555" cy="461665"/>
          </a:xfrm>
          <a:prstGeom prst="rect">
            <a:avLst/>
          </a:prstGeom>
          <a:noFill/>
        </p:spPr>
        <p:txBody>
          <a:bodyPr wrap="square" rtlCol="0">
            <a:spAutoFit/>
          </a:bodyPr>
          <a:lstStyle/>
          <a:p>
            <a:pPr algn="dist"/>
            <a:r>
              <a:rPr lang="zh-CN" altLang="en-US" sz="2400" dirty="0">
                <a:solidFill>
                  <a:srgbClr val="4DA337"/>
                </a:solidFill>
                <a:latin typeface="微软雅黑 Light" panose="020B0502040204020203" pitchFamily="34" charset="-122"/>
                <a:ea typeface="微软雅黑 Light" panose="020B0502040204020203" pitchFamily="34" charset="-122"/>
              </a:rPr>
              <a:t>这里输入您的标题</a:t>
            </a:r>
          </a:p>
        </p:txBody>
      </p:sp>
      <p:pic>
        <p:nvPicPr>
          <p:cNvPr id="53" name="图片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583762" y="4981658"/>
            <a:ext cx="2620497" cy="1874778"/>
          </a:xfrm>
          <a:prstGeom prst="rect">
            <a:avLst/>
          </a:prstGeom>
        </p:spPr>
      </p:pic>
      <p:sp>
        <p:nvSpPr>
          <p:cNvPr id="33" name="Shape 6709"/>
          <p:cNvSpPr/>
          <p:nvPr/>
        </p:nvSpPr>
        <p:spPr>
          <a:xfrm>
            <a:off x="883457" y="2432594"/>
            <a:ext cx="5825319" cy="2541163"/>
          </a:xfrm>
          <a:prstGeom prst="rect">
            <a:avLst/>
          </a:prstGeom>
          <a:solidFill>
            <a:srgbClr val="539F1D"/>
          </a:solidFill>
          <a:ln w="12700" cap="flat">
            <a:noFill/>
            <a:miter lim="400000"/>
          </a:ln>
          <a:effectLst/>
        </p:spPr>
        <p:txBody>
          <a:bodyPr wrap="square" lIns="38100" tIns="38100" rIns="38100" bIns="38100" numCol="1" anchor="ctr">
            <a:noAutofit/>
          </a:bodyPr>
          <a:lstStyle>
            <a:lvl1pPr algn="ctr">
              <a:defRPr sz="3000">
                <a:solidFill>
                  <a:srgbClr val="F6F6F6"/>
                </a:solidFill>
              </a:defRPr>
            </a:lvl1pPr>
          </a:lstStyle>
          <a:p>
            <a:pPr lvl="0">
              <a:defRPr sz="1800">
                <a:solidFill>
                  <a:srgbClr val="000000"/>
                </a:solidFill>
              </a:defRPr>
            </a:pPr>
            <a:endParaRPr lang="en-US" sz="2250">
              <a:latin typeface="华文细黑" panose="02010600040101010101" pitchFamily="2" charset="-122"/>
              <a:ea typeface="华文细黑" panose="02010600040101010101" pitchFamily="2" charset="-122"/>
            </a:endParaRPr>
          </a:p>
        </p:txBody>
      </p:sp>
      <p:pic>
        <p:nvPicPr>
          <p:cNvPr id="59" name="图片 58"/>
          <p:cNvPicPr>
            <a:picLocks noChangeAspect="1"/>
          </p:cNvPicPr>
          <p:nvPr/>
        </p:nvPicPr>
        <p:blipFill rotWithShape="1">
          <a:blip r:embed="rId4" cstate="print">
            <a:extLst>
              <a:ext uri="{28A0092B-C50C-407E-A947-70E740481C1C}">
                <a14:useLocalDpi xmlns:a14="http://schemas.microsoft.com/office/drawing/2010/main" val="0"/>
              </a:ext>
            </a:extLst>
          </a:blip>
          <a:srcRect b="18632"/>
          <a:stretch>
            <a:fillRect/>
          </a:stretch>
        </p:blipFill>
        <p:spPr>
          <a:xfrm>
            <a:off x="5090492" y="2958854"/>
            <a:ext cx="6170012" cy="2823989"/>
          </a:xfrm>
          <a:prstGeom prst="roundRect">
            <a:avLst>
              <a:gd name="adj" fmla="val 1713"/>
            </a:avLst>
          </a:prstGeom>
        </p:spPr>
      </p:pic>
      <p:sp>
        <p:nvSpPr>
          <p:cNvPr id="60" name="矩形 59"/>
          <p:cNvSpPr/>
          <p:nvPr/>
        </p:nvSpPr>
        <p:spPr>
          <a:xfrm>
            <a:off x="6107560" y="2425096"/>
            <a:ext cx="4135876" cy="493823"/>
          </a:xfrm>
          <a:prstGeom prst="rect">
            <a:avLst/>
          </a:prstGeom>
        </p:spPr>
        <p:txBody>
          <a:bodyPr wrap="square">
            <a:spAutoFit/>
          </a:bodyPr>
          <a:lstStyle/>
          <a:p>
            <a:pPr algn="ctr"/>
            <a:r>
              <a:rPr lang="en-US" altLang="zh-CN">
                <a:solidFill>
                  <a:schemeClr val="accent3"/>
                </a:solidFill>
                <a:latin typeface="华文细黑" panose="02010600040101010101" pitchFamily="2" charset="-122"/>
                <a:ea typeface="华文细黑" panose="02010600040101010101" pitchFamily="2" charset="-122"/>
              </a:rPr>
              <a:t>WELCOME TO HERE</a:t>
            </a:r>
            <a:endParaRPr lang="zh-CN" altLang="en-US">
              <a:solidFill>
                <a:schemeClr val="accent3"/>
              </a:solidFill>
              <a:latin typeface="华文细黑" panose="02010600040101010101" pitchFamily="2" charset="-122"/>
              <a:ea typeface="华文细黑" panose="02010600040101010101" pitchFamily="2" charset="-122"/>
            </a:endParaRPr>
          </a:p>
        </p:txBody>
      </p:sp>
      <p:sp>
        <p:nvSpPr>
          <p:cNvPr id="61" name="矩形 60"/>
          <p:cNvSpPr/>
          <p:nvPr/>
        </p:nvSpPr>
        <p:spPr>
          <a:xfrm>
            <a:off x="987867" y="2824039"/>
            <a:ext cx="3968708" cy="1652756"/>
          </a:xfrm>
          <a:prstGeom prst="rect">
            <a:avLst/>
          </a:prstGeom>
        </p:spPr>
        <p:txBody>
          <a:bodyPr wrap="square" lIns="91436" tIns="45718" rIns="91436" bIns="45718">
            <a:spAutoFit/>
          </a:bodyPr>
          <a:lstStyle/>
          <a:p>
            <a:pPr>
              <a:lnSpc>
                <a:spcPct val="130000"/>
              </a:lnSpc>
            </a:pPr>
            <a:r>
              <a:rPr lang="zh-CN" altLang="en-US" sz="2400" b="1" dirty="0">
                <a:solidFill>
                  <a:schemeClr val="bg1"/>
                </a:solidFill>
                <a:latin typeface="微软雅黑 Light" panose="020B0502040204020203" pitchFamily="34" charset="-122"/>
                <a:ea typeface="微软雅黑 Light" panose="020B0502040204020203" pitchFamily="34" charset="-122"/>
              </a:rPr>
              <a:t>添加小标题</a:t>
            </a:r>
            <a:endParaRPr lang="en-US" altLang="zh-CN" sz="2400" b="1" dirty="0">
              <a:solidFill>
                <a:schemeClr val="bg1"/>
              </a:solidFill>
              <a:latin typeface="微软雅黑 Light" panose="020B0502040204020203" pitchFamily="34" charset="-122"/>
              <a:ea typeface="微软雅黑 Light" panose="020B0502040204020203" pitchFamily="34" charset="-122"/>
            </a:endParaRPr>
          </a:p>
          <a:p>
            <a:pPr>
              <a:lnSpc>
                <a:spcPct val="130000"/>
              </a:lnSpc>
            </a:pPr>
            <a:r>
              <a:rPr lang="zh-CN" altLang="en-US" dirty="0">
                <a:solidFill>
                  <a:schemeClr val="bg1"/>
                </a:solidFill>
                <a:latin typeface="微软雅黑 Light" panose="020B0502040204020203" pitchFamily="34" charset="-122"/>
                <a:ea typeface="微软雅黑 Light" panose="020B0502040204020203" pitchFamily="34" charset="-122"/>
              </a:rPr>
              <a:t>论文就是用来进行科学研究和描述科研成果的文章，简称之为论文。它既是探讨问题进行科学研究的一种手段</a:t>
            </a:r>
            <a:endParaRPr lang="en-US" altLang="zh-CN"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83861" t="-2049"/>
          <a:stretch>
            <a:fillRect/>
          </a:stretch>
        </p:blipFill>
        <p:spPr>
          <a:xfrm rot="17538079">
            <a:off x="134385" y="22581"/>
            <a:ext cx="1016906" cy="972532"/>
          </a:xfrm>
          <a:prstGeom prst="rect">
            <a:avLst/>
          </a:prstGeom>
        </p:spPr>
      </p:pic>
      <p:sp>
        <p:nvSpPr>
          <p:cNvPr id="9" name="文本框 8"/>
          <p:cNvSpPr txBox="1"/>
          <p:nvPr/>
        </p:nvSpPr>
        <p:spPr>
          <a:xfrm>
            <a:off x="1096993" y="278014"/>
            <a:ext cx="3120555" cy="461665"/>
          </a:xfrm>
          <a:prstGeom prst="rect">
            <a:avLst/>
          </a:prstGeom>
          <a:noFill/>
        </p:spPr>
        <p:txBody>
          <a:bodyPr wrap="square" rtlCol="0">
            <a:spAutoFit/>
          </a:bodyPr>
          <a:lstStyle/>
          <a:p>
            <a:pPr algn="dist"/>
            <a:r>
              <a:rPr lang="zh-CN" altLang="en-US" sz="2400" dirty="0">
                <a:solidFill>
                  <a:srgbClr val="4DA337"/>
                </a:solidFill>
                <a:latin typeface="微软雅黑 Light" panose="020B0502040204020203" pitchFamily="34" charset="-122"/>
                <a:ea typeface="微软雅黑 Light" panose="020B0502040204020203" pitchFamily="34" charset="-122"/>
              </a:rPr>
              <a:t>这里输入您的标题</a:t>
            </a:r>
          </a:p>
        </p:txBody>
      </p:sp>
      <p:pic>
        <p:nvPicPr>
          <p:cNvPr id="53" name="图片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583762" y="4981658"/>
            <a:ext cx="2620497" cy="1874778"/>
          </a:xfrm>
          <a:prstGeom prst="rect">
            <a:avLst/>
          </a:prstGeom>
        </p:spPr>
      </p:pic>
      <p:grpSp>
        <p:nvGrpSpPr>
          <p:cNvPr id="730" name="组合 729"/>
          <p:cNvGrpSpPr/>
          <p:nvPr/>
        </p:nvGrpSpPr>
        <p:grpSpPr>
          <a:xfrm>
            <a:off x="4346296" y="1111289"/>
            <a:ext cx="3499407" cy="5600831"/>
            <a:chOff x="4346296" y="1081401"/>
            <a:chExt cx="3499407" cy="5600831"/>
          </a:xfrm>
        </p:grpSpPr>
        <p:grpSp>
          <p:nvGrpSpPr>
            <p:cNvPr id="731" name="组合 730"/>
            <p:cNvGrpSpPr/>
            <p:nvPr/>
          </p:nvGrpSpPr>
          <p:grpSpPr>
            <a:xfrm>
              <a:off x="4653036" y="1081401"/>
              <a:ext cx="2885926" cy="3587774"/>
              <a:chOff x="5099835" y="1081401"/>
              <a:chExt cx="2885926" cy="3587774"/>
            </a:xfrm>
          </p:grpSpPr>
          <p:sp>
            <p:nvSpPr>
              <p:cNvPr id="757" name="Freeform 5"/>
              <p:cNvSpPr/>
              <p:nvPr/>
            </p:nvSpPr>
            <p:spPr bwMode="auto">
              <a:xfrm>
                <a:off x="5099835" y="1081401"/>
                <a:ext cx="2862480" cy="3587774"/>
              </a:xfrm>
              <a:custGeom>
                <a:avLst/>
                <a:gdLst>
                  <a:gd name="T0" fmla="*/ 249 w 498"/>
                  <a:gd name="T1" fmla="*/ 0 h 625"/>
                  <a:gd name="T2" fmla="*/ 0 w 498"/>
                  <a:gd name="T3" fmla="*/ 240 h 625"/>
                  <a:gd name="T4" fmla="*/ 17 w 498"/>
                  <a:gd name="T5" fmla="*/ 328 h 625"/>
                  <a:gd name="T6" fmla="*/ 17 w 498"/>
                  <a:gd name="T7" fmla="*/ 328 h 625"/>
                  <a:gd name="T8" fmla="*/ 31 w 498"/>
                  <a:gd name="T9" fmla="*/ 356 h 625"/>
                  <a:gd name="T10" fmla="*/ 95 w 498"/>
                  <a:gd name="T11" fmla="*/ 488 h 625"/>
                  <a:gd name="T12" fmla="*/ 108 w 498"/>
                  <a:gd name="T13" fmla="*/ 539 h 625"/>
                  <a:gd name="T14" fmla="*/ 115 w 498"/>
                  <a:gd name="T15" fmla="*/ 588 h 625"/>
                  <a:gd name="T16" fmla="*/ 153 w 498"/>
                  <a:gd name="T17" fmla="*/ 625 h 625"/>
                  <a:gd name="T18" fmla="*/ 249 w 498"/>
                  <a:gd name="T19" fmla="*/ 625 h 625"/>
                  <a:gd name="T20" fmla="*/ 344 w 498"/>
                  <a:gd name="T21" fmla="*/ 625 h 625"/>
                  <a:gd name="T22" fmla="*/ 382 w 498"/>
                  <a:gd name="T23" fmla="*/ 588 h 625"/>
                  <a:gd name="T24" fmla="*/ 390 w 498"/>
                  <a:gd name="T25" fmla="*/ 539 h 625"/>
                  <a:gd name="T26" fmla="*/ 403 w 498"/>
                  <a:gd name="T27" fmla="*/ 488 h 625"/>
                  <a:gd name="T28" fmla="*/ 467 w 498"/>
                  <a:gd name="T29" fmla="*/ 356 h 625"/>
                  <a:gd name="T30" fmla="*/ 480 w 498"/>
                  <a:gd name="T31" fmla="*/ 328 h 625"/>
                  <a:gd name="T32" fmla="*/ 480 w 498"/>
                  <a:gd name="T33" fmla="*/ 328 h 625"/>
                  <a:gd name="T34" fmla="*/ 498 w 498"/>
                  <a:gd name="T35" fmla="*/ 240 h 625"/>
                  <a:gd name="T36" fmla="*/ 249 w 498"/>
                  <a:gd name="T37"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rgbClr val="F1F1F1"/>
              </a:solidFill>
              <a:ln>
                <a:noFill/>
              </a:ln>
              <a:effectLst>
                <a:outerShdw blurRad="139700" sx="102000" sy="102000" algn="ctr" rotWithShape="0">
                  <a:prstClr val="black">
                    <a:alpha val="27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nvGrpSpPr>
              <p:cNvPr id="758" name="组合 757"/>
              <p:cNvGrpSpPr/>
              <p:nvPr/>
            </p:nvGrpSpPr>
            <p:grpSpPr>
              <a:xfrm>
                <a:off x="5114297" y="1107869"/>
                <a:ext cx="2871464" cy="3473240"/>
                <a:chOff x="5130803" y="2244729"/>
                <a:chExt cx="1924051" cy="2327279"/>
              </a:xfrm>
              <a:gradFill flip="none" rotWithShape="1">
                <a:gsLst>
                  <a:gs pos="100000">
                    <a:srgbClr val="3D9600"/>
                  </a:gs>
                  <a:gs pos="0">
                    <a:srgbClr val="3D9600"/>
                  </a:gs>
                  <a:gs pos="49000">
                    <a:srgbClr val="7FC44C"/>
                  </a:gs>
                </a:gsLst>
                <a:lin ang="5400000" scaled="1"/>
                <a:tileRect/>
              </a:gradFill>
            </p:grpSpPr>
            <p:sp>
              <p:nvSpPr>
                <p:cNvPr id="759" name="Rectangle 6"/>
                <p:cNvSpPr>
                  <a:spLocks noChangeArrowheads="1"/>
                </p:cNvSpPr>
                <p:nvPr/>
              </p:nvSpPr>
              <p:spPr bwMode="auto">
                <a:xfrm>
                  <a:off x="6084891" y="3900494"/>
                  <a:ext cx="19050" cy="587376"/>
                </a:xfrm>
                <a:prstGeom prst="rect">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60" name="Freeform 7"/>
                <p:cNvSpPr/>
                <p:nvPr/>
              </p:nvSpPr>
              <p:spPr bwMode="auto">
                <a:xfrm>
                  <a:off x="6092828" y="4476758"/>
                  <a:ext cx="271463" cy="30163"/>
                </a:xfrm>
                <a:custGeom>
                  <a:avLst/>
                  <a:gdLst>
                    <a:gd name="T0" fmla="*/ 171 w 171"/>
                    <a:gd name="T1" fmla="*/ 19 h 19"/>
                    <a:gd name="T2" fmla="*/ 0 w 171"/>
                    <a:gd name="T3" fmla="*/ 12 h 19"/>
                    <a:gd name="T4" fmla="*/ 0 w 171"/>
                    <a:gd name="T5" fmla="*/ 0 h 19"/>
                    <a:gd name="T6" fmla="*/ 171 w 171"/>
                    <a:gd name="T7" fmla="*/ 7 h 19"/>
                    <a:gd name="T8" fmla="*/ 171 w 171"/>
                    <a:gd name="T9" fmla="*/ 19 h 19"/>
                  </a:gdLst>
                  <a:ahLst/>
                  <a:cxnLst>
                    <a:cxn ang="0">
                      <a:pos x="T0" y="T1"/>
                    </a:cxn>
                    <a:cxn ang="0">
                      <a:pos x="T2" y="T3"/>
                    </a:cxn>
                    <a:cxn ang="0">
                      <a:pos x="T4" y="T5"/>
                    </a:cxn>
                    <a:cxn ang="0">
                      <a:pos x="T6" y="T7"/>
                    </a:cxn>
                    <a:cxn ang="0">
                      <a:pos x="T8" y="T9"/>
                    </a:cxn>
                  </a:cxnLst>
                  <a:rect l="0" t="0" r="r" b="b"/>
                  <a:pathLst>
                    <a:path w="171" h="19">
                      <a:moveTo>
                        <a:pt x="171" y="19"/>
                      </a:moveTo>
                      <a:lnTo>
                        <a:pt x="0" y="12"/>
                      </a:lnTo>
                      <a:lnTo>
                        <a:pt x="0" y="0"/>
                      </a:lnTo>
                      <a:lnTo>
                        <a:pt x="171" y="7"/>
                      </a:lnTo>
                      <a:lnTo>
                        <a:pt x="171" y="19"/>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61" name="Freeform 8"/>
                <p:cNvSpPr/>
                <p:nvPr/>
              </p:nvSpPr>
              <p:spPr bwMode="auto">
                <a:xfrm>
                  <a:off x="5888041" y="4221170"/>
                  <a:ext cx="207963" cy="271463"/>
                </a:xfrm>
                <a:custGeom>
                  <a:avLst/>
                  <a:gdLst>
                    <a:gd name="T0" fmla="*/ 121 w 131"/>
                    <a:gd name="T1" fmla="*/ 171 h 171"/>
                    <a:gd name="T2" fmla="*/ 0 w 131"/>
                    <a:gd name="T3" fmla="*/ 7 h 171"/>
                    <a:gd name="T4" fmla="*/ 10 w 131"/>
                    <a:gd name="T5" fmla="*/ 0 h 171"/>
                    <a:gd name="T6" fmla="*/ 131 w 131"/>
                    <a:gd name="T7" fmla="*/ 164 h 171"/>
                    <a:gd name="T8" fmla="*/ 121 w 131"/>
                    <a:gd name="T9" fmla="*/ 171 h 171"/>
                  </a:gdLst>
                  <a:ahLst/>
                  <a:cxnLst>
                    <a:cxn ang="0">
                      <a:pos x="T0" y="T1"/>
                    </a:cxn>
                    <a:cxn ang="0">
                      <a:pos x="T2" y="T3"/>
                    </a:cxn>
                    <a:cxn ang="0">
                      <a:pos x="T4" y="T5"/>
                    </a:cxn>
                    <a:cxn ang="0">
                      <a:pos x="T6" y="T7"/>
                    </a:cxn>
                    <a:cxn ang="0">
                      <a:pos x="T8" y="T9"/>
                    </a:cxn>
                  </a:cxnLst>
                  <a:rect l="0" t="0" r="r" b="b"/>
                  <a:pathLst>
                    <a:path w="131" h="171">
                      <a:moveTo>
                        <a:pt x="121" y="171"/>
                      </a:moveTo>
                      <a:lnTo>
                        <a:pt x="0" y="7"/>
                      </a:lnTo>
                      <a:lnTo>
                        <a:pt x="10" y="0"/>
                      </a:lnTo>
                      <a:lnTo>
                        <a:pt x="131" y="164"/>
                      </a:lnTo>
                      <a:lnTo>
                        <a:pt x="121" y="171"/>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62" name="Freeform 9"/>
                <p:cNvSpPr/>
                <p:nvPr/>
              </p:nvSpPr>
              <p:spPr bwMode="auto">
                <a:xfrm>
                  <a:off x="6080128" y="4251332"/>
                  <a:ext cx="306388" cy="241300"/>
                </a:xfrm>
                <a:custGeom>
                  <a:avLst/>
                  <a:gdLst>
                    <a:gd name="T0" fmla="*/ 8 w 193"/>
                    <a:gd name="T1" fmla="*/ 152 h 152"/>
                    <a:gd name="T2" fmla="*/ 0 w 193"/>
                    <a:gd name="T3" fmla="*/ 142 h 152"/>
                    <a:gd name="T4" fmla="*/ 186 w 193"/>
                    <a:gd name="T5" fmla="*/ 0 h 152"/>
                    <a:gd name="T6" fmla="*/ 193 w 193"/>
                    <a:gd name="T7" fmla="*/ 9 h 152"/>
                    <a:gd name="T8" fmla="*/ 8 w 193"/>
                    <a:gd name="T9" fmla="*/ 152 h 152"/>
                  </a:gdLst>
                  <a:ahLst/>
                  <a:cxnLst>
                    <a:cxn ang="0">
                      <a:pos x="T0" y="T1"/>
                    </a:cxn>
                    <a:cxn ang="0">
                      <a:pos x="T2" y="T3"/>
                    </a:cxn>
                    <a:cxn ang="0">
                      <a:pos x="T4" y="T5"/>
                    </a:cxn>
                    <a:cxn ang="0">
                      <a:pos x="T6" y="T7"/>
                    </a:cxn>
                    <a:cxn ang="0">
                      <a:pos x="T8" y="T9"/>
                    </a:cxn>
                  </a:cxnLst>
                  <a:rect l="0" t="0" r="r" b="b"/>
                  <a:pathLst>
                    <a:path w="193" h="152">
                      <a:moveTo>
                        <a:pt x="8" y="152"/>
                      </a:moveTo>
                      <a:lnTo>
                        <a:pt x="0" y="142"/>
                      </a:lnTo>
                      <a:lnTo>
                        <a:pt x="186" y="0"/>
                      </a:lnTo>
                      <a:lnTo>
                        <a:pt x="193" y="9"/>
                      </a:lnTo>
                      <a:lnTo>
                        <a:pt x="8" y="152"/>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63" name="Freeform 10"/>
                <p:cNvSpPr/>
                <p:nvPr/>
              </p:nvSpPr>
              <p:spPr bwMode="auto">
                <a:xfrm>
                  <a:off x="5665791" y="4481520"/>
                  <a:ext cx="422275" cy="30163"/>
                </a:xfrm>
                <a:custGeom>
                  <a:avLst/>
                  <a:gdLst>
                    <a:gd name="T0" fmla="*/ 0 w 266"/>
                    <a:gd name="T1" fmla="*/ 19 h 19"/>
                    <a:gd name="T2" fmla="*/ 0 w 266"/>
                    <a:gd name="T3" fmla="*/ 7 h 19"/>
                    <a:gd name="T4" fmla="*/ 266 w 266"/>
                    <a:gd name="T5" fmla="*/ 0 h 19"/>
                    <a:gd name="T6" fmla="*/ 266 w 266"/>
                    <a:gd name="T7" fmla="*/ 11 h 19"/>
                    <a:gd name="T8" fmla="*/ 0 w 266"/>
                    <a:gd name="T9" fmla="*/ 19 h 19"/>
                  </a:gdLst>
                  <a:ahLst/>
                  <a:cxnLst>
                    <a:cxn ang="0">
                      <a:pos x="T0" y="T1"/>
                    </a:cxn>
                    <a:cxn ang="0">
                      <a:pos x="T2" y="T3"/>
                    </a:cxn>
                    <a:cxn ang="0">
                      <a:pos x="T4" y="T5"/>
                    </a:cxn>
                    <a:cxn ang="0">
                      <a:pos x="T6" y="T7"/>
                    </a:cxn>
                    <a:cxn ang="0">
                      <a:pos x="T8" y="T9"/>
                    </a:cxn>
                  </a:cxnLst>
                  <a:rect l="0" t="0" r="r" b="b"/>
                  <a:pathLst>
                    <a:path w="266" h="19">
                      <a:moveTo>
                        <a:pt x="0" y="19"/>
                      </a:moveTo>
                      <a:lnTo>
                        <a:pt x="0" y="7"/>
                      </a:lnTo>
                      <a:lnTo>
                        <a:pt x="266" y="0"/>
                      </a:lnTo>
                      <a:lnTo>
                        <a:pt x="266" y="11"/>
                      </a:lnTo>
                      <a:lnTo>
                        <a:pt x="0" y="19"/>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64" name="Freeform 11"/>
                <p:cNvSpPr/>
                <p:nvPr/>
              </p:nvSpPr>
              <p:spPr bwMode="auto">
                <a:xfrm>
                  <a:off x="5567366" y="4183070"/>
                  <a:ext cx="106363" cy="320676"/>
                </a:xfrm>
                <a:custGeom>
                  <a:avLst/>
                  <a:gdLst>
                    <a:gd name="T0" fmla="*/ 55 w 67"/>
                    <a:gd name="T1" fmla="*/ 202 h 202"/>
                    <a:gd name="T2" fmla="*/ 0 w 67"/>
                    <a:gd name="T3" fmla="*/ 2 h 202"/>
                    <a:gd name="T4" fmla="*/ 12 w 67"/>
                    <a:gd name="T5" fmla="*/ 0 h 202"/>
                    <a:gd name="T6" fmla="*/ 67 w 67"/>
                    <a:gd name="T7" fmla="*/ 199 h 202"/>
                    <a:gd name="T8" fmla="*/ 55 w 67"/>
                    <a:gd name="T9" fmla="*/ 202 h 202"/>
                  </a:gdLst>
                  <a:ahLst/>
                  <a:cxnLst>
                    <a:cxn ang="0">
                      <a:pos x="T0" y="T1"/>
                    </a:cxn>
                    <a:cxn ang="0">
                      <a:pos x="T2" y="T3"/>
                    </a:cxn>
                    <a:cxn ang="0">
                      <a:pos x="T4" y="T5"/>
                    </a:cxn>
                    <a:cxn ang="0">
                      <a:pos x="T6" y="T7"/>
                    </a:cxn>
                    <a:cxn ang="0">
                      <a:pos x="T8" y="T9"/>
                    </a:cxn>
                  </a:cxnLst>
                  <a:rect l="0" t="0" r="r" b="b"/>
                  <a:pathLst>
                    <a:path w="67" h="202">
                      <a:moveTo>
                        <a:pt x="55" y="202"/>
                      </a:moveTo>
                      <a:lnTo>
                        <a:pt x="0" y="2"/>
                      </a:lnTo>
                      <a:lnTo>
                        <a:pt x="12" y="0"/>
                      </a:lnTo>
                      <a:lnTo>
                        <a:pt x="67" y="199"/>
                      </a:lnTo>
                      <a:lnTo>
                        <a:pt x="55" y="202"/>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65" name="Freeform 12"/>
                <p:cNvSpPr/>
                <p:nvPr/>
              </p:nvSpPr>
              <p:spPr bwMode="auto">
                <a:xfrm>
                  <a:off x="5654678" y="4224345"/>
                  <a:ext cx="244475" cy="279400"/>
                </a:xfrm>
                <a:custGeom>
                  <a:avLst/>
                  <a:gdLst>
                    <a:gd name="T0" fmla="*/ 9 w 154"/>
                    <a:gd name="T1" fmla="*/ 176 h 176"/>
                    <a:gd name="T2" fmla="*/ 0 w 154"/>
                    <a:gd name="T3" fmla="*/ 169 h 176"/>
                    <a:gd name="T4" fmla="*/ 147 w 154"/>
                    <a:gd name="T5" fmla="*/ 0 h 176"/>
                    <a:gd name="T6" fmla="*/ 154 w 154"/>
                    <a:gd name="T7" fmla="*/ 7 h 176"/>
                    <a:gd name="T8" fmla="*/ 9 w 154"/>
                    <a:gd name="T9" fmla="*/ 176 h 176"/>
                  </a:gdLst>
                  <a:ahLst/>
                  <a:cxnLst>
                    <a:cxn ang="0">
                      <a:pos x="T0" y="T1"/>
                    </a:cxn>
                    <a:cxn ang="0">
                      <a:pos x="T2" y="T3"/>
                    </a:cxn>
                    <a:cxn ang="0">
                      <a:pos x="T4" y="T5"/>
                    </a:cxn>
                    <a:cxn ang="0">
                      <a:pos x="T6" y="T7"/>
                    </a:cxn>
                    <a:cxn ang="0">
                      <a:pos x="T8" y="T9"/>
                    </a:cxn>
                  </a:cxnLst>
                  <a:rect l="0" t="0" r="r" b="b"/>
                  <a:pathLst>
                    <a:path w="154" h="176">
                      <a:moveTo>
                        <a:pt x="9" y="176"/>
                      </a:moveTo>
                      <a:lnTo>
                        <a:pt x="0" y="169"/>
                      </a:lnTo>
                      <a:lnTo>
                        <a:pt x="147" y="0"/>
                      </a:lnTo>
                      <a:lnTo>
                        <a:pt x="154" y="7"/>
                      </a:lnTo>
                      <a:lnTo>
                        <a:pt x="9" y="176"/>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66" name="Freeform 13"/>
                <p:cNvSpPr/>
                <p:nvPr/>
              </p:nvSpPr>
              <p:spPr bwMode="auto">
                <a:xfrm>
                  <a:off x="5572128" y="4175132"/>
                  <a:ext cx="323850" cy="57150"/>
                </a:xfrm>
                <a:custGeom>
                  <a:avLst/>
                  <a:gdLst>
                    <a:gd name="T0" fmla="*/ 204 w 204"/>
                    <a:gd name="T1" fmla="*/ 36 h 36"/>
                    <a:gd name="T2" fmla="*/ 0 w 204"/>
                    <a:gd name="T3" fmla="*/ 10 h 36"/>
                    <a:gd name="T4" fmla="*/ 2 w 204"/>
                    <a:gd name="T5" fmla="*/ 0 h 36"/>
                    <a:gd name="T6" fmla="*/ 204 w 204"/>
                    <a:gd name="T7" fmla="*/ 26 h 36"/>
                    <a:gd name="T8" fmla="*/ 204 w 204"/>
                    <a:gd name="T9" fmla="*/ 36 h 36"/>
                  </a:gdLst>
                  <a:ahLst/>
                  <a:cxnLst>
                    <a:cxn ang="0">
                      <a:pos x="T0" y="T1"/>
                    </a:cxn>
                    <a:cxn ang="0">
                      <a:pos x="T2" y="T3"/>
                    </a:cxn>
                    <a:cxn ang="0">
                      <a:pos x="T4" y="T5"/>
                    </a:cxn>
                    <a:cxn ang="0">
                      <a:pos x="T6" y="T7"/>
                    </a:cxn>
                    <a:cxn ang="0">
                      <a:pos x="T8" y="T9"/>
                    </a:cxn>
                  </a:cxnLst>
                  <a:rect l="0" t="0" r="r" b="b"/>
                  <a:pathLst>
                    <a:path w="204" h="36">
                      <a:moveTo>
                        <a:pt x="204" y="36"/>
                      </a:moveTo>
                      <a:lnTo>
                        <a:pt x="0" y="10"/>
                      </a:lnTo>
                      <a:lnTo>
                        <a:pt x="2" y="0"/>
                      </a:lnTo>
                      <a:lnTo>
                        <a:pt x="204" y="26"/>
                      </a:lnTo>
                      <a:lnTo>
                        <a:pt x="204" y="36"/>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67" name="Freeform 14"/>
                <p:cNvSpPr/>
                <p:nvPr/>
              </p:nvSpPr>
              <p:spPr bwMode="auto">
                <a:xfrm>
                  <a:off x="5888041" y="3900494"/>
                  <a:ext cx="211138" cy="328613"/>
                </a:xfrm>
                <a:custGeom>
                  <a:avLst/>
                  <a:gdLst>
                    <a:gd name="T0" fmla="*/ 10 w 133"/>
                    <a:gd name="T1" fmla="*/ 207 h 207"/>
                    <a:gd name="T2" fmla="*/ 0 w 133"/>
                    <a:gd name="T3" fmla="*/ 199 h 207"/>
                    <a:gd name="T4" fmla="*/ 124 w 133"/>
                    <a:gd name="T5" fmla="*/ 0 h 207"/>
                    <a:gd name="T6" fmla="*/ 133 w 133"/>
                    <a:gd name="T7" fmla="*/ 7 h 207"/>
                    <a:gd name="T8" fmla="*/ 10 w 133"/>
                    <a:gd name="T9" fmla="*/ 207 h 207"/>
                  </a:gdLst>
                  <a:ahLst/>
                  <a:cxnLst>
                    <a:cxn ang="0">
                      <a:pos x="T0" y="T1"/>
                    </a:cxn>
                    <a:cxn ang="0">
                      <a:pos x="T2" y="T3"/>
                    </a:cxn>
                    <a:cxn ang="0">
                      <a:pos x="T4" y="T5"/>
                    </a:cxn>
                    <a:cxn ang="0">
                      <a:pos x="T6" y="T7"/>
                    </a:cxn>
                    <a:cxn ang="0">
                      <a:pos x="T8" y="T9"/>
                    </a:cxn>
                  </a:cxnLst>
                  <a:rect l="0" t="0" r="r" b="b"/>
                  <a:pathLst>
                    <a:path w="133" h="207">
                      <a:moveTo>
                        <a:pt x="10" y="207"/>
                      </a:moveTo>
                      <a:lnTo>
                        <a:pt x="0" y="199"/>
                      </a:lnTo>
                      <a:lnTo>
                        <a:pt x="124" y="0"/>
                      </a:lnTo>
                      <a:lnTo>
                        <a:pt x="133" y="7"/>
                      </a:lnTo>
                      <a:lnTo>
                        <a:pt x="10" y="207"/>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68" name="Freeform 15"/>
                <p:cNvSpPr/>
                <p:nvPr/>
              </p:nvSpPr>
              <p:spPr bwMode="auto">
                <a:xfrm>
                  <a:off x="6372229" y="4078295"/>
                  <a:ext cx="247650" cy="187325"/>
                </a:xfrm>
                <a:custGeom>
                  <a:avLst/>
                  <a:gdLst>
                    <a:gd name="T0" fmla="*/ 7 w 156"/>
                    <a:gd name="T1" fmla="*/ 118 h 118"/>
                    <a:gd name="T2" fmla="*/ 0 w 156"/>
                    <a:gd name="T3" fmla="*/ 109 h 118"/>
                    <a:gd name="T4" fmla="*/ 149 w 156"/>
                    <a:gd name="T5" fmla="*/ 0 h 118"/>
                    <a:gd name="T6" fmla="*/ 156 w 156"/>
                    <a:gd name="T7" fmla="*/ 7 h 118"/>
                    <a:gd name="T8" fmla="*/ 7 w 156"/>
                    <a:gd name="T9" fmla="*/ 118 h 118"/>
                  </a:gdLst>
                  <a:ahLst/>
                  <a:cxnLst>
                    <a:cxn ang="0">
                      <a:pos x="T0" y="T1"/>
                    </a:cxn>
                    <a:cxn ang="0">
                      <a:pos x="T2" y="T3"/>
                    </a:cxn>
                    <a:cxn ang="0">
                      <a:pos x="T4" y="T5"/>
                    </a:cxn>
                    <a:cxn ang="0">
                      <a:pos x="T6" y="T7"/>
                    </a:cxn>
                    <a:cxn ang="0">
                      <a:pos x="T8" y="T9"/>
                    </a:cxn>
                  </a:cxnLst>
                  <a:rect l="0" t="0" r="r" b="b"/>
                  <a:pathLst>
                    <a:path w="156" h="118">
                      <a:moveTo>
                        <a:pt x="7" y="118"/>
                      </a:moveTo>
                      <a:lnTo>
                        <a:pt x="0" y="109"/>
                      </a:lnTo>
                      <a:lnTo>
                        <a:pt x="149" y="0"/>
                      </a:lnTo>
                      <a:lnTo>
                        <a:pt x="156" y="7"/>
                      </a:lnTo>
                      <a:lnTo>
                        <a:pt x="7" y="118"/>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69" name="Freeform 16"/>
                <p:cNvSpPr/>
                <p:nvPr/>
              </p:nvSpPr>
              <p:spPr bwMode="auto">
                <a:xfrm>
                  <a:off x="6356354" y="4262445"/>
                  <a:ext cx="30163" cy="230188"/>
                </a:xfrm>
                <a:custGeom>
                  <a:avLst/>
                  <a:gdLst>
                    <a:gd name="T0" fmla="*/ 12 w 19"/>
                    <a:gd name="T1" fmla="*/ 145 h 145"/>
                    <a:gd name="T2" fmla="*/ 0 w 19"/>
                    <a:gd name="T3" fmla="*/ 145 h 145"/>
                    <a:gd name="T4" fmla="*/ 7 w 19"/>
                    <a:gd name="T5" fmla="*/ 0 h 145"/>
                    <a:gd name="T6" fmla="*/ 19 w 19"/>
                    <a:gd name="T7" fmla="*/ 0 h 145"/>
                    <a:gd name="T8" fmla="*/ 12 w 19"/>
                    <a:gd name="T9" fmla="*/ 145 h 145"/>
                  </a:gdLst>
                  <a:ahLst/>
                  <a:cxnLst>
                    <a:cxn ang="0">
                      <a:pos x="T0" y="T1"/>
                    </a:cxn>
                    <a:cxn ang="0">
                      <a:pos x="T2" y="T3"/>
                    </a:cxn>
                    <a:cxn ang="0">
                      <a:pos x="T4" y="T5"/>
                    </a:cxn>
                    <a:cxn ang="0">
                      <a:pos x="T6" y="T7"/>
                    </a:cxn>
                    <a:cxn ang="0">
                      <a:pos x="T8" y="T9"/>
                    </a:cxn>
                  </a:cxnLst>
                  <a:rect l="0" t="0" r="r" b="b"/>
                  <a:pathLst>
                    <a:path w="19" h="145">
                      <a:moveTo>
                        <a:pt x="12" y="145"/>
                      </a:moveTo>
                      <a:lnTo>
                        <a:pt x="0" y="145"/>
                      </a:lnTo>
                      <a:lnTo>
                        <a:pt x="7" y="0"/>
                      </a:lnTo>
                      <a:lnTo>
                        <a:pt x="19" y="0"/>
                      </a:lnTo>
                      <a:lnTo>
                        <a:pt x="12" y="145"/>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70" name="Freeform 17"/>
                <p:cNvSpPr/>
                <p:nvPr/>
              </p:nvSpPr>
              <p:spPr bwMode="auto">
                <a:xfrm>
                  <a:off x="5899153" y="4210057"/>
                  <a:ext cx="476250" cy="63500"/>
                </a:xfrm>
                <a:custGeom>
                  <a:avLst/>
                  <a:gdLst>
                    <a:gd name="T0" fmla="*/ 300 w 300"/>
                    <a:gd name="T1" fmla="*/ 40 h 40"/>
                    <a:gd name="T2" fmla="*/ 0 w 300"/>
                    <a:gd name="T3" fmla="*/ 9 h 40"/>
                    <a:gd name="T4" fmla="*/ 0 w 300"/>
                    <a:gd name="T5" fmla="*/ 0 h 40"/>
                    <a:gd name="T6" fmla="*/ 300 w 300"/>
                    <a:gd name="T7" fmla="*/ 28 h 40"/>
                    <a:gd name="T8" fmla="*/ 300 w 300"/>
                    <a:gd name="T9" fmla="*/ 40 h 40"/>
                  </a:gdLst>
                  <a:ahLst/>
                  <a:cxnLst>
                    <a:cxn ang="0">
                      <a:pos x="T0" y="T1"/>
                    </a:cxn>
                    <a:cxn ang="0">
                      <a:pos x="T2" y="T3"/>
                    </a:cxn>
                    <a:cxn ang="0">
                      <a:pos x="T4" y="T5"/>
                    </a:cxn>
                    <a:cxn ang="0">
                      <a:pos x="T6" y="T7"/>
                    </a:cxn>
                    <a:cxn ang="0">
                      <a:pos x="T8" y="T9"/>
                    </a:cxn>
                  </a:cxnLst>
                  <a:rect l="0" t="0" r="r" b="b"/>
                  <a:pathLst>
                    <a:path w="300" h="40">
                      <a:moveTo>
                        <a:pt x="300" y="40"/>
                      </a:moveTo>
                      <a:lnTo>
                        <a:pt x="0" y="9"/>
                      </a:lnTo>
                      <a:lnTo>
                        <a:pt x="0" y="0"/>
                      </a:lnTo>
                      <a:lnTo>
                        <a:pt x="300" y="28"/>
                      </a:lnTo>
                      <a:lnTo>
                        <a:pt x="300" y="40"/>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71" name="Freeform 18"/>
                <p:cNvSpPr/>
                <p:nvPr/>
              </p:nvSpPr>
              <p:spPr bwMode="auto">
                <a:xfrm>
                  <a:off x="6364291" y="3941769"/>
                  <a:ext cx="22225" cy="317501"/>
                </a:xfrm>
                <a:custGeom>
                  <a:avLst/>
                  <a:gdLst>
                    <a:gd name="T0" fmla="*/ 2 w 14"/>
                    <a:gd name="T1" fmla="*/ 200 h 200"/>
                    <a:gd name="T2" fmla="*/ 0 w 14"/>
                    <a:gd name="T3" fmla="*/ 0 h 200"/>
                    <a:gd name="T4" fmla="*/ 12 w 14"/>
                    <a:gd name="T5" fmla="*/ 0 h 200"/>
                    <a:gd name="T6" fmla="*/ 14 w 14"/>
                    <a:gd name="T7" fmla="*/ 200 h 200"/>
                    <a:gd name="T8" fmla="*/ 2 w 14"/>
                    <a:gd name="T9" fmla="*/ 200 h 200"/>
                  </a:gdLst>
                  <a:ahLst/>
                  <a:cxnLst>
                    <a:cxn ang="0">
                      <a:pos x="T0" y="T1"/>
                    </a:cxn>
                    <a:cxn ang="0">
                      <a:pos x="T2" y="T3"/>
                    </a:cxn>
                    <a:cxn ang="0">
                      <a:pos x="T4" y="T5"/>
                    </a:cxn>
                    <a:cxn ang="0">
                      <a:pos x="T6" y="T7"/>
                    </a:cxn>
                    <a:cxn ang="0">
                      <a:pos x="T8" y="T9"/>
                    </a:cxn>
                  </a:cxnLst>
                  <a:rect l="0" t="0" r="r" b="b"/>
                  <a:pathLst>
                    <a:path w="14" h="200">
                      <a:moveTo>
                        <a:pt x="2" y="200"/>
                      </a:moveTo>
                      <a:lnTo>
                        <a:pt x="0" y="0"/>
                      </a:lnTo>
                      <a:lnTo>
                        <a:pt x="12" y="0"/>
                      </a:lnTo>
                      <a:lnTo>
                        <a:pt x="14" y="200"/>
                      </a:lnTo>
                      <a:lnTo>
                        <a:pt x="2" y="200"/>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72" name="Freeform 19"/>
                <p:cNvSpPr/>
                <p:nvPr/>
              </p:nvSpPr>
              <p:spPr bwMode="auto">
                <a:xfrm>
                  <a:off x="6372229" y="4243395"/>
                  <a:ext cx="195263" cy="211138"/>
                </a:xfrm>
                <a:custGeom>
                  <a:avLst/>
                  <a:gdLst>
                    <a:gd name="T0" fmla="*/ 49 w 52"/>
                    <a:gd name="T1" fmla="*/ 56 h 56"/>
                    <a:gd name="T2" fmla="*/ 0 w 52"/>
                    <a:gd name="T3" fmla="*/ 2 h 56"/>
                    <a:gd name="T4" fmla="*/ 4 w 52"/>
                    <a:gd name="T5" fmla="*/ 0 h 56"/>
                    <a:gd name="T6" fmla="*/ 2 w 52"/>
                    <a:gd name="T7" fmla="*/ 1 h 56"/>
                    <a:gd name="T8" fmla="*/ 4 w 52"/>
                    <a:gd name="T9" fmla="*/ 0 h 56"/>
                    <a:gd name="T10" fmla="*/ 52 w 52"/>
                    <a:gd name="T11" fmla="*/ 53 h 56"/>
                    <a:gd name="T12" fmla="*/ 49 w 52"/>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52" h="56">
                      <a:moveTo>
                        <a:pt x="49" y="56"/>
                      </a:moveTo>
                      <a:cubicBezTo>
                        <a:pt x="1" y="4"/>
                        <a:pt x="0" y="2"/>
                        <a:pt x="0" y="2"/>
                      </a:cubicBezTo>
                      <a:cubicBezTo>
                        <a:pt x="4" y="0"/>
                        <a:pt x="4" y="0"/>
                        <a:pt x="4" y="0"/>
                      </a:cubicBezTo>
                      <a:cubicBezTo>
                        <a:pt x="2" y="1"/>
                        <a:pt x="2" y="1"/>
                        <a:pt x="2" y="1"/>
                      </a:cubicBezTo>
                      <a:cubicBezTo>
                        <a:pt x="4" y="0"/>
                        <a:pt x="4" y="0"/>
                        <a:pt x="4" y="0"/>
                      </a:cubicBezTo>
                      <a:cubicBezTo>
                        <a:pt x="6" y="2"/>
                        <a:pt x="34" y="33"/>
                        <a:pt x="52" y="53"/>
                      </a:cubicBezTo>
                      <a:lnTo>
                        <a:pt x="49" y="56"/>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73" name="Freeform 20"/>
                <p:cNvSpPr/>
                <p:nvPr/>
              </p:nvSpPr>
              <p:spPr bwMode="auto">
                <a:xfrm>
                  <a:off x="6367466" y="4443420"/>
                  <a:ext cx="196850" cy="63500"/>
                </a:xfrm>
                <a:custGeom>
                  <a:avLst/>
                  <a:gdLst>
                    <a:gd name="T0" fmla="*/ 3 w 124"/>
                    <a:gd name="T1" fmla="*/ 40 h 40"/>
                    <a:gd name="T2" fmla="*/ 0 w 124"/>
                    <a:gd name="T3" fmla="*/ 31 h 40"/>
                    <a:gd name="T4" fmla="*/ 121 w 124"/>
                    <a:gd name="T5" fmla="*/ 0 h 40"/>
                    <a:gd name="T6" fmla="*/ 124 w 124"/>
                    <a:gd name="T7" fmla="*/ 12 h 40"/>
                    <a:gd name="T8" fmla="*/ 3 w 124"/>
                    <a:gd name="T9" fmla="*/ 40 h 40"/>
                  </a:gdLst>
                  <a:ahLst/>
                  <a:cxnLst>
                    <a:cxn ang="0">
                      <a:pos x="T0" y="T1"/>
                    </a:cxn>
                    <a:cxn ang="0">
                      <a:pos x="T2" y="T3"/>
                    </a:cxn>
                    <a:cxn ang="0">
                      <a:pos x="T4" y="T5"/>
                    </a:cxn>
                    <a:cxn ang="0">
                      <a:pos x="T6" y="T7"/>
                    </a:cxn>
                    <a:cxn ang="0">
                      <a:pos x="T8" y="T9"/>
                    </a:cxn>
                  </a:cxnLst>
                  <a:rect l="0" t="0" r="r" b="b"/>
                  <a:pathLst>
                    <a:path w="124" h="40">
                      <a:moveTo>
                        <a:pt x="3" y="40"/>
                      </a:moveTo>
                      <a:lnTo>
                        <a:pt x="0" y="31"/>
                      </a:lnTo>
                      <a:lnTo>
                        <a:pt x="121" y="0"/>
                      </a:lnTo>
                      <a:lnTo>
                        <a:pt x="124" y="12"/>
                      </a:lnTo>
                      <a:lnTo>
                        <a:pt x="3" y="40"/>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74" name="Freeform 21"/>
                <p:cNvSpPr/>
                <p:nvPr/>
              </p:nvSpPr>
              <p:spPr bwMode="auto">
                <a:xfrm>
                  <a:off x="6559554" y="4084645"/>
                  <a:ext cx="60325" cy="369888"/>
                </a:xfrm>
                <a:custGeom>
                  <a:avLst/>
                  <a:gdLst>
                    <a:gd name="T0" fmla="*/ 10 w 38"/>
                    <a:gd name="T1" fmla="*/ 233 h 233"/>
                    <a:gd name="T2" fmla="*/ 0 w 38"/>
                    <a:gd name="T3" fmla="*/ 233 h 233"/>
                    <a:gd name="T4" fmla="*/ 26 w 38"/>
                    <a:gd name="T5" fmla="*/ 0 h 233"/>
                    <a:gd name="T6" fmla="*/ 38 w 38"/>
                    <a:gd name="T7" fmla="*/ 0 h 233"/>
                    <a:gd name="T8" fmla="*/ 10 w 38"/>
                    <a:gd name="T9" fmla="*/ 233 h 233"/>
                  </a:gdLst>
                  <a:ahLst/>
                  <a:cxnLst>
                    <a:cxn ang="0">
                      <a:pos x="T0" y="T1"/>
                    </a:cxn>
                    <a:cxn ang="0">
                      <a:pos x="T2" y="T3"/>
                    </a:cxn>
                    <a:cxn ang="0">
                      <a:pos x="T4" y="T5"/>
                    </a:cxn>
                    <a:cxn ang="0">
                      <a:pos x="T6" y="T7"/>
                    </a:cxn>
                    <a:cxn ang="0">
                      <a:pos x="T8" y="T9"/>
                    </a:cxn>
                  </a:cxnLst>
                  <a:rect l="0" t="0" r="r" b="b"/>
                  <a:pathLst>
                    <a:path w="38" h="233">
                      <a:moveTo>
                        <a:pt x="10" y="233"/>
                      </a:moveTo>
                      <a:lnTo>
                        <a:pt x="0" y="233"/>
                      </a:lnTo>
                      <a:lnTo>
                        <a:pt x="26" y="0"/>
                      </a:lnTo>
                      <a:lnTo>
                        <a:pt x="38" y="0"/>
                      </a:lnTo>
                      <a:lnTo>
                        <a:pt x="10" y="233"/>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75" name="Freeform 22"/>
                <p:cNvSpPr/>
                <p:nvPr/>
              </p:nvSpPr>
              <p:spPr bwMode="auto">
                <a:xfrm>
                  <a:off x="6605591" y="3749682"/>
                  <a:ext cx="177800" cy="342901"/>
                </a:xfrm>
                <a:custGeom>
                  <a:avLst/>
                  <a:gdLst>
                    <a:gd name="T0" fmla="*/ 9 w 112"/>
                    <a:gd name="T1" fmla="*/ 216 h 216"/>
                    <a:gd name="T2" fmla="*/ 0 w 112"/>
                    <a:gd name="T3" fmla="*/ 211 h 216"/>
                    <a:gd name="T4" fmla="*/ 102 w 112"/>
                    <a:gd name="T5" fmla="*/ 0 h 216"/>
                    <a:gd name="T6" fmla="*/ 112 w 112"/>
                    <a:gd name="T7" fmla="*/ 7 h 216"/>
                    <a:gd name="T8" fmla="*/ 9 w 112"/>
                    <a:gd name="T9" fmla="*/ 216 h 216"/>
                  </a:gdLst>
                  <a:ahLst/>
                  <a:cxnLst>
                    <a:cxn ang="0">
                      <a:pos x="T0" y="T1"/>
                    </a:cxn>
                    <a:cxn ang="0">
                      <a:pos x="T2" y="T3"/>
                    </a:cxn>
                    <a:cxn ang="0">
                      <a:pos x="T4" y="T5"/>
                    </a:cxn>
                    <a:cxn ang="0">
                      <a:pos x="T6" y="T7"/>
                    </a:cxn>
                    <a:cxn ang="0">
                      <a:pos x="T8" y="T9"/>
                    </a:cxn>
                  </a:cxnLst>
                  <a:rect l="0" t="0" r="r" b="b"/>
                  <a:pathLst>
                    <a:path w="112" h="216">
                      <a:moveTo>
                        <a:pt x="9" y="216"/>
                      </a:moveTo>
                      <a:lnTo>
                        <a:pt x="0" y="211"/>
                      </a:lnTo>
                      <a:lnTo>
                        <a:pt x="102" y="0"/>
                      </a:lnTo>
                      <a:lnTo>
                        <a:pt x="112" y="7"/>
                      </a:lnTo>
                      <a:lnTo>
                        <a:pt x="9" y="216"/>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76" name="Freeform 23"/>
                <p:cNvSpPr/>
                <p:nvPr/>
              </p:nvSpPr>
              <p:spPr bwMode="auto">
                <a:xfrm>
                  <a:off x="6764341" y="3341693"/>
                  <a:ext cx="211138" cy="419101"/>
                </a:xfrm>
                <a:custGeom>
                  <a:avLst/>
                  <a:gdLst>
                    <a:gd name="T0" fmla="*/ 12 w 133"/>
                    <a:gd name="T1" fmla="*/ 264 h 264"/>
                    <a:gd name="T2" fmla="*/ 0 w 133"/>
                    <a:gd name="T3" fmla="*/ 259 h 264"/>
                    <a:gd name="T4" fmla="*/ 123 w 133"/>
                    <a:gd name="T5" fmla="*/ 0 h 264"/>
                    <a:gd name="T6" fmla="*/ 133 w 133"/>
                    <a:gd name="T7" fmla="*/ 5 h 264"/>
                    <a:gd name="T8" fmla="*/ 12 w 133"/>
                    <a:gd name="T9" fmla="*/ 264 h 264"/>
                  </a:gdLst>
                  <a:ahLst/>
                  <a:cxnLst>
                    <a:cxn ang="0">
                      <a:pos x="T0" y="T1"/>
                    </a:cxn>
                    <a:cxn ang="0">
                      <a:pos x="T2" y="T3"/>
                    </a:cxn>
                    <a:cxn ang="0">
                      <a:pos x="T4" y="T5"/>
                    </a:cxn>
                    <a:cxn ang="0">
                      <a:pos x="T6" y="T7"/>
                    </a:cxn>
                    <a:cxn ang="0">
                      <a:pos x="T8" y="T9"/>
                    </a:cxn>
                  </a:cxnLst>
                  <a:rect l="0" t="0" r="r" b="b"/>
                  <a:pathLst>
                    <a:path w="133" h="264">
                      <a:moveTo>
                        <a:pt x="12" y="264"/>
                      </a:moveTo>
                      <a:lnTo>
                        <a:pt x="0" y="259"/>
                      </a:lnTo>
                      <a:lnTo>
                        <a:pt x="123" y="0"/>
                      </a:lnTo>
                      <a:lnTo>
                        <a:pt x="133" y="5"/>
                      </a:lnTo>
                      <a:lnTo>
                        <a:pt x="12" y="264"/>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77" name="Freeform 24"/>
                <p:cNvSpPr/>
                <p:nvPr/>
              </p:nvSpPr>
              <p:spPr bwMode="auto">
                <a:xfrm>
                  <a:off x="6559554" y="3522669"/>
                  <a:ext cx="223838" cy="238125"/>
                </a:xfrm>
                <a:custGeom>
                  <a:avLst/>
                  <a:gdLst>
                    <a:gd name="T0" fmla="*/ 131 w 141"/>
                    <a:gd name="T1" fmla="*/ 150 h 150"/>
                    <a:gd name="T2" fmla="*/ 0 w 141"/>
                    <a:gd name="T3" fmla="*/ 10 h 150"/>
                    <a:gd name="T4" fmla="*/ 7 w 141"/>
                    <a:gd name="T5" fmla="*/ 0 h 150"/>
                    <a:gd name="T6" fmla="*/ 141 w 141"/>
                    <a:gd name="T7" fmla="*/ 143 h 150"/>
                    <a:gd name="T8" fmla="*/ 131 w 141"/>
                    <a:gd name="T9" fmla="*/ 150 h 150"/>
                  </a:gdLst>
                  <a:ahLst/>
                  <a:cxnLst>
                    <a:cxn ang="0">
                      <a:pos x="T0" y="T1"/>
                    </a:cxn>
                    <a:cxn ang="0">
                      <a:pos x="T2" y="T3"/>
                    </a:cxn>
                    <a:cxn ang="0">
                      <a:pos x="T4" y="T5"/>
                    </a:cxn>
                    <a:cxn ang="0">
                      <a:pos x="T6" y="T7"/>
                    </a:cxn>
                    <a:cxn ang="0">
                      <a:pos x="T8" y="T9"/>
                    </a:cxn>
                  </a:cxnLst>
                  <a:rect l="0" t="0" r="r" b="b"/>
                  <a:pathLst>
                    <a:path w="141" h="150">
                      <a:moveTo>
                        <a:pt x="131" y="150"/>
                      </a:moveTo>
                      <a:lnTo>
                        <a:pt x="0" y="10"/>
                      </a:lnTo>
                      <a:lnTo>
                        <a:pt x="7" y="0"/>
                      </a:lnTo>
                      <a:lnTo>
                        <a:pt x="141" y="143"/>
                      </a:lnTo>
                      <a:lnTo>
                        <a:pt x="131" y="150"/>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78" name="Freeform 25"/>
                <p:cNvSpPr/>
                <p:nvPr/>
              </p:nvSpPr>
              <p:spPr bwMode="auto">
                <a:xfrm>
                  <a:off x="6367466" y="3522669"/>
                  <a:ext cx="203200" cy="427038"/>
                </a:xfrm>
                <a:custGeom>
                  <a:avLst/>
                  <a:gdLst>
                    <a:gd name="T0" fmla="*/ 10 w 128"/>
                    <a:gd name="T1" fmla="*/ 269 h 269"/>
                    <a:gd name="T2" fmla="*/ 0 w 128"/>
                    <a:gd name="T3" fmla="*/ 264 h 269"/>
                    <a:gd name="T4" fmla="*/ 119 w 128"/>
                    <a:gd name="T5" fmla="*/ 0 h 269"/>
                    <a:gd name="T6" fmla="*/ 128 w 128"/>
                    <a:gd name="T7" fmla="*/ 5 h 269"/>
                    <a:gd name="T8" fmla="*/ 10 w 128"/>
                    <a:gd name="T9" fmla="*/ 269 h 269"/>
                  </a:gdLst>
                  <a:ahLst/>
                  <a:cxnLst>
                    <a:cxn ang="0">
                      <a:pos x="T0" y="T1"/>
                    </a:cxn>
                    <a:cxn ang="0">
                      <a:pos x="T2" y="T3"/>
                    </a:cxn>
                    <a:cxn ang="0">
                      <a:pos x="T4" y="T5"/>
                    </a:cxn>
                    <a:cxn ang="0">
                      <a:pos x="T6" y="T7"/>
                    </a:cxn>
                    <a:cxn ang="0">
                      <a:pos x="T8" y="T9"/>
                    </a:cxn>
                  </a:cxnLst>
                  <a:rect l="0" t="0" r="r" b="b"/>
                  <a:pathLst>
                    <a:path w="128" h="269">
                      <a:moveTo>
                        <a:pt x="10" y="269"/>
                      </a:moveTo>
                      <a:lnTo>
                        <a:pt x="0" y="264"/>
                      </a:lnTo>
                      <a:lnTo>
                        <a:pt x="119" y="0"/>
                      </a:lnTo>
                      <a:lnTo>
                        <a:pt x="128" y="5"/>
                      </a:lnTo>
                      <a:lnTo>
                        <a:pt x="10" y="269"/>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79" name="Freeform 26"/>
                <p:cNvSpPr/>
                <p:nvPr/>
              </p:nvSpPr>
              <p:spPr bwMode="auto">
                <a:xfrm>
                  <a:off x="6092828" y="3892557"/>
                  <a:ext cx="279400" cy="60325"/>
                </a:xfrm>
                <a:custGeom>
                  <a:avLst/>
                  <a:gdLst>
                    <a:gd name="T0" fmla="*/ 173 w 176"/>
                    <a:gd name="T1" fmla="*/ 38 h 38"/>
                    <a:gd name="T2" fmla="*/ 0 w 176"/>
                    <a:gd name="T3" fmla="*/ 12 h 38"/>
                    <a:gd name="T4" fmla="*/ 2 w 176"/>
                    <a:gd name="T5" fmla="*/ 0 h 38"/>
                    <a:gd name="T6" fmla="*/ 176 w 176"/>
                    <a:gd name="T7" fmla="*/ 26 h 38"/>
                    <a:gd name="T8" fmla="*/ 173 w 176"/>
                    <a:gd name="T9" fmla="*/ 38 h 38"/>
                  </a:gdLst>
                  <a:ahLst/>
                  <a:cxnLst>
                    <a:cxn ang="0">
                      <a:pos x="T0" y="T1"/>
                    </a:cxn>
                    <a:cxn ang="0">
                      <a:pos x="T2" y="T3"/>
                    </a:cxn>
                    <a:cxn ang="0">
                      <a:pos x="T4" y="T5"/>
                    </a:cxn>
                    <a:cxn ang="0">
                      <a:pos x="T6" y="T7"/>
                    </a:cxn>
                    <a:cxn ang="0">
                      <a:pos x="T8" y="T9"/>
                    </a:cxn>
                  </a:cxnLst>
                  <a:rect l="0" t="0" r="r" b="b"/>
                  <a:pathLst>
                    <a:path w="176" h="38">
                      <a:moveTo>
                        <a:pt x="173" y="38"/>
                      </a:moveTo>
                      <a:lnTo>
                        <a:pt x="0" y="12"/>
                      </a:lnTo>
                      <a:lnTo>
                        <a:pt x="2" y="0"/>
                      </a:lnTo>
                      <a:lnTo>
                        <a:pt x="176" y="26"/>
                      </a:lnTo>
                      <a:lnTo>
                        <a:pt x="173" y="38"/>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80" name="Freeform 27"/>
                <p:cNvSpPr/>
                <p:nvPr/>
              </p:nvSpPr>
              <p:spPr bwMode="auto">
                <a:xfrm>
                  <a:off x="6372229" y="3933832"/>
                  <a:ext cx="244475" cy="155575"/>
                </a:xfrm>
                <a:custGeom>
                  <a:avLst/>
                  <a:gdLst>
                    <a:gd name="T0" fmla="*/ 147 w 154"/>
                    <a:gd name="T1" fmla="*/ 98 h 98"/>
                    <a:gd name="T2" fmla="*/ 0 w 154"/>
                    <a:gd name="T3" fmla="*/ 10 h 98"/>
                    <a:gd name="T4" fmla="*/ 7 w 154"/>
                    <a:gd name="T5" fmla="*/ 0 h 98"/>
                    <a:gd name="T6" fmla="*/ 154 w 154"/>
                    <a:gd name="T7" fmla="*/ 88 h 98"/>
                    <a:gd name="T8" fmla="*/ 147 w 154"/>
                    <a:gd name="T9" fmla="*/ 98 h 98"/>
                  </a:gdLst>
                  <a:ahLst/>
                  <a:cxnLst>
                    <a:cxn ang="0">
                      <a:pos x="T0" y="T1"/>
                    </a:cxn>
                    <a:cxn ang="0">
                      <a:pos x="T2" y="T3"/>
                    </a:cxn>
                    <a:cxn ang="0">
                      <a:pos x="T4" y="T5"/>
                    </a:cxn>
                    <a:cxn ang="0">
                      <a:pos x="T6" y="T7"/>
                    </a:cxn>
                    <a:cxn ang="0">
                      <a:pos x="T8" y="T9"/>
                    </a:cxn>
                  </a:cxnLst>
                  <a:rect l="0" t="0" r="r" b="b"/>
                  <a:pathLst>
                    <a:path w="154" h="98">
                      <a:moveTo>
                        <a:pt x="147" y="98"/>
                      </a:moveTo>
                      <a:lnTo>
                        <a:pt x="0" y="10"/>
                      </a:lnTo>
                      <a:lnTo>
                        <a:pt x="7" y="0"/>
                      </a:lnTo>
                      <a:lnTo>
                        <a:pt x="154" y="88"/>
                      </a:lnTo>
                      <a:lnTo>
                        <a:pt x="147" y="98"/>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81" name="Freeform 28"/>
                <p:cNvSpPr/>
                <p:nvPr/>
              </p:nvSpPr>
              <p:spPr bwMode="auto">
                <a:xfrm>
                  <a:off x="6375404" y="3746507"/>
                  <a:ext cx="400050" cy="198438"/>
                </a:xfrm>
                <a:custGeom>
                  <a:avLst/>
                  <a:gdLst>
                    <a:gd name="T0" fmla="*/ 5 w 252"/>
                    <a:gd name="T1" fmla="*/ 125 h 125"/>
                    <a:gd name="T2" fmla="*/ 0 w 252"/>
                    <a:gd name="T3" fmla="*/ 116 h 125"/>
                    <a:gd name="T4" fmla="*/ 247 w 252"/>
                    <a:gd name="T5" fmla="*/ 0 h 125"/>
                    <a:gd name="T6" fmla="*/ 252 w 252"/>
                    <a:gd name="T7" fmla="*/ 11 h 125"/>
                    <a:gd name="T8" fmla="*/ 5 w 252"/>
                    <a:gd name="T9" fmla="*/ 125 h 125"/>
                  </a:gdLst>
                  <a:ahLst/>
                  <a:cxnLst>
                    <a:cxn ang="0">
                      <a:pos x="T0" y="T1"/>
                    </a:cxn>
                    <a:cxn ang="0">
                      <a:pos x="T2" y="T3"/>
                    </a:cxn>
                    <a:cxn ang="0">
                      <a:pos x="T4" y="T5"/>
                    </a:cxn>
                    <a:cxn ang="0">
                      <a:pos x="T6" y="T7"/>
                    </a:cxn>
                    <a:cxn ang="0">
                      <a:pos x="T8" y="T9"/>
                    </a:cxn>
                  </a:cxnLst>
                  <a:rect l="0" t="0" r="r" b="b"/>
                  <a:pathLst>
                    <a:path w="252" h="125">
                      <a:moveTo>
                        <a:pt x="5" y="125"/>
                      </a:moveTo>
                      <a:lnTo>
                        <a:pt x="0" y="116"/>
                      </a:lnTo>
                      <a:lnTo>
                        <a:pt x="247" y="0"/>
                      </a:lnTo>
                      <a:lnTo>
                        <a:pt x="252" y="11"/>
                      </a:lnTo>
                      <a:lnTo>
                        <a:pt x="5" y="125"/>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82" name="Freeform 29"/>
                <p:cNvSpPr/>
                <p:nvPr/>
              </p:nvSpPr>
              <p:spPr bwMode="auto">
                <a:xfrm>
                  <a:off x="6310316" y="3595694"/>
                  <a:ext cx="73025" cy="342901"/>
                </a:xfrm>
                <a:custGeom>
                  <a:avLst/>
                  <a:gdLst>
                    <a:gd name="T0" fmla="*/ 36 w 46"/>
                    <a:gd name="T1" fmla="*/ 216 h 216"/>
                    <a:gd name="T2" fmla="*/ 0 w 46"/>
                    <a:gd name="T3" fmla="*/ 2 h 216"/>
                    <a:gd name="T4" fmla="*/ 12 w 46"/>
                    <a:gd name="T5" fmla="*/ 0 h 216"/>
                    <a:gd name="T6" fmla="*/ 46 w 46"/>
                    <a:gd name="T7" fmla="*/ 213 h 216"/>
                    <a:gd name="T8" fmla="*/ 36 w 46"/>
                    <a:gd name="T9" fmla="*/ 216 h 216"/>
                  </a:gdLst>
                  <a:ahLst/>
                  <a:cxnLst>
                    <a:cxn ang="0">
                      <a:pos x="T0" y="T1"/>
                    </a:cxn>
                    <a:cxn ang="0">
                      <a:pos x="T2" y="T3"/>
                    </a:cxn>
                    <a:cxn ang="0">
                      <a:pos x="T4" y="T5"/>
                    </a:cxn>
                    <a:cxn ang="0">
                      <a:pos x="T6" y="T7"/>
                    </a:cxn>
                    <a:cxn ang="0">
                      <a:pos x="T8" y="T9"/>
                    </a:cxn>
                  </a:cxnLst>
                  <a:rect l="0" t="0" r="r" b="b"/>
                  <a:pathLst>
                    <a:path w="46" h="216">
                      <a:moveTo>
                        <a:pt x="36" y="216"/>
                      </a:moveTo>
                      <a:lnTo>
                        <a:pt x="0" y="2"/>
                      </a:lnTo>
                      <a:lnTo>
                        <a:pt x="12" y="0"/>
                      </a:lnTo>
                      <a:lnTo>
                        <a:pt x="46" y="213"/>
                      </a:lnTo>
                      <a:lnTo>
                        <a:pt x="36" y="216"/>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83" name="Freeform 30"/>
                <p:cNvSpPr/>
                <p:nvPr/>
              </p:nvSpPr>
              <p:spPr bwMode="auto">
                <a:xfrm>
                  <a:off x="6080128" y="3602044"/>
                  <a:ext cx="23813" cy="298451"/>
                </a:xfrm>
                <a:custGeom>
                  <a:avLst/>
                  <a:gdLst>
                    <a:gd name="T0" fmla="*/ 3 w 15"/>
                    <a:gd name="T1" fmla="*/ 188 h 188"/>
                    <a:gd name="T2" fmla="*/ 0 w 15"/>
                    <a:gd name="T3" fmla="*/ 0 h 188"/>
                    <a:gd name="T4" fmla="*/ 12 w 15"/>
                    <a:gd name="T5" fmla="*/ 0 h 188"/>
                    <a:gd name="T6" fmla="*/ 15 w 15"/>
                    <a:gd name="T7" fmla="*/ 188 h 188"/>
                    <a:gd name="T8" fmla="*/ 3 w 15"/>
                    <a:gd name="T9" fmla="*/ 188 h 188"/>
                  </a:gdLst>
                  <a:ahLst/>
                  <a:cxnLst>
                    <a:cxn ang="0">
                      <a:pos x="T0" y="T1"/>
                    </a:cxn>
                    <a:cxn ang="0">
                      <a:pos x="T2" y="T3"/>
                    </a:cxn>
                    <a:cxn ang="0">
                      <a:pos x="T4" y="T5"/>
                    </a:cxn>
                    <a:cxn ang="0">
                      <a:pos x="T6" y="T7"/>
                    </a:cxn>
                    <a:cxn ang="0">
                      <a:pos x="T8" y="T9"/>
                    </a:cxn>
                  </a:cxnLst>
                  <a:rect l="0" t="0" r="r" b="b"/>
                  <a:pathLst>
                    <a:path w="15" h="188">
                      <a:moveTo>
                        <a:pt x="3" y="188"/>
                      </a:moveTo>
                      <a:lnTo>
                        <a:pt x="0" y="0"/>
                      </a:lnTo>
                      <a:lnTo>
                        <a:pt x="12" y="0"/>
                      </a:lnTo>
                      <a:lnTo>
                        <a:pt x="15" y="188"/>
                      </a:lnTo>
                      <a:lnTo>
                        <a:pt x="3" y="188"/>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84" name="Freeform 31"/>
                <p:cNvSpPr/>
                <p:nvPr/>
              </p:nvSpPr>
              <p:spPr bwMode="auto">
                <a:xfrm>
                  <a:off x="6062666" y="3138493"/>
                  <a:ext cx="36513" cy="468313"/>
                </a:xfrm>
                <a:custGeom>
                  <a:avLst/>
                  <a:gdLst>
                    <a:gd name="T0" fmla="*/ 11 w 23"/>
                    <a:gd name="T1" fmla="*/ 295 h 295"/>
                    <a:gd name="T2" fmla="*/ 0 w 23"/>
                    <a:gd name="T3" fmla="*/ 3 h 295"/>
                    <a:gd name="T4" fmla="*/ 11 w 23"/>
                    <a:gd name="T5" fmla="*/ 0 h 295"/>
                    <a:gd name="T6" fmla="*/ 23 w 23"/>
                    <a:gd name="T7" fmla="*/ 295 h 295"/>
                    <a:gd name="T8" fmla="*/ 11 w 23"/>
                    <a:gd name="T9" fmla="*/ 295 h 295"/>
                  </a:gdLst>
                  <a:ahLst/>
                  <a:cxnLst>
                    <a:cxn ang="0">
                      <a:pos x="T0" y="T1"/>
                    </a:cxn>
                    <a:cxn ang="0">
                      <a:pos x="T2" y="T3"/>
                    </a:cxn>
                    <a:cxn ang="0">
                      <a:pos x="T4" y="T5"/>
                    </a:cxn>
                    <a:cxn ang="0">
                      <a:pos x="T6" y="T7"/>
                    </a:cxn>
                    <a:cxn ang="0">
                      <a:pos x="T8" y="T9"/>
                    </a:cxn>
                  </a:cxnLst>
                  <a:rect l="0" t="0" r="r" b="b"/>
                  <a:pathLst>
                    <a:path w="23" h="295">
                      <a:moveTo>
                        <a:pt x="11" y="295"/>
                      </a:moveTo>
                      <a:lnTo>
                        <a:pt x="0" y="3"/>
                      </a:lnTo>
                      <a:lnTo>
                        <a:pt x="11" y="0"/>
                      </a:lnTo>
                      <a:lnTo>
                        <a:pt x="23" y="295"/>
                      </a:lnTo>
                      <a:lnTo>
                        <a:pt x="11" y="295"/>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85" name="Freeform 32"/>
                <p:cNvSpPr/>
                <p:nvPr/>
              </p:nvSpPr>
              <p:spPr bwMode="auto">
                <a:xfrm>
                  <a:off x="6096004" y="3587756"/>
                  <a:ext cx="227013" cy="33338"/>
                </a:xfrm>
                <a:custGeom>
                  <a:avLst/>
                  <a:gdLst>
                    <a:gd name="T0" fmla="*/ 0 w 143"/>
                    <a:gd name="T1" fmla="*/ 21 h 21"/>
                    <a:gd name="T2" fmla="*/ 0 w 143"/>
                    <a:gd name="T3" fmla="*/ 9 h 21"/>
                    <a:gd name="T4" fmla="*/ 143 w 143"/>
                    <a:gd name="T5" fmla="*/ 0 h 21"/>
                    <a:gd name="T6" fmla="*/ 143 w 143"/>
                    <a:gd name="T7" fmla="*/ 12 h 21"/>
                    <a:gd name="T8" fmla="*/ 0 w 143"/>
                    <a:gd name="T9" fmla="*/ 21 h 21"/>
                  </a:gdLst>
                  <a:ahLst/>
                  <a:cxnLst>
                    <a:cxn ang="0">
                      <a:pos x="T0" y="T1"/>
                    </a:cxn>
                    <a:cxn ang="0">
                      <a:pos x="T2" y="T3"/>
                    </a:cxn>
                    <a:cxn ang="0">
                      <a:pos x="T4" y="T5"/>
                    </a:cxn>
                    <a:cxn ang="0">
                      <a:pos x="T6" y="T7"/>
                    </a:cxn>
                    <a:cxn ang="0">
                      <a:pos x="T8" y="T9"/>
                    </a:cxn>
                  </a:cxnLst>
                  <a:rect l="0" t="0" r="r" b="b"/>
                  <a:pathLst>
                    <a:path w="143" h="21">
                      <a:moveTo>
                        <a:pt x="0" y="21"/>
                      </a:moveTo>
                      <a:lnTo>
                        <a:pt x="0" y="9"/>
                      </a:lnTo>
                      <a:lnTo>
                        <a:pt x="143" y="0"/>
                      </a:lnTo>
                      <a:lnTo>
                        <a:pt x="143" y="12"/>
                      </a:lnTo>
                      <a:lnTo>
                        <a:pt x="0" y="21"/>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86" name="Freeform 33"/>
                <p:cNvSpPr/>
                <p:nvPr/>
              </p:nvSpPr>
              <p:spPr bwMode="auto">
                <a:xfrm>
                  <a:off x="5767391" y="3606806"/>
                  <a:ext cx="328613" cy="222250"/>
                </a:xfrm>
                <a:custGeom>
                  <a:avLst/>
                  <a:gdLst>
                    <a:gd name="T0" fmla="*/ 7 w 207"/>
                    <a:gd name="T1" fmla="*/ 140 h 140"/>
                    <a:gd name="T2" fmla="*/ 0 w 207"/>
                    <a:gd name="T3" fmla="*/ 130 h 140"/>
                    <a:gd name="T4" fmla="*/ 200 w 207"/>
                    <a:gd name="T5" fmla="*/ 0 h 140"/>
                    <a:gd name="T6" fmla="*/ 207 w 207"/>
                    <a:gd name="T7" fmla="*/ 9 h 140"/>
                    <a:gd name="T8" fmla="*/ 7 w 207"/>
                    <a:gd name="T9" fmla="*/ 140 h 140"/>
                  </a:gdLst>
                  <a:ahLst/>
                  <a:cxnLst>
                    <a:cxn ang="0">
                      <a:pos x="T0" y="T1"/>
                    </a:cxn>
                    <a:cxn ang="0">
                      <a:pos x="T2" y="T3"/>
                    </a:cxn>
                    <a:cxn ang="0">
                      <a:pos x="T4" y="T5"/>
                    </a:cxn>
                    <a:cxn ang="0">
                      <a:pos x="T6" y="T7"/>
                    </a:cxn>
                    <a:cxn ang="0">
                      <a:pos x="T8" y="T9"/>
                    </a:cxn>
                  </a:cxnLst>
                  <a:rect l="0" t="0" r="r" b="b"/>
                  <a:pathLst>
                    <a:path w="207" h="140">
                      <a:moveTo>
                        <a:pt x="7" y="140"/>
                      </a:moveTo>
                      <a:lnTo>
                        <a:pt x="0" y="130"/>
                      </a:lnTo>
                      <a:lnTo>
                        <a:pt x="200" y="0"/>
                      </a:lnTo>
                      <a:lnTo>
                        <a:pt x="207" y="9"/>
                      </a:lnTo>
                      <a:lnTo>
                        <a:pt x="7" y="140"/>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87" name="Freeform 34"/>
                <p:cNvSpPr/>
                <p:nvPr/>
              </p:nvSpPr>
              <p:spPr bwMode="auto">
                <a:xfrm>
                  <a:off x="5567366" y="3817944"/>
                  <a:ext cx="215900" cy="368301"/>
                </a:xfrm>
                <a:custGeom>
                  <a:avLst/>
                  <a:gdLst>
                    <a:gd name="T0" fmla="*/ 10 w 136"/>
                    <a:gd name="T1" fmla="*/ 232 h 232"/>
                    <a:gd name="T2" fmla="*/ 0 w 136"/>
                    <a:gd name="T3" fmla="*/ 225 h 232"/>
                    <a:gd name="T4" fmla="*/ 126 w 136"/>
                    <a:gd name="T5" fmla="*/ 0 h 232"/>
                    <a:gd name="T6" fmla="*/ 136 w 136"/>
                    <a:gd name="T7" fmla="*/ 4 h 232"/>
                    <a:gd name="T8" fmla="*/ 10 w 136"/>
                    <a:gd name="T9" fmla="*/ 232 h 232"/>
                  </a:gdLst>
                  <a:ahLst/>
                  <a:cxnLst>
                    <a:cxn ang="0">
                      <a:pos x="T0" y="T1"/>
                    </a:cxn>
                    <a:cxn ang="0">
                      <a:pos x="T2" y="T3"/>
                    </a:cxn>
                    <a:cxn ang="0">
                      <a:pos x="T4" y="T5"/>
                    </a:cxn>
                    <a:cxn ang="0">
                      <a:pos x="T6" y="T7"/>
                    </a:cxn>
                    <a:cxn ang="0">
                      <a:pos x="T8" y="T9"/>
                    </a:cxn>
                  </a:cxnLst>
                  <a:rect l="0" t="0" r="r" b="b"/>
                  <a:pathLst>
                    <a:path w="136" h="232">
                      <a:moveTo>
                        <a:pt x="10" y="232"/>
                      </a:moveTo>
                      <a:lnTo>
                        <a:pt x="0" y="225"/>
                      </a:lnTo>
                      <a:lnTo>
                        <a:pt x="126" y="0"/>
                      </a:lnTo>
                      <a:lnTo>
                        <a:pt x="136" y="4"/>
                      </a:lnTo>
                      <a:lnTo>
                        <a:pt x="10" y="232"/>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88" name="Freeform 35"/>
                <p:cNvSpPr/>
                <p:nvPr/>
              </p:nvSpPr>
              <p:spPr bwMode="auto">
                <a:xfrm>
                  <a:off x="5572128" y="3897319"/>
                  <a:ext cx="523875" cy="282575"/>
                </a:xfrm>
                <a:custGeom>
                  <a:avLst/>
                  <a:gdLst>
                    <a:gd name="T0" fmla="*/ 4 w 330"/>
                    <a:gd name="T1" fmla="*/ 178 h 178"/>
                    <a:gd name="T2" fmla="*/ 0 w 330"/>
                    <a:gd name="T3" fmla="*/ 168 h 178"/>
                    <a:gd name="T4" fmla="*/ 325 w 330"/>
                    <a:gd name="T5" fmla="*/ 0 h 178"/>
                    <a:gd name="T6" fmla="*/ 330 w 330"/>
                    <a:gd name="T7" fmla="*/ 9 h 178"/>
                    <a:gd name="T8" fmla="*/ 4 w 330"/>
                    <a:gd name="T9" fmla="*/ 178 h 178"/>
                  </a:gdLst>
                  <a:ahLst/>
                  <a:cxnLst>
                    <a:cxn ang="0">
                      <a:pos x="T0" y="T1"/>
                    </a:cxn>
                    <a:cxn ang="0">
                      <a:pos x="T2" y="T3"/>
                    </a:cxn>
                    <a:cxn ang="0">
                      <a:pos x="T4" y="T5"/>
                    </a:cxn>
                    <a:cxn ang="0">
                      <a:pos x="T6" y="T7"/>
                    </a:cxn>
                    <a:cxn ang="0">
                      <a:pos x="T8" y="T9"/>
                    </a:cxn>
                  </a:cxnLst>
                  <a:rect l="0" t="0" r="r" b="b"/>
                  <a:pathLst>
                    <a:path w="330" h="178">
                      <a:moveTo>
                        <a:pt x="4" y="178"/>
                      </a:moveTo>
                      <a:lnTo>
                        <a:pt x="0" y="168"/>
                      </a:lnTo>
                      <a:lnTo>
                        <a:pt x="325" y="0"/>
                      </a:lnTo>
                      <a:lnTo>
                        <a:pt x="330" y="9"/>
                      </a:lnTo>
                      <a:lnTo>
                        <a:pt x="4" y="178"/>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89" name="Freeform 36"/>
                <p:cNvSpPr/>
                <p:nvPr/>
              </p:nvSpPr>
              <p:spPr bwMode="auto">
                <a:xfrm>
                  <a:off x="5767391" y="3813182"/>
                  <a:ext cx="131763" cy="407988"/>
                </a:xfrm>
                <a:custGeom>
                  <a:avLst/>
                  <a:gdLst>
                    <a:gd name="T0" fmla="*/ 74 w 83"/>
                    <a:gd name="T1" fmla="*/ 257 h 257"/>
                    <a:gd name="T2" fmla="*/ 0 w 83"/>
                    <a:gd name="T3" fmla="*/ 5 h 257"/>
                    <a:gd name="T4" fmla="*/ 12 w 83"/>
                    <a:gd name="T5" fmla="*/ 0 h 257"/>
                    <a:gd name="T6" fmla="*/ 83 w 83"/>
                    <a:gd name="T7" fmla="*/ 252 h 257"/>
                    <a:gd name="T8" fmla="*/ 74 w 83"/>
                    <a:gd name="T9" fmla="*/ 257 h 257"/>
                  </a:gdLst>
                  <a:ahLst/>
                  <a:cxnLst>
                    <a:cxn ang="0">
                      <a:pos x="T0" y="T1"/>
                    </a:cxn>
                    <a:cxn ang="0">
                      <a:pos x="T2" y="T3"/>
                    </a:cxn>
                    <a:cxn ang="0">
                      <a:pos x="T4" y="T5"/>
                    </a:cxn>
                    <a:cxn ang="0">
                      <a:pos x="T6" y="T7"/>
                    </a:cxn>
                    <a:cxn ang="0">
                      <a:pos x="T8" y="T9"/>
                    </a:cxn>
                  </a:cxnLst>
                  <a:rect l="0" t="0" r="r" b="b"/>
                  <a:pathLst>
                    <a:path w="83" h="257">
                      <a:moveTo>
                        <a:pt x="74" y="257"/>
                      </a:moveTo>
                      <a:lnTo>
                        <a:pt x="0" y="5"/>
                      </a:lnTo>
                      <a:lnTo>
                        <a:pt x="12" y="0"/>
                      </a:lnTo>
                      <a:lnTo>
                        <a:pt x="83" y="252"/>
                      </a:lnTo>
                      <a:lnTo>
                        <a:pt x="74" y="257"/>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90" name="Freeform 37"/>
                <p:cNvSpPr/>
                <p:nvPr/>
              </p:nvSpPr>
              <p:spPr bwMode="auto">
                <a:xfrm>
                  <a:off x="5303841" y="3617919"/>
                  <a:ext cx="279400" cy="557213"/>
                </a:xfrm>
                <a:custGeom>
                  <a:avLst/>
                  <a:gdLst>
                    <a:gd name="T0" fmla="*/ 164 w 176"/>
                    <a:gd name="T1" fmla="*/ 351 h 351"/>
                    <a:gd name="T2" fmla="*/ 0 w 176"/>
                    <a:gd name="T3" fmla="*/ 5 h 351"/>
                    <a:gd name="T4" fmla="*/ 9 w 176"/>
                    <a:gd name="T5" fmla="*/ 0 h 351"/>
                    <a:gd name="T6" fmla="*/ 176 w 176"/>
                    <a:gd name="T7" fmla="*/ 347 h 351"/>
                    <a:gd name="T8" fmla="*/ 164 w 176"/>
                    <a:gd name="T9" fmla="*/ 351 h 351"/>
                  </a:gdLst>
                  <a:ahLst/>
                  <a:cxnLst>
                    <a:cxn ang="0">
                      <a:pos x="T0" y="T1"/>
                    </a:cxn>
                    <a:cxn ang="0">
                      <a:pos x="T2" y="T3"/>
                    </a:cxn>
                    <a:cxn ang="0">
                      <a:pos x="T4" y="T5"/>
                    </a:cxn>
                    <a:cxn ang="0">
                      <a:pos x="T6" y="T7"/>
                    </a:cxn>
                    <a:cxn ang="0">
                      <a:pos x="T8" y="T9"/>
                    </a:cxn>
                  </a:cxnLst>
                  <a:rect l="0" t="0" r="r" b="b"/>
                  <a:pathLst>
                    <a:path w="176" h="351">
                      <a:moveTo>
                        <a:pt x="164" y="351"/>
                      </a:moveTo>
                      <a:lnTo>
                        <a:pt x="0" y="5"/>
                      </a:lnTo>
                      <a:lnTo>
                        <a:pt x="9" y="0"/>
                      </a:lnTo>
                      <a:lnTo>
                        <a:pt x="176" y="347"/>
                      </a:lnTo>
                      <a:lnTo>
                        <a:pt x="164" y="351"/>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91" name="Freeform 38"/>
                <p:cNvSpPr/>
                <p:nvPr/>
              </p:nvSpPr>
              <p:spPr bwMode="auto">
                <a:xfrm>
                  <a:off x="5183191" y="3040068"/>
                  <a:ext cx="134938" cy="585788"/>
                </a:xfrm>
                <a:custGeom>
                  <a:avLst/>
                  <a:gdLst>
                    <a:gd name="T0" fmla="*/ 74 w 85"/>
                    <a:gd name="T1" fmla="*/ 369 h 369"/>
                    <a:gd name="T2" fmla="*/ 0 w 85"/>
                    <a:gd name="T3" fmla="*/ 3 h 369"/>
                    <a:gd name="T4" fmla="*/ 12 w 85"/>
                    <a:gd name="T5" fmla="*/ 0 h 369"/>
                    <a:gd name="T6" fmla="*/ 85 w 85"/>
                    <a:gd name="T7" fmla="*/ 369 h 369"/>
                    <a:gd name="T8" fmla="*/ 74 w 85"/>
                    <a:gd name="T9" fmla="*/ 369 h 369"/>
                  </a:gdLst>
                  <a:ahLst/>
                  <a:cxnLst>
                    <a:cxn ang="0">
                      <a:pos x="T0" y="T1"/>
                    </a:cxn>
                    <a:cxn ang="0">
                      <a:pos x="T2" y="T3"/>
                    </a:cxn>
                    <a:cxn ang="0">
                      <a:pos x="T4" y="T5"/>
                    </a:cxn>
                    <a:cxn ang="0">
                      <a:pos x="T6" y="T7"/>
                    </a:cxn>
                    <a:cxn ang="0">
                      <a:pos x="T8" y="T9"/>
                    </a:cxn>
                  </a:cxnLst>
                  <a:rect l="0" t="0" r="r" b="b"/>
                  <a:pathLst>
                    <a:path w="85" h="369">
                      <a:moveTo>
                        <a:pt x="74" y="369"/>
                      </a:moveTo>
                      <a:lnTo>
                        <a:pt x="0" y="3"/>
                      </a:lnTo>
                      <a:lnTo>
                        <a:pt x="12" y="0"/>
                      </a:lnTo>
                      <a:lnTo>
                        <a:pt x="85" y="369"/>
                      </a:lnTo>
                      <a:lnTo>
                        <a:pt x="74" y="369"/>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92" name="Freeform 39"/>
                <p:cNvSpPr/>
                <p:nvPr/>
              </p:nvSpPr>
              <p:spPr bwMode="auto">
                <a:xfrm>
                  <a:off x="5186366" y="3040068"/>
                  <a:ext cx="268288" cy="223838"/>
                </a:xfrm>
                <a:custGeom>
                  <a:avLst/>
                  <a:gdLst>
                    <a:gd name="T0" fmla="*/ 162 w 169"/>
                    <a:gd name="T1" fmla="*/ 141 h 141"/>
                    <a:gd name="T2" fmla="*/ 0 w 169"/>
                    <a:gd name="T3" fmla="*/ 8 h 141"/>
                    <a:gd name="T4" fmla="*/ 7 w 169"/>
                    <a:gd name="T5" fmla="*/ 0 h 141"/>
                    <a:gd name="T6" fmla="*/ 169 w 169"/>
                    <a:gd name="T7" fmla="*/ 131 h 141"/>
                    <a:gd name="T8" fmla="*/ 162 w 169"/>
                    <a:gd name="T9" fmla="*/ 141 h 141"/>
                  </a:gdLst>
                  <a:ahLst/>
                  <a:cxnLst>
                    <a:cxn ang="0">
                      <a:pos x="T0" y="T1"/>
                    </a:cxn>
                    <a:cxn ang="0">
                      <a:pos x="T2" y="T3"/>
                    </a:cxn>
                    <a:cxn ang="0">
                      <a:pos x="T4" y="T5"/>
                    </a:cxn>
                    <a:cxn ang="0">
                      <a:pos x="T6" y="T7"/>
                    </a:cxn>
                    <a:cxn ang="0">
                      <a:pos x="T8" y="T9"/>
                    </a:cxn>
                  </a:cxnLst>
                  <a:rect l="0" t="0" r="r" b="b"/>
                  <a:pathLst>
                    <a:path w="169" h="141">
                      <a:moveTo>
                        <a:pt x="162" y="141"/>
                      </a:moveTo>
                      <a:lnTo>
                        <a:pt x="0" y="8"/>
                      </a:lnTo>
                      <a:lnTo>
                        <a:pt x="7" y="0"/>
                      </a:lnTo>
                      <a:lnTo>
                        <a:pt x="169" y="131"/>
                      </a:lnTo>
                      <a:lnTo>
                        <a:pt x="162" y="141"/>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93" name="Freeform 40"/>
                <p:cNvSpPr/>
                <p:nvPr/>
              </p:nvSpPr>
              <p:spPr bwMode="auto">
                <a:xfrm>
                  <a:off x="5300666" y="3255968"/>
                  <a:ext cx="157163" cy="361951"/>
                </a:xfrm>
                <a:custGeom>
                  <a:avLst/>
                  <a:gdLst>
                    <a:gd name="T0" fmla="*/ 9 w 99"/>
                    <a:gd name="T1" fmla="*/ 228 h 228"/>
                    <a:gd name="T2" fmla="*/ 0 w 99"/>
                    <a:gd name="T3" fmla="*/ 223 h 228"/>
                    <a:gd name="T4" fmla="*/ 90 w 99"/>
                    <a:gd name="T5" fmla="*/ 0 h 228"/>
                    <a:gd name="T6" fmla="*/ 99 w 99"/>
                    <a:gd name="T7" fmla="*/ 5 h 228"/>
                    <a:gd name="T8" fmla="*/ 9 w 99"/>
                    <a:gd name="T9" fmla="*/ 228 h 228"/>
                  </a:gdLst>
                  <a:ahLst/>
                  <a:cxnLst>
                    <a:cxn ang="0">
                      <a:pos x="T0" y="T1"/>
                    </a:cxn>
                    <a:cxn ang="0">
                      <a:pos x="T2" y="T3"/>
                    </a:cxn>
                    <a:cxn ang="0">
                      <a:pos x="T4" y="T5"/>
                    </a:cxn>
                    <a:cxn ang="0">
                      <a:pos x="T6" y="T7"/>
                    </a:cxn>
                    <a:cxn ang="0">
                      <a:pos x="T8" y="T9"/>
                    </a:cxn>
                  </a:cxnLst>
                  <a:rect l="0" t="0" r="r" b="b"/>
                  <a:pathLst>
                    <a:path w="99" h="228">
                      <a:moveTo>
                        <a:pt x="9" y="228"/>
                      </a:moveTo>
                      <a:lnTo>
                        <a:pt x="0" y="223"/>
                      </a:lnTo>
                      <a:lnTo>
                        <a:pt x="90" y="0"/>
                      </a:lnTo>
                      <a:lnTo>
                        <a:pt x="99" y="5"/>
                      </a:lnTo>
                      <a:lnTo>
                        <a:pt x="9" y="228"/>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94" name="Freeform 41"/>
                <p:cNvSpPr/>
                <p:nvPr/>
              </p:nvSpPr>
              <p:spPr bwMode="auto">
                <a:xfrm>
                  <a:off x="5443541" y="3248031"/>
                  <a:ext cx="285750" cy="169863"/>
                </a:xfrm>
                <a:custGeom>
                  <a:avLst/>
                  <a:gdLst>
                    <a:gd name="T0" fmla="*/ 176 w 180"/>
                    <a:gd name="T1" fmla="*/ 107 h 107"/>
                    <a:gd name="T2" fmla="*/ 0 w 180"/>
                    <a:gd name="T3" fmla="*/ 10 h 107"/>
                    <a:gd name="T4" fmla="*/ 5 w 180"/>
                    <a:gd name="T5" fmla="*/ 0 h 107"/>
                    <a:gd name="T6" fmla="*/ 180 w 180"/>
                    <a:gd name="T7" fmla="*/ 97 h 107"/>
                    <a:gd name="T8" fmla="*/ 176 w 180"/>
                    <a:gd name="T9" fmla="*/ 107 h 107"/>
                  </a:gdLst>
                  <a:ahLst/>
                  <a:cxnLst>
                    <a:cxn ang="0">
                      <a:pos x="T0" y="T1"/>
                    </a:cxn>
                    <a:cxn ang="0">
                      <a:pos x="T2" y="T3"/>
                    </a:cxn>
                    <a:cxn ang="0">
                      <a:pos x="T4" y="T5"/>
                    </a:cxn>
                    <a:cxn ang="0">
                      <a:pos x="T6" y="T7"/>
                    </a:cxn>
                    <a:cxn ang="0">
                      <a:pos x="T8" y="T9"/>
                    </a:cxn>
                  </a:cxnLst>
                  <a:rect l="0" t="0" r="r" b="b"/>
                  <a:pathLst>
                    <a:path w="180" h="107">
                      <a:moveTo>
                        <a:pt x="176" y="107"/>
                      </a:moveTo>
                      <a:lnTo>
                        <a:pt x="0" y="10"/>
                      </a:lnTo>
                      <a:lnTo>
                        <a:pt x="5" y="0"/>
                      </a:lnTo>
                      <a:lnTo>
                        <a:pt x="180" y="97"/>
                      </a:lnTo>
                      <a:lnTo>
                        <a:pt x="176" y="107"/>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95" name="Freeform 42"/>
                <p:cNvSpPr/>
                <p:nvPr/>
              </p:nvSpPr>
              <p:spPr bwMode="auto">
                <a:xfrm>
                  <a:off x="5711828" y="3406781"/>
                  <a:ext cx="66675" cy="417513"/>
                </a:xfrm>
                <a:custGeom>
                  <a:avLst/>
                  <a:gdLst>
                    <a:gd name="T0" fmla="*/ 33 w 42"/>
                    <a:gd name="T1" fmla="*/ 263 h 263"/>
                    <a:gd name="T2" fmla="*/ 0 w 42"/>
                    <a:gd name="T3" fmla="*/ 2 h 263"/>
                    <a:gd name="T4" fmla="*/ 11 w 42"/>
                    <a:gd name="T5" fmla="*/ 0 h 263"/>
                    <a:gd name="T6" fmla="*/ 42 w 42"/>
                    <a:gd name="T7" fmla="*/ 261 h 263"/>
                    <a:gd name="T8" fmla="*/ 33 w 42"/>
                    <a:gd name="T9" fmla="*/ 263 h 263"/>
                  </a:gdLst>
                  <a:ahLst/>
                  <a:cxnLst>
                    <a:cxn ang="0">
                      <a:pos x="T0" y="T1"/>
                    </a:cxn>
                    <a:cxn ang="0">
                      <a:pos x="T2" y="T3"/>
                    </a:cxn>
                    <a:cxn ang="0">
                      <a:pos x="T4" y="T5"/>
                    </a:cxn>
                    <a:cxn ang="0">
                      <a:pos x="T6" y="T7"/>
                    </a:cxn>
                    <a:cxn ang="0">
                      <a:pos x="T8" y="T9"/>
                    </a:cxn>
                  </a:cxnLst>
                  <a:rect l="0" t="0" r="r" b="b"/>
                  <a:pathLst>
                    <a:path w="42" h="263">
                      <a:moveTo>
                        <a:pt x="33" y="263"/>
                      </a:moveTo>
                      <a:lnTo>
                        <a:pt x="0" y="2"/>
                      </a:lnTo>
                      <a:lnTo>
                        <a:pt x="11" y="0"/>
                      </a:lnTo>
                      <a:lnTo>
                        <a:pt x="42" y="261"/>
                      </a:lnTo>
                      <a:lnTo>
                        <a:pt x="33" y="263"/>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96" name="Freeform 43"/>
                <p:cNvSpPr/>
                <p:nvPr/>
              </p:nvSpPr>
              <p:spPr bwMode="auto">
                <a:xfrm>
                  <a:off x="5722941" y="3402018"/>
                  <a:ext cx="369888" cy="215900"/>
                </a:xfrm>
                <a:custGeom>
                  <a:avLst/>
                  <a:gdLst>
                    <a:gd name="T0" fmla="*/ 228 w 233"/>
                    <a:gd name="T1" fmla="*/ 136 h 136"/>
                    <a:gd name="T2" fmla="*/ 0 w 233"/>
                    <a:gd name="T3" fmla="*/ 10 h 136"/>
                    <a:gd name="T4" fmla="*/ 4 w 233"/>
                    <a:gd name="T5" fmla="*/ 0 h 136"/>
                    <a:gd name="T6" fmla="*/ 233 w 233"/>
                    <a:gd name="T7" fmla="*/ 126 h 136"/>
                    <a:gd name="T8" fmla="*/ 228 w 233"/>
                    <a:gd name="T9" fmla="*/ 136 h 136"/>
                  </a:gdLst>
                  <a:ahLst/>
                  <a:cxnLst>
                    <a:cxn ang="0">
                      <a:pos x="T0" y="T1"/>
                    </a:cxn>
                    <a:cxn ang="0">
                      <a:pos x="T2" y="T3"/>
                    </a:cxn>
                    <a:cxn ang="0">
                      <a:pos x="T4" y="T5"/>
                    </a:cxn>
                    <a:cxn ang="0">
                      <a:pos x="T6" y="T7"/>
                    </a:cxn>
                    <a:cxn ang="0">
                      <a:pos x="T8" y="T9"/>
                    </a:cxn>
                  </a:cxnLst>
                  <a:rect l="0" t="0" r="r" b="b"/>
                  <a:pathLst>
                    <a:path w="233" h="136">
                      <a:moveTo>
                        <a:pt x="228" y="136"/>
                      </a:moveTo>
                      <a:lnTo>
                        <a:pt x="0" y="10"/>
                      </a:lnTo>
                      <a:lnTo>
                        <a:pt x="4" y="0"/>
                      </a:lnTo>
                      <a:lnTo>
                        <a:pt x="233" y="126"/>
                      </a:lnTo>
                      <a:lnTo>
                        <a:pt x="228" y="136"/>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97" name="Freeform 44"/>
                <p:cNvSpPr/>
                <p:nvPr/>
              </p:nvSpPr>
              <p:spPr bwMode="auto">
                <a:xfrm>
                  <a:off x="5681666" y="3190881"/>
                  <a:ext cx="52388" cy="223838"/>
                </a:xfrm>
                <a:custGeom>
                  <a:avLst/>
                  <a:gdLst>
                    <a:gd name="T0" fmla="*/ 21 w 33"/>
                    <a:gd name="T1" fmla="*/ 141 h 141"/>
                    <a:gd name="T2" fmla="*/ 0 w 33"/>
                    <a:gd name="T3" fmla="*/ 0 h 141"/>
                    <a:gd name="T4" fmla="*/ 9 w 33"/>
                    <a:gd name="T5" fmla="*/ 0 h 141"/>
                    <a:gd name="T6" fmla="*/ 33 w 33"/>
                    <a:gd name="T7" fmla="*/ 138 h 141"/>
                    <a:gd name="T8" fmla="*/ 21 w 33"/>
                    <a:gd name="T9" fmla="*/ 141 h 141"/>
                  </a:gdLst>
                  <a:ahLst/>
                  <a:cxnLst>
                    <a:cxn ang="0">
                      <a:pos x="T0" y="T1"/>
                    </a:cxn>
                    <a:cxn ang="0">
                      <a:pos x="T2" y="T3"/>
                    </a:cxn>
                    <a:cxn ang="0">
                      <a:pos x="T4" y="T5"/>
                    </a:cxn>
                    <a:cxn ang="0">
                      <a:pos x="T6" y="T7"/>
                    </a:cxn>
                    <a:cxn ang="0">
                      <a:pos x="T8" y="T9"/>
                    </a:cxn>
                  </a:cxnLst>
                  <a:rect l="0" t="0" r="r" b="b"/>
                  <a:pathLst>
                    <a:path w="33" h="141">
                      <a:moveTo>
                        <a:pt x="21" y="141"/>
                      </a:moveTo>
                      <a:lnTo>
                        <a:pt x="0" y="0"/>
                      </a:lnTo>
                      <a:lnTo>
                        <a:pt x="9" y="0"/>
                      </a:lnTo>
                      <a:lnTo>
                        <a:pt x="33" y="138"/>
                      </a:lnTo>
                      <a:lnTo>
                        <a:pt x="21" y="141"/>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98" name="Freeform 45"/>
                <p:cNvSpPr/>
                <p:nvPr/>
              </p:nvSpPr>
              <p:spPr bwMode="auto">
                <a:xfrm>
                  <a:off x="5307016" y="3398843"/>
                  <a:ext cx="419100" cy="214313"/>
                </a:xfrm>
                <a:custGeom>
                  <a:avLst/>
                  <a:gdLst>
                    <a:gd name="T0" fmla="*/ 5 w 264"/>
                    <a:gd name="T1" fmla="*/ 135 h 135"/>
                    <a:gd name="T2" fmla="*/ 0 w 264"/>
                    <a:gd name="T3" fmla="*/ 126 h 135"/>
                    <a:gd name="T4" fmla="*/ 259 w 264"/>
                    <a:gd name="T5" fmla="*/ 0 h 135"/>
                    <a:gd name="T6" fmla="*/ 264 w 264"/>
                    <a:gd name="T7" fmla="*/ 10 h 135"/>
                    <a:gd name="T8" fmla="*/ 5 w 264"/>
                    <a:gd name="T9" fmla="*/ 135 h 135"/>
                  </a:gdLst>
                  <a:ahLst/>
                  <a:cxnLst>
                    <a:cxn ang="0">
                      <a:pos x="T0" y="T1"/>
                    </a:cxn>
                    <a:cxn ang="0">
                      <a:pos x="T2" y="T3"/>
                    </a:cxn>
                    <a:cxn ang="0">
                      <a:pos x="T4" y="T5"/>
                    </a:cxn>
                    <a:cxn ang="0">
                      <a:pos x="T6" y="T7"/>
                    </a:cxn>
                    <a:cxn ang="0">
                      <a:pos x="T8" y="T9"/>
                    </a:cxn>
                  </a:cxnLst>
                  <a:rect l="0" t="0" r="r" b="b"/>
                  <a:pathLst>
                    <a:path w="264" h="135">
                      <a:moveTo>
                        <a:pt x="5" y="135"/>
                      </a:moveTo>
                      <a:lnTo>
                        <a:pt x="0" y="126"/>
                      </a:lnTo>
                      <a:lnTo>
                        <a:pt x="259" y="0"/>
                      </a:lnTo>
                      <a:lnTo>
                        <a:pt x="264" y="10"/>
                      </a:lnTo>
                      <a:lnTo>
                        <a:pt x="5" y="135"/>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99" name="Freeform 46"/>
                <p:cNvSpPr/>
                <p:nvPr/>
              </p:nvSpPr>
              <p:spPr bwMode="auto">
                <a:xfrm>
                  <a:off x="5307016" y="3602044"/>
                  <a:ext cx="465138" cy="215900"/>
                </a:xfrm>
                <a:custGeom>
                  <a:avLst/>
                  <a:gdLst>
                    <a:gd name="T0" fmla="*/ 290 w 293"/>
                    <a:gd name="T1" fmla="*/ 136 h 136"/>
                    <a:gd name="T2" fmla="*/ 0 w 293"/>
                    <a:gd name="T3" fmla="*/ 10 h 136"/>
                    <a:gd name="T4" fmla="*/ 5 w 293"/>
                    <a:gd name="T5" fmla="*/ 0 h 136"/>
                    <a:gd name="T6" fmla="*/ 293 w 293"/>
                    <a:gd name="T7" fmla="*/ 126 h 136"/>
                    <a:gd name="T8" fmla="*/ 290 w 293"/>
                    <a:gd name="T9" fmla="*/ 136 h 136"/>
                  </a:gdLst>
                  <a:ahLst/>
                  <a:cxnLst>
                    <a:cxn ang="0">
                      <a:pos x="T0" y="T1"/>
                    </a:cxn>
                    <a:cxn ang="0">
                      <a:pos x="T2" y="T3"/>
                    </a:cxn>
                    <a:cxn ang="0">
                      <a:pos x="T4" y="T5"/>
                    </a:cxn>
                    <a:cxn ang="0">
                      <a:pos x="T6" y="T7"/>
                    </a:cxn>
                    <a:cxn ang="0">
                      <a:pos x="T8" y="T9"/>
                    </a:cxn>
                  </a:cxnLst>
                  <a:rect l="0" t="0" r="r" b="b"/>
                  <a:pathLst>
                    <a:path w="293" h="136">
                      <a:moveTo>
                        <a:pt x="290" y="136"/>
                      </a:moveTo>
                      <a:lnTo>
                        <a:pt x="0" y="10"/>
                      </a:lnTo>
                      <a:lnTo>
                        <a:pt x="5" y="0"/>
                      </a:lnTo>
                      <a:lnTo>
                        <a:pt x="293" y="126"/>
                      </a:lnTo>
                      <a:lnTo>
                        <a:pt x="290" y="136"/>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00" name="Freeform 47"/>
                <p:cNvSpPr/>
                <p:nvPr/>
              </p:nvSpPr>
              <p:spPr bwMode="auto">
                <a:xfrm>
                  <a:off x="5778503" y="3746507"/>
                  <a:ext cx="989013" cy="82550"/>
                </a:xfrm>
                <a:custGeom>
                  <a:avLst/>
                  <a:gdLst>
                    <a:gd name="T0" fmla="*/ 0 w 623"/>
                    <a:gd name="T1" fmla="*/ 52 h 52"/>
                    <a:gd name="T2" fmla="*/ 0 w 623"/>
                    <a:gd name="T3" fmla="*/ 40 h 52"/>
                    <a:gd name="T4" fmla="*/ 623 w 623"/>
                    <a:gd name="T5" fmla="*/ 0 h 52"/>
                    <a:gd name="T6" fmla="*/ 623 w 623"/>
                    <a:gd name="T7" fmla="*/ 11 h 52"/>
                    <a:gd name="T8" fmla="*/ 0 w 623"/>
                    <a:gd name="T9" fmla="*/ 52 h 52"/>
                  </a:gdLst>
                  <a:ahLst/>
                  <a:cxnLst>
                    <a:cxn ang="0">
                      <a:pos x="T0" y="T1"/>
                    </a:cxn>
                    <a:cxn ang="0">
                      <a:pos x="T2" y="T3"/>
                    </a:cxn>
                    <a:cxn ang="0">
                      <a:pos x="T4" y="T5"/>
                    </a:cxn>
                    <a:cxn ang="0">
                      <a:pos x="T6" y="T7"/>
                    </a:cxn>
                    <a:cxn ang="0">
                      <a:pos x="T8" y="T9"/>
                    </a:cxn>
                  </a:cxnLst>
                  <a:rect l="0" t="0" r="r" b="b"/>
                  <a:pathLst>
                    <a:path w="623" h="52">
                      <a:moveTo>
                        <a:pt x="0" y="52"/>
                      </a:moveTo>
                      <a:lnTo>
                        <a:pt x="0" y="40"/>
                      </a:lnTo>
                      <a:lnTo>
                        <a:pt x="623" y="0"/>
                      </a:lnTo>
                      <a:lnTo>
                        <a:pt x="623" y="11"/>
                      </a:lnTo>
                      <a:lnTo>
                        <a:pt x="0" y="52"/>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01" name="Freeform 48"/>
                <p:cNvSpPr/>
                <p:nvPr/>
              </p:nvSpPr>
              <p:spPr bwMode="auto">
                <a:xfrm>
                  <a:off x="6559554" y="3338518"/>
                  <a:ext cx="411163" cy="196850"/>
                </a:xfrm>
                <a:custGeom>
                  <a:avLst/>
                  <a:gdLst>
                    <a:gd name="T0" fmla="*/ 5 w 259"/>
                    <a:gd name="T1" fmla="*/ 124 h 124"/>
                    <a:gd name="T2" fmla="*/ 0 w 259"/>
                    <a:gd name="T3" fmla="*/ 114 h 124"/>
                    <a:gd name="T4" fmla="*/ 255 w 259"/>
                    <a:gd name="T5" fmla="*/ 0 h 124"/>
                    <a:gd name="T6" fmla="*/ 259 w 259"/>
                    <a:gd name="T7" fmla="*/ 10 h 124"/>
                    <a:gd name="T8" fmla="*/ 5 w 259"/>
                    <a:gd name="T9" fmla="*/ 124 h 124"/>
                  </a:gdLst>
                  <a:ahLst/>
                  <a:cxnLst>
                    <a:cxn ang="0">
                      <a:pos x="T0" y="T1"/>
                    </a:cxn>
                    <a:cxn ang="0">
                      <a:pos x="T2" y="T3"/>
                    </a:cxn>
                    <a:cxn ang="0">
                      <a:pos x="T4" y="T5"/>
                    </a:cxn>
                    <a:cxn ang="0">
                      <a:pos x="T6" y="T7"/>
                    </a:cxn>
                    <a:cxn ang="0">
                      <a:pos x="T8" y="T9"/>
                    </a:cxn>
                  </a:cxnLst>
                  <a:rect l="0" t="0" r="r" b="b"/>
                  <a:pathLst>
                    <a:path w="259" h="124">
                      <a:moveTo>
                        <a:pt x="5" y="124"/>
                      </a:moveTo>
                      <a:lnTo>
                        <a:pt x="0" y="114"/>
                      </a:lnTo>
                      <a:lnTo>
                        <a:pt x="255" y="0"/>
                      </a:lnTo>
                      <a:lnTo>
                        <a:pt x="259" y="10"/>
                      </a:lnTo>
                      <a:lnTo>
                        <a:pt x="5" y="124"/>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02" name="Freeform 49"/>
                <p:cNvSpPr/>
                <p:nvPr/>
              </p:nvSpPr>
              <p:spPr bwMode="auto">
                <a:xfrm>
                  <a:off x="6318254" y="3519494"/>
                  <a:ext cx="249238" cy="82550"/>
                </a:xfrm>
                <a:custGeom>
                  <a:avLst/>
                  <a:gdLst>
                    <a:gd name="T0" fmla="*/ 3 w 157"/>
                    <a:gd name="T1" fmla="*/ 52 h 52"/>
                    <a:gd name="T2" fmla="*/ 0 w 157"/>
                    <a:gd name="T3" fmla="*/ 40 h 52"/>
                    <a:gd name="T4" fmla="*/ 155 w 157"/>
                    <a:gd name="T5" fmla="*/ 0 h 52"/>
                    <a:gd name="T6" fmla="*/ 157 w 157"/>
                    <a:gd name="T7" fmla="*/ 10 h 52"/>
                    <a:gd name="T8" fmla="*/ 3 w 157"/>
                    <a:gd name="T9" fmla="*/ 52 h 52"/>
                  </a:gdLst>
                  <a:ahLst/>
                  <a:cxnLst>
                    <a:cxn ang="0">
                      <a:pos x="T0" y="T1"/>
                    </a:cxn>
                    <a:cxn ang="0">
                      <a:pos x="T2" y="T3"/>
                    </a:cxn>
                    <a:cxn ang="0">
                      <a:pos x="T4" y="T5"/>
                    </a:cxn>
                    <a:cxn ang="0">
                      <a:pos x="T6" y="T7"/>
                    </a:cxn>
                    <a:cxn ang="0">
                      <a:pos x="T8" y="T9"/>
                    </a:cxn>
                  </a:cxnLst>
                  <a:rect l="0" t="0" r="r" b="b"/>
                  <a:pathLst>
                    <a:path w="157" h="52">
                      <a:moveTo>
                        <a:pt x="3" y="52"/>
                      </a:moveTo>
                      <a:lnTo>
                        <a:pt x="0" y="40"/>
                      </a:lnTo>
                      <a:lnTo>
                        <a:pt x="155" y="0"/>
                      </a:lnTo>
                      <a:lnTo>
                        <a:pt x="157" y="10"/>
                      </a:lnTo>
                      <a:lnTo>
                        <a:pt x="3" y="52"/>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03" name="Freeform 50"/>
                <p:cNvSpPr/>
                <p:nvPr/>
              </p:nvSpPr>
              <p:spPr bwMode="auto">
                <a:xfrm>
                  <a:off x="6934204" y="2822580"/>
                  <a:ext cx="41275" cy="523876"/>
                </a:xfrm>
                <a:custGeom>
                  <a:avLst/>
                  <a:gdLst>
                    <a:gd name="T0" fmla="*/ 14 w 26"/>
                    <a:gd name="T1" fmla="*/ 330 h 330"/>
                    <a:gd name="T2" fmla="*/ 0 w 26"/>
                    <a:gd name="T3" fmla="*/ 0 h 330"/>
                    <a:gd name="T4" fmla="*/ 12 w 26"/>
                    <a:gd name="T5" fmla="*/ 0 h 330"/>
                    <a:gd name="T6" fmla="*/ 26 w 26"/>
                    <a:gd name="T7" fmla="*/ 330 h 330"/>
                    <a:gd name="T8" fmla="*/ 14 w 26"/>
                    <a:gd name="T9" fmla="*/ 330 h 330"/>
                  </a:gdLst>
                  <a:ahLst/>
                  <a:cxnLst>
                    <a:cxn ang="0">
                      <a:pos x="T0" y="T1"/>
                    </a:cxn>
                    <a:cxn ang="0">
                      <a:pos x="T2" y="T3"/>
                    </a:cxn>
                    <a:cxn ang="0">
                      <a:pos x="T4" y="T5"/>
                    </a:cxn>
                    <a:cxn ang="0">
                      <a:pos x="T6" y="T7"/>
                    </a:cxn>
                    <a:cxn ang="0">
                      <a:pos x="T8" y="T9"/>
                    </a:cxn>
                  </a:cxnLst>
                  <a:rect l="0" t="0" r="r" b="b"/>
                  <a:pathLst>
                    <a:path w="26" h="330">
                      <a:moveTo>
                        <a:pt x="14" y="330"/>
                      </a:moveTo>
                      <a:lnTo>
                        <a:pt x="0" y="0"/>
                      </a:lnTo>
                      <a:lnTo>
                        <a:pt x="12" y="0"/>
                      </a:lnTo>
                      <a:lnTo>
                        <a:pt x="26" y="330"/>
                      </a:lnTo>
                      <a:lnTo>
                        <a:pt x="14" y="330"/>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04" name="Freeform 51"/>
                <p:cNvSpPr/>
                <p:nvPr/>
              </p:nvSpPr>
              <p:spPr bwMode="auto">
                <a:xfrm>
                  <a:off x="6650041" y="2490792"/>
                  <a:ext cx="298450" cy="338138"/>
                </a:xfrm>
                <a:custGeom>
                  <a:avLst/>
                  <a:gdLst>
                    <a:gd name="T0" fmla="*/ 181 w 188"/>
                    <a:gd name="T1" fmla="*/ 213 h 213"/>
                    <a:gd name="T2" fmla="*/ 0 w 188"/>
                    <a:gd name="T3" fmla="*/ 7 h 213"/>
                    <a:gd name="T4" fmla="*/ 10 w 188"/>
                    <a:gd name="T5" fmla="*/ 0 h 213"/>
                    <a:gd name="T6" fmla="*/ 188 w 188"/>
                    <a:gd name="T7" fmla="*/ 206 h 213"/>
                    <a:gd name="T8" fmla="*/ 181 w 188"/>
                    <a:gd name="T9" fmla="*/ 213 h 213"/>
                  </a:gdLst>
                  <a:ahLst/>
                  <a:cxnLst>
                    <a:cxn ang="0">
                      <a:pos x="T0" y="T1"/>
                    </a:cxn>
                    <a:cxn ang="0">
                      <a:pos x="T2" y="T3"/>
                    </a:cxn>
                    <a:cxn ang="0">
                      <a:pos x="T4" y="T5"/>
                    </a:cxn>
                    <a:cxn ang="0">
                      <a:pos x="T6" y="T7"/>
                    </a:cxn>
                    <a:cxn ang="0">
                      <a:pos x="T8" y="T9"/>
                    </a:cxn>
                  </a:cxnLst>
                  <a:rect l="0" t="0" r="r" b="b"/>
                  <a:pathLst>
                    <a:path w="188" h="213">
                      <a:moveTo>
                        <a:pt x="181" y="213"/>
                      </a:moveTo>
                      <a:lnTo>
                        <a:pt x="0" y="7"/>
                      </a:lnTo>
                      <a:lnTo>
                        <a:pt x="10" y="0"/>
                      </a:lnTo>
                      <a:lnTo>
                        <a:pt x="188" y="206"/>
                      </a:lnTo>
                      <a:lnTo>
                        <a:pt x="181" y="213"/>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05" name="Freeform 52"/>
                <p:cNvSpPr/>
                <p:nvPr/>
              </p:nvSpPr>
              <p:spPr bwMode="auto">
                <a:xfrm>
                  <a:off x="6707191" y="2817817"/>
                  <a:ext cx="238125" cy="188913"/>
                </a:xfrm>
                <a:custGeom>
                  <a:avLst/>
                  <a:gdLst>
                    <a:gd name="T0" fmla="*/ 7 w 150"/>
                    <a:gd name="T1" fmla="*/ 119 h 119"/>
                    <a:gd name="T2" fmla="*/ 0 w 150"/>
                    <a:gd name="T3" fmla="*/ 110 h 119"/>
                    <a:gd name="T4" fmla="*/ 143 w 150"/>
                    <a:gd name="T5" fmla="*/ 0 h 119"/>
                    <a:gd name="T6" fmla="*/ 150 w 150"/>
                    <a:gd name="T7" fmla="*/ 10 h 119"/>
                    <a:gd name="T8" fmla="*/ 7 w 150"/>
                    <a:gd name="T9" fmla="*/ 119 h 119"/>
                  </a:gdLst>
                  <a:ahLst/>
                  <a:cxnLst>
                    <a:cxn ang="0">
                      <a:pos x="T0" y="T1"/>
                    </a:cxn>
                    <a:cxn ang="0">
                      <a:pos x="T2" y="T3"/>
                    </a:cxn>
                    <a:cxn ang="0">
                      <a:pos x="T4" y="T5"/>
                    </a:cxn>
                    <a:cxn ang="0">
                      <a:pos x="T6" y="T7"/>
                    </a:cxn>
                    <a:cxn ang="0">
                      <a:pos x="T8" y="T9"/>
                    </a:cxn>
                  </a:cxnLst>
                  <a:rect l="0" t="0" r="r" b="b"/>
                  <a:pathLst>
                    <a:path w="150" h="119">
                      <a:moveTo>
                        <a:pt x="7" y="119"/>
                      </a:moveTo>
                      <a:lnTo>
                        <a:pt x="0" y="110"/>
                      </a:lnTo>
                      <a:lnTo>
                        <a:pt x="143" y="0"/>
                      </a:lnTo>
                      <a:lnTo>
                        <a:pt x="150" y="10"/>
                      </a:lnTo>
                      <a:lnTo>
                        <a:pt x="7" y="119"/>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06" name="Freeform 53"/>
                <p:cNvSpPr/>
                <p:nvPr/>
              </p:nvSpPr>
              <p:spPr bwMode="auto">
                <a:xfrm>
                  <a:off x="6465891" y="2992443"/>
                  <a:ext cx="257175" cy="217488"/>
                </a:xfrm>
                <a:custGeom>
                  <a:avLst/>
                  <a:gdLst>
                    <a:gd name="T0" fmla="*/ 7 w 162"/>
                    <a:gd name="T1" fmla="*/ 137 h 137"/>
                    <a:gd name="T2" fmla="*/ 0 w 162"/>
                    <a:gd name="T3" fmla="*/ 130 h 137"/>
                    <a:gd name="T4" fmla="*/ 154 w 162"/>
                    <a:gd name="T5" fmla="*/ 0 h 137"/>
                    <a:gd name="T6" fmla="*/ 162 w 162"/>
                    <a:gd name="T7" fmla="*/ 9 h 137"/>
                    <a:gd name="T8" fmla="*/ 7 w 162"/>
                    <a:gd name="T9" fmla="*/ 137 h 137"/>
                  </a:gdLst>
                  <a:ahLst/>
                  <a:cxnLst>
                    <a:cxn ang="0">
                      <a:pos x="T0" y="T1"/>
                    </a:cxn>
                    <a:cxn ang="0">
                      <a:pos x="T2" y="T3"/>
                    </a:cxn>
                    <a:cxn ang="0">
                      <a:pos x="T4" y="T5"/>
                    </a:cxn>
                    <a:cxn ang="0">
                      <a:pos x="T6" y="T7"/>
                    </a:cxn>
                    <a:cxn ang="0">
                      <a:pos x="T8" y="T9"/>
                    </a:cxn>
                  </a:cxnLst>
                  <a:rect l="0" t="0" r="r" b="b"/>
                  <a:pathLst>
                    <a:path w="162" h="137">
                      <a:moveTo>
                        <a:pt x="7" y="137"/>
                      </a:moveTo>
                      <a:lnTo>
                        <a:pt x="0" y="130"/>
                      </a:lnTo>
                      <a:lnTo>
                        <a:pt x="154" y="0"/>
                      </a:lnTo>
                      <a:lnTo>
                        <a:pt x="162" y="9"/>
                      </a:lnTo>
                      <a:lnTo>
                        <a:pt x="7" y="137"/>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07" name="Freeform 54"/>
                <p:cNvSpPr/>
                <p:nvPr/>
              </p:nvSpPr>
              <p:spPr bwMode="auto">
                <a:xfrm>
                  <a:off x="6069016" y="3143256"/>
                  <a:ext cx="407988" cy="66675"/>
                </a:xfrm>
                <a:custGeom>
                  <a:avLst/>
                  <a:gdLst>
                    <a:gd name="T0" fmla="*/ 255 w 257"/>
                    <a:gd name="T1" fmla="*/ 42 h 42"/>
                    <a:gd name="T2" fmla="*/ 0 w 257"/>
                    <a:gd name="T3" fmla="*/ 9 h 42"/>
                    <a:gd name="T4" fmla="*/ 3 w 257"/>
                    <a:gd name="T5" fmla="*/ 0 h 42"/>
                    <a:gd name="T6" fmla="*/ 257 w 257"/>
                    <a:gd name="T7" fmla="*/ 33 h 42"/>
                    <a:gd name="T8" fmla="*/ 255 w 257"/>
                    <a:gd name="T9" fmla="*/ 42 h 42"/>
                  </a:gdLst>
                  <a:ahLst/>
                  <a:cxnLst>
                    <a:cxn ang="0">
                      <a:pos x="T0" y="T1"/>
                    </a:cxn>
                    <a:cxn ang="0">
                      <a:pos x="T2" y="T3"/>
                    </a:cxn>
                    <a:cxn ang="0">
                      <a:pos x="T4" y="T5"/>
                    </a:cxn>
                    <a:cxn ang="0">
                      <a:pos x="T6" y="T7"/>
                    </a:cxn>
                    <a:cxn ang="0">
                      <a:pos x="T8" y="T9"/>
                    </a:cxn>
                  </a:cxnLst>
                  <a:rect l="0" t="0" r="r" b="b"/>
                  <a:pathLst>
                    <a:path w="257" h="42">
                      <a:moveTo>
                        <a:pt x="255" y="42"/>
                      </a:moveTo>
                      <a:lnTo>
                        <a:pt x="0" y="9"/>
                      </a:lnTo>
                      <a:lnTo>
                        <a:pt x="3" y="0"/>
                      </a:lnTo>
                      <a:lnTo>
                        <a:pt x="257" y="33"/>
                      </a:lnTo>
                      <a:lnTo>
                        <a:pt x="255" y="42"/>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08" name="Freeform 55"/>
                <p:cNvSpPr/>
                <p:nvPr/>
              </p:nvSpPr>
              <p:spPr bwMode="auto">
                <a:xfrm>
                  <a:off x="5688016" y="3146431"/>
                  <a:ext cx="381000" cy="52388"/>
                </a:xfrm>
                <a:custGeom>
                  <a:avLst/>
                  <a:gdLst>
                    <a:gd name="T0" fmla="*/ 0 w 240"/>
                    <a:gd name="T1" fmla="*/ 33 h 33"/>
                    <a:gd name="T2" fmla="*/ 0 w 240"/>
                    <a:gd name="T3" fmla="*/ 24 h 33"/>
                    <a:gd name="T4" fmla="*/ 240 w 240"/>
                    <a:gd name="T5" fmla="*/ 0 h 33"/>
                    <a:gd name="T6" fmla="*/ 240 w 240"/>
                    <a:gd name="T7" fmla="*/ 12 h 33"/>
                    <a:gd name="T8" fmla="*/ 0 w 240"/>
                    <a:gd name="T9" fmla="*/ 33 h 33"/>
                  </a:gdLst>
                  <a:ahLst/>
                  <a:cxnLst>
                    <a:cxn ang="0">
                      <a:pos x="T0" y="T1"/>
                    </a:cxn>
                    <a:cxn ang="0">
                      <a:pos x="T2" y="T3"/>
                    </a:cxn>
                    <a:cxn ang="0">
                      <a:pos x="T4" y="T5"/>
                    </a:cxn>
                    <a:cxn ang="0">
                      <a:pos x="T6" y="T7"/>
                    </a:cxn>
                    <a:cxn ang="0">
                      <a:pos x="T8" y="T9"/>
                    </a:cxn>
                  </a:cxnLst>
                  <a:rect l="0" t="0" r="r" b="b"/>
                  <a:pathLst>
                    <a:path w="240" h="33">
                      <a:moveTo>
                        <a:pt x="0" y="33"/>
                      </a:moveTo>
                      <a:lnTo>
                        <a:pt x="0" y="24"/>
                      </a:lnTo>
                      <a:lnTo>
                        <a:pt x="240" y="0"/>
                      </a:lnTo>
                      <a:lnTo>
                        <a:pt x="240" y="12"/>
                      </a:lnTo>
                      <a:lnTo>
                        <a:pt x="0" y="33"/>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09" name="Freeform 56"/>
                <p:cNvSpPr/>
                <p:nvPr/>
              </p:nvSpPr>
              <p:spPr bwMode="auto">
                <a:xfrm>
                  <a:off x="5191128" y="3036893"/>
                  <a:ext cx="501650" cy="166688"/>
                </a:xfrm>
                <a:custGeom>
                  <a:avLst/>
                  <a:gdLst>
                    <a:gd name="T0" fmla="*/ 311 w 316"/>
                    <a:gd name="T1" fmla="*/ 105 h 105"/>
                    <a:gd name="T2" fmla="*/ 0 w 316"/>
                    <a:gd name="T3" fmla="*/ 10 h 105"/>
                    <a:gd name="T4" fmla="*/ 4 w 316"/>
                    <a:gd name="T5" fmla="*/ 0 h 105"/>
                    <a:gd name="T6" fmla="*/ 316 w 316"/>
                    <a:gd name="T7" fmla="*/ 95 h 105"/>
                    <a:gd name="T8" fmla="*/ 311 w 316"/>
                    <a:gd name="T9" fmla="*/ 105 h 105"/>
                  </a:gdLst>
                  <a:ahLst/>
                  <a:cxnLst>
                    <a:cxn ang="0">
                      <a:pos x="T0" y="T1"/>
                    </a:cxn>
                    <a:cxn ang="0">
                      <a:pos x="T2" y="T3"/>
                    </a:cxn>
                    <a:cxn ang="0">
                      <a:pos x="T4" y="T5"/>
                    </a:cxn>
                    <a:cxn ang="0">
                      <a:pos x="T6" y="T7"/>
                    </a:cxn>
                    <a:cxn ang="0">
                      <a:pos x="T8" y="T9"/>
                    </a:cxn>
                  </a:cxnLst>
                  <a:rect l="0" t="0" r="r" b="b"/>
                  <a:pathLst>
                    <a:path w="316" h="105">
                      <a:moveTo>
                        <a:pt x="311" y="105"/>
                      </a:moveTo>
                      <a:lnTo>
                        <a:pt x="0" y="10"/>
                      </a:lnTo>
                      <a:lnTo>
                        <a:pt x="4" y="0"/>
                      </a:lnTo>
                      <a:lnTo>
                        <a:pt x="316" y="95"/>
                      </a:lnTo>
                      <a:lnTo>
                        <a:pt x="311" y="105"/>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10" name="Freeform 57"/>
                <p:cNvSpPr/>
                <p:nvPr/>
              </p:nvSpPr>
              <p:spPr bwMode="auto">
                <a:xfrm>
                  <a:off x="5446716" y="3190881"/>
                  <a:ext cx="238125" cy="76200"/>
                </a:xfrm>
                <a:custGeom>
                  <a:avLst/>
                  <a:gdLst>
                    <a:gd name="T0" fmla="*/ 5 w 150"/>
                    <a:gd name="T1" fmla="*/ 48 h 48"/>
                    <a:gd name="T2" fmla="*/ 0 w 150"/>
                    <a:gd name="T3" fmla="*/ 36 h 48"/>
                    <a:gd name="T4" fmla="*/ 148 w 150"/>
                    <a:gd name="T5" fmla="*/ 0 h 48"/>
                    <a:gd name="T6" fmla="*/ 150 w 150"/>
                    <a:gd name="T7" fmla="*/ 10 h 48"/>
                    <a:gd name="T8" fmla="*/ 5 w 150"/>
                    <a:gd name="T9" fmla="*/ 48 h 48"/>
                  </a:gdLst>
                  <a:ahLst/>
                  <a:cxnLst>
                    <a:cxn ang="0">
                      <a:pos x="T0" y="T1"/>
                    </a:cxn>
                    <a:cxn ang="0">
                      <a:pos x="T2" y="T3"/>
                    </a:cxn>
                    <a:cxn ang="0">
                      <a:pos x="T4" y="T5"/>
                    </a:cxn>
                    <a:cxn ang="0">
                      <a:pos x="T6" y="T7"/>
                    </a:cxn>
                    <a:cxn ang="0">
                      <a:pos x="T8" y="T9"/>
                    </a:cxn>
                  </a:cxnLst>
                  <a:rect l="0" t="0" r="r" b="b"/>
                  <a:pathLst>
                    <a:path w="150" h="48">
                      <a:moveTo>
                        <a:pt x="5" y="48"/>
                      </a:moveTo>
                      <a:lnTo>
                        <a:pt x="0" y="36"/>
                      </a:lnTo>
                      <a:lnTo>
                        <a:pt x="148" y="0"/>
                      </a:lnTo>
                      <a:lnTo>
                        <a:pt x="150" y="10"/>
                      </a:lnTo>
                      <a:lnTo>
                        <a:pt x="5" y="48"/>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11" name="Freeform 58"/>
                <p:cNvSpPr/>
                <p:nvPr/>
              </p:nvSpPr>
              <p:spPr bwMode="auto">
                <a:xfrm>
                  <a:off x="5718178" y="3195643"/>
                  <a:ext cx="755650" cy="211138"/>
                </a:xfrm>
                <a:custGeom>
                  <a:avLst/>
                  <a:gdLst>
                    <a:gd name="T0" fmla="*/ 0 w 200"/>
                    <a:gd name="T1" fmla="*/ 56 h 56"/>
                    <a:gd name="T2" fmla="*/ 0 w 200"/>
                    <a:gd name="T3" fmla="*/ 56 h 56"/>
                    <a:gd name="T4" fmla="*/ 1 w 200"/>
                    <a:gd name="T5" fmla="*/ 54 h 56"/>
                    <a:gd name="T6" fmla="*/ 1 w 200"/>
                    <a:gd name="T7" fmla="*/ 52 h 56"/>
                    <a:gd name="T8" fmla="*/ 199 w 200"/>
                    <a:gd name="T9" fmla="*/ 0 h 56"/>
                    <a:gd name="T10" fmla="*/ 200 w 200"/>
                    <a:gd name="T11" fmla="*/ 4 h 56"/>
                    <a:gd name="T12" fmla="*/ 0 w 200"/>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200" h="56">
                      <a:moveTo>
                        <a:pt x="0" y="56"/>
                      </a:moveTo>
                      <a:cubicBezTo>
                        <a:pt x="0" y="56"/>
                        <a:pt x="0" y="56"/>
                        <a:pt x="0" y="56"/>
                      </a:cubicBezTo>
                      <a:cubicBezTo>
                        <a:pt x="1" y="54"/>
                        <a:pt x="1" y="54"/>
                        <a:pt x="1" y="54"/>
                      </a:cubicBezTo>
                      <a:cubicBezTo>
                        <a:pt x="1" y="52"/>
                        <a:pt x="1" y="52"/>
                        <a:pt x="1" y="52"/>
                      </a:cubicBezTo>
                      <a:cubicBezTo>
                        <a:pt x="6" y="51"/>
                        <a:pt x="145" y="14"/>
                        <a:pt x="199" y="0"/>
                      </a:cubicBezTo>
                      <a:cubicBezTo>
                        <a:pt x="200" y="4"/>
                        <a:pt x="200" y="4"/>
                        <a:pt x="200" y="4"/>
                      </a:cubicBezTo>
                      <a:cubicBezTo>
                        <a:pt x="18" y="53"/>
                        <a:pt x="2" y="56"/>
                        <a:pt x="0" y="56"/>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12" name="Freeform 59"/>
                <p:cNvSpPr/>
                <p:nvPr/>
              </p:nvSpPr>
              <p:spPr bwMode="auto">
                <a:xfrm>
                  <a:off x="5718178" y="3149606"/>
                  <a:ext cx="358775" cy="260350"/>
                </a:xfrm>
                <a:custGeom>
                  <a:avLst/>
                  <a:gdLst>
                    <a:gd name="T0" fmla="*/ 7 w 226"/>
                    <a:gd name="T1" fmla="*/ 164 h 164"/>
                    <a:gd name="T2" fmla="*/ 0 w 226"/>
                    <a:gd name="T3" fmla="*/ 155 h 164"/>
                    <a:gd name="T4" fmla="*/ 219 w 226"/>
                    <a:gd name="T5" fmla="*/ 0 h 164"/>
                    <a:gd name="T6" fmla="*/ 226 w 226"/>
                    <a:gd name="T7" fmla="*/ 10 h 164"/>
                    <a:gd name="T8" fmla="*/ 7 w 226"/>
                    <a:gd name="T9" fmla="*/ 164 h 164"/>
                  </a:gdLst>
                  <a:ahLst/>
                  <a:cxnLst>
                    <a:cxn ang="0">
                      <a:pos x="T0" y="T1"/>
                    </a:cxn>
                    <a:cxn ang="0">
                      <a:pos x="T2" y="T3"/>
                    </a:cxn>
                    <a:cxn ang="0">
                      <a:pos x="T4" y="T5"/>
                    </a:cxn>
                    <a:cxn ang="0">
                      <a:pos x="T6" y="T7"/>
                    </a:cxn>
                    <a:cxn ang="0">
                      <a:pos x="T8" y="T9"/>
                    </a:cxn>
                  </a:cxnLst>
                  <a:rect l="0" t="0" r="r" b="b"/>
                  <a:pathLst>
                    <a:path w="226" h="164">
                      <a:moveTo>
                        <a:pt x="7" y="164"/>
                      </a:moveTo>
                      <a:lnTo>
                        <a:pt x="0" y="155"/>
                      </a:lnTo>
                      <a:lnTo>
                        <a:pt x="219" y="0"/>
                      </a:lnTo>
                      <a:lnTo>
                        <a:pt x="226" y="10"/>
                      </a:lnTo>
                      <a:lnTo>
                        <a:pt x="7" y="164"/>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13" name="Freeform 60"/>
                <p:cNvSpPr/>
                <p:nvPr/>
              </p:nvSpPr>
              <p:spPr bwMode="auto">
                <a:xfrm>
                  <a:off x="6080128" y="2992443"/>
                  <a:ext cx="630238" cy="157163"/>
                </a:xfrm>
                <a:custGeom>
                  <a:avLst/>
                  <a:gdLst>
                    <a:gd name="T0" fmla="*/ 3 w 397"/>
                    <a:gd name="T1" fmla="*/ 99 h 99"/>
                    <a:gd name="T2" fmla="*/ 0 w 397"/>
                    <a:gd name="T3" fmla="*/ 87 h 99"/>
                    <a:gd name="T4" fmla="*/ 395 w 397"/>
                    <a:gd name="T5" fmla="*/ 0 h 99"/>
                    <a:gd name="T6" fmla="*/ 397 w 397"/>
                    <a:gd name="T7" fmla="*/ 11 h 99"/>
                    <a:gd name="T8" fmla="*/ 3 w 397"/>
                    <a:gd name="T9" fmla="*/ 99 h 99"/>
                  </a:gdLst>
                  <a:ahLst/>
                  <a:cxnLst>
                    <a:cxn ang="0">
                      <a:pos x="T0" y="T1"/>
                    </a:cxn>
                    <a:cxn ang="0">
                      <a:pos x="T2" y="T3"/>
                    </a:cxn>
                    <a:cxn ang="0">
                      <a:pos x="T4" y="T5"/>
                    </a:cxn>
                    <a:cxn ang="0">
                      <a:pos x="T6" y="T7"/>
                    </a:cxn>
                    <a:cxn ang="0">
                      <a:pos x="T8" y="T9"/>
                    </a:cxn>
                  </a:cxnLst>
                  <a:rect l="0" t="0" r="r" b="b"/>
                  <a:pathLst>
                    <a:path w="397" h="99">
                      <a:moveTo>
                        <a:pt x="3" y="99"/>
                      </a:moveTo>
                      <a:lnTo>
                        <a:pt x="0" y="87"/>
                      </a:lnTo>
                      <a:lnTo>
                        <a:pt x="395" y="0"/>
                      </a:lnTo>
                      <a:lnTo>
                        <a:pt x="397" y="11"/>
                      </a:lnTo>
                      <a:lnTo>
                        <a:pt x="3" y="99"/>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14" name="Freeform 61"/>
                <p:cNvSpPr/>
                <p:nvPr/>
              </p:nvSpPr>
              <p:spPr bwMode="auto">
                <a:xfrm>
                  <a:off x="6465891" y="3206756"/>
                  <a:ext cx="109538" cy="315913"/>
                </a:xfrm>
                <a:custGeom>
                  <a:avLst/>
                  <a:gdLst>
                    <a:gd name="T0" fmla="*/ 59 w 69"/>
                    <a:gd name="T1" fmla="*/ 199 h 199"/>
                    <a:gd name="T2" fmla="*/ 0 w 69"/>
                    <a:gd name="T3" fmla="*/ 2 h 199"/>
                    <a:gd name="T4" fmla="*/ 12 w 69"/>
                    <a:gd name="T5" fmla="*/ 0 h 199"/>
                    <a:gd name="T6" fmla="*/ 69 w 69"/>
                    <a:gd name="T7" fmla="*/ 197 h 199"/>
                    <a:gd name="T8" fmla="*/ 59 w 69"/>
                    <a:gd name="T9" fmla="*/ 199 h 199"/>
                  </a:gdLst>
                  <a:ahLst/>
                  <a:cxnLst>
                    <a:cxn ang="0">
                      <a:pos x="T0" y="T1"/>
                    </a:cxn>
                    <a:cxn ang="0">
                      <a:pos x="T2" y="T3"/>
                    </a:cxn>
                    <a:cxn ang="0">
                      <a:pos x="T4" y="T5"/>
                    </a:cxn>
                    <a:cxn ang="0">
                      <a:pos x="T6" y="T7"/>
                    </a:cxn>
                    <a:cxn ang="0">
                      <a:pos x="T8" y="T9"/>
                    </a:cxn>
                  </a:cxnLst>
                  <a:rect l="0" t="0" r="r" b="b"/>
                  <a:pathLst>
                    <a:path w="69" h="199">
                      <a:moveTo>
                        <a:pt x="59" y="199"/>
                      </a:moveTo>
                      <a:lnTo>
                        <a:pt x="0" y="2"/>
                      </a:lnTo>
                      <a:lnTo>
                        <a:pt x="12" y="0"/>
                      </a:lnTo>
                      <a:lnTo>
                        <a:pt x="69" y="197"/>
                      </a:lnTo>
                      <a:lnTo>
                        <a:pt x="59" y="199"/>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15" name="Freeform 62"/>
                <p:cNvSpPr/>
                <p:nvPr/>
              </p:nvSpPr>
              <p:spPr bwMode="auto">
                <a:xfrm>
                  <a:off x="6296029" y="2746380"/>
                  <a:ext cx="641350" cy="82550"/>
                </a:xfrm>
                <a:custGeom>
                  <a:avLst/>
                  <a:gdLst>
                    <a:gd name="T0" fmla="*/ 402 w 404"/>
                    <a:gd name="T1" fmla="*/ 52 h 52"/>
                    <a:gd name="T2" fmla="*/ 0 w 404"/>
                    <a:gd name="T3" fmla="*/ 12 h 52"/>
                    <a:gd name="T4" fmla="*/ 0 w 404"/>
                    <a:gd name="T5" fmla="*/ 0 h 52"/>
                    <a:gd name="T6" fmla="*/ 404 w 404"/>
                    <a:gd name="T7" fmla="*/ 43 h 52"/>
                    <a:gd name="T8" fmla="*/ 402 w 404"/>
                    <a:gd name="T9" fmla="*/ 52 h 52"/>
                  </a:gdLst>
                  <a:ahLst/>
                  <a:cxnLst>
                    <a:cxn ang="0">
                      <a:pos x="T0" y="T1"/>
                    </a:cxn>
                    <a:cxn ang="0">
                      <a:pos x="T2" y="T3"/>
                    </a:cxn>
                    <a:cxn ang="0">
                      <a:pos x="T4" y="T5"/>
                    </a:cxn>
                    <a:cxn ang="0">
                      <a:pos x="T6" y="T7"/>
                    </a:cxn>
                    <a:cxn ang="0">
                      <a:pos x="T8" y="T9"/>
                    </a:cxn>
                  </a:cxnLst>
                  <a:rect l="0" t="0" r="r" b="b"/>
                  <a:pathLst>
                    <a:path w="404" h="52">
                      <a:moveTo>
                        <a:pt x="402" y="52"/>
                      </a:moveTo>
                      <a:lnTo>
                        <a:pt x="0" y="12"/>
                      </a:lnTo>
                      <a:lnTo>
                        <a:pt x="0" y="0"/>
                      </a:lnTo>
                      <a:lnTo>
                        <a:pt x="404" y="43"/>
                      </a:lnTo>
                      <a:lnTo>
                        <a:pt x="402" y="52"/>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16" name="Freeform 63"/>
                <p:cNvSpPr/>
                <p:nvPr/>
              </p:nvSpPr>
              <p:spPr bwMode="auto">
                <a:xfrm>
                  <a:off x="6292854" y="2490792"/>
                  <a:ext cx="369888" cy="266700"/>
                </a:xfrm>
                <a:custGeom>
                  <a:avLst/>
                  <a:gdLst>
                    <a:gd name="T0" fmla="*/ 7 w 233"/>
                    <a:gd name="T1" fmla="*/ 168 h 168"/>
                    <a:gd name="T2" fmla="*/ 0 w 233"/>
                    <a:gd name="T3" fmla="*/ 161 h 168"/>
                    <a:gd name="T4" fmla="*/ 225 w 233"/>
                    <a:gd name="T5" fmla="*/ 0 h 168"/>
                    <a:gd name="T6" fmla="*/ 233 w 233"/>
                    <a:gd name="T7" fmla="*/ 9 h 168"/>
                    <a:gd name="T8" fmla="*/ 7 w 233"/>
                    <a:gd name="T9" fmla="*/ 168 h 168"/>
                  </a:gdLst>
                  <a:ahLst/>
                  <a:cxnLst>
                    <a:cxn ang="0">
                      <a:pos x="T0" y="T1"/>
                    </a:cxn>
                    <a:cxn ang="0">
                      <a:pos x="T2" y="T3"/>
                    </a:cxn>
                    <a:cxn ang="0">
                      <a:pos x="T4" y="T5"/>
                    </a:cxn>
                    <a:cxn ang="0">
                      <a:pos x="T6" y="T7"/>
                    </a:cxn>
                    <a:cxn ang="0">
                      <a:pos x="T8" y="T9"/>
                    </a:cxn>
                  </a:cxnLst>
                  <a:rect l="0" t="0" r="r" b="b"/>
                  <a:pathLst>
                    <a:path w="233" h="168">
                      <a:moveTo>
                        <a:pt x="7" y="168"/>
                      </a:moveTo>
                      <a:lnTo>
                        <a:pt x="0" y="161"/>
                      </a:lnTo>
                      <a:lnTo>
                        <a:pt x="225" y="0"/>
                      </a:lnTo>
                      <a:lnTo>
                        <a:pt x="233" y="9"/>
                      </a:lnTo>
                      <a:lnTo>
                        <a:pt x="7" y="168"/>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17" name="Freeform 64"/>
                <p:cNvSpPr/>
                <p:nvPr/>
              </p:nvSpPr>
              <p:spPr bwMode="auto">
                <a:xfrm>
                  <a:off x="5183191" y="2641605"/>
                  <a:ext cx="177800" cy="403226"/>
                </a:xfrm>
                <a:custGeom>
                  <a:avLst/>
                  <a:gdLst>
                    <a:gd name="T0" fmla="*/ 9 w 112"/>
                    <a:gd name="T1" fmla="*/ 254 h 254"/>
                    <a:gd name="T2" fmla="*/ 0 w 112"/>
                    <a:gd name="T3" fmla="*/ 249 h 254"/>
                    <a:gd name="T4" fmla="*/ 100 w 112"/>
                    <a:gd name="T5" fmla="*/ 0 h 254"/>
                    <a:gd name="T6" fmla="*/ 112 w 112"/>
                    <a:gd name="T7" fmla="*/ 4 h 254"/>
                    <a:gd name="T8" fmla="*/ 9 w 112"/>
                    <a:gd name="T9" fmla="*/ 254 h 254"/>
                  </a:gdLst>
                  <a:ahLst/>
                  <a:cxnLst>
                    <a:cxn ang="0">
                      <a:pos x="T0" y="T1"/>
                    </a:cxn>
                    <a:cxn ang="0">
                      <a:pos x="T2" y="T3"/>
                    </a:cxn>
                    <a:cxn ang="0">
                      <a:pos x="T4" y="T5"/>
                    </a:cxn>
                    <a:cxn ang="0">
                      <a:pos x="T6" y="T7"/>
                    </a:cxn>
                    <a:cxn ang="0">
                      <a:pos x="T8" y="T9"/>
                    </a:cxn>
                  </a:cxnLst>
                  <a:rect l="0" t="0" r="r" b="b"/>
                  <a:pathLst>
                    <a:path w="112" h="254">
                      <a:moveTo>
                        <a:pt x="9" y="254"/>
                      </a:moveTo>
                      <a:lnTo>
                        <a:pt x="0" y="249"/>
                      </a:lnTo>
                      <a:lnTo>
                        <a:pt x="100" y="0"/>
                      </a:lnTo>
                      <a:lnTo>
                        <a:pt x="112" y="4"/>
                      </a:lnTo>
                      <a:lnTo>
                        <a:pt x="9" y="254"/>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18" name="Freeform 65"/>
                <p:cNvSpPr/>
                <p:nvPr/>
              </p:nvSpPr>
              <p:spPr bwMode="auto">
                <a:xfrm>
                  <a:off x="5353053" y="2633667"/>
                  <a:ext cx="274638" cy="384176"/>
                </a:xfrm>
                <a:custGeom>
                  <a:avLst/>
                  <a:gdLst>
                    <a:gd name="T0" fmla="*/ 164 w 173"/>
                    <a:gd name="T1" fmla="*/ 242 h 242"/>
                    <a:gd name="T2" fmla="*/ 0 w 173"/>
                    <a:gd name="T3" fmla="*/ 7 h 242"/>
                    <a:gd name="T4" fmla="*/ 9 w 173"/>
                    <a:gd name="T5" fmla="*/ 0 h 242"/>
                    <a:gd name="T6" fmla="*/ 173 w 173"/>
                    <a:gd name="T7" fmla="*/ 235 h 242"/>
                    <a:gd name="T8" fmla="*/ 164 w 173"/>
                    <a:gd name="T9" fmla="*/ 242 h 242"/>
                  </a:gdLst>
                  <a:ahLst/>
                  <a:cxnLst>
                    <a:cxn ang="0">
                      <a:pos x="T0" y="T1"/>
                    </a:cxn>
                    <a:cxn ang="0">
                      <a:pos x="T2" y="T3"/>
                    </a:cxn>
                    <a:cxn ang="0">
                      <a:pos x="T4" y="T5"/>
                    </a:cxn>
                    <a:cxn ang="0">
                      <a:pos x="T6" y="T7"/>
                    </a:cxn>
                    <a:cxn ang="0">
                      <a:pos x="T8" y="T9"/>
                    </a:cxn>
                  </a:cxnLst>
                  <a:rect l="0" t="0" r="r" b="b"/>
                  <a:pathLst>
                    <a:path w="173" h="242">
                      <a:moveTo>
                        <a:pt x="164" y="242"/>
                      </a:moveTo>
                      <a:lnTo>
                        <a:pt x="0" y="7"/>
                      </a:lnTo>
                      <a:lnTo>
                        <a:pt x="9" y="0"/>
                      </a:lnTo>
                      <a:lnTo>
                        <a:pt x="173" y="235"/>
                      </a:lnTo>
                      <a:lnTo>
                        <a:pt x="164" y="242"/>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19" name="Freeform 66"/>
                <p:cNvSpPr/>
                <p:nvPr/>
              </p:nvSpPr>
              <p:spPr bwMode="auto">
                <a:xfrm>
                  <a:off x="5627691" y="2998793"/>
                  <a:ext cx="457200" cy="158750"/>
                </a:xfrm>
                <a:custGeom>
                  <a:avLst/>
                  <a:gdLst>
                    <a:gd name="T0" fmla="*/ 285 w 288"/>
                    <a:gd name="T1" fmla="*/ 100 h 100"/>
                    <a:gd name="T2" fmla="*/ 0 w 288"/>
                    <a:gd name="T3" fmla="*/ 10 h 100"/>
                    <a:gd name="T4" fmla="*/ 3 w 288"/>
                    <a:gd name="T5" fmla="*/ 0 h 100"/>
                    <a:gd name="T6" fmla="*/ 288 w 288"/>
                    <a:gd name="T7" fmla="*/ 88 h 100"/>
                    <a:gd name="T8" fmla="*/ 285 w 288"/>
                    <a:gd name="T9" fmla="*/ 100 h 100"/>
                  </a:gdLst>
                  <a:ahLst/>
                  <a:cxnLst>
                    <a:cxn ang="0">
                      <a:pos x="T0" y="T1"/>
                    </a:cxn>
                    <a:cxn ang="0">
                      <a:pos x="T2" y="T3"/>
                    </a:cxn>
                    <a:cxn ang="0">
                      <a:pos x="T4" y="T5"/>
                    </a:cxn>
                    <a:cxn ang="0">
                      <a:pos x="T6" y="T7"/>
                    </a:cxn>
                    <a:cxn ang="0">
                      <a:pos x="T8" y="T9"/>
                    </a:cxn>
                  </a:cxnLst>
                  <a:rect l="0" t="0" r="r" b="b"/>
                  <a:pathLst>
                    <a:path w="288" h="100">
                      <a:moveTo>
                        <a:pt x="285" y="100"/>
                      </a:moveTo>
                      <a:lnTo>
                        <a:pt x="0" y="10"/>
                      </a:lnTo>
                      <a:lnTo>
                        <a:pt x="3" y="0"/>
                      </a:lnTo>
                      <a:lnTo>
                        <a:pt x="288" y="88"/>
                      </a:lnTo>
                      <a:lnTo>
                        <a:pt x="285" y="100"/>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20" name="Freeform 67"/>
                <p:cNvSpPr/>
                <p:nvPr/>
              </p:nvSpPr>
              <p:spPr bwMode="auto">
                <a:xfrm>
                  <a:off x="5616578" y="3003555"/>
                  <a:ext cx="76200" cy="192088"/>
                </a:xfrm>
                <a:custGeom>
                  <a:avLst/>
                  <a:gdLst>
                    <a:gd name="T0" fmla="*/ 38 w 48"/>
                    <a:gd name="T1" fmla="*/ 121 h 121"/>
                    <a:gd name="T2" fmla="*/ 0 w 48"/>
                    <a:gd name="T3" fmla="*/ 4 h 121"/>
                    <a:gd name="T4" fmla="*/ 12 w 48"/>
                    <a:gd name="T5" fmla="*/ 0 h 121"/>
                    <a:gd name="T6" fmla="*/ 48 w 48"/>
                    <a:gd name="T7" fmla="*/ 118 h 121"/>
                    <a:gd name="T8" fmla="*/ 38 w 48"/>
                    <a:gd name="T9" fmla="*/ 121 h 121"/>
                  </a:gdLst>
                  <a:ahLst/>
                  <a:cxnLst>
                    <a:cxn ang="0">
                      <a:pos x="T0" y="T1"/>
                    </a:cxn>
                    <a:cxn ang="0">
                      <a:pos x="T2" y="T3"/>
                    </a:cxn>
                    <a:cxn ang="0">
                      <a:pos x="T4" y="T5"/>
                    </a:cxn>
                    <a:cxn ang="0">
                      <a:pos x="T6" y="T7"/>
                    </a:cxn>
                    <a:cxn ang="0">
                      <a:pos x="T8" y="T9"/>
                    </a:cxn>
                  </a:cxnLst>
                  <a:rect l="0" t="0" r="r" b="b"/>
                  <a:pathLst>
                    <a:path w="48" h="121">
                      <a:moveTo>
                        <a:pt x="38" y="121"/>
                      </a:moveTo>
                      <a:lnTo>
                        <a:pt x="0" y="4"/>
                      </a:lnTo>
                      <a:lnTo>
                        <a:pt x="12" y="0"/>
                      </a:lnTo>
                      <a:lnTo>
                        <a:pt x="48" y="118"/>
                      </a:lnTo>
                      <a:lnTo>
                        <a:pt x="38" y="121"/>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21" name="Freeform 68"/>
                <p:cNvSpPr/>
                <p:nvPr/>
              </p:nvSpPr>
              <p:spPr bwMode="auto">
                <a:xfrm>
                  <a:off x="5438778" y="2998793"/>
                  <a:ext cx="193675" cy="265113"/>
                </a:xfrm>
                <a:custGeom>
                  <a:avLst/>
                  <a:gdLst>
                    <a:gd name="T0" fmla="*/ 10 w 122"/>
                    <a:gd name="T1" fmla="*/ 167 h 167"/>
                    <a:gd name="T2" fmla="*/ 0 w 122"/>
                    <a:gd name="T3" fmla="*/ 159 h 167"/>
                    <a:gd name="T4" fmla="*/ 112 w 122"/>
                    <a:gd name="T5" fmla="*/ 0 h 167"/>
                    <a:gd name="T6" fmla="*/ 122 w 122"/>
                    <a:gd name="T7" fmla="*/ 7 h 167"/>
                    <a:gd name="T8" fmla="*/ 10 w 122"/>
                    <a:gd name="T9" fmla="*/ 167 h 167"/>
                  </a:gdLst>
                  <a:ahLst/>
                  <a:cxnLst>
                    <a:cxn ang="0">
                      <a:pos x="T0" y="T1"/>
                    </a:cxn>
                    <a:cxn ang="0">
                      <a:pos x="T2" y="T3"/>
                    </a:cxn>
                    <a:cxn ang="0">
                      <a:pos x="T4" y="T5"/>
                    </a:cxn>
                    <a:cxn ang="0">
                      <a:pos x="T6" y="T7"/>
                    </a:cxn>
                    <a:cxn ang="0">
                      <a:pos x="T8" y="T9"/>
                    </a:cxn>
                  </a:cxnLst>
                  <a:rect l="0" t="0" r="r" b="b"/>
                  <a:pathLst>
                    <a:path w="122" h="167">
                      <a:moveTo>
                        <a:pt x="10" y="167"/>
                      </a:moveTo>
                      <a:lnTo>
                        <a:pt x="0" y="159"/>
                      </a:lnTo>
                      <a:lnTo>
                        <a:pt x="112" y="0"/>
                      </a:lnTo>
                      <a:lnTo>
                        <a:pt x="122" y="7"/>
                      </a:lnTo>
                      <a:lnTo>
                        <a:pt x="10" y="167"/>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22" name="Freeform 69"/>
                <p:cNvSpPr/>
                <p:nvPr/>
              </p:nvSpPr>
              <p:spPr bwMode="auto">
                <a:xfrm>
                  <a:off x="5341941" y="2395542"/>
                  <a:ext cx="315913" cy="257175"/>
                </a:xfrm>
                <a:custGeom>
                  <a:avLst/>
                  <a:gdLst>
                    <a:gd name="T0" fmla="*/ 7 w 199"/>
                    <a:gd name="T1" fmla="*/ 162 h 162"/>
                    <a:gd name="T2" fmla="*/ 0 w 199"/>
                    <a:gd name="T3" fmla="*/ 152 h 162"/>
                    <a:gd name="T4" fmla="*/ 192 w 199"/>
                    <a:gd name="T5" fmla="*/ 0 h 162"/>
                    <a:gd name="T6" fmla="*/ 199 w 199"/>
                    <a:gd name="T7" fmla="*/ 7 h 162"/>
                    <a:gd name="T8" fmla="*/ 7 w 199"/>
                    <a:gd name="T9" fmla="*/ 162 h 162"/>
                  </a:gdLst>
                  <a:ahLst/>
                  <a:cxnLst>
                    <a:cxn ang="0">
                      <a:pos x="T0" y="T1"/>
                    </a:cxn>
                    <a:cxn ang="0">
                      <a:pos x="T2" y="T3"/>
                    </a:cxn>
                    <a:cxn ang="0">
                      <a:pos x="T4" y="T5"/>
                    </a:cxn>
                    <a:cxn ang="0">
                      <a:pos x="T6" y="T7"/>
                    </a:cxn>
                    <a:cxn ang="0">
                      <a:pos x="T8" y="T9"/>
                    </a:cxn>
                  </a:cxnLst>
                  <a:rect l="0" t="0" r="r" b="b"/>
                  <a:pathLst>
                    <a:path w="199" h="162">
                      <a:moveTo>
                        <a:pt x="7" y="162"/>
                      </a:moveTo>
                      <a:lnTo>
                        <a:pt x="0" y="152"/>
                      </a:lnTo>
                      <a:lnTo>
                        <a:pt x="192" y="0"/>
                      </a:lnTo>
                      <a:lnTo>
                        <a:pt x="199" y="7"/>
                      </a:lnTo>
                      <a:lnTo>
                        <a:pt x="7" y="162"/>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23" name="Freeform 70"/>
                <p:cNvSpPr/>
                <p:nvPr/>
              </p:nvSpPr>
              <p:spPr bwMode="auto">
                <a:xfrm>
                  <a:off x="5638803" y="2395542"/>
                  <a:ext cx="333375" cy="400051"/>
                </a:xfrm>
                <a:custGeom>
                  <a:avLst/>
                  <a:gdLst>
                    <a:gd name="T0" fmla="*/ 202 w 210"/>
                    <a:gd name="T1" fmla="*/ 252 h 252"/>
                    <a:gd name="T2" fmla="*/ 0 w 210"/>
                    <a:gd name="T3" fmla="*/ 7 h 252"/>
                    <a:gd name="T4" fmla="*/ 10 w 210"/>
                    <a:gd name="T5" fmla="*/ 0 h 252"/>
                    <a:gd name="T6" fmla="*/ 210 w 210"/>
                    <a:gd name="T7" fmla="*/ 245 h 252"/>
                    <a:gd name="T8" fmla="*/ 202 w 210"/>
                    <a:gd name="T9" fmla="*/ 252 h 252"/>
                  </a:gdLst>
                  <a:ahLst/>
                  <a:cxnLst>
                    <a:cxn ang="0">
                      <a:pos x="T0" y="T1"/>
                    </a:cxn>
                    <a:cxn ang="0">
                      <a:pos x="T2" y="T3"/>
                    </a:cxn>
                    <a:cxn ang="0">
                      <a:pos x="T4" y="T5"/>
                    </a:cxn>
                    <a:cxn ang="0">
                      <a:pos x="T6" y="T7"/>
                    </a:cxn>
                    <a:cxn ang="0">
                      <a:pos x="T8" y="T9"/>
                    </a:cxn>
                  </a:cxnLst>
                  <a:rect l="0" t="0" r="r" b="b"/>
                  <a:pathLst>
                    <a:path w="210" h="252">
                      <a:moveTo>
                        <a:pt x="202" y="252"/>
                      </a:moveTo>
                      <a:lnTo>
                        <a:pt x="0" y="7"/>
                      </a:lnTo>
                      <a:lnTo>
                        <a:pt x="10" y="0"/>
                      </a:lnTo>
                      <a:lnTo>
                        <a:pt x="210" y="245"/>
                      </a:lnTo>
                      <a:lnTo>
                        <a:pt x="202" y="252"/>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24" name="Freeform 71"/>
                <p:cNvSpPr/>
                <p:nvPr/>
              </p:nvSpPr>
              <p:spPr bwMode="auto">
                <a:xfrm>
                  <a:off x="5616578" y="2776542"/>
                  <a:ext cx="350838" cy="233363"/>
                </a:xfrm>
                <a:custGeom>
                  <a:avLst/>
                  <a:gdLst>
                    <a:gd name="T0" fmla="*/ 7 w 221"/>
                    <a:gd name="T1" fmla="*/ 147 h 147"/>
                    <a:gd name="T2" fmla="*/ 0 w 221"/>
                    <a:gd name="T3" fmla="*/ 138 h 147"/>
                    <a:gd name="T4" fmla="*/ 216 w 221"/>
                    <a:gd name="T5" fmla="*/ 0 h 147"/>
                    <a:gd name="T6" fmla="*/ 221 w 221"/>
                    <a:gd name="T7" fmla="*/ 10 h 147"/>
                    <a:gd name="T8" fmla="*/ 7 w 221"/>
                    <a:gd name="T9" fmla="*/ 147 h 147"/>
                  </a:gdLst>
                  <a:ahLst/>
                  <a:cxnLst>
                    <a:cxn ang="0">
                      <a:pos x="T0" y="T1"/>
                    </a:cxn>
                    <a:cxn ang="0">
                      <a:pos x="T2" y="T3"/>
                    </a:cxn>
                    <a:cxn ang="0">
                      <a:pos x="T4" y="T5"/>
                    </a:cxn>
                    <a:cxn ang="0">
                      <a:pos x="T6" y="T7"/>
                    </a:cxn>
                    <a:cxn ang="0">
                      <a:pos x="T8" y="T9"/>
                    </a:cxn>
                  </a:cxnLst>
                  <a:rect l="0" t="0" r="r" b="b"/>
                  <a:pathLst>
                    <a:path w="221" h="147">
                      <a:moveTo>
                        <a:pt x="7" y="147"/>
                      </a:moveTo>
                      <a:lnTo>
                        <a:pt x="0" y="138"/>
                      </a:lnTo>
                      <a:lnTo>
                        <a:pt x="216" y="0"/>
                      </a:lnTo>
                      <a:lnTo>
                        <a:pt x="221" y="10"/>
                      </a:lnTo>
                      <a:lnTo>
                        <a:pt x="7" y="147"/>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25" name="Freeform 72"/>
                <p:cNvSpPr/>
                <p:nvPr/>
              </p:nvSpPr>
              <p:spPr bwMode="auto">
                <a:xfrm>
                  <a:off x="5194303" y="2998793"/>
                  <a:ext cx="430213" cy="46038"/>
                </a:xfrm>
                <a:custGeom>
                  <a:avLst/>
                  <a:gdLst>
                    <a:gd name="T0" fmla="*/ 0 w 271"/>
                    <a:gd name="T1" fmla="*/ 29 h 29"/>
                    <a:gd name="T2" fmla="*/ 0 w 271"/>
                    <a:gd name="T3" fmla="*/ 17 h 29"/>
                    <a:gd name="T4" fmla="*/ 271 w 271"/>
                    <a:gd name="T5" fmla="*/ 0 h 29"/>
                    <a:gd name="T6" fmla="*/ 271 w 271"/>
                    <a:gd name="T7" fmla="*/ 10 h 29"/>
                    <a:gd name="T8" fmla="*/ 0 w 271"/>
                    <a:gd name="T9" fmla="*/ 29 h 29"/>
                  </a:gdLst>
                  <a:ahLst/>
                  <a:cxnLst>
                    <a:cxn ang="0">
                      <a:pos x="T0" y="T1"/>
                    </a:cxn>
                    <a:cxn ang="0">
                      <a:pos x="T2" y="T3"/>
                    </a:cxn>
                    <a:cxn ang="0">
                      <a:pos x="T4" y="T5"/>
                    </a:cxn>
                    <a:cxn ang="0">
                      <a:pos x="T6" y="T7"/>
                    </a:cxn>
                    <a:cxn ang="0">
                      <a:pos x="T8" y="T9"/>
                    </a:cxn>
                  </a:cxnLst>
                  <a:rect l="0" t="0" r="r" b="b"/>
                  <a:pathLst>
                    <a:path w="271" h="29">
                      <a:moveTo>
                        <a:pt x="0" y="29"/>
                      </a:moveTo>
                      <a:lnTo>
                        <a:pt x="0" y="17"/>
                      </a:lnTo>
                      <a:lnTo>
                        <a:pt x="271" y="0"/>
                      </a:lnTo>
                      <a:lnTo>
                        <a:pt x="271" y="10"/>
                      </a:lnTo>
                      <a:lnTo>
                        <a:pt x="0" y="29"/>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26" name="Freeform 73"/>
                <p:cNvSpPr/>
                <p:nvPr/>
              </p:nvSpPr>
              <p:spPr bwMode="auto">
                <a:xfrm>
                  <a:off x="5964241" y="2743205"/>
                  <a:ext cx="334963" cy="49213"/>
                </a:xfrm>
                <a:custGeom>
                  <a:avLst/>
                  <a:gdLst>
                    <a:gd name="T0" fmla="*/ 2 w 211"/>
                    <a:gd name="T1" fmla="*/ 31 h 31"/>
                    <a:gd name="T2" fmla="*/ 0 w 211"/>
                    <a:gd name="T3" fmla="*/ 19 h 31"/>
                    <a:gd name="T4" fmla="*/ 211 w 211"/>
                    <a:gd name="T5" fmla="*/ 0 h 31"/>
                    <a:gd name="T6" fmla="*/ 211 w 211"/>
                    <a:gd name="T7" fmla="*/ 12 h 31"/>
                    <a:gd name="T8" fmla="*/ 2 w 211"/>
                    <a:gd name="T9" fmla="*/ 31 h 31"/>
                  </a:gdLst>
                  <a:ahLst/>
                  <a:cxnLst>
                    <a:cxn ang="0">
                      <a:pos x="T0" y="T1"/>
                    </a:cxn>
                    <a:cxn ang="0">
                      <a:pos x="T2" y="T3"/>
                    </a:cxn>
                    <a:cxn ang="0">
                      <a:pos x="T4" y="T5"/>
                    </a:cxn>
                    <a:cxn ang="0">
                      <a:pos x="T6" y="T7"/>
                    </a:cxn>
                    <a:cxn ang="0">
                      <a:pos x="T8" y="T9"/>
                    </a:cxn>
                  </a:cxnLst>
                  <a:rect l="0" t="0" r="r" b="b"/>
                  <a:pathLst>
                    <a:path w="211" h="31">
                      <a:moveTo>
                        <a:pt x="2" y="31"/>
                      </a:moveTo>
                      <a:lnTo>
                        <a:pt x="0" y="19"/>
                      </a:lnTo>
                      <a:lnTo>
                        <a:pt x="211" y="0"/>
                      </a:lnTo>
                      <a:lnTo>
                        <a:pt x="211" y="12"/>
                      </a:lnTo>
                      <a:lnTo>
                        <a:pt x="2" y="31"/>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27" name="Freeform 74"/>
                <p:cNvSpPr/>
                <p:nvPr/>
              </p:nvSpPr>
              <p:spPr bwMode="auto">
                <a:xfrm>
                  <a:off x="6167441" y="2282829"/>
                  <a:ext cx="490538" cy="222250"/>
                </a:xfrm>
                <a:custGeom>
                  <a:avLst/>
                  <a:gdLst>
                    <a:gd name="T0" fmla="*/ 304 w 309"/>
                    <a:gd name="T1" fmla="*/ 140 h 140"/>
                    <a:gd name="T2" fmla="*/ 0 w 309"/>
                    <a:gd name="T3" fmla="*/ 10 h 140"/>
                    <a:gd name="T4" fmla="*/ 5 w 309"/>
                    <a:gd name="T5" fmla="*/ 0 h 140"/>
                    <a:gd name="T6" fmla="*/ 309 w 309"/>
                    <a:gd name="T7" fmla="*/ 128 h 140"/>
                    <a:gd name="T8" fmla="*/ 304 w 309"/>
                    <a:gd name="T9" fmla="*/ 140 h 140"/>
                  </a:gdLst>
                  <a:ahLst/>
                  <a:cxnLst>
                    <a:cxn ang="0">
                      <a:pos x="T0" y="T1"/>
                    </a:cxn>
                    <a:cxn ang="0">
                      <a:pos x="T2" y="T3"/>
                    </a:cxn>
                    <a:cxn ang="0">
                      <a:pos x="T4" y="T5"/>
                    </a:cxn>
                    <a:cxn ang="0">
                      <a:pos x="T6" y="T7"/>
                    </a:cxn>
                    <a:cxn ang="0">
                      <a:pos x="T8" y="T9"/>
                    </a:cxn>
                  </a:cxnLst>
                  <a:rect l="0" t="0" r="r" b="b"/>
                  <a:pathLst>
                    <a:path w="309" h="140">
                      <a:moveTo>
                        <a:pt x="304" y="140"/>
                      </a:moveTo>
                      <a:lnTo>
                        <a:pt x="0" y="10"/>
                      </a:lnTo>
                      <a:lnTo>
                        <a:pt x="5" y="0"/>
                      </a:lnTo>
                      <a:lnTo>
                        <a:pt x="309" y="128"/>
                      </a:lnTo>
                      <a:lnTo>
                        <a:pt x="304" y="140"/>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28" name="Freeform 75"/>
                <p:cNvSpPr/>
                <p:nvPr/>
              </p:nvSpPr>
              <p:spPr bwMode="auto">
                <a:xfrm>
                  <a:off x="5643566" y="2282829"/>
                  <a:ext cx="528638" cy="123825"/>
                </a:xfrm>
                <a:custGeom>
                  <a:avLst/>
                  <a:gdLst>
                    <a:gd name="T0" fmla="*/ 2 w 333"/>
                    <a:gd name="T1" fmla="*/ 78 h 78"/>
                    <a:gd name="T2" fmla="*/ 0 w 333"/>
                    <a:gd name="T3" fmla="*/ 67 h 78"/>
                    <a:gd name="T4" fmla="*/ 330 w 333"/>
                    <a:gd name="T5" fmla="*/ 0 h 78"/>
                    <a:gd name="T6" fmla="*/ 333 w 333"/>
                    <a:gd name="T7" fmla="*/ 12 h 78"/>
                    <a:gd name="T8" fmla="*/ 2 w 333"/>
                    <a:gd name="T9" fmla="*/ 78 h 78"/>
                  </a:gdLst>
                  <a:ahLst/>
                  <a:cxnLst>
                    <a:cxn ang="0">
                      <a:pos x="T0" y="T1"/>
                    </a:cxn>
                    <a:cxn ang="0">
                      <a:pos x="T2" y="T3"/>
                    </a:cxn>
                    <a:cxn ang="0">
                      <a:pos x="T4" y="T5"/>
                    </a:cxn>
                    <a:cxn ang="0">
                      <a:pos x="T6" y="T7"/>
                    </a:cxn>
                    <a:cxn ang="0">
                      <a:pos x="T8" y="T9"/>
                    </a:cxn>
                  </a:cxnLst>
                  <a:rect l="0" t="0" r="r" b="b"/>
                  <a:pathLst>
                    <a:path w="333" h="78">
                      <a:moveTo>
                        <a:pt x="2" y="78"/>
                      </a:moveTo>
                      <a:lnTo>
                        <a:pt x="0" y="67"/>
                      </a:lnTo>
                      <a:lnTo>
                        <a:pt x="330" y="0"/>
                      </a:lnTo>
                      <a:lnTo>
                        <a:pt x="333" y="12"/>
                      </a:lnTo>
                      <a:lnTo>
                        <a:pt x="2" y="78"/>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29" name="Freeform 76"/>
                <p:cNvSpPr/>
                <p:nvPr/>
              </p:nvSpPr>
              <p:spPr bwMode="auto">
                <a:xfrm>
                  <a:off x="6159504" y="2290767"/>
                  <a:ext cx="150813" cy="463551"/>
                </a:xfrm>
                <a:custGeom>
                  <a:avLst/>
                  <a:gdLst>
                    <a:gd name="T0" fmla="*/ 84 w 95"/>
                    <a:gd name="T1" fmla="*/ 292 h 292"/>
                    <a:gd name="T2" fmla="*/ 0 w 95"/>
                    <a:gd name="T3" fmla="*/ 2 h 292"/>
                    <a:gd name="T4" fmla="*/ 12 w 95"/>
                    <a:gd name="T5" fmla="*/ 0 h 292"/>
                    <a:gd name="T6" fmla="*/ 95 w 95"/>
                    <a:gd name="T7" fmla="*/ 290 h 292"/>
                    <a:gd name="T8" fmla="*/ 84 w 95"/>
                    <a:gd name="T9" fmla="*/ 292 h 292"/>
                  </a:gdLst>
                  <a:ahLst/>
                  <a:cxnLst>
                    <a:cxn ang="0">
                      <a:pos x="T0" y="T1"/>
                    </a:cxn>
                    <a:cxn ang="0">
                      <a:pos x="T2" y="T3"/>
                    </a:cxn>
                    <a:cxn ang="0">
                      <a:pos x="T4" y="T5"/>
                    </a:cxn>
                    <a:cxn ang="0">
                      <a:pos x="T6" y="T7"/>
                    </a:cxn>
                    <a:cxn ang="0">
                      <a:pos x="T8" y="T9"/>
                    </a:cxn>
                  </a:cxnLst>
                  <a:rect l="0" t="0" r="r" b="b"/>
                  <a:pathLst>
                    <a:path w="95" h="292">
                      <a:moveTo>
                        <a:pt x="84" y="292"/>
                      </a:moveTo>
                      <a:lnTo>
                        <a:pt x="0" y="2"/>
                      </a:lnTo>
                      <a:lnTo>
                        <a:pt x="12" y="0"/>
                      </a:lnTo>
                      <a:lnTo>
                        <a:pt x="95" y="290"/>
                      </a:lnTo>
                      <a:lnTo>
                        <a:pt x="84" y="292"/>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30" name="Freeform 77"/>
                <p:cNvSpPr/>
                <p:nvPr/>
              </p:nvSpPr>
              <p:spPr bwMode="auto">
                <a:xfrm>
                  <a:off x="5948366" y="2298704"/>
                  <a:ext cx="227013" cy="485776"/>
                </a:xfrm>
                <a:custGeom>
                  <a:avLst/>
                  <a:gdLst>
                    <a:gd name="T0" fmla="*/ 10 w 143"/>
                    <a:gd name="T1" fmla="*/ 306 h 306"/>
                    <a:gd name="T2" fmla="*/ 0 w 143"/>
                    <a:gd name="T3" fmla="*/ 301 h 306"/>
                    <a:gd name="T4" fmla="*/ 131 w 143"/>
                    <a:gd name="T5" fmla="*/ 0 h 306"/>
                    <a:gd name="T6" fmla="*/ 143 w 143"/>
                    <a:gd name="T7" fmla="*/ 4 h 306"/>
                    <a:gd name="T8" fmla="*/ 10 w 143"/>
                    <a:gd name="T9" fmla="*/ 306 h 306"/>
                  </a:gdLst>
                  <a:ahLst/>
                  <a:cxnLst>
                    <a:cxn ang="0">
                      <a:pos x="T0" y="T1"/>
                    </a:cxn>
                    <a:cxn ang="0">
                      <a:pos x="T2" y="T3"/>
                    </a:cxn>
                    <a:cxn ang="0">
                      <a:pos x="T4" y="T5"/>
                    </a:cxn>
                    <a:cxn ang="0">
                      <a:pos x="T6" y="T7"/>
                    </a:cxn>
                    <a:cxn ang="0">
                      <a:pos x="T8" y="T9"/>
                    </a:cxn>
                  </a:cxnLst>
                  <a:rect l="0" t="0" r="r" b="b"/>
                  <a:pathLst>
                    <a:path w="143" h="306">
                      <a:moveTo>
                        <a:pt x="10" y="306"/>
                      </a:moveTo>
                      <a:lnTo>
                        <a:pt x="0" y="301"/>
                      </a:lnTo>
                      <a:lnTo>
                        <a:pt x="131" y="0"/>
                      </a:lnTo>
                      <a:lnTo>
                        <a:pt x="143" y="4"/>
                      </a:lnTo>
                      <a:lnTo>
                        <a:pt x="10" y="306"/>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31" name="Freeform 78"/>
                <p:cNvSpPr/>
                <p:nvPr/>
              </p:nvSpPr>
              <p:spPr bwMode="auto">
                <a:xfrm>
                  <a:off x="5608641" y="2400304"/>
                  <a:ext cx="46038" cy="595314"/>
                </a:xfrm>
                <a:custGeom>
                  <a:avLst/>
                  <a:gdLst>
                    <a:gd name="T0" fmla="*/ 12 w 29"/>
                    <a:gd name="T1" fmla="*/ 375 h 375"/>
                    <a:gd name="T2" fmla="*/ 0 w 29"/>
                    <a:gd name="T3" fmla="*/ 375 h 375"/>
                    <a:gd name="T4" fmla="*/ 17 w 29"/>
                    <a:gd name="T5" fmla="*/ 0 h 375"/>
                    <a:gd name="T6" fmla="*/ 29 w 29"/>
                    <a:gd name="T7" fmla="*/ 0 h 375"/>
                    <a:gd name="T8" fmla="*/ 12 w 29"/>
                    <a:gd name="T9" fmla="*/ 375 h 375"/>
                  </a:gdLst>
                  <a:ahLst/>
                  <a:cxnLst>
                    <a:cxn ang="0">
                      <a:pos x="T0" y="T1"/>
                    </a:cxn>
                    <a:cxn ang="0">
                      <a:pos x="T2" y="T3"/>
                    </a:cxn>
                    <a:cxn ang="0">
                      <a:pos x="T4" y="T5"/>
                    </a:cxn>
                    <a:cxn ang="0">
                      <a:pos x="T6" y="T7"/>
                    </a:cxn>
                    <a:cxn ang="0">
                      <a:pos x="T8" y="T9"/>
                    </a:cxn>
                  </a:cxnLst>
                  <a:rect l="0" t="0" r="r" b="b"/>
                  <a:pathLst>
                    <a:path w="29" h="375">
                      <a:moveTo>
                        <a:pt x="12" y="375"/>
                      </a:moveTo>
                      <a:lnTo>
                        <a:pt x="0" y="375"/>
                      </a:lnTo>
                      <a:lnTo>
                        <a:pt x="17" y="0"/>
                      </a:lnTo>
                      <a:lnTo>
                        <a:pt x="29" y="0"/>
                      </a:lnTo>
                      <a:lnTo>
                        <a:pt x="12" y="375"/>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32" name="Freeform 79"/>
                <p:cNvSpPr/>
                <p:nvPr/>
              </p:nvSpPr>
              <p:spPr bwMode="auto">
                <a:xfrm>
                  <a:off x="6292854" y="2751142"/>
                  <a:ext cx="192088" cy="447676"/>
                </a:xfrm>
                <a:custGeom>
                  <a:avLst/>
                  <a:gdLst>
                    <a:gd name="T0" fmla="*/ 109 w 121"/>
                    <a:gd name="T1" fmla="*/ 282 h 282"/>
                    <a:gd name="T2" fmla="*/ 0 w 121"/>
                    <a:gd name="T3" fmla="*/ 2 h 282"/>
                    <a:gd name="T4" fmla="*/ 11 w 121"/>
                    <a:gd name="T5" fmla="*/ 0 h 282"/>
                    <a:gd name="T6" fmla="*/ 121 w 121"/>
                    <a:gd name="T7" fmla="*/ 277 h 282"/>
                    <a:gd name="T8" fmla="*/ 109 w 121"/>
                    <a:gd name="T9" fmla="*/ 282 h 282"/>
                  </a:gdLst>
                  <a:ahLst/>
                  <a:cxnLst>
                    <a:cxn ang="0">
                      <a:pos x="T0" y="T1"/>
                    </a:cxn>
                    <a:cxn ang="0">
                      <a:pos x="T2" y="T3"/>
                    </a:cxn>
                    <a:cxn ang="0">
                      <a:pos x="T4" y="T5"/>
                    </a:cxn>
                    <a:cxn ang="0">
                      <a:pos x="T6" y="T7"/>
                    </a:cxn>
                    <a:cxn ang="0">
                      <a:pos x="T8" y="T9"/>
                    </a:cxn>
                  </a:cxnLst>
                  <a:rect l="0" t="0" r="r" b="b"/>
                  <a:pathLst>
                    <a:path w="121" h="282">
                      <a:moveTo>
                        <a:pt x="109" y="282"/>
                      </a:moveTo>
                      <a:lnTo>
                        <a:pt x="0" y="2"/>
                      </a:lnTo>
                      <a:lnTo>
                        <a:pt x="11" y="0"/>
                      </a:lnTo>
                      <a:lnTo>
                        <a:pt x="121" y="277"/>
                      </a:lnTo>
                      <a:lnTo>
                        <a:pt x="109" y="282"/>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33" name="Freeform 80"/>
                <p:cNvSpPr/>
                <p:nvPr/>
              </p:nvSpPr>
              <p:spPr bwMode="auto">
                <a:xfrm>
                  <a:off x="5959478" y="2781305"/>
                  <a:ext cx="117475" cy="357188"/>
                </a:xfrm>
                <a:custGeom>
                  <a:avLst/>
                  <a:gdLst>
                    <a:gd name="T0" fmla="*/ 62 w 74"/>
                    <a:gd name="T1" fmla="*/ 225 h 225"/>
                    <a:gd name="T2" fmla="*/ 0 w 74"/>
                    <a:gd name="T3" fmla="*/ 4 h 225"/>
                    <a:gd name="T4" fmla="*/ 12 w 74"/>
                    <a:gd name="T5" fmla="*/ 0 h 225"/>
                    <a:gd name="T6" fmla="*/ 74 w 74"/>
                    <a:gd name="T7" fmla="*/ 223 h 225"/>
                    <a:gd name="T8" fmla="*/ 62 w 74"/>
                    <a:gd name="T9" fmla="*/ 225 h 225"/>
                  </a:gdLst>
                  <a:ahLst/>
                  <a:cxnLst>
                    <a:cxn ang="0">
                      <a:pos x="T0" y="T1"/>
                    </a:cxn>
                    <a:cxn ang="0">
                      <a:pos x="T2" y="T3"/>
                    </a:cxn>
                    <a:cxn ang="0">
                      <a:pos x="T4" y="T5"/>
                    </a:cxn>
                    <a:cxn ang="0">
                      <a:pos x="T6" y="T7"/>
                    </a:cxn>
                    <a:cxn ang="0">
                      <a:pos x="T8" y="T9"/>
                    </a:cxn>
                  </a:cxnLst>
                  <a:rect l="0" t="0" r="r" b="b"/>
                  <a:pathLst>
                    <a:path w="74" h="225">
                      <a:moveTo>
                        <a:pt x="62" y="225"/>
                      </a:moveTo>
                      <a:lnTo>
                        <a:pt x="0" y="4"/>
                      </a:lnTo>
                      <a:lnTo>
                        <a:pt x="12" y="0"/>
                      </a:lnTo>
                      <a:lnTo>
                        <a:pt x="74" y="223"/>
                      </a:lnTo>
                      <a:lnTo>
                        <a:pt x="62" y="225"/>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34" name="Freeform 81"/>
                <p:cNvSpPr/>
                <p:nvPr/>
              </p:nvSpPr>
              <p:spPr bwMode="auto">
                <a:xfrm>
                  <a:off x="6065841" y="2754317"/>
                  <a:ext cx="238125" cy="395288"/>
                </a:xfrm>
                <a:custGeom>
                  <a:avLst/>
                  <a:gdLst>
                    <a:gd name="T0" fmla="*/ 9 w 150"/>
                    <a:gd name="T1" fmla="*/ 249 h 249"/>
                    <a:gd name="T2" fmla="*/ 0 w 150"/>
                    <a:gd name="T3" fmla="*/ 245 h 249"/>
                    <a:gd name="T4" fmla="*/ 140 w 150"/>
                    <a:gd name="T5" fmla="*/ 0 h 249"/>
                    <a:gd name="T6" fmla="*/ 150 w 150"/>
                    <a:gd name="T7" fmla="*/ 7 h 249"/>
                    <a:gd name="T8" fmla="*/ 9 w 150"/>
                    <a:gd name="T9" fmla="*/ 249 h 249"/>
                  </a:gdLst>
                  <a:ahLst/>
                  <a:cxnLst>
                    <a:cxn ang="0">
                      <a:pos x="T0" y="T1"/>
                    </a:cxn>
                    <a:cxn ang="0">
                      <a:pos x="T2" y="T3"/>
                    </a:cxn>
                    <a:cxn ang="0">
                      <a:pos x="T4" y="T5"/>
                    </a:cxn>
                    <a:cxn ang="0">
                      <a:pos x="T6" y="T7"/>
                    </a:cxn>
                    <a:cxn ang="0">
                      <a:pos x="T8" y="T9"/>
                    </a:cxn>
                  </a:cxnLst>
                  <a:rect l="0" t="0" r="r" b="b"/>
                  <a:pathLst>
                    <a:path w="150" h="249">
                      <a:moveTo>
                        <a:pt x="9" y="249"/>
                      </a:moveTo>
                      <a:lnTo>
                        <a:pt x="0" y="245"/>
                      </a:lnTo>
                      <a:lnTo>
                        <a:pt x="140" y="0"/>
                      </a:lnTo>
                      <a:lnTo>
                        <a:pt x="150" y="7"/>
                      </a:lnTo>
                      <a:lnTo>
                        <a:pt x="9" y="249"/>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35" name="Freeform 82"/>
                <p:cNvSpPr/>
                <p:nvPr/>
              </p:nvSpPr>
              <p:spPr bwMode="auto">
                <a:xfrm>
                  <a:off x="6307141" y="2746380"/>
                  <a:ext cx="407988" cy="257175"/>
                </a:xfrm>
                <a:custGeom>
                  <a:avLst/>
                  <a:gdLst>
                    <a:gd name="T0" fmla="*/ 252 w 257"/>
                    <a:gd name="T1" fmla="*/ 162 h 162"/>
                    <a:gd name="T2" fmla="*/ 0 w 257"/>
                    <a:gd name="T3" fmla="*/ 10 h 162"/>
                    <a:gd name="T4" fmla="*/ 5 w 257"/>
                    <a:gd name="T5" fmla="*/ 0 h 162"/>
                    <a:gd name="T6" fmla="*/ 257 w 257"/>
                    <a:gd name="T7" fmla="*/ 152 h 162"/>
                    <a:gd name="T8" fmla="*/ 252 w 257"/>
                    <a:gd name="T9" fmla="*/ 162 h 162"/>
                  </a:gdLst>
                  <a:ahLst/>
                  <a:cxnLst>
                    <a:cxn ang="0">
                      <a:pos x="T0" y="T1"/>
                    </a:cxn>
                    <a:cxn ang="0">
                      <a:pos x="T2" y="T3"/>
                    </a:cxn>
                    <a:cxn ang="0">
                      <a:pos x="T4" y="T5"/>
                    </a:cxn>
                    <a:cxn ang="0">
                      <a:pos x="T6" y="T7"/>
                    </a:cxn>
                    <a:cxn ang="0">
                      <a:pos x="T8" y="T9"/>
                    </a:cxn>
                  </a:cxnLst>
                  <a:rect l="0" t="0" r="r" b="b"/>
                  <a:pathLst>
                    <a:path w="257" h="162">
                      <a:moveTo>
                        <a:pt x="252" y="162"/>
                      </a:moveTo>
                      <a:lnTo>
                        <a:pt x="0" y="10"/>
                      </a:lnTo>
                      <a:lnTo>
                        <a:pt x="5" y="0"/>
                      </a:lnTo>
                      <a:lnTo>
                        <a:pt x="257" y="152"/>
                      </a:lnTo>
                      <a:lnTo>
                        <a:pt x="252" y="162"/>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36" name="Freeform 83"/>
                <p:cNvSpPr/>
                <p:nvPr/>
              </p:nvSpPr>
              <p:spPr bwMode="auto">
                <a:xfrm>
                  <a:off x="6704016" y="2998793"/>
                  <a:ext cx="263525" cy="347663"/>
                </a:xfrm>
                <a:custGeom>
                  <a:avLst/>
                  <a:gdLst>
                    <a:gd name="T0" fmla="*/ 157 w 166"/>
                    <a:gd name="T1" fmla="*/ 219 h 219"/>
                    <a:gd name="T2" fmla="*/ 0 w 166"/>
                    <a:gd name="T3" fmla="*/ 7 h 219"/>
                    <a:gd name="T4" fmla="*/ 9 w 166"/>
                    <a:gd name="T5" fmla="*/ 0 h 219"/>
                    <a:gd name="T6" fmla="*/ 166 w 166"/>
                    <a:gd name="T7" fmla="*/ 214 h 219"/>
                    <a:gd name="T8" fmla="*/ 157 w 166"/>
                    <a:gd name="T9" fmla="*/ 219 h 219"/>
                  </a:gdLst>
                  <a:ahLst/>
                  <a:cxnLst>
                    <a:cxn ang="0">
                      <a:pos x="T0" y="T1"/>
                    </a:cxn>
                    <a:cxn ang="0">
                      <a:pos x="T2" y="T3"/>
                    </a:cxn>
                    <a:cxn ang="0">
                      <a:pos x="T4" y="T5"/>
                    </a:cxn>
                    <a:cxn ang="0">
                      <a:pos x="T6" y="T7"/>
                    </a:cxn>
                    <a:cxn ang="0">
                      <a:pos x="T8" y="T9"/>
                    </a:cxn>
                  </a:cxnLst>
                  <a:rect l="0" t="0" r="r" b="b"/>
                  <a:pathLst>
                    <a:path w="166" h="219">
                      <a:moveTo>
                        <a:pt x="157" y="219"/>
                      </a:moveTo>
                      <a:lnTo>
                        <a:pt x="0" y="7"/>
                      </a:lnTo>
                      <a:lnTo>
                        <a:pt x="9" y="0"/>
                      </a:lnTo>
                      <a:lnTo>
                        <a:pt x="166" y="214"/>
                      </a:lnTo>
                      <a:lnTo>
                        <a:pt x="157" y="219"/>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37" name="Freeform 84"/>
                <p:cNvSpPr/>
                <p:nvPr/>
              </p:nvSpPr>
              <p:spPr bwMode="auto">
                <a:xfrm>
                  <a:off x="6567491" y="3009905"/>
                  <a:ext cx="150813" cy="512763"/>
                </a:xfrm>
                <a:custGeom>
                  <a:avLst/>
                  <a:gdLst>
                    <a:gd name="T0" fmla="*/ 10 w 95"/>
                    <a:gd name="T1" fmla="*/ 323 h 323"/>
                    <a:gd name="T2" fmla="*/ 0 w 95"/>
                    <a:gd name="T3" fmla="*/ 321 h 323"/>
                    <a:gd name="T4" fmla="*/ 83 w 95"/>
                    <a:gd name="T5" fmla="*/ 0 h 323"/>
                    <a:gd name="T6" fmla="*/ 95 w 95"/>
                    <a:gd name="T7" fmla="*/ 3 h 323"/>
                    <a:gd name="T8" fmla="*/ 10 w 95"/>
                    <a:gd name="T9" fmla="*/ 323 h 323"/>
                  </a:gdLst>
                  <a:ahLst/>
                  <a:cxnLst>
                    <a:cxn ang="0">
                      <a:pos x="T0" y="T1"/>
                    </a:cxn>
                    <a:cxn ang="0">
                      <a:pos x="T2" y="T3"/>
                    </a:cxn>
                    <a:cxn ang="0">
                      <a:pos x="T4" y="T5"/>
                    </a:cxn>
                    <a:cxn ang="0">
                      <a:pos x="T6" y="T7"/>
                    </a:cxn>
                    <a:cxn ang="0">
                      <a:pos x="T8" y="T9"/>
                    </a:cxn>
                  </a:cxnLst>
                  <a:rect l="0" t="0" r="r" b="b"/>
                  <a:pathLst>
                    <a:path w="95" h="323">
                      <a:moveTo>
                        <a:pt x="10" y="323"/>
                      </a:moveTo>
                      <a:lnTo>
                        <a:pt x="0" y="321"/>
                      </a:lnTo>
                      <a:lnTo>
                        <a:pt x="83" y="0"/>
                      </a:lnTo>
                      <a:lnTo>
                        <a:pt x="95" y="3"/>
                      </a:lnTo>
                      <a:lnTo>
                        <a:pt x="10" y="323"/>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38" name="Freeform 85"/>
                <p:cNvSpPr/>
                <p:nvPr/>
              </p:nvSpPr>
              <p:spPr bwMode="auto">
                <a:xfrm>
                  <a:off x="6069016" y="3149606"/>
                  <a:ext cx="254000" cy="452438"/>
                </a:xfrm>
                <a:custGeom>
                  <a:avLst/>
                  <a:gdLst>
                    <a:gd name="T0" fmla="*/ 150 w 160"/>
                    <a:gd name="T1" fmla="*/ 285 h 285"/>
                    <a:gd name="T2" fmla="*/ 0 w 160"/>
                    <a:gd name="T3" fmla="*/ 5 h 285"/>
                    <a:gd name="T4" fmla="*/ 10 w 160"/>
                    <a:gd name="T5" fmla="*/ 0 h 285"/>
                    <a:gd name="T6" fmla="*/ 160 w 160"/>
                    <a:gd name="T7" fmla="*/ 278 h 285"/>
                    <a:gd name="T8" fmla="*/ 150 w 160"/>
                    <a:gd name="T9" fmla="*/ 285 h 285"/>
                  </a:gdLst>
                  <a:ahLst/>
                  <a:cxnLst>
                    <a:cxn ang="0">
                      <a:pos x="T0" y="T1"/>
                    </a:cxn>
                    <a:cxn ang="0">
                      <a:pos x="T2" y="T3"/>
                    </a:cxn>
                    <a:cxn ang="0">
                      <a:pos x="T4" y="T5"/>
                    </a:cxn>
                    <a:cxn ang="0">
                      <a:pos x="T6" y="T7"/>
                    </a:cxn>
                    <a:cxn ang="0">
                      <a:pos x="T8" y="T9"/>
                    </a:cxn>
                  </a:cxnLst>
                  <a:rect l="0" t="0" r="r" b="b"/>
                  <a:pathLst>
                    <a:path w="160" h="285">
                      <a:moveTo>
                        <a:pt x="150" y="285"/>
                      </a:moveTo>
                      <a:lnTo>
                        <a:pt x="0" y="5"/>
                      </a:lnTo>
                      <a:lnTo>
                        <a:pt x="10" y="0"/>
                      </a:lnTo>
                      <a:lnTo>
                        <a:pt x="160" y="278"/>
                      </a:lnTo>
                      <a:lnTo>
                        <a:pt x="150" y="285"/>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39" name="Freeform 86"/>
                <p:cNvSpPr/>
                <p:nvPr/>
              </p:nvSpPr>
              <p:spPr bwMode="auto">
                <a:xfrm>
                  <a:off x="6307141" y="3203581"/>
                  <a:ext cx="173038" cy="392113"/>
                </a:xfrm>
                <a:custGeom>
                  <a:avLst/>
                  <a:gdLst>
                    <a:gd name="T0" fmla="*/ 10 w 109"/>
                    <a:gd name="T1" fmla="*/ 247 h 247"/>
                    <a:gd name="T2" fmla="*/ 0 w 109"/>
                    <a:gd name="T3" fmla="*/ 242 h 247"/>
                    <a:gd name="T4" fmla="*/ 100 w 109"/>
                    <a:gd name="T5" fmla="*/ 0 h 247"/>
                    <a:gd name="T6" fmla="*/ 109 w 109"/>
                    <a:gd name="T7" fmla="*/ 4 h 247"/>
                    <a:gd name="T8" fmla="*/ 10 w 109"/>
                    <a:gd name="T9" fmla="*/ 247 h 247"/>
                  </a:gdLst>
                  <a:ahLst/>
                  <a:cxnLst>
                    <a:cxn ang="0">
                      <a:pos x="T0" y="T1"/>
                    </a:cxn>
                    <a:cxn ang="0">
                      <a:pos x="T2" y="T3"/>
                    </a:cxn>
                    <a:cxn ang="0">
                      <a:pos x="T4" y="T5"/>
                    </a:cxn>
                    <a:cxn ang="0">
                      <a:pos x="T6" y="T7"/>
                    </a:cxn>
                    <a:cxn ang="0">
                      <a:pos x="T8" y="T9"/>
                    </a:cxn>
                  </a:cxnLst>
                  <a:rect l="0" t="0" r="r" b="b"/>
                  <a:pathLst>
                    <a:path w="109" h="247">
                      <a:moveTo>
                        <a:pt x="10" y="247"/>
                      </a:moveTo>
                      <a:lnTo>
                        <a:pt x="0" y="242"/>
                      </a:lnTo>
                      <a:lnTo>
                        <a:pt x="100" y="0"/>
                      </a:lnTo>
                      <a:lnTo>
                        <a:pt x="109" y="4"/>
                      </a:lnTo>
                      <a:lnTo>
                        <a:pt x="10" y="247"/>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40" name="Freeform 87"/>
                <p:cNvSpPr/>
                <p:nvPr/>
              </p:nvSpPr>
              <p:spPr bwMode="auto">
                <a:xfrm>
                  <a:off x="6088066" y="3590931"/>
                  <a:ext cx="227013" cy="312738"/>
                </a:xfrm>
                <a:custGeom>
                  <a:avLst/>
                  <a:gdLst>
                    <a:gd name="T0" fmla="*/ 10 w 143"/>
                    <a:gd name="T1" fmla="*/ 197 h 197"/>
                    <a:gd name="T2" fmla="*/ 0 w 143"/>
                    <a:gd name="T3" fmla="*/ 190 h 197"/>
                    <a:gd name="T4" fmla="*/ 133 w 143"/>
                    <a:gd name="T5" fmla="*/ 0 h 197"/>
                    <a:gd name="T6" fmla="*/ 143 w 143"/>
                    <a:gd name="T7" fmla="*/ 7 h 197"/>
                    <a:gd name="T8" fmla="*/ 10 w 143"/>
                    <a:gd name="T9" fmla="*/ 197 h 197"/>
                  </a:gdLst>
                  <a:ahLst/>
                  <a:cxnLst>
                    <a:cxn ang="0">
                      <a:pos x="T0" y="T1"/>
                    </a:cxn>
                    <a:cxn ang="0">
                      <a:pos x="T2" y="T3"/>
                    </a:cxn>
                    <a:cxn ang="0">
                      <a:pos x="T4" y="T5"/>
                    </a:cxn>
                    <a:cxn ang="0">
                      <a:pos x="T6" y="T7"/>
                    </a:cxn>
                    <a:cxn ang="0">
                      <a:pos x="T8" y="T9"/>
                    </a:cxn>
                  </a:cxnLst>
                  <a:rect l="0" t="0" r="r" b="b"/>
                  <a:pathLst>
                    <a:path w="143" h="197">
                      <a:moveTo>
                        <a:pt x="10" y="197"/>
                      </a:moveTo>
                      <a:lnTo>
                        <a:pt x="0" y="190"/>
                      </a:lnTo>
                      <a:lnTo>
                        <a:pt x="133" y="0"/>
                      </a:lnTo>
                      <a:lnTo>
                        <a:pt x="143" y="7"/>
                      </a:lnTo>
                      <a:lnTo>
                        <a:pt x="10" y="197"/>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41" name="Freeform 88"/>
                <p:cNvSpPr/>
                <p:nvPr/>
              </p:nvSpPr>
              <p:spPr bwMode="auto">
                <a:xfrm>
                  <a:off x="6088066" y="3914782"/>
                  <a:ext cx="279400" cy="328613"/>
                </a:xfrm>
                <a:custGeom>
                  <a:avLst/>
                  <a:gdLst>
                    <a:gd name="T0" fmla="*/ 167 w 176"/>
                    <a:gd name="T1" fmla="*/ 207 h 207"/>
                    <a:gd name="T2" fmla="*/ 0 w 176"/>
                    <a:gd name="T3" fmla="*/ 8 h 207"/>
                    <a:gd name="T4" fmla="*/ 7 w 176"/>
                    <a:gd name="T5" fmla="*/ 0 h 207"/>
                    <a:gd name="T6" fmla="*/ 176 w 176"/>
                    <a:gd name="T7" fmla="*/ 200 h 207"/>
                    <a:gd name="T8" fmla="*/ 167 w 176"/>
                    <a:gd name="T9" fmla="*/ 207 h 207"/>
                  </a:gdLst>
                  <a:ahLst/>
                  <a:cxnLst>
                    <a:cxn ang="0">
                      <a:pos x="T0" y="T1"/>
                    </a:cxn>
                    <a:cxn ang="0">
                      <a:pos x="T2" y="T3"/>
                    </a:cxn>
                    <a:cxn ang="0">
                      <a:pos x="T4" y="T5"/>
                    </a:cxn>
                    <a:cxn ang="0">
                      <a:pos x="T6" y="T7"/>
                    </a:cxn>
                    <a:cxn ang="0">
                      <a:pos x="T8" y="T9"/>
                    </a:cxn>
                  </a:cxnLst>
                  <a:rect l="0" t="0" r="r" b="b"/>
                  <a:pathLst>
                    <a:path w="176" h="207">
                      <a:moveTo>
                        <a:pt x="167" y="207"/>
                      </a:moveTo>
                      <a:lnTo>
                        <a:pt x="0" y="8"/>
                      </a:lnTo>
                      <a:lnTo>
                        <a:pt x="7" y="0"/>
                      </a:lnTo>
                      <a:lnTo>
                        <a:pt x="176" y="200"/>
                      </a:lnTo>
                      <a:lnTo>
                        <a:pt x="167" y="207"/>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42" name="Freeform 89"/>
                <p:cNvSpPr/>
                <p:nvPr/>
              </p:nvSpPr>
              <p:spPr bwMode="auto">
                <a:xfrm>
                  <a:off x="5715003" y="3414718"/>
                  <a:ext cx="384175" cy="512763"/>
                </a:xfrm>
                <a:custGeom>
                  <a:avLst/>
                  <a:gdLst>
                    <a:gd name="T0" fmla="*/ 235 w 242"/>
                    <a:gd name="T1" fmla="*/ 323 h 323"/>
                    <a:gd name="T2" fmla="*/ 0 w 242"/>
                    <a:gd name="T3" fmla="*/ 7 h 323"/>
                    <a:gd name="T4" fmla="*/ 9 w 242"/>
                    <a:gd name="T5" fmla="*/ 0 h 323"/>
                    <a:gd name="T6" fmla="*/ 242 w 242"/>
                    <a:gd name="T7" fmla="*/ 318 h 323"/>
                    <a:gd name="T8" fmla="*/ 235 w 242"/>
                    <a:gd name="T9" fmla="*/ 323 h 323"/>
                  </a:gdLst>
                  <a:ahLst/>
                  <a:cxnLst>
                    <a:cxn ang="0">
                      <a:pos x="T0" y="T1"/>
                    </a:cxn>
                    <a:cxn ang="0">
                      <a:pos x="T2" y="T3"/>
                    </a:cxn>
                    <a:cxn ang="0">
                      <a:pos x="T4" y="T5"/>
                    </a:cxn>
                    <a:cxn ang="0">
                      <a:pos x="T6" y="T7"/>
                    </a:cxn>
                    <a:cxn ang="0">
                      <a:pos x="T8" y="T9"/>
                    </a:cxn>
                  </a:cxnLst>
                  <a:rect l="0" t="0" r="r" b="b"/>
                  <a:pathLst>
                    <a:path w="242" h="323">
                      <a:moveTo>
                        <a:pt x="235" y="323"/>
                      </a:moveTo>
                      <a:lnTo>
                        <a:pt x="0" y="7"/>
                      </a:lnTo>
                      <a:lnTo>
                        <a:pt x="9" y="0"/>
                      </a:lnTo>
                      <a:lnTo>
                        <a:pt x="242" y="318"/>
                      </a:lnTo>
                      <a:lnTo>
                        <a:pt x="235" y="323"/>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43" name="Oval 90"/>
                <p:cNvSpPr>
                  <a:spLocks noChangeArrowheads="1"/>
                </p:cNvSpPr>
                <p:nvPr/>
              </p:nvSpPr>
              <p:spPr bwMode="auto">
                <a:xfrm>
                  <a:off x="5986466" y="3044830"/>
                  <a:ext cx="177800" cy="176213"/>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44" name="Oval 91"/>
                <p:cNvSpPr>
                  <a:spLocks noChangeArrowheads="1"/>
                </p:cNvSpPr>
                <p:nvPr/>
              </p:nvSpPr>
              <p:spPr bwMode="auto">
                <a:xfrm>
                  <a:off x="5221291" y="3522669"/>
                  <a:ext cx="176213" cy="18097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45" name="Oval 92"/>
                <p:cNvSpPr>
                  <a:spLocks noChangeArrowheads="1"/>
                </p:cNvSpPr>
                <p:nvPr/>
              </p:nvSpPr>
              <p:spPr bwMode="auto">
                <a:xfrm>
                  <a:off x="6005516" y="4394208"/>
                  <a:ext cx="177800" cy="177800"/>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46" name="Oval 93"/>
                <p:cNvSpPr>
                  <a:spLocks noChangeArrowheads="1"/>
                </p:cNvSpPr>
                <p:nvPr/>
              </p:nvSpPr>
              <p:spPr bwMode="auto">
                <a:xfrm>
                  <a:off x="6005516" y="3505206"/>
                  <a:ext cx="177800" cy="176213"/>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47" name="Oval 94"/>
                <p:cNvSpPr>
                  <a:spLocks noChangeArrowheads="1"/>
                </p:cNvSpPr>
                <p:nvPr/>
              </p:nvSpPr>
              <p:spPr bwMode="auto">
                <a:xfrm>
                  <a:off x="5978528" y="3794132"/>
                  <a:ext cx="230188" cy="230188"/>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48" name="Oval 95"/>
                <p:cNvSpPr>
                  <a:spLocks noChangeArrowheads="1"/>
                </p:cNvSpPr>
                <p:nvPr/>
              </p:nvSpPr>
              <p:spPr bwMode="auto">
                <a:xfrm>
                  <a:off x="6873879" y="3251206"/>
                  <a:ext cx="180975" cy="177800"/>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49" name="Oval 96"/>
                <p:cNvSpPr>
                  <a:spLocks noChangeArrowheads="1"/>
                </p:cNvSpPr>
                <p:nvPr/>
              </p:nvSpPr>
              <p:spPr bwMode="auto">
                <a:xfrm>
                  <a:off x="5567366" y="2316167"/>
                  <a:ext cx="177800" cy="177800"/>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50" name="Oval 97"/>
                <p:cNvSpPr>
                  <a:spLocks noChangeArrowheads="1"/>
                </p:cNvSpPr>
                <p:nvPr/>
              </p:nvSpPr>
              <p:spPr bwMode="auto">
                <a:xfrm>
                  <a:off x="5564191" y="2943230"/>
                  <a:ext cx="128588" cy="127000"/>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51" name="Oval 98"/>
                <p:cNvSpPr>
                  <a:spLocks noChangeArrowheads="1"/>
                </p:cNvSpPr>
                <p:nvPr/>
              </p:nvSpPr>
              <p:spPr bwMode="auto">
                <a:xfrm>
                  <a:off x="5130803" y="2976568"/>
                  <a:ext cx="127000" cy="128588"/>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52" name="Oval 99"/>
                <p:cNvSpPr>
                  <a:spLocks noChangeArrowheads="1"/>
                </p:cNvSpPr>
                <p:nvPr/>
              </p:nvSpPr>
              <p:spPr bwMode="auto">
                <a:xfrm>
                  <a:off x="5292728" y="2581280"/>
                  <a:ext cx="128588" cy="127000"/>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53" name="Oval 100"/>
                <p:cNvSpPr>
                  <a:spLocks noChangeArrowheads="1"/>
                </p:cNvSpPr>
                <p:nvPr/>
              </p:nvSpPr>
              <p:spPr bwMode="auto">
                <a:xfrm>
                  <a:off x="6235704" y="2690817"/>
                  <a:ext cx="128588" cy="127000"/>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54" name="Oval 101"/>
                <p:cNvSpPr>
                  <a:spLocks noChangeArrowheads="1"/>
                </p:cNvSpPr>
                <p:nvPr/>
              </p:nvSpPr>
              <p:spPr bwMode="auto">
                <a:xfrm>
                  <a:off x="6880229" y="2754317"/>
                  <a:ext cx="128588" cy="128588"/>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55" name="Oval 102"/>
                <p:cNvSpPr>
                  <a:spLocks noChangeArrowheads="1"/>
                </p:cNvSpPr>
                <p:nvPr/>
              </p:nvSpPr>
              <p:spPr bwMode="auto">
                <a:xfrm>
                  <a:off x="6503991" y="3470281"/>
                  <a:ext cx="127000" cy="128588"/>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56" name="Oval 103"/>
                <p:cNvSpPr>
                  <a:spLocks noChangeArrowheads="1"/>
                </p:cNvSpPr>
                <p:nvPr/>
              </p:nvSpPr>
              <p:spPr bwMode="auto">
                <a:xfrm>
                  <a:off x="6654804" y="2938468"/>
                  <a:ext cx="123825" cy="125413"/>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57" name="Oval 104"/>
                <p:cNvSpPr>
                  <a:spLocks noChangeArrowheads="1"/>
                </p:cNvSpPr>
                <p:nvPr/>
              </p:nvSpPr>
              <p:spPr bwMode="auto">
                <a:xfrm>
                  <a:off x="5514978" y="4114807"/>
                  <a:ext cx="128588" cy="128588"/>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58" name="Oval 105"/>
                <p:cNvSpPr>
                  <a:spLocks noChangeArrowheads="1"/>
                </p:cNvSpPr>
                <p:nvPr/>
              </p:nvSpPr>
              <p:spPr bwMode="auto">
                <a:xfrm>
                  <a:off x="6545266" y="4017969"/>
                  <a:ext cx="128588" cy="127000"/>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59" name="Oval 106"/>
                <p:cNvSpPr>
                  <a:spLocks noChangeArrowheads="1"/>
                </p:cNvSpPr>
                <p:nvPr/>
              </p:nvSpPr>
              <p:spPr bwMode="auto">
                <a:xfrm>
                  <a:off x="5922966" y="2743205"/>
                  <a:ext cx="90488" cy="93663"/>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60" name="Oval 107"/>
                <p:cNvSpPr>
                  <a:spLocks noChangeArrowheads="1"/>
                </p:cNvSpPr>
                <p:nvPr/>
              </p:nvSpPr>
              <p:spPr bwMode="auto">
                <a:xfrm>
                  <a:off x="5405441" y="3209931"/>
                  <a:ext cx="90488" cy="95250"/>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61" name="Oval 108"/>
                <p:cNvSpPr>
                  <a:spLocks noChangeArrowheads="1"/>
                </p:cNvSpPr>
                <p:nvPr/>
              </p:nvSpPr>
              <p:spPr bwMode="auto">
                <a:xfrm>
                  <a:off x="5646741" y="3149606"/>
                  <a:ext cx="90488" cy="95250"/>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62" name="Oval 109"/>
                <p:cNvSpPr>
                  <a:spLocks noChangeArrowheads="1"/>
                </p:cNvSpPr>
                <p:nvPr/>
              </p:nvSpPr>
              <p:spPr bwMode="auto">
                <a:xfrm>
                  <a:off x="6432554" y="3157543"/>
                  <a:ext cx="93663" cy="90488"/>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63" name="Oval 110"/>
                <p:cNvSpPr>
                  <a:spLocks noChangeArrowheads="1"/>
                </p:cNvSpPr>
                <p:nvPr/>
              </p:nvSpPr>
              <p:spPr bwMode="auto">
                <a:xfrm>
                  <a:off x="6276979" y="3552831"/>
                  <a:ext cx="90488" cy="90488"/>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64" name="Oval 111"/>
                <p:cNvSpPr>
                  <a:spLocks noChangeArrowheads="1"/>
                </p:cNvSpPr>
                <p:nvPr/>
              </p:nvSpPr>
              <p:spPr bwMode="auto">
                <a:xfrm>
                  <a:off x="6126166" y="2244729"/>
                  <a:ext cx="90488" cy="95250"/>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65" name="Oval 112"/>
                <p:cNvSpPr>
                  <a:spLocks noChangeArrowheads="1"/>
                </p:cNvSpPr>
                <p:nvPr/>
              </p:nvSpPr>
              <p:spPr bwMode="auto">
                <a:xfrm>
                  <a:off x="6613529" y="2455867"/>
                  <a:ext cx="90488" cy="90488"/>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66" name="Oval 113"/>
                <p:cNvSpPr>
                  <a:spLocks noChangeArrowheads="1"/>
                </p:cNvSpPr>
                <p:nvPr/>
              </p:nvSpPr>
              <p:spPr bwMode="auto">
                <a:xfrm>
                  <a:off x="6734179" y="3708406"/>
                  <a:ext cx="90488" cy="93663"/>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67" name="Oval 114"/>
                <p:cNvSpPr>
                  <a:spLocks noChangeArrowheads="1"/>
                </p:cNvSpPr>
                <p:nvPr/>
              </p:nvSpPr>
              <p:spPr bwMode="auto">
                <a:xfrm>
                  <a:off x="6518279" y="4397383"/>
                  <a:ext cx="90488" cy="95250"/>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68" name="Oval 115"/>
                <p:cNvSpPr>
                  <a:spLocks noChangeArrowheads="1"/>
                </p:cNvSpPr>
                <p:nvPr/>
              </p:nvSpPr>
              <p:spPr bwMode="auto">
                <a:xfrm>
                  <a:off x="6318254" y="4446595"/>
                  <a:ext cx="90488" cy="95250"/>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69" name="Oval 116"/>
                <p:cNvSpPr>
                  <a:spLocks noChangeArrowheads="1"/>
                </p:cNvSpPr>
                <p:nvPr/>
              </p:nvSpPr>
              <p:spPr bwMode="auto">
                <a:xfrm>
                  <a:off x="5621341" y="4451358"/>
                  <a:ext cx="90488" cy="93663"/>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70" name="Oval 117"/>
                <p:cNvSpPr>
                  <a:spLocks noChangeArrowheads="1"/>
                </p:cNvSpPr>
                <p:nvPr/>
              </p:nvSpPr>
              <p:spPr bwMode="auto">
                <a:xfrm>
                  <a:off x="5718178" y="3752857"/>
                  <a:ext cx="128588" cy="128588"/>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71" name="Oval 118"/>
                <p:cNvSpPr>
                  <a:spLocks noChangeArrowheads="1"/>
                </p:cNvSpPr>
                <p:nvPr/>
              </p:nvSpPr>
              <p:spPr bwMode="auto">
                <a:xfrm>
                  <a:off x="6310316" y="3870332"/>
                  <a:ext cx="128588" cy="128588"/>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72" name="Oval 119"/>
                <p:cNvSpPr>
                  <a:spLocks noChangeArrowheads="1"/>
                </p:cNvSpPr>
                <p:nvPr/>
              </p:nvSpPr>
              <p:spPr bwMode="auto">
                <a:xfrm>
                  <a:off x="6318254" y="4191007"/>
                  <a:ext cx="128588" cy="127000"/>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73" name="Oval 120"/>
                <p:cNvSpPr>
                  <a:spLocks noChangeArrowheads="1"/>
                </p:cNvSpPr>
                <p:nvPr/>
              </p:nvSpPr>
              <p:spPr bwMode="auto">
                <a:xfrm>
                  <a:off x="5838828" y="4160845"/>
                  <a:ext cx="128588" cy="127000"/>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74" name="Oval 121"/>
                <p:cNvSpPr>
                  <a:spLocks noChangeArrowheads="1"/>
                </p:cNvSpPr>
                <p:nvPr/>
              </p:nvSpPr>
              <p:spPr bwMode="auto">
                <a:xfrm>
                  <a:off x="5662616" y="3349631"/>
                  <a:ext cx="127000" cy="128588"/>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75" name="Freeform 122"/>
                <p:cNvSpPr/>
                <p:nvPr/>
              </p:nvSpPr>
              <p:spPr bwMode="auto">
                <a:xfrm>
                  <a:off x="6024566" y="3836994"/>
                  <a:ext cx="139700" cy="14287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grpSp>
          <p:nvGrpSpPr>
            <p:cNvPr id="732" name="组合 731"/>
            <p:cNvGrpSpPr/>
            <p:nvPr/>
          </p:nvGrpSpPr>
          <p:grpSpPr>
            <a:xfrm>
              <a:off x="5533369" y="4717627"/>
              <a:ext cx="1125260" cy="1104456"/>
              <a:chOff x="5703888" y="4773613"/>
              <a:chExt cx="1717677" cy="1685925"/>
            </a:xfrm>
          </p:grpSpPr>
          <p:sp>
            <p:nvSpPr>
              <p:cNvPr id="734" name="Freeform 126"/>
              <p:cNvSpPr/>
              <p:nvPr/>
            </p:nvSpPr>
            <p:spPr bwMode="auto">
              <a:xfrm>
                <a:off x="5703888" y="4773613"/>
                <a:ext cx="1717677" cy="1576388"/>
              </a:xfrm>
              <a:custGeom>
                <a:avLst/>
                <a:gdLst>
                  <a:gd name="T0" fmla="*/ 216 w 220"/>
                  <a:gd name="T1" fmla="*/ 0 h 202"/>
                  <a:gd name="T2" fmla="*/ 213 w 220"/>
                  <a:gd name="T3" fmla="*/ 3 h 202"/>
                  <a:gd name="T4" fmla="*/ 213 w 220"/>
                  <a:gd name="T5" fmla="*/ 14 h 202"/>
                  <a:gd name="T6" fmla="*/ 211 w 220"/>
                  <a:gd name="T7" fmla="*/ 16 h 202"/>
                  <a:gd name="T8" fmla="*/ 218 w 220"/>
                  <a:gd name="T9" fmla="*/ 24 h 202"/>
                  <a:gd name="T10" fmla="*/ 217 w 220"/>
                  <a:gd name="T11" fmla="*/ 35 h 202"/>
                  <a:gd name="T12" fmla="*/ 210 w 220"/>
                  <a:gd name="T13" fmla="*/ 42 h 202"/>
                  <a:gd name="T14" fmla="*/ 209 w 220"/>
                  <a:gd name="T15" fmla="*/ 48 h 202"/>
                  <a:gd name="T16" fmla="*/ 217 w 220"/>
                  <a:gd name="T17" fmla="*/ 55 h 202"/>
                  <a:gd name="T18" fmla="*/ 216 w 220"/>
                  <a:gd name="T19" fmla="*/ 66 h 202"/>
                  <a:gd name="T20" fmla="*/ 210 w 220"/>
                  <a:gd name="T21" fmla="*/ 71 h 202"/>
                  <a:gd name="T22" fmla="*/ 210 w 220"/>
                  <a:gd name="T23" fmla="*/ 80 h 202"/>
                  <a:gd name="T24" fmla="*/ 218 w 220"/>
                  <a:gd name="T25" fmla="*/ 89 h 202"/>
                  <a:gd name="T26" fmla="*/ 214 w 220"/>
                  <a:gd name="T27" fmla="*/ 97 h 202"/>
                  <a:gd name="T28" fmla="*/ 209 w 220"/>
                  <a:gd name="T29" fmla="*/ 102 h 202"/>
                  <a:gd name="T30" fmla="*/ 210 w 220"/>
                  <a:gd name="T31" fmla="*/ 108 h 202"/>
                  <a:gd name="T32" fmla="*/ 217 w 220"/>
                  <a:gd name="T33" fmla="*/ 116 h 202"/>
                  <a:gd name="T34" fmla="*/ 215 w 220"/>
                  <a:gd name="T35" fmla="*/ 125 h 202"/>
                  <a:gd name="T36" fmla="*/ 209 w 220"/>
                  <a:gd name="T37" fmla="*/ 131 h 202"/>
                  <a:gd name="T38" fmla="*/ 209 w 220"/>
                  <a:gd name="T39" fmla="*/ 138 h 202"/>
                  <a:gd name="T40" fmla="*/ 214 w 220"/>
                  <a:gd name="T41" fmla="*/ 145 h 202"/>
                  <a:gd name="T42" fmla="*/ 206 w 220"/>
                  <a:gd name="T43" fmla="*/ 161 h 202"/>
                  <a:gd name="T44" fmla="*/ 159 w 220"/>
                  <a:gd name="T45" fmla="*/ 202 h 202"/>
                  <a:gd name="T46" fmla="*/ 61 w 220"/>
                  <a:gd name="T47" fmla="*/ 202 h 202"/>
                  <a:gd name="T48" fmla="*/ 13 w 220"/>
                  <a:gd name="T49" fmla="*/ 161 h 202"/>
                  <a:gd name="T50" fmla="*/ 12 w 220"/>
                  <a:gd name="T51" fmla="*/ 152 h 202"/>
                  <a:gd name="T52" fmla="*/ 9 w 220"/>
                  <a:gd name="T53" fmla="*/ 142 h 202"/>
                  <a:gd name="T54" fmla="*/ 2 w 220"/>
                  <a:gd name="T55" fmla="*/ 135 h 202"/>
                  <a:gd name="T56" fmla="*/ 5 w 220"/>
                  <a:gd name="T57" fmla="*/ 126 h 202"/>
                  <a:gd name="T58" fmla="*/ 8 w 220"/>
                  <a:gd name="T59" fmla="*/ 119 h 202"/>
                  <a:gd name="T60" fmla="*/ 4 w 220"/>
                  <a:gd name="T61" fmla="*/ 108 h 202"/>
                  <a:gd name="T62" fmla="*/ 3 w 220"/>
                  <a:gd name="T63" fmla="*/ 97 h 202"/>
                  <a:gd name="T64" fmla="*/ 8 w 220"/>
                  <a:gd name="T65" fmla="*/ 91 h 202"/>
                  <a:gd name="T66" fmla="*/ 8 w 220"/>
                  <a:gd name="T67" fmla="*/ 85 h 202"/>
                  <a:gd name="T68" fmla="*/ 2 w 220"/>
                  <a:gd name="T69" fmla="*/ 76 h 202"/>
                  <a:gd name="T70" fmla="*/ 5 w 220"/>
                  <a:gd name="T71" fmla="*/ 66 h 202"/>
                  <a:gd name="T72" fmla="*/ 9 w 220"/>
                  <a:gd name="T73" fmla="*/ 61 h 202"/>
                  <a:gd name="T74" fmla="*/ 8 w 220"/>
                  <a:gd name="T75" fmla="*/ 54 h 202"/>
                  <a:gd name="T76" fmla="*/ 2 w 220"/>
                  <a:gd name="T77" fmla="*/ 44 h 202"/>
                  <a:gd name="T78" fmla="*/ 2 w 220"/>
                  <a:gd name="T79" fmla="*/ 16 h 202"/>
                  <a:gd name="T80" fmla="*/ 2 w 220"/>
                  <a:gd name="T81" fmla="*/ 11 h 202"/>
                  <a:gd name="T82" fmla="*/ 2 w 220"/>
                  <a:gd name="T83" fmla="*/ 1 h 202"/>
                  <a:gd name="T84" fmla="*/ 0 w 220"/>
                  <a:gd name="T85" fmla="*/ 0 h 202"/>
                  <a:gd name="T86" fmla="*/ 216 w 220"/>
                  <a:gd name="T8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02">
                    <a:moveTo>
                      <a:pt x="216" y="0"/>
                    </a:moveTo>
                    <a:cubicBezTo>
                      <a:pt x="213" y="3"/>
                      <a:pt x="213" y="3"/>
                      <a:pt x="213" y="3"/>
                    </a:cubicBezTo>
                    <a:cubicBezTo>
                      <a:pt x="213" y="14"/>
                      <a:pt x="213" y="14"/>
                      <a:pt x="213" y="14"/>
                    </a:cubicBezTo>
                    <a:cubicBezTo>
                      <a:pt x="211" y="16"/>
                      <a:pt x="211" y="16"/>
                      <a:pt x="211" y="16"/>
                    </a:cubicBezTo>
                    <a:cubicBezTo>
                      <a:pt x="211" y="16"/>
                      <a:pt x="216" y="20"/>
                      <a:pt x="218" y="24"/>
                    </a:cubicBezTo>
                    <a:cubicBezTo>
                      <a:pt x="220" y="28"/>
                      <a:pt x="220" y="33"/>
                      <a:pt x="217" y="35"/>
                    </a:cubicBezTo>
                    <a:cubicBezTo>
                      <a:pt x="214" y="38"/>
                      <a:pt x="210" y="39"/>
                      <a:pt x="210" y="42"/>
                    </a:cubicBezTo>
                    <a:cubicBezTo>
                      <a:pt x="210" y="44"/>
                      <a:pt x="209" y="48"/>
                      <a:pt x="209" y="48"/>
                    </a:cubicBezTo>
                    <a:cubicBezTo>
                      <a:pt x="209" y="48"/>
                      <a:pt x="216" y="51"/>
                      <a:pt x="217" y="55"/>
                    </a:cubicBezTo>
                    <a:cubicBezTo>
                      <a:pt x="219" y="60"/>
                      <a:pt x="218" y="64"/>
                      <a:pt x="216" y="66"/>
                    </a:cubicBezTo>
                    <a:cubicBezTo>
                      <a:pt x="213" y="67"/>
                      <a:pt x="210" y="71"/>
                      <a:pt x="210" y="71"/>
                    </a:cubicBezTo>
                    <a:cubicBezTo>
                      <a:pt x="210" y="80"/>
                      <a:pt x="210" y="80"/>
                      <a:pt x="210" y="80"/>
                    </a:cubicBezTo>
                    <a:cubicBezTo>
                      <a:pt x="210" y="80"/>
                      <a:pt x="218" y="85"/>
                      <a:pt x="218" y="89"/>
                    </a:cubicBezTo>
                    <a:cubicBezTo>
                      <a:pt x="218" y="94"/>
                      <a:pt x="214" y="97"/>
                      <a:pt x="214" y="97"/>
                    </a:cubicBezTo>
                    <a:cubicBezTo>
                      <a:pt x="209" y="102"/>
                      <a:pt x="209" y="102"/>
                      <a:pt x="209" y="102"/>
                    </a:cubicBezTo>
                    <a:cubicBezTo>
                      <a:pt x="210" y="108"/>
                      <a:pt x="210" y="108"/>
                      <a:pt x="210" y="108"/>
                    </a:cubicBezTo>
                    <a:cubicBezTo>
                      <a:pt x="210" y="108"/>
                      <a:pt x="216" y="112"/>
                      <a:pt x="217" y="116"/>
                    </a:cubicBezTo>
                    <a:cubicBezTo>
                      <a:pt x="218" y="120"/>
                      <a:pt x="217" y="123"/>
                      <a:pt x="215" y="125"/>
                    </a:cubicBezTo>
                    <a:cubicBezTo>
                      <a:pt x="213" y="127"/>
                      <a:pt x="209" y="131"/>
                      <a:pt x="209" y="131"/>
                    </a:cubicBezTo>
                    <a:cubicBezTo>
                      <a:pt x="209" y="138"/>
                      <a:pt x="209" y="138"/>
                      <a:pt x="209" y="138"/>
                    </a:cubicBezTo>
                    <a:cubicBezTo>
                      <a:pt x="209" y="138"/>
                      <a:pt x="213" y="141"/>
                      <a:pt x="214" y="145"/>
                    </a:cubicBezTo>
                    <a:cubicBezTo>
                      <a:pt x="214" y="148"/>
                      <a:pt x="209" y="158"/>
                      <a:pt x="206" y="161"/>
                    </a:cubicBezTo>
                    <a:cubicBezTo>
                      <a:pt x="203" y="163"/>
                      <a:pt x="159" y="202"/>
                      <a:pt x="159" y="202"/>
                    </a:cubicBezTo>
                    <a:cubicBezTo>
                      <a:pt x="61" y="202"/>
                      <a:pt x="61" y="202"/>
                      <a:pt x="61" y="202"/>
                    </a:cubicBezTo>
                    <a:cubicBezTo>
                      <a:pt x="13" y="161"/>
                      <a:pt x="13" y="161"/>
                      <a:pt x="13" y="161"/>
                    </a:cubicBezTo>
                    <a:cubicBezTo>
                      <a:pt x="13" y="161"/>
                      <a:pt x="12" y="155"/>
                      <a:pt x="12" y="152"/>
                    </a:cubicBezTo>
                    <a:cubicBezTo>
                      <a:pt x="11" y="149"/>
                      <a:pt x="12" y="144"/>
                      <a:pt x="9" y="142"/>
                    </a:cubicBezTo>
                    <a:cubicBezTo>
                      <a:pt x="7" y="140"/>
                      <a:pt x="2" y="139"/>
                      <a:pt x="2" y="135"/>
                    </a:cubicBezTo>
                    <a:cubicBezTo>
                      <a:pt x="2" y="130"/>
                      <a:pt x="3" y="127"/>
                      <a:pt x="5" y="126"/>
                    </a:cubicBezTo>
                    <a:cubicBezTo>
                      <a:pt x="7" y="125"/>
                      <a:pt x="9" y="122"/>
                      <a:pt x="8" y="119"/>
                    </a:cubicBezTo>
                    <a:cubicBezTo>
                      <a:pt x="8" y="116"/>
                      <a:pt x="6" y="112"/>
                      <a:pt x="4" y="108"/>
                    </a:cubicBezTo>
                    <a:cubicBezTo>
                      <a:pt x="2" y="104"/>
                      <a:pt x="2" y="100"/>
                      <a:pt x="3" y="97"/>
                    </a:cubicBezTo>
                    <a:cubicBezTo>
                      <a:pt x="5" y="94"/>
                      <a:pt x="8" y="91"/>
                      <a:pt x="8" y="91"/>
                    </a:cubicBezTo>
                    <a:cubicBezTo>
                      <a:pt x="8" y="85"/>
                      <a:pt x="8" y="85"/>
                      <a:pt x="8" y="85"/>
                    </a:cubicBezTo>
                    <a:cubicBezTo>
                      <a:pt x="8" y="85"/>
                      <a:pt x="2" y="81"/>
                      <a:pt x="2" y="76"/>
                    </a:cubicBezTo>
                    <a:cubicBezTo>
                      <a:pt x="2" y="70"/>
                      <a:pt x="3" y="67"/>
                      <a:pt x="5" y="66"/>
                    </a:cubicBezTo>
                    <a:cubicBezTo>
                      <a:pt x="7" y="64"/>
                      <a:pt x="9" y="61"/>
                      <a:pt x="9" y="61"/>
                    </a:cubicBezTo>
                    <a:cubicBezTo>
                      <a:pt x="9" y="61"/>
                      <a:pt x="10" y="57"/>
                      <a:pt x="8" y="54"/>
                    </a:cubicBezTo>
                    <a:cubicBezTo>
                      <a:pt x="7" y="52"/>
                      <a:pt x="3" y="48"/>
                      <a:pt x="2" y="44"/>
                    </a:cubicBezTo>
                    <a:cubicBezTo>
                      <a:pt x="2" y="16"/>
                      <a:pt x="2" y="16"/>
                      <a:pt x="2" y="16"/>
                    </a:cubicBezTo>
                    <a:cubicBezTo>
                      <a:pt x="2" y="16"/>
                      <a:pt x="2" y="14"/>
                      <a:pt x="2" y="11"/>
                    </a:cubicBezTo>
                    <a:cubicBezTo>
                      <a:pt x="2" y="8"/>
                      <a:pt x="2" y="1"/>
                      <a:pt x="2" y="1"/>
                    </a:cubicBezTo>
                    <a:cubicBezTo>
                      <a:pt x="0" y="0"/>
                      <a:pt x="0" y="0"/>
                      <a:pt x="0" y="0"/>
                    </a:cubicBezTo>
                    <a:lnTo>
                      <a:pt x="216" y="0"/>
                    </a:lnTo>
                    <a:close/>
                  </a:path>
                </a:pathLst>
              </a:custGeom>
              <a:solidFill>
                <a:sysClr val="windowText" lastClr="000000">
                  <a:lumMod val="65000"/>
                  <a:lumOff val="3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35" name="Freeform 127"/>
              <p:cNvSpPr/>
              <p:nvPr/>
            </p:nvSpPr>
            <p:spPr bwMode="auto">
              <a:xfrm>
                <a:off x="6188075" y="6357938"/>
                <a:ext cx="733425" cy="101600"/>
              </a:xfrm>
              <a:custGeom>
                <a:avLst/>
                <a:gdLst>
                  <a:gd name="T0" fmla="*/ 0 w 94"/>
                  <a:gd name="T1" fmla="*/ 0 h 13"/>
                  <a:gd name="T2" fmla="*/ 94 w 94"/>
                  <a:gd name="T3" fmla="*/ 0 h 13"/>
                  <a:gd name="T4" fmla="*/ 85 w 94"/>
                  <a:gd name="T5" fmla="*/ 9 h 13"/>
                  <a:gd name="T6" fmla="*/ 74 w 94"/>
                  <a:gd name="T7" fmla="*/ 13 h 13"/>
                  <a:gd name="T8" fmla="*/ 19 w 94"/>
                  <a:gd name="T9" fmla="*/ 13 h 13"/>
                  <a:gd name="T10" fmla="*/ 8 w 94"/>
                  <a:gd name="T11" fmla="*/ 9 h 13"/>
                  <a:gd name="T12" fmla="*/ 0 w 9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4" h="13">
                    <a:moveTo>
                      <a:pt x="0" y="0"/>
                    </a:moveTo>
                    <a:cubicBezTo>
                      <a:pt x="94" y="0"/>
                      <a:pt x="94" y="0"/>
                      <a:pt x="94" y="0"/>
                    </a:cubicBezTo>
                    <a:cubicBezTo>
                      <a:pt x="94" y="0"/>
                      <a:pt x="88" y="6"/>
                      <a:pt x="85" y="9"/>
                    </a:cubicBezTo>
                    <a:cubicBezTo>
                      <a:pt x="82" y="11"/>
                      <a:pt x="77" y="13"/>
                      <a:pt x="74" y="13"/>
                    </a:cubicBezTo>
                    <a:cubicBezTo>
                      <a:pt x="71" y="13"/>
                      <a:pt x="19" y="13"/>
                      <a:pt x="19" y="13"/>
                    </a:cubicBezTo>
                    <a:cubicBezTo>
                      <a:pt x="19" y="13"/>
                      <a:pt x="11" y="13"/>
                      <a:pt x="8" y="9"/>
                    </a:cubicBezTo>
                    <a:cubicBezTo>
                      <a:pt x="5" y="6"/>
                      <a:pt x="0" y="0"/>
                      <a:pt x="0" y="0"/>
                    </a:cubicBezTo>
                    <a:close/>
                  </a:path>
                </a:pathLst>
              </a:custGeom>
              <a:solidFill>
                <a:sysClr val="windowText" lastClr="000000">
                  <a:lumMod val="65000"/>
                  <a:lumOff val="3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36" name="Freeform 128"/>
              <p:cNvSpPr/>
              <p:nvPr/>
            </p:nvSpPr>
            <p:spPr bwMode="auto">
              <a:xfrm>
                <a:off x="6594475" y="4811713"/>
                <a:ext cx="514350" cy="71438"/>
              </a:xfrm>
              <a:custGeom>
                <a:avLst/>
                <a:gdLst>
                  <a:gd name="T0" fmla="*/ 4 w 66"/>
                  <a:gd name="T1" fmla="*/ 1 h 9"/>
                  <a:gd name="T2" fmla="*/ 64 w 66"/>
                  <a:gd name="T3" fmla="*/ 1 h 9"/>
                  <a:gd name="T4" fmla="*/ 62 w 66"/>
                  <a:gd name="T5" fmla="*/ 7 h 9"/>
                  <a:gd name="T6" fmla="*/ 0 w 66"/>
                  <a:gd name="T7" fmla="*/ 9 h 9"/>
                  <a:gd name="T8" fmla="*/ 20 w 66"/>
                  <a:gd name="T9" fmla="*/ 5 h 9"/>
                  <a:gd name="T10" fmla="*/ 17 w 66"/>
                  <a:gd name="T11" fmla="*/ 3 h 9"/>
                  <a:gd name="T12" fmla="*/ 4 w 66"/>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66" h="9">
                    <a:moveTo>
                      <a:pt x="4" y="1"/>
                    </a:moveTo>
                    <a:cubicBezTo>
                      <a:pt x="4" y="1"/>
                      <a:pt x="62" y="0"/>
                      <a:pt x="64" y="1"/>
                    </a:cubicBezTo>
                    <a:cubicBezTo>
                      <a:pt x="66" y="3"/>
                      <a:pt x="66" y="5"/>
                      <a:pt x="62" y="7"/>
                    </a:cubicBezTo>
                    <a:cubicBezTo>
                      <a:pt x="58" y="8"/>
                      <a:pt x="0" y="9"/>
                      <a:pt x="0" y="9"/>
                    </a:cubicBezTo>
                    <a:cubicBezTo>
                      <a:pt x="0" y="9"/>
                      <a:pt x="20" y="7"/>
                      <a:pt x="20" y="5"/>
                    </a:cubicBezTo>
                    <a:cubicBezTo>
                      <a:pt x="20" y="3"/>
                      <a:pt x="21" y="4"/>
                      <a:pt x="17" y="3"/>
                    </a:cubicBezTo>
                    <a:cubicBezTo>
                      <a:pt x="13" y="3"/>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37" name="Freeform 129"/>
              <p:cNvSpPr/>
              <p:nvPr/>
            </p:nvSpPr>
            <p:spPr bwMode="auto">
              <a:xfrm>
                <a:off x="6594475" y="4905376"/>
                <a:ext cx="506413" cy="195263"/>
              </a:xfrm>
              <a:custGeom>
                <a:avLst/>
                <a:gdLst>
                  <a:gd name="T0" fmla="*/ 11 w 65"/>
                  <a:gd name="T1" fmla="*/ 0 h 25"/>
                  <a:gd name="T2" fmla="*/ 60 w 65"/>
                  <a:gd name="T3" fmla="*/ 1 h 25"/>
                  <a:gd name="T4" fmla="*/ 65 w 65"/>
                  <a:gd name="T5" fmla="*/ 10 h 25"/>
                  <a:gd name="T6" fmla="*/ 57 w 65"/>
                  <a:gd name="T7" fmla="*/ 21 h 25"/>
                  <a:gd name="T8" fmla="*/ 0 w 65"/>
                  <a:gd name="T9" fmla="*/ 25 h 25"/>
                  <a:gd name="T10" fmla="*/ 21 w 65"/>
                  <a:gd name="T11" fmla="*/ 20 h 25"/>
                  <a:gd name="T12" fmla="*/ 22 w 65"/>
                  <a:gd name="T13" fmla="*/ 12 h 25"/>
                  <a:gd name="T14" fmla="*/ 23 w 65"/>
                  <a:gd name="T15" fmla="*/ 6 h 25"/>
                  <a:gd name="T16" fmla="*/ 23 w 65"/>
                  <a:gd name="T17" fmla="*/ 3 h 25"/>
                  <a:gd name="T18" fmla="*/ 11 w 6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25">
                    <a:moveTo>
                      <a:pt x="11" y="0"/>
                    </a:moveTo>
                    <a:cubicBezTo>
                      <a:pt x="11" y="0"/>
                      <a:pt x="58" y="0"/>
                      <a:pt x="60" y="1"/>
                    </a:cubicBezTo>
                    <a:cubicBezTo>
                      <a:pt x="63" y="2"/>
                      <a:pt x="65" y="7"/>
                      <a:pt x="65" y="10"/>
                    </a:cubicBezTo>
                    <a:cubicBezTo>
                      <a:pt x="65" y="14"/>
                      <a:pt x="65" y="19"/>
                      <a:pt x="57" y="21"/>
                    </a:cubicBezTo>
                    <a:cubicBezTo>
                      <a:pt x="49" y="23"/>
                      <a:pt x="0" y="25"/>
                      <a:pt x="0" y="25"/>
                    </a:cubicBezTo>
                    <a:cubicBezTo>
                      <a:pt x="0" y="25"/>
                      <a:pt x="20" y="22"/>
                      <a:pt x="21" y="20"/>
                    </a:cubicBezTo>
                    <a:cubicBezTo>
                      <a:pt x="23" y="18"/>
                      <a:pt x="21" y="14"/>
                      <a:pt x="22" y="12"/>
                    </a:cubicBezTo>
                    <a:cubicBezTo>
                      <a:pt x="23" y="10"/>
                      <a:pt x="24" y="10"/>
                      <a:pt x="23" y="6"/>
                    </a:cubicBezTo>
                    <a:cubicBezTo>
                      <a:pt x="23" y="3"/>
                      <a:pt x="23" y="3"/>
                      <a:pt x="23" y="3"/>
                    </a:cubicBez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38" name="Freeform 130"/>
              <p:cNvSpPr/>
              <p:nvPr/>
            </p:nvSpPr>
            <p:spPr bwMode="auto">
              <a:xfrm>
                <a:off x="6453188" y="5172076"/>
                <a:ext cx="633413" cy="69850"/>
              </a:xfrm>
              <a:custGeom>
                <a:avLst/>
                <a:gdLst>
                  <a:gd name="T0" fmla="*/ 20 w 81"/>
                  <a:gd name="T1" fmla="*/ 1 h 9"/>
                  <a:gd name="T2" fmla="*/ 73 w 81"/>
                  <a:gd name="T3" fmla="*/ 0 h 9"/>
                  <a:gd name="T4" fmla="*/ 80 w 81"/>
                  <a:gd name="T5" fmla="*/ 3 h 9"/>
                  <a:gd name="T6" fmla="*/ 3 w 81"/>
                  <a:gd name="T7" fmla="*/ 9 h 9"/>
                  <a:gd name="T8" fmla="*/ 24 w 81"/>
                  <a:gd name="T9" fmla="*/ 5 h 9"/>
                  <a:gd name="T10" fmla="*/ 20 w 81"/>
                  <a:gd name="T11" fmla="*/ 1 h 9"/>
                </a:gdLst>
                <a:ahLst/>
                <a:cxnLst>
                  <a:cxn ang="0">
                    <a:pos x="T0" y="T1"/>
                  </a:cxn>
                  <a:cxn ang="0">
                    <a:pos x="T2" y="T3"/>
                  </a:cxn>
                  <a:cxn ang="0">
                    <a:pos x="T4" y="T5"/>
                  </a:cxn>
                  <a:cxn ang="0">
                    <a:pos x="T6" y="T7"/>
                  </a:cxn>
                  <a:cxn ang="0">
                    <a:pos x="T8" y="T9"/>
                  </a:cxn>
                  <a:cxn ang="0">
                    <a:pos x="T10" y="T11"/>
                  </a:cxn>
                </a:cxnLst>
                <a:rect l="0" t="0" r="r" b="b"/>
                <a:pathLst>
                  <a:path w="81" h="9">
                    <a:moveTo>
                      <a:pt x="20" y="1"/>
                    </a:moveTo>
                    <a:cubicBezTo>
                      <a:pt x="20" y="1"/>
                      <a:pt x="66" y="0"/>
                      <a:pt x="73" y="0"/>
                    </a:cubicBezTo>
                    <a:cubicBezTo>
                      <a:pt x="81" y="0"/>
                      <a:pt x="81" y="3"/>
                      <a:pt x="80" y="3"/>
                    </a:cubicBezTo>
                    <a:cubicBezTo>
                      <a:pt x="78" y="4"/>
                      <a:pt x="5" y="9"/>
                      <a:pt x="3" y="9"/>
                    </a:cubicBezTo>
                    <a:cubicBezTo>
                      <a:pt x="0" y="9"/>
                      <a:pt x="21" y="6"/>
                      <a:pt x="24" y="5"/>
                    </a:cubicBezTo>
                    <a:cubicBezTo>
                      <a:pt x="27" y="4"/>
                      <a:pt x="26" y="2"/>
                      <a:pt x="2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39" name="Freeform 131"/>
              <p:cNvSpPr/>
              <p:nvPr/>
            </p:nvSpPr>
            <p:spPr bwMode="auto">
              <a:xfrm>
                <a:off x="6523038" y="5287963"/>
                <a:ext cx="563563" cy="55563"/>
              </a:xfrm>
              <a:custGeom>
                <a:avLst/>
                <a:gdLst>
                  <a:gd name="T0" fmla="*/ 26 w 72"/>
                  <a:gd name="T1" fmla="*/ 1 h 7"/>
                  <a:gd name="T2" fmla="*/ 72 w 72"/>
                  <a:gd name="T3" fmla="*/ 0 h 7"/>
                  <a:gd name="T4" fmla="*/ 49 w 72"/>
                  <a:gd name="T5" fmla="*/ 5 h 7"/>
                  <a:gd name="T6" fmla="*/ 4 w 72"/>
                  <a:gd name="T7" fmla="*/ 7 h 7"/>
                  <a:gd name="T8" fmla="*/ 26 w 72"/>
                  <a:gd name="T9" fmla="*/ 1 h 7"/>
                </a:gdLst>
                <a:ahLst/>
                <a:cxnLst>
                  <a:cxn ang="0">
                    <a:pos x="T0" y="T1"/>
                  </a:cxn>
                  <a:cxn ang="0">
                    <a:pos x="T2" y="T3"/>
                  </a:cxn>
                  <a:cxn ang="0">
                    <a:pos x="T4" y="T5"/>
                  </a:cxn>
                  <a:cxn ang="0">
                    <a:pos x="T6" y="T7"/>
                  </a:cxn>
                  <a:cxn ang="0">
                    <a:pos x="T8" y="T9"/>
                  </a:cxn>
                </a:cxnLst>
                <a:rect l="0" t="0" r="r" b="b"/>
                <a:pathLst>
                  <a:path w="72" h="7">
                    <a:moveTo>
                      <a:pt x="26" y="1"/>
                    </a:moveTo>
                    <a:cubicBezTo>
                      <a:pt x="72" y="0"/>
                      <a:pt x="72" y="0"/>
                      <a:pt x="72" y="0"/>
                    </a:cubicBezTo>
                    <a:cubicBezTo>
                      <a:pt x="72" y="0"/>
                      <a:pt x="51" y="5"/>
                      <a:pt x="49" y="5"/>
                    </a:cubicBezTo>
                    <a:cubicBezTo>
                      <a:pt x="47" y="5"/>
                      <a:pt x="9" y="7"/>
                      <a:pt x="4" y="7"/>
                    </a:cubicBezTo>
                    <a:cubicBezTo>
                      <a:pt x="0" y="7"/>
                      <a:pt x="35" y="3"/>
                      <a:pt x="2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40" name="Freeform 132"/>
              <p:cNvSpPr/>
              <p:nvPr/>
            </p:nvSpPr>
            <p:spPr bwMode="auto">
              <a:xfrm>
                <a:off x="6492875" y="5405438"/>
                <a:ext cx="600075" cy="77788"/>
              </a:xfrm>
              <a:custGeom>
                <a:avLst/>
                <a:gdLst>
                  <a:gd name="T0" fmla="*/ 15 w 77"/>
                  <a:gd name="T1" fmla="*/ 2 h 10"/>
                  <a:gd name="T2" fmla="*/ 73 w 77"/>
                  <a:gd name="T3" fmla="*/ 0 h 10"/>
                  <a:gd name="T4" fmla="*/ 72 w 77"/>
                  <a:gd name="T5" fmla="*/ 5 h 10"/>
                  <a:gd name="T6" fmla="*/ 0 w 77"/>
                  <a:gd name="T7" fmla="*/ 10 h 10"/>
                  <a:gd name="T8" fmla="*/ 31 w 77"/>
                  <a:gd name="T9" fmla="*/ 5 h 10"/>
                  <a:gd name="T10" fmla="*/ 15 w 77"/>
                  <a:gd name="T11" fmla="*/ 2 h 10"/>
                </a:gdLst>
                <a:ahLst/>
                <a:cxnLst>
                  <a:cxn ang="0">
                    <a:pos x="T0" y="T1"/>
                  </a:cxn>
                  <a:cxn ang="0">
                    <a:pos x="T2" y="T3"/>
                  </a:cxn>
                  <a:cxn ang="0">
                    <a:pos x="T4" y="T5"/>
                  </a:cxn>
                  <a:cxn ang="0">
                    <a:pos x="T6" y="T7"/>
                  </a:cxn>
                  <a:cxn ang="0">
                    <a:pos x="T8" y="T9"/>
                  </a:cxn>
                  <a:cxn ang="0">
                    <a:pos x="T10" y="T11"/>
                  </a:cxn>
                </a:cxnLst>
                <a:rect l="0" t="0" r="r" b="b"/>
                <a:pathLst>
                  <a:path w="77" h="10">
                    <a:moveTo>
                      <a:pt x="15" y="2"/>
                    </a:moveTo>
                    <a:cubicBezTo>
                      <a:pt x="15" y="2"/>
                      <a:pt x="69" y="0"/>
                      <a:pt x="73" y="0"/>
                    </a:cubicBezTo>
                    <a:cubicBezTo>
                      <a:pt x="77" y="0"/>
                      <a:pt x="75" y="4"/>
                      <a:pt x="72" y="5"/>
                    </a:cubicBezTo>
                    <a:cubicBezTo>
                      <a:pt x="68" y="6"/>
                      <a:pt x="0" y="10"/>
                      <a:pt x="0" y="10"/>
                    </a:cubicBezTo>
                    <a:cubicBezTo>
                      <a:pt x="0" y="10"/>
                      <a:pt x="29" y="6"/>
                      <a:pt x="31" y="5"/>
                    </a:cubicBezTo>
                    <a:cubicBezTo>
                      <a:pt x="32" y="4"/>
                      <a:pt x="15" y="2"/>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41" name="Freeform 133"/>
              <p:cNvSpPr/>
              <p:nvPr/>
            </p:nvSpPr>
            <p:spPr bwMode="auto">
              <a:xfrm>
                <a:off x="6640513" y="5522913"/>
                <a:ext cx="452438" cy="69850"/>
              </a:xfrm>
              <a:custGeom>
                <a:avLst/>
                <a:gdLst>
                  <a:gd name="T0" fmla="*/ 0 w 58"/>
                  <a:gd name="T1" fmla="*/ 4 h 9"/>
                  <a:gd name="T2" fmla="*/ 56 w 58"/>
                  <a:gd name="T3" fmla="*/ 0 h 9"/>
                  <a:gd name="T4" fmla="*/ 0 w 58"/>
                  <a:gd name="T5" fmla="*/ 4 h 9"/>
                </a:gdLst>
                <a:ahLst/>
                <a:cxnLst>
                  <a:cxn ang="0">
                    <a:pos x="T0" y="T1"/>
                  </a:cxn>
                  <a:cxn ang="0">
                    <a:pos x="T2" y="T3"/>
                  </a:cxn>
                  <a:cxn ang="0">
                    <a:pos x="T4" y="T5"/>
                  </a:cxn>
                </a:cxnLst>
                <a:rect l="0" t="0" r="r" b="b"/>
                <a:pathLst>
                  <a:path w="58" h="9">
                    <a:moveTo>
                      <a:pt x="0" y="4"/>
                    </a:moveTo>
                    <a:cubicBezTo>
                      <a:pt x="0" y="4"/>
                      <a:pt x="55" y="0"/>
                      <a:pt x="56" y="0"/>
                    </a:cubicBezTo>
                    <a:cubicBezTo>
                      <a:pt x="58" y="0"/>
                      <a:pt x="22" y="9"/>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42" name="Freeform 134"/>
              <p:cNvSpPr/>
              <p:nvPr/>
            </p:nvSpPr>
            <p:spPr bwMode="auto">
              <a:xfrm>
                <a:off x="6477000" y="5662613"/>
                <a:ext cx="585788" cy="63500"/>
              </a:xfrm>
              <a:custGeom>
                <a:avLst/>
                <a:gdLst>
                  <a:gd name="T0" fmla="*/ 23 w 75"/>
                  <a:gd name="T1" fmla="*/ 0 h 8"/>
                  <a:gd name="T2" fmla="*/ 71 w 75"/>
                  <a:gd name="T3" fmla="*/ 0 h 8"/>
                  <a:gd name="T4" fmla="*/ 65 w 75"/>
                  <a:gd name="T5" fmla="*/ 4 h 8"/>
                  <a:gd name="T6" fmla="*/ 0 w 75"/>
                  <a:gd name="T7" fmla="*/ 8 h 8"/>
                  <a:gd name="T8" fmla="*/ 31 w 75"/>
                  <a:gd name="T9" fmla="*/ 3 h 8"/>
                  <a:gd name="T10" fmla="*/ 23 w 75"/>
                  <a:gd name="T11" fmla="*/ 0 h 8"/>
                </a:gdLst>
                <a:ahLst/>
                <a:cxnLst>
                  <a:cxn ang="0">
                    <a:pos x="T0" y="T1"/>
                  </a:cxn>
                  <a:cxn ang="0">
                    <a:pos x="T2" y="T3"/>
                  </a:cxn>
                  <a:cxn ang="0">
                    <a:pos x="T4" y="T5"/>
                  </a:cxn>
                  <a:cxn ang="0">
                    <a:pos x="T6" y="T7"/>
                  </a:cxn>
                  <a:cxn ang="0">
                    <a:pos x="T8" y="T9"/>
                  </a:cxn>
                  <a:cxn ang="0">
                    <a:pos x="T10" y="T11"/>
                  </a:cxn>
                </a:cxnLst>
                <a:rect l="0" t="0" r="r" b="b"/>
                <a:pathLst>
                  <a:path w="75" h="8">
                    <a:moveTo>
                      <a:pt x="23" y="0"/>
                    </a:moveTo>
                    <a:cubicBezTo>
                      <a:pt x="23" y="0"/>
                      <a:pt x="67" y="0"/>
                      <a:pt x="71" y="0"/>
                    </a:cubicBezTo>
                    <a:cubicBezTo>
                      <a:pt x="75" y="1"/>
                      <a:pt x="68" y="3"/>
                      <a:pt x="65" y="4"/>
                    </a:cubicBezTo>
                    <a:cubicBezTo>
                      <a:pt x="62" y="5"/>
                      <a:pt x="0" y="8"/>
                      <a:pt x="0" y="8"/>
                    </a:cubicBezTo>
                    <a:cubicBezTo>
                      <a:pt x="0" y="8"/>
                      <a:pt x="28" y="4"/>
                      <a:pt x="31" y="3"/>
                    </a:cubicBezTo>
                    <a:cubicBezTo>
                      <a:pt x="33" y="3"/>
                      <a:pt x="33" y="3"/>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43" name="Freeform 135"/>
              <p:cNvSpPr/>
              <p:nvPr/>
            </p:nvSpPr>
            <p:spPr bwMode="auto">
              <a:xfrm>
                <a:off x="6664325" y="5764213"/>
                <a:ext cx="428625" cy="55563"/>
              </a:xfrm>
              <a:custGeom>
                <a:avLst/>
                <a:gdLst>
                  <a:gd name="T0" fmla="*/ 0 w 55"/>
                  <a:gd name="T1" fmla="*/ 3 h 7"/>
                  <a:gd name="T2" fmla="*/ 53 w 55"/>
                  <a:gd name="T3" fmla="*/ 0 h 7"/>
                  <a:gd name="T4" fmla="*/ 0 w 55"/>
                  <a:gd name="T5" fmla="*/ 3 h 7"/>
                </a:gdLst>
                <a:ahLst/>
                <a:cxnLst>
                  <a:cxn ang="0">
                    <a:pos x="T0" y="T1"/>
                  </a:cxn>
                  <a:cxn ang="0">
                    <a:pos x="T2" y="T3"/>
                  </a:cxn>
                  <a:cxn ang="0">
                    <a:pos x="T4" y="T5"/>
                  </a:cxn>
                </a:cxnLst>
                <a:rect l="0" t="0" r="r" b="b"/>
                <a:pathLst>
                  <a:path w="55" h="7">
                    <a:moveTo>
                      <a:pt x="0" y="3"/>
                    </a:moveTo>
                    <a:cubicBezTo>
                      <a:pt x="0" y="3"/>
                      <a:pt x="51" y="0"/>
                      <a:pt x="53" y="0"/>
                    </a:cubicBezTo>
                    <a:cubicBezTo>
                      <a:pt x="55" y="0"/>
                      <a:pt x="28" y="7"/>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44" name="Freeform 136"/>
              <p:cNvSpPr/>
              <p:nvPr/>
            </p:nvSpPr>
            <p:spPr bwMode="auto">
              <a:xfrm>
                <a:off x="6696075" y="5889626"/>
                <a:ext cx="334963" cy="61913"/>
              </a:xfrm>
              <a:custGeom>
                <a:avLst/>
                <a:gdLst>
                  <a:gd name="T0" fmla="*/ 0 w 43"/>
                  <a:gd name="T1" fmla="*/ 2 h 8"/>
                  <a:gd name="T2" fmla="*/ 41 w 43"/>
                  <a:gd name="T3" fmla="*/ 1 h 8"/>
                  <a:gd name="T4" fmla="*/ 26 w 43"/>
                  <a:gd name="T5" fmla="*/ 7 h 8"/>
                  <a:gd name="T6" fmla="*/ 0 w 43"/>
                  <a:gd name="T7" fmla="*/ 2 h 8"/>
                </a:gdLst>
                <a:ahLst/>
                <a:cxnLst>
                  <a:cxn ang="0">
                    <a:pos x="T0" y="T1"/>
                  </a:cxn>
                  <a:cxn ang="0">
                    <a:pos x="T2" y="T3"/>
                  </a:cxn>
                  <a:cxn ang="0">
                    <a:pos x="T4" y="T5"/>
                  </a:cxn>
                  <a:cxn ang="0">
                    <a:pos x="T6" y="T7"/>
                  </a:cxn>
                </a:cxnLst>
                <a:rect l="0" t="0" r="r" b="b"/>
                <a:pathLst>
                  <a:path w="43" h="8">
                    <a:moveTo>
                      <a:pt x="0" y="2"/>
                    </a:moveTo>
                    <a:cubicBezTo>
                      <a:pt x="0" y="2"/>
                      <a:pt x="38" y="0"/>
                      <a:pt x="41" y="1"/>
                    </a:cubicBezTo>
                    <a:cubicBezTo>
                      <a:pt x="43" y="1"/>
                      <a:pt x="31" y="5"/>
                      <a:pt x="26" y="7"/>
                    </a:cubicBezTo>
                    <a:cubicBezTo>
                      <a:pt x="20" y="8"/>
                      <a:pt x="12" y="7"/>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45" name="Freeform 137"/>
              <p:cNvSpPr/>
              <p:nvPr/>
            </p:nvSpPr>
            <p:spPr bwMode="auto">
              <a:xfrm>
                <a:off x="6546850" y="5943601"/>
                <a:ext cx="655638" cy="63500"/>
              </a:xfrm>
              <a:custGeom>
                <a:avLst/>
                <a:gdLst>
                  <a:gd name="T0" fmla="*/ 0 w 84"/>
                  <a:gd name="T1" fmla="*/ 5 h 8"/>
                  <a:gd name="T2" fmla="*/ 84 w 84"/>
                  <a:gd name="T3" fmla="*/ 0 h 8"/>
                  <a:gd name="T4" fmla="*/ 32 w 84"/>
                  <a:gd name="T5" fmla="*/ 8 h 8"/>
                  <a:gd name="T6" fmla="*/ 0 w 84"/>
                  <a:gd name="T7" fmla="*/ 5 h 8"/>
                </a:gdLst>
                <a:ahLst/>
                <a:cxnLst>
                  <a:cxn ang="0">
                    <a:pos x="T0" y="T1"/>
                  </a:cxn>
                  <a:cxn ang="0">
                    <a:pos x="T2" y="T3"/>
                  </a:cxn>
                  <a:cxn ang="0">
                    <a:pos x="T4" y="T5"/>
                  </a:cxn>
                  <a:cxn ang="0">
                    <a:pos x="T6" y="T7"/>
                  </a:cxn>
                </a:cxnLst>
                <a:rect l="0" t="0" r="r" b="b"/>
                <a:pathLst>
                  <a:path w="84" h="8">
                    <a:moveTo>
                      <a:pt x="0" y="5"/>
                    </a:moveTo>
                    <a:cubicBezTo>
                      <a:pt x="0" y="5"/>
                      <a:pt x="76" y="2"/>
                      <a:pt x="84" y="0"/>
                    </a:cubicBezTo>
                    <a:cubicBezTo>
                      <a:pt x="84" y="0"/>
                      <a:pt x="75" y="6"/>
                      <a:pt x="32" y="8"/>
                    </a:cubicBezTo>
                    <a:cubicBezTo>
                      <a:pt x="32" y="8"/>
                      <a:pt x="9" y="7"/>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46" name="Freeform 138"/>
              <p:cNvSpPr/>
              <p:nvPr/>
            </p:nvSpPr>
            <p:spPr bwMode="auto">
              <a:xfrm>
                <a:off x="7304088" y="5180013"/>
                <a:ext cx="77788" cy="46038"/>
              </a:xfrm>
              <a:custGeom>
                <a:avLst/>
                <a:gdLst>
                  <a:gd name="T0" fmla="*/ 7 w 10"/>
                  <a:gd name="T1" fmla="*/ 0 h 6"/>
                  <a:gd name="T2" fmla="*/ 0 w 10"/>
                  <a:gd name="T3" fmla="*/ 6 h 6"/>
                  <a:gd name="T4" fmla="*/ 7 w 10"/>
                  <a:gd name="T5" fmla="*/ 0 h 6"/>
                </a:gdLst>
                <a:ahLst/>
                <a:cxnLst>
                  <a:cxn ang="0">
                    <a:pos x="T0" y="T1"/>
                  </a:cxn>
                  <a:cxn ang="0">
                    <a:pos x="T2" y="T3"/>
                  </a:cxn>
                  <a:cxn ang="0">
                    <a:pos x="T4" y="T5"/>
                  </a:cxn>
                </a:cxnLst>
                <a:rect l="0" t="0" r="r" b="b"/>
                <a:pathLst>
                  <a:path w="10" h="6">
                    <a:moveTo>
                      <a:pt x="7" y="0"/>
                    </a:moveTo>
                    <a:cubicBezTo>
                      <a:pt x="7" y="0"/>
                      <a:pt x="10" y="5"/>
                      <a:pt x="0" y="6"/>
                    </a:cubicBez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47" name="Freeform 139"/>
              <p:cNvSpPr/>
              <p:nvPr/>
            </p:nvSpPr>
            <p:spPr bwMode="auto">
              <a:xfrm>
                <a:off x="7296150" y="4921251"/>
                <a:ext cx="85725" cy="39688"/>
              </a:xfrm>
              <a:custGeom>
                <a:avLst/>
                <a:gdLst>
                  <a:gd name="T0" fmla="*/ 8 w 11"/>
                  <a:gd name="T1" fmla="*/ 0 h 5"/>
                  <a:gd name="T2" fmla="*/ 0 w 11"/>
                  <a:gd name="T3" fmla="*/ 5 h 5"/>
                  <a:gd name="T4" fmla="*/ 8 w 11"/>
                  <a:gd name="T5" fmla="*/ 0 h 5"/>
                </a:gdLst>
                <a:ahLst/>
                <a:cxnLst>
                  <a:cxn ang="0">
                    <a:pos x="T0" y="T1"/>
                  </a:cxn>
                  <a:cxn ang="0">
                    <a:pos x="T2" y="T3"/>
                  </a:cxn>
                  <a:cxn ang="0">
                    <a:pos x="T4" y="T5"/>
                  </a:cxn>
                </a:cxnLst>
                <a:rect l="0" t="0" r="r" b="b"/>
                <a:pathLst>
                  <a:path w="11" h="5">
                    <a:moveTo>
                      <a:pt x="8" y="0"/>
                    </a:moveTo>
                    <a:cubicBezTo>
                      <a:pt x="8" y="0"/>
                      <a:pt x="11" y="4"/>
                      <a:pt x="0" y="5"/>
                    </a:cubicBez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48" name="Freeform 140"/>
              <p:cNvSpPr/>
              <p:nvPr/>
            </p:nvSpPr>
            <p:spPr bwMode="auto">
              <a:xfrm>
                <a:off x="7265988" y="5421313"/>
                <a:ext cx="115888" cy="39688"/>
              </a:xfrm>
              <a:custGeom>
                <a:avLst/>
                <a:gdLst>
                  <a:gd name="T0" fmla="*/ 11 w 15"/>
                  <a:gd name="T1" fmla="*/ 0 h 5"/>
                  <a:gd name="T2" fmla="*/ 0 w 15"/>
                  <a:gd name="T3" fmla="*/ 5 h 5"/>
                  <a:gd name="T4" fmla="*/ 11 w 15"/>
                  <a:gd name="T5" fmla="*/ 0 h 5"/>
                </a:gdLst>
                <a:ahLst/>
                <a:cxnLst>
                  <a:cxn ang="0">
                    <a:pos x="T0" y="T1"/>
                  </a:cxn>
                  <a:cxn ang="0">
                    <a:pos x="T2" y="T3"/>
                  </a:cxn>
                  <a:cxn ang="0">
                    <a:pos x="T4" y="T5"/>
                  </a:cxn>
                </a:cxnLst>
                <a:rect l="0" t="0" r="r" b="b"/>
                <a:pathLst>
                  <a:path w="15" h="5">
                    <a:moveTo>
                      <a:pt x="11" y="0"/>
                    </a:moveTo>
                    <a:cubicBezTo>
                      <a:pt x="11" y="0"/>
                      <a:pt x="15" y="4"/>
                      <a:pt x="0" y="5"/>
                    </a:cubicBez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49" name="Freeform 141"/>
              <p:cNvSpPr/>
              <p:nvPr/>
            </p:nvSpPr>
            <p:spPr bwMode="auto">
              <a:xfrm>
                <a:off x="7273925" y="5576888"/>
                <a:ext cx="93663" cy="117475"/>
              </a:xfrm>
              <a:custGeom>
                <a:avLst/>
                <a:gdLst>
                  <a:gd name="T0" fmla="*/ 6 w 12"/>
                  <a:gd name="T1" fmla="*/ 0 h 15"/>
                  <a:gd name="T2" fmla="*/ 7 w 12"/>
                  <a:gd name="T3" fmla="*/ 6 h 15"/>
                  <a:gd name="T4" fmla="*/ 12 w 12"/>
                  <a:gd name="T5" fmla="*/ 12 h 15"/>
                  <a:gd name="T6" fmla="*/ 0 w 12"/>
                  <a:gd name="T7" fmla="*/ 14 h 15"/>
                  <a:gd name="T8" fmla="*/ 6 w 12"/>
                  <a:gd name="T9" fmla="*/ 10 h 15"/>
                  <a:gd name="T10" fmla="*/ 6 w 12"/>
                  <a:gd name="T11" fmla="*/ 0 h 15"/>
                </a:gdLst>
                <a:ahLst/>
                <a:cxnLst>
                  <a:cxn ang="0">
                    <a:pos x="T0" y="T1"/>
                  </a:cxn>
                  <a:cxn ang="0">
                    <a:pos x="T2" y="T3"/>
                  </a:cxn>
                  <a:cxn ang="0">
                    <a:pos x="T4" y="T5"/>
                  </a:cxn>
                  <a:cxn ang="0">
                    <a:pos x="T6" y="T7"/>
                  </a:cxn>
                  <a:cxn ang="0">
                    <a:pos x="T8" y="T9"/>
                  </a:cxn>
                  <a:cxn ang="0">
                    <a:pos x="T10" y="T11"/>
                  </a:cxn>
                </a:cxnLst>
                <a:rect l="0" t="0" r="r" b="b"/>
                <a:pathLst>
                  <a:path w="12" h="15">
                    <a:moveTo>
                      <a:pt x="6" y="0"/>
                    </a:moveTo>
                    <a:cubicBezTo>
                      <a:pt x="6" y="0"/>
                      <a:pt x="6" y="5"/>
                      <a:pt x="7" y="6"/>
                    </a:cubicBezTo>
                    <a:cubicBezTo>
                      <a:pt x="8" y="7"/>
                      <a:pt x="12" y="12"/>
                      <a:pt x="12" y="12"/>
                    </a:cubicBezTo>
                    <a:cubicBezTo>
                      <a:pt x="12" y="12"/>
                      <a:pt x="3" y="15"/>
                      <a:pt x="0" y="14"/>
                    </a:cubicBezTo>
                    <a:cubicBezTo>
                      <a:pt x="0" y="14"/>
                      <a:pt x="5" y="12"/>
                      <a:pt x="6" y="10"/>
                    </a:cubicBezTo>
                    <a:cubicBezTo>
                      <a:pt x="6" y="9"/>
                      <a:pt x="5" y="1"/>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50" name="Freeform 142"/>
              <p:cNvSpPr/>
              <p:nvPr/>
            </p:nvSpPr>
            <p:spPr bwMode="auto">
              <a:xfrm>
                <a:off x="7312025" y="5873751"/>
                <a:ext cx="47625" cy="39688"/>
              </a:xfrm>
              <a:custGeom>
                <a:avLst/>
                <a:gdLst>
                  <a:gd name="T0" fmla="*/ 3 w 6"/>
                  <a:gd name="T1" fmla="*/ 0 h 5"/>
                  <a:gd name="T2" fmla="*/ 0 w 6"/>
                  <a:gd name="T3" fmla="*/ 5 h 5"/>
                  <a:gd name="T4" fmla="*/ 3 w 6"/>
                  <a:gd name="T5" fmla="*/ 0 h 5"/>
                </a:gdLst>
                <a:ahLst/>
                <a:cxnLst>
                  <a:cxn ang="0">
                    <a:pos x="T0" y="T1"/>
                  </a:cxn>
                  <a:cxn ang="0">
                    <a:pos x="T2" y="T3"/>
                  </a:cxn>
                  <a:cxn ang="0">
                    <a:pos x="T4" y="T5"/>
                  </a:cxn>
                </a:cxnLst>
                <a:rect l="0" t="0" r="r" b="b"/>
                <a:pathLst>
                  <a:path w="6" h="5">
                    <a:moveTo>
                      <a:pt x="3" y="0"/>
                    </a:moveTo>
                    <a:cubicBezTo>
                      <a:pt x="3" y="0"/>
                      <a:pt x="6" y="4"/>
                      <a:pt x="0" y="5"/>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51" name="Freeform 143"/>
              <p:cNvSpPr/>
              <p:nvPr/>
            </p:nvSpPr>
            <p:spPr bwMode="auto">
              <a:xfrm>
                <a:off x="5845175" y="4875213"/>
                <a:ext cx="428625" cy="46038"/>
              </a:xfrm>
              <a:custGeom>
                <a:avLst/>
                <a:gdLst>
                  <a:gd name="T0" fmla="*/ 0 w 55"/>
                  <a:gd name="T1" fmla="*/ 0 h 6"/>
                  <a:gd name="T2" fmla="*/ 55 w 55"/>
                  <a:gd name="T3" fmla="*/ 3 h 6"/>
                  <a:gd name="T4" fmla="*/ 0 w 55"/>
                  <a:gd name="T5" fmla="*/ 0 h 6"/>
                </a:gdLst>
                <a:ahLst/>
                <a:cxnLst>
                  <a:cxn ang="0">
                    <a:pos x="T0" y="T1"/>
                  </a:cxn>
                  <a:cxn ang="0">
                    <a:pos x="T2" y="T3"/>
                  </a:cxn>
                  <a:cxn ang="0">
                    <a:pos x="T4" y="T5"/>
                  </a:cxn>
                </a:cxnLst>
                <a:rect l="0" t="0" r="r" b="b"/>
                <a:pathLst>
                  <a:path w="55" h="6">
                    <a:moveTo>
                      <a:pt x="0" y="0"/>
                    </a:moveTo>
                    <a:cubicBezTo>
                      <a:pt x="55" y="3"/>
                      <a:pt x="55" y="3"/>
                      <a:pt x="55" y="3"/>
                    </a:cubicBezTo>
                    <a:cubicBezTo>
                      <a:pt x="55" y="3"/>
                      <a:pt x="15" y="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52" name="Freeform 144"/>
              <p:cNvSpPr/>
              <p:nvPr/>
            </p:nvSpPr>
            <p:spPr bwMode="auto">
              <a:xfrm>
                <a:off x="5735638" y="5265738"/>
                <a:ext cx="147638" cy="38100"/>
              </a:xfrm>
              <a:custGeom>
                <a:avLst/>
                <a:gdLst>
                  <a:gd name="T0" fmla="*/ 7 w 19"/>
                  <a:gd name="T1" fmla="*/ 0 h 5"/>
                  <a:gd name="T2" fmla="*/ 19 w 19"/>
                  <a:gd name="T3" fmla="*/ 1 h 5"/>
                  <a:gd name="T4" fmla="*/ 4 w 19"/>
                  <a:gd name="T5" fmla="*/ 4 h 5"/>
                  <a:gd name="T6" fmla="*/ 7 w 19"/>
                  <a:gd name="T7" fmla="*/ 0 h 5"/>
                </a:gdLst>
                <a:ahLst/>
                <a:cxnLst>
                  <a:cxn ang="0">
                    <a:pos x="T0" y="T1"/>
                  </a:cxn>
                  <a:cxn ang="0">
                    <a:pos x="T2" y="T3"/>
                  </a:cxn>
                  <a:cxn ang="0">
                    <a:pos x="T4" y="T5"/>
                  </a:cxn>
                  <a:cxn ang="0">
                    <a:pos x="T6" y="T7"/>
                  </a:cxn>
                </a:cxnLst>
                <a:rect l="0" t="0" r="r" b="b"/>
                <a:pathLst>
                  <a:path w="19" h="5">
                    <a:moveTo>
                      <a:pt x="7" y="0"/>
                    </a:moveTo>
                    <a:cubicBezTo>
                      <a:pt x="19" y="1"/>
                      <a:pt x="19" y="1"/>
                      <a:pt x="19" y="1"/>
                    </a:cubicBezTo>
                    <a:cubicBezTo>
                      <a:pt x="19" y="1"/>
                      <a:pt x="7" y="4"/>
                      <a:pt x="4" y="4"/>
                    </a:cubicBezTo>
                    <a:cubicBezTo>
                      <a:pt x="0" y="5"/>
                      <a:pt x="7"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53" name="Freeform 145"/>
              <p:cNvSpPr/>
              <p:nvPr/>
            </p:nvSpPr>
            <p:spPr bwMode="auto">
              <a:xfrm>
                <a:off x="5735638" y="5499101"/>
                <a:ext cx="155575" cy="31750"/>
              </a:xfrm>
              <a:custGeom>
                <a:avLst/>
                <a:gdLst>
                  <a:gd name="T0" fmla="*/ 6 w 20"/>
                  <a:gd name="T1" fmla="*/ 0 h 4"/>
                  <a:gd name="T2" fmla="*/ 20 w 20"/>
                  <a:gd name="T3" fmla="*/ 0 h 4"/>
                  <a:gd name="T4" fmla="*/ 2 w 20"/>
                  <a:gd name="T5" fmla="*/ 4 h 4"/>
                  <a:gd name="T6" fmla="*/ 6 w 20"/>
                  <a:gd name="T7" fmla="*/ 0 h 4"/>
                </a:gdLst>
                <a:ahLst/>
                <a:cxnLst>
                  <a:cxn ang="0">
                    <a:pos x="T0" y="T1"/>
                  </a:cxn>
                  <a:cxn ang="0">
                    <a:pos x="T2" y="T3"/>
                  </a:cxn>
                  <a:cxn ang="0">
                    <a:pos x="T4" y="T5"/>
                  </a:cxn>
                  <a:cxn ang="0">
                    <a:pos x="T6" y="T7"/>
                  </a:cxn>
                </a:cxnLst>
                <a:rect l="0" t="0" r="r" b="b"/>
                <a:pathLst>
                  <a:path w="20" h="4">
                    <a:moveTo>
                      <a:pt x="6" y="0"/>
                    </a:moveTo>
                    <a:cubicBezTo>
                      <a:pt x="20" y="0"/>
                      <a:pt x="20" y="0"/>
                      <a:pt x="20" y="0"/>
                    </a:cubicBezTo>
                    <a:cubicBezTo>
                      <a:pt x="20" y="0"/>
                      <a:pt x="4" y="4"/>
                      <a:pt x="2" y="4"/>
                    </a:cubicBezTo>
                    <a:cubicBezTo>
                      <a:pt x="0" y="4"/>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54" name="Freeform 146"/>
              <p:cNvSpPr/>
              <p:nvPr/>
            </p:nvSpPr>
            <p:spPr bwMode="auto">
              <a:xfrm>
                <a:off x="5727700" y="5756276"/>
                <a:ext cx="155575" cy="39688"/>
              </a:xfrm>
              <a:custGeom>
                <a:avLst/>
                <a:gdLst>
                  <a:gd name="T0" fmla="*/ 6 w 20"/>
                  <a:gd name="T1" fmla="*/ 0 h 5"/>
                  <a:gd name="T2" fmla="*/ 20 w 20"/>
                  <a:gd name="T3" fmla="*/ 1 h 5"/>
                  <a:gd name="T4" fmla="*/ 2 w 20"/>
                  <a:gd name="T5" fmla="*/ 5 h 5"/>
                  <a:gd name="T6" fmla="*/ 6 w 20"/>
                  <a:gd name="T7" fmla="*/ 0 h 5"/>
                </a:gdLst>
                <a:ahLst/>
                <a:cxnLst>
                  <a:cxn ang="0">
                    <a:pos x="T0" y="T1"/>
                  </a:cxn>
                  <a:cxn ang="0">
                    <a:pos x="T2" y="T3"/>
                  </a:cxn>
                  <a:cxn ang="0">
                    <a:pos x="T4" y="T5"/>
                  </a:cxn>
                  <a:cxn ang="0">
                    <a:pos x="T6" y="T7"/>
                  </a:cxn>
                </a:cxnLst>
                <a:rect l="0" t="0" r="r" b="b"/>
                <a:pathLst>
                  <a:path w="20" h="5">
                    <a:moveTo>
                      <a:pt x="6" y="0"/>
                    </a:moveTo>
                    <a:cubicBezTo>
                      <a:pt x="20" y="1"/>
                      <a:pt x="20" y="1"/>
                      <a:pt x="20" y="1"/>
                    </a:cubicBezTo>
                    <a:cubicBezTo>
                      <a:pt x="20" y="1"/>
                      <a:pt x="3" y="5"/>
                      <a:pt x="2" y="5"/>
                    </a:cubicBezTo>
                    <a:cubicBezTo>
                      <a:pt x="0" y="5"/>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55" name="Freeform 147"/>
              <p:cNvSpPr/>
              <p:nvPr/>
            </p:nvSpPr>
            <p:spPr bwMode="auto">
              <a:xfrm>
                <a:off x="5859463" y="5975351"/>
                <a:ext cx="563563" cy="69850"/>
              </a:xfrm>
              <a:custGeom>
                <a:avLst/>
                <a:gdLst>
                  <a:gd name="T0" fmla="*/ 0 w 72"/>
                  <a:gd name="T1" fmla="*/ 0 h 9"/>
                  <a:gd name="T2" fmla="*/ 68 w 72"/>
                  <a:gd name="T3" fmla="*/ 1 h 9"/>
                  <a:gd name="T4" fmla="*/ 0 w 72"/>
                  <a:gd name="T5" fmla="*/ 0 h 9"/>
                </a:gdLst>
                <a:ahLst/>
                <a:cxnLst>
                  <a:cxn ang="0">
                    <a:pos x="T0" y="T1"/>
                  </a:cxn>
                  <a:cxn ang="0">
                    <a:pos x="T2" y="T3"/>
                  </a:cxn>
                  <a:cxn ang="0">
                    <a:pos x="T4" y="T5"/>
                  </a:cxn>
                </a:cxnLst>
                <a:rect l="0" t="0" r="r" b="b"/>
                <a:pathLst>
                  <a:path w="72" h="9">
                    <a:moveTo>
                      <a:pt x="0" y="0"/>
                    </a:moveTo>
                    <a:cubicBezTo>
                      <a:pt x="0" y="0"/>
                      <a:pt x="65" y="2"/>
                      <a:pt x="68" y="1"/>
                    </a:cubicBezTo>
                    <a:cubicBezTo>
                      <a:pt x="72" y="1"/>
                      <a:pt x="24" y="9"/>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56" name="Freeform 148"/>
              <p:cNvSpPr/>
              <p:nvPr/>
            </p:nvSpPr>
            <p:spPr bwMode="auto">
              <a:xfrm>
                <a:off x="6859588" y="6037263"/>
                <a:ext cx="280988" cy="250825"/>
              </a:xfrm>
              <a:custGeom>
                <a:avLst/>
                <a:gdLst>
                  <a:gd name="T0" fmla="*/ 36 w 36"/>
                  <a:gd name="T1" fmla="*/ 0 h 32"/>
                  <a:gd name="T2" fmla="*/ 3 w 36"/>
                  <a:gd name="T3" fmla="*/ 31 h 32"/>
                  <a:gd name="T4" fmla="*/ 36 w 36"/>
                  <a:gd name="T5" fmla="*/ 0 h 32"/>
                </a:gdLst>
                <a:ahLst/>
                <a:cxnLst>
                  <a:cxn ang="0">
                    <a:pos x="T0" y="T1"/>
                  </a:cxn>
                  <a:cxn ang="0">
                    <a:pos x="T2" y="T3"/>
                  </a:cxn>
                  <a:cxn ang="0">
                    <a:pos x="T4" y="T5"/>
                  </a:cxn>
                </a:cxnLst>
                <a:rect l="0" t="0" r="r" b="b"/>
                <a:pathLst>
                  <a:path w="36" h="32">
                    <a:moveTo>
                      <a:pt x="36" y="0"/>
                    </a:moveTo>
                    <a:cubicBezTo>
                      <a:pt x="36" y="0"/>
                      <a:pt x="5" y="30"/>
                      <a:pt x="3" y="31"/>
                    </a:cubicBezTo>
                    <a:cubicBezTo>
                      <a:pt x="0" y="32"/>
                      <a:pt x="21" y="8"/>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pic>
          <p:nvPicPr>
            <p:cNvPr id="733" name="图片 7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6296" y="6121351"/>
              <a:ext cx="3499407" cy="560881"/>
            </a:xfrm>
            <a:prstGeom prst="rect">
              <a:avLst/>
            </a:prstGeom>
          </p:spPr>
        </p:pic>
      </p:grpSp>
      <p:grpSp>
        <p:nvGrpSpPr>
          <p:cNvPr id="876" name="组合 875"/>
          <p:cNvGrpSpPr/>
          <p:nvPr/>
        </p:nvGrpSpPr>
        <p:grpSpPr>
          <a:xfrm>
            <a:off x="8257863" y="1868619"/>
            <a:ext cx="3267387" cy="952316"/>
            <a:chOff x="8257863" y="1838731"/>
            <a:chExt cx="3267387" cy="952316"/>
          </a:xfrm>
        </p:grpSpPr>
        <p:sp>
          <p:nvSpPr>
            <p:cNvPr id="877" name="椭圆 876"/>
            <p:cNvSpPr/>
            <p:nvPr/>
          </p:nvSpPr>
          <p:spPr>
            <a:xfrm>
              <a:off x="8257863" y="1938432"/>
              <a:ext cx="746438" cy="746436"/>
            </a:xfrm>
            <a:prstGeom prst="ellipse">
              <a:avLst/>
            </a:prstGeom>
            <a:solidFill>
              <a:srgbClr val="3D9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878" name="Freeform 72"/>
            <p:cNvSpPr>
              <a:spLocks noEditPoints="1"/>
            </p:cNvSpPr>
            <p:nvPr/>
          </p:nvSpPr>
          <p:spPr bwMode="auto">
            <a:xfrm>
              <a:off x="8438271" y="2106143"/>
              <a:ext cx="385620" cy="411012"/>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79" name="文本框 878"/>
            <p:cNvSpPr txBox="1"/>
            <p:nvPr/>
          </p:nvSpPr>
          <p:spPr>
            <a:xfrm>
              <a:off x="9194937" y="1838731"/>
              <a:ext cx="1569660" cy="369332"/>
            </a:xfrm>
            <a:prstGeom prst="rect">
              <a:avLst/>
            </a:prstGeom>
          </p:spPr>
          <p:txBody>
            <a:bodyPr wrap="none">
              <a:spAutoFit/>
            </a:bodyPr>
            <a:lstStyle>
              <a:defPPr>
                <a:defRPr lang="zh-CN"/>
              </a:defPPr>
              <a:lvl1pPr>
                <a:defRPr sz="2400">
                  <a:gradFill>
                    <a:gsLst>
                      <a:gs pos="16000">
                        <a:schemeClr val="accent3">
                          <a:lumMod val="40000"/>
                          <a:lumOff val="60000"/>
                        </a:schemeClr>
                      </a:gs>
                      <a:gs pos="70000">
                        <a:schemeClr val="accent3"/>
                      </a:gs>
                      <a:gs pos="100000">
                        <a:schemeClr val="accent3">
                          <a:lumMod val="50000"/>
                        </a:schemeClr>
                      </a:gs>
                    </a:gsLst>
                    <a:lin ang="5400000" scaled="1"/>
                  </a:gradFill>
                  <a:latin typeface="微软雅黑 Light" panose="020B0502040204020203" pitchFamily="34" charset="-122"/>
                  <a:ea typeface="微软雅黑 Light" panose="020B0502040204020203"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black">
                      <a:lumMod val="85000"/>
                      <a:lumOff val="15000"/>
                    </a:prstClr>
                  </a:solidFill>
                  <a:effectLst/>
                  <a:uLnTx/>
                  <a:uFillTx/>
                  <a:latin typeface="微软雅黑 Light" panose="020B0502040204020203" pitchFamily="34" charset="-122"/>
                  <a:ea typeface="微软雅黑 Light" panose="020B0502040204020203" pitchFamily="34" charset="-122"/>
                </a:rPr>
                <a:t>输入文本内容</a:t>
              </a:r>
            </a:p>
          </p:txBody>
        </p:sp>
        <p:sp>
          <p:nvSpPr>
            <p:cNvPr id="880" name="矩形 879"/>
            <p:cNvSpPr/>
            <p:nvPr/>
          </p:nvSpPr>
          <p:spPr>
            <a:xfrm>
              <a:off x="9194937" y="2181649"/>
              <a:ext cx="2330313" cy="609398"/>
            </a:xfrm>
            <a:prstGeom prst="rect">
              <a:avLst/>
            </a:prstGeom>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rPr>
                <a:t>她于是莞尔一笑，转身走开。音乐变成彼利</a:t>
              </a:r>
              <a:r>
                <a:rPr kumimoji="0" lang="en-US" altLang="zh-CN" sz="1400" b="0" i="0" u="none" strike="noStrike" kern="0" cap="none" spc="0" normalizeH="0" baseline="0" noProof="0" dirty="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rPr>
                <a:t>·</a:t>
              </a:r>
              <a:r>
                <a:rPr kumimoji="0" lang="zh-CN" altLang="en-US" sz="1400" b="0" i="0" u="none" strike="noStrike" kern="0" cap="none" spc="0" normalizeH="0" baseline="0" noProof="0" dirty="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rPr>
                <a:t>乔的曲子。</a:t>
              </a:r>
              <a:endParaRPr kumimoji="0" lang="en-US" altLang="zh-CN" sz="1400" b="0" i="0" u="none" strike="noStrike" kern="0" cap="none" spc="0" normalizeH="0" baseline="0" noProof="0" dirty="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endParaRPr>
            </a:p>
          </p:txBody>
        </p:sp>
      </p:grpSp>
      <p:grpSp>
        <p:nvGrpSpPr>
          <p:cNvPr id="881" name="组合 880"/>
          <p:cNvGrpSpPr/>
          <p:nvPr/>
        </p:nvGrpSpPr>
        <p:grpSpPr>
          <a:xfrm>
            <a:off x="8257863" y="4044560"/>
            <a:ext cx="3267387" cy="948046"/>
            <a:chOff x="8257863" y="4014672"/>
            <a:chExt cx="3267387" cy="948046"/>
          </a:xfrm>
        </p:grpSpPr>
        <p:grpSp>
          <p:nvGrpSpPr>
            <p:cNvPr id="882" name="组合 881"/>
            <p:cNvGrpSpPr/>
            <p:nvPr/>
          </p:nvGrpSpPr>
          <p:grpSpPr>
            <a:xfrm>
              <a:off x="8257863" y="4014672"/>
              <a:ext cx="746438" cy="746436"/>
              <a:chOff x="8257863" y="4014672"/>
              <a:chExt cx="746438" cy="746436"/>
            </a:xfrm>
          </p:grpSpPr>
          <p:sp>
            <p:nvSpPr>
              <p:cNvPr id="885" name="椭圆 884"/>
              <p:cNvSpPr/>
              <p:nvPr/>
            </p:nvSpPr>
            <p:spPr>
              <a:xfrm>
                <a:off x="8257863" y="4014672"/>
                <a:ext cx="746438" cy="746436"/>
              </a:xfrm>
              <a:prstGeom prst="ellipse">
                <a:avLst/>
              </a:prstGeom>
              <a:solidFill>
                <a:srgbClr val="7FC44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886" name="Freeform 99"/>
              <p:cNvSpPr>
                <a:spLocks noEditPoints="1"/>
              </p:cNvSpPr>
              <p:nvPr/>
            </p:nvSpPr>
            <p:spPr bwMode="auto">
              <a:xfrm>
                <a:off x="8463346" y="4177089"/>
                <a:ext cx="335470" cy="421603"/>
              </a:xfrm>
              <a:custGeom>
                <a:avLst/>
                <a:gdLst>
                  <a:gd name="T0" fmla="*/ 12 w 222"/>
                  <a:gd name="T1" fmla="*/ 0 h 279"/>
                  <a:gd name="T2" fmla="*/ 210 w 222"/>
                  <a:gd name="T3" fmla="*/ 0 h 279"/>
                  <a:gd name="T4" fmla="*/ 222 w 222"/>
                  <a:gd name="T5" fmla="*/ 0 h 279"/>
                  <a:gd name="T6" fmla="*/ 222 w 222"/>
                  <a:gd name="T7" fmla="*/ 12 h 279"/>
                  <a:gd name="T8" fmla="*/ 222 w 222"/>
                  <a:gd name="T9" fmla="*/ 267 h 279"/>
                  <a:gd name="T10" fmla="*/ 222 w 222"/>
                  <a:gd name="T11" fmla="*/ 279 h 279"/>
                  <a:gd name="T12" fmla="*/ 210 w 222"/>
                  <a:gd name="T13" fmla="*/ 279 h 279"/>
                  <a:gd name="T14" fmla="*/ 71 w 222"/>
                  <a:gd name="T15" fmla="*/ 279 h 279"/>
                  <a:gd name="T16" fmla="*/ 66 w 222"/>
                  <a:gd name="T17" fmla="*/ 279 h 279"/>
                  <a:gd name="T18" fmla="*/ 64 w 222"/>
                  <a:gd name="T19" fmla="*/ 277 h 279"/>
                  <a:gd name="T20" fmla="*/ 4 w 222"/>
                  <a:gd name="T21" fmla="*/ 232 h 279"/>
                  <a:gd name="T22" fmla="*/ 0 w 222"/>
                  <a:gd name="T23" fmla="*/ 229 h 279"/>
                  <a:gd name="T24" fmla="*/ 0 w 222"/>
                  <a:gd name="T25" fmla="*/ 225 h 279"/>
                  <a:gd name="T26" fmla="*/ 0 w 222"/>
                  <a:gd name="T27" fmla="*/ 12 h 279"/>
                  <a:gd name="T28" fmla="*/ 0 w 222"/>
                  <a:gd name="T29" fmla="*/ 0 h 279"/>
                  <a:gd name="T30" fmla="*/ 12 w 222"/>
                  <a:gd name="T31" fmla="*/ 0 h 279"/>
                  <a:gd name="T32" fmla="*/ 12 w 222"/>
                  <a:gd name="T33" fmla="*/ 0 h 279"/>
                  <a:gd name="T34" fmla="*/ 23 w 222"/>
                  <a:gd name="T35" fmla="*/ 213 h 279"/>
                  <a:gd name="T36" fmla="*/ 59 w 222"/>
                  <a:gd name="T37" fmla="*/ 199 h 279"/>
                  <a:gd name="T38" fmla="*/ 64 w 222"/>
                  <a:gd name="T39" fmla="*/ 196 h 279"/>
                  <a:gd name="T40" fmla="*/ 66 w 222"/>
                  <a:gd name="T41" fmla="*/ 201 h 279"/>
                  <a:gd name="T42" fmla="*/ 80 w 222"/>
                  <a:gd name="T43" fmla="*/ 255 h 279"/>
                  <a:gd name="T44" fmla="*/ 198 w 222"/>
                  <a:gd name="T45" fmla="*/ 255 h 279"/>
                  <a:gd name="T46" fmla="*/ 198 w 222"/>
                  <a:gd name="T47" fmla="*/ 24 h 279"/>
                  <a:gd name="T48" fmla="*/ 23 w 222"/>
                  <a:gd name="T49" fmla="*/ 24 h 279"/>
                  <a:gd name="T50" fmla="*/ 23 w 222"/>
                  <a:gd name="T51" fmla="*/ 213 h 279"/>
                  <a:gd name="T52" fmla="*/ 23 w 222"/>
                  <a:gd name="T53" fmla="*/ 213 h 279"/>
                  <a:gd name="T54" fmla="*/ 68 w 222"/>
                  <a:gd name="T55" fmla="*/ 253 h 279"/>
                  <a:gd name="T56" fmla="*/ 56 w 222"/>
                  <a:gd name="T57" fmla="*/ 211 h 279"/>
                  <a:gd name="T58" fmla="*/ 28 w 222"/>
                  <a:gd name="T59" fmla="*/ 220 h 279"/>
                  <a:gd name="T60" fmla="*/ 68 w 222"/>
                  <a:gd name="T61" fmla="*/ 253 h 279"/>
                  <a:gd name="T62" fmla="*/ 68 w 222"/>
                  <a:gd name="T63" fmla="*/ 253 h 279"/>
                  <a:gd name="T64" fmla="*/ 52 w 222"/>
                  <a:gd name="T65" fmla="*/ 149 h 279"/>
                  <a:gd name="T66" fmla="*/ 52 w 222"/>
                  <a:gd name="T67" fmla="*/ 161 h 279"/>
                  <a:gd name="T68" fmla="*/ 172 w 222"/>
                  <a:gd name="T69" fmla="*/ 161 h 279"/>
                  <a:gd name="T70" fmla="*/ 172 w 222"/>
                  <a:gd name="T71" fmla="*/ 149 h 279"/>
                  <a:gd name="T72" fmla="*/ 52 w 222"/>
                  <a:gd name="T73" fmla="*/ 149 h 279"/>
                  <a:gd name="T74" fmla="*/ 52 w 222"/>
                  <a:gd name="T75" fmla="*/ 149 h 279"/>
                  <a:gd name="T76" fmla="*/ 52 w 222"/>
                  <a:gd name="T77" fmla="*/ 121 h 279"/>
                  <a:gd name="T78" fmla="*/ 52 w 222"/>
                  <a:gd name="T79" fmla="*/ 130 h 279"/>
                  <a:gd name="T80" fmla="*/ 172 w 222"/>
                  <a:gd name="T81" fmla="*/ 130 h 279"/>
                  <a:gd name="T82" fmla="*/ 172 w 222"/>
                  <a:gd name="T83" fmla="*/ 121 h 279"/>
                  <a:gd name="T84" fmla="*/ 52 w 222"/>
                  <a:gd name="T85" fmla="*/ 121 h 279"/>
                  <a:gd name="T86" fmla="*/ 52 w 222"/>
                  <a:gd name="T87" fmla="*/ 121 h 279"/>
                  <a:gd name="T88" fmla="*/ 52 w 222"/>
                  <a:gd name="T89" fmla="*/ 90 h 279"/>
                  <a:gd name="T90" fmla="*/ 52 w 222"/>
                  <a:gd name="T91" fmla="*/ 99 h 279"/>
                  <a:gd name="T92" fmla="*/ 172 w 222"/>
                  <a:gd name="T93" fmla="*/ 99 h 279"/>
                  <a:gd name="T94" fmla="*/ 172 w 222"/>
                  <a:gd name="T95" fmla="*/ 90 h 279"/>
                  <a:gd name="T96" fmla="*/ 52 w 222"/>
                  <a:gd name="T97" fmla="*/ 90 h 279"/>
                  <a:gd name="T98" fmla="*/ 52 w 222"/>
                  <a:gd name="T99" fmla="*/ 90 h 279"/>
                  <a:gd name="T100" fmla="*/ 52 w 222"/>
                  <a:gd name="T101" fmla="*/ 59 h 279"/>
                  <a:gd name="T102" fmla="*/ 52 w 222"/>
                  <a:gd name="T103" fmla="*/ 71 h 279"/>
                  <a:gd name="T104" fmla="*/ 172 w 222"/>
                  <a:gd name="T105" fmla="*/ 71 h 279"/>
                  <a:gd name="T106" fmla="*/ 172 w 222"/>
                  <a:gd name="T107" fmla="*/ 59 h 279"/>
                  <a:gd name="T108" fmla="*/ 52 w 222"/>
                  <a:gd name="T109" fmla="*/ 5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79">
                    <a:moveTo>
                      <a:pt x="12" y="0"/>
                    </a:moveTo>
                    <a:lnTo>
                      <a:pt x="210" y="0"/>
                    </a:lnTo>
                    <a:lnTo>
                      <a:pt x="222" y="0"/>
                    </a:lnTo>
                    <a:lnTo>
                      <a:pt x="222" y="12"/>
                    </a:lnTo>
                    <a:lnTo>
                      <a:pt x="222" y="267"/>
                    </a:lnTo>
                    <a:lnTo>
                      <a:pt x="222" y="279"/>
                    </a:lnTo>
                    <a:lnTo>
                      <a:pt x="210" y="279"/>
                    </a:lnTo>
                    <a:lnTo>
                      <a:pt x="71" y="279"/>
                    </a:lnTo>
                    <a:lnTo>
                      <a:pt x="66" y="279"/>
                    </a:lnTo>
                    <a:lnTo>
                      <a:pt x="64" y="277"/>
                    </a:lnTo>
                    <a:lnTo>
                      <a:pt x="4" y="232"/>
                    </a:lnTo>
                    <a:lnTo>
                      <a:pt x="0" y="229"/>
                    </a:lnTo>
                    <a:lnTo>
                      <a:pt x="0" y="225"/>
                    </a:lnTo>
                    <a:lnTo>
                      <a:pt x="0" y="12"/>
                    </a:lnTo>
                    <a:lnTo>
                      <a:pt x="0" y="0"/>
                    </a:lnTo>
                    <a:lnTo>
                      <a:pt x="12" y="0"/>
                    </a:lnTo>
                    <a:lnTo>
                      <a:pt x="12" y="0"/>
                    </a:lnTo>
                    <a:close/>
                    <a:moveTo>
                      <a:pt x="23" y="213"/>
                    </a:moveTo>
                    <a:lnTo>
                      <a:pt x="59" y="199"/>
                    </a:lnTo>
                    <a:lnTo>
                      <a:pt x="64" y="196"/>
                    </a:lnTo>
                    <a:lnTo>
                      <a:pt x="66" y="201"/>
                    </a:lnTo>
                    <a:lnTo>
                      <a:pt x="80" y="255"/>
                    </a:lnTo>
                    <a:lnTo>
                      <a:pt x="198" y="255"/>
                    </a:lnTo>
                    <a:lnTo>
                      <a:pt x="198" y="24"/>
                    </a:lnTo>
                    <a:lnTo>
                      <a:pt x="23" y="24"/>
                    </a:lnTo>
                    <a:lnTo>
                      <a:pt x="23" y="213"/>
                    </a:lnTo>
                    <a:lnTo>
                      <a:pt x="23" y="213"/>
                    </a:lnTo>
                    <a:close/>
                    <a:moveTo>
                      <a:pt x="68" y="253"/>
                    </a:moveTo>
                    <a:lnTo>
                      <a:pt x="56" y="211"/>
                    </a:lnTo>
                    <a:lnTo>
                      <a:pt x="28" y="220"/>
                    </a:lnTo>
                    <a:lnTo>
                      <a:pt x="68" y="253"/>
                    </a:lnTo>
                    <a:lnTo>
                      <a:pt x="68" y="253"/>
                    </a:lnTo>
                    <a:close/>
                    <a:moveTo>
                      <a:pt x="52" y="149"/>
                    </a:moveTo>
                    <a:lnTo>
                      <a:pt x="52" y="161"/>
                    </a:lnTo>
                    <a:lnTo>
                      <a:pt x="172" y="161"/>
                    </a:lnTo>
                    <a:lnTo>
                      <a:pt x="172" y="149"/>
                    </a:lnTo>
                    <a:lnTo>
                      <a:pt x="52" y="149"/>
                    </a:lnTo>
                    <a:lnTo>
                      <a:pt x="52" y="149"/>
                    </a:lnTo>
                    <a:close/>
                    <a:moveTo>
                      <a:pt x="52" y="121"/>
                    </a:moveTo>
                    <a:lnTo>
                      <a:pt x="52" y="130"/>
                    </a:lnTo>
                    <a:lnTo>
                      <a:pt x="172" y="130"/>
                    </a:lnTo>
                    <a:lnTo>
                      <a:pt x="172" y="121"/>
                    </a:lnTo>
                    <a:lnTo>
                      <a:pt x="52" y="121"/>
                    </a:lnTo>
                    <a:lnTo>
                      <a:pt x="52" y="121"/>
                    </a:lnTo>
                    <a:close/>
                    <a:moveTo>
                      <a:pt x="52" y="90"/>
                    </a:moveTo>
                    <a:lnTo>
                      <a:pt x="52" y="99"/>
                    </a:lnTo>
                    <a:lnTo>
                      <a:pt x="172" y="99"/>
                    </a:lnTo>
                    <a:lnTo>
                      <a:pt x="172" y="90"/>
                    </a:lnTo>
                    <a:lnTo>
                      <a:pt x="52" y="90"/>
                    </a:lnTo>
                    <a:lnTo>
                      <a:pt x="52" y="90"/>
                    </a:lnTo>
                    <a:close/>
                    <a:moveTo>
                      <a:pt x="52" y="59"/>
                    </a:moveTo>
                    <a:lnTo>
                      <a:pt x="52" y="71"/>
                    </a:lnTo>
                    <a:lnTo>
                      <a:pt x="172" y="71"/>
                    </a:lnTo>
                    <a:lnTo>
                      <a:pt x="172" y="59"/>
                    </a:lnTo>
                    <a:lnTo>
                      <a:pt x="52" y="59"/>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
          <p:nvSpPr>
            <p:cNvPr id="883" name="文本框 882"/>
            <p:cNvSpPr txBox="1"/>
            <p:nvPr/>
          </p:nvSpPr>
          <p:spPr>
            <a:xfrm>
              <a:off x="9194937" y="4030856"/>
              <a:ext cx="1569660" cy="369332"/>
            </a:xfrm>
            <a:prstGeom prst="rect">
              <a:avLst/>
            </a:prstGeom>
          </p:spPr>
          <p:txBody>
            <a:bodyPr wrap="none">
              <a:spAutoFit/>
            </a:bodyPr>
            <a:lstStyle>
              <a:defPPr>
                <a:defRPr lang="zh-CN"/>
              </a:defPPr>
              <a:lvl1pPr>
                <a:defRPr sz="2400">
                  <a:gradFill>
                    <a:gsLst>
                      <a:gs pos="16000">
                        <a:schemeClr val="accent3">
                          <a:lumMod val="40000"/>
                          <a:lumOff val="60000"/>
                        </a:schemeClr>
                      </a:gs>
                      <a:gs pos="70000">
                        <a:schemeClr val="accent3"/>
                      </a:gs>
                      <a:gs pos="100000">
                        <a:schemeClr val="accent3">
                          <a:lumMod val="50000"/>
                        </a:schemeClr>
                      </a:gs>
                    </a:gsLst>
                    <a:lin ang="5400000" scaled="1"/>
                  </a:gradFill>
                  <a:latin typeface="微软雅黑 Light" panose="020B0502040204020203" pitchFamily="34" charset="-122"/>
                  <a:ea typeface="微软雅黑 Light" panose="020B0502040204020203"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black">
                      <a:lumMod val="85000"/>
                      <a:lumOff val="15000"/>
                    </a:prstClr>
                  </a:solidFill>
                  <a:effectLst/>
                  <a:uLnTx/>
                  <a:uFillTx/>
                  <a:latin typeface="微软雅黑 Light" panose="020B0502040204020203" pitchFamily="34" charset="-122"/>
                  <a:ea typeface="微软雅黑 Light" panose="020B0502040204020203" pitchFamily="34" charset="-122"/>
                </a:rPr>
                <a:t>输入文本内容</a:t>
              </a:r>
            </a:p>
          </p:txBody>
        </p:sp>
        <p:sp>
          <p:nvSpPr>
            <p:cNvPr id="884" name="矩形 883"/>
            <p:cNvSpPr/>
            <p:nvPr/>
          </p:nvSpPr>
          <p:spPr>
            <a:xfrm>
              <a:off x="9194937" y="4373774"/>
              <a:ext cx="2330313" cy="588944"/>
            </a:xfrm>
            <a:prstGeom prst="rect">
              <a:avLst/>
            </a:prstGeom>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rPr>
                <a:t>我仰起脸，望着北海上空阴沉沉的云层，浮想联翩。</a:t>
              </a:r>
              <a:endParaRPr kumimoji="0" lang="en-US" altLang="zh-CN" sz="1400" b="0" i="0" u="none" strike="noStrike" kern="0" cap="none" spc="0" normalizeH="0" baseline="0" noProof="0" dirty="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endParaRPr>
            </a:p>
          </p:txBody>
        </p:sp>
      </p:grpSp>
      <p:grpSp>
        <p:nvGrpSpPr>
          <p:cNvPr id="887" name="组合 886"/>
          <p:cNvGrpSpPr/>
          <p:nvPr/>
        </p:nvGrpSpPr>
        <p:grpSpPr>
          <a:xfrm>
            <a:off x="564664" y="1868619"/>
            <a:ext cx="3290534" cy="931862"/>
            <a:chOff x="564664" y="1838731"/>
            <a:chExt cx="3290534" cy="931862"/>
          </a:xfrm>
        </p:grpSpPr>
        <p:sp>
          <p:nvSpPr>
            <p:cNvPr id="888" name="椭圆 887"/>
            <p:cNvSpPr/>
            <p:nvPr/>
          </p:nvSpPr>
          <p:spPr>
            <a:xfrm>
              <a:off x="3108760" y="1938432"/>
              <a:ext cx="746438" cy="746436"/>
            </a:xfrm>
            <a:prstGeom prst="ellipse">
              <a:avLst/>
            </a:prstGeom>
            <a:solidFill>
              <a:srgbClr val="7FC44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889" name="Freeform 54"/>
            <p:cNvSpPr>
              <a:spLocks noEditPoints="1"/>
            </p:cNvSpPr>
            <p:nvPr/>
          </p:nvSpPr>
          <p:spPr bwMode="auto">
            <a:xfrm>
              <a:off x="3281753" y="2115204"/>
              <a:ext cx="400450" cy="392891"/>
            </a:xfrm>
            <a:custGeom>
              <a:avLst/>
              <a:gdLst>
                <a:gd name="T0" fmla="*/ 112 w 112"/>
                <a:gd name="T1" fmla="*/ 93 h 110"/>
                <a:gd name="T2" fmla="*/ 0 w 112"/>
                <a:gd name="T3" fmla="*/ 93 h 110"/>
                <a:gd name="T4" fmla="*/ 9 w 112"/>
                <a:gd name="T5" fmla="*/ 86 h 110"/>
                <a:gd name="T6" fmla="*/ 103 w 112"/>
                <a:gd name="T7" fmla="*/ 86 h 110"/>
                <a:gd name="T8" fmla="*/ 29 w 112"/>
                <a:gd name="T9" fmla="*/ 4 h 110"/>
                <a:gd name="T10" fmla="*/ 29 w 112"/>
                <a:gd name="T11" fmla="*/ 24 h 110"/>
                <a:gd name="T12" fmla="*/ 29 w 112"/>
                <a:gd name="T13" fmla="*/ 4 h 110"/>
                <a:gd name="T14" fmla="*/ 73 w 112"/>
                <a:gd name="T15" fmla="*/ 14 h 110"/>
                <a:gd name="T16" fmla="*/ 93 w 112"/>
                <a:gd name="T17" fmla="*/ 14 h 110"/>
                <a:gd name="T18" fmla="*/ 73 w 112"/>
                <a:gd name="T19" fmla="*/ 62 h 110"/>
                <a:gd name="T20" fmla="*/ 80 w 112"/>
                <a:gd name="T21" fmla="*/ 89 h 110"/>
                <a:gd name="T22" fmla="*/ 86 w 112"/>
                <a:gd name="T23" fmla="*/ 89 h 110"/>
                <a:gd name="T24" fmla="*/ 94 w 112"/>
                <a:gd name="T25" fmla="*/ 59 h 110"/>
                <a:gd name="T26" fmla="*/ 99 w 112"/>
                <a:gd name="T27" fmla="*/ 36 h 110"/>
                <a:gd name="T28" fmla="*/ 78 w 112"/>
                <a:gd name="T29" fmla="*/ 26 h 110"/>
                <a:gd name="T30" fmla="*/ 78 w 112"/>
                <a:gd name="T31" fmla="*/ 35 h 110"/>
                <a:gd name="T32" fmla="*/ 73 w 112"/>
                <a:gd name="T33" fmla="*/ 62 h 110"/>
                <a:gd name="T34" fmla="*/ 67 w 112"/>
                <a:gd name="T35" fmla="*/ 11 h 110"/>
                <a:gd name="T36" fmla="*/ 45 w 112"/>
                <a:gd name="T37" fmla="*/ 11 h 110"/>
                <a:gd name="T38" fmla="*/ 67 w 112"/>
                <a:gd name="T39" fmla="*/ 60 h 110"/>
                <a:gd name="T40" fmla="*/ 73 w 112"/>
                <a:gd name="T41" fmla="*/ 35 h 110"/>
                <a:gd name="T42" fmla="*/ 49 w 112"/>
                <a:gd name="T43" fmla="*/ 24 h 110"/>
                <a:gd name="T44" fmla="*/ 39 w 112"/>
                <a:gd name="T45" fmla="*/ 51 h 110"/>
                <a:gd name="T46" fmla="*/ 45 w 112"/>
                <a:gd name="T47" fmla="*/ 93 h 110"/>
                <a:gd name="T48" fmla="*/ 56 w 112"/>
                <a:gd name="T49" fmla="*/ 72 h 110"/>
                <a:gd name="T50" fmla="*/ 67 w 112"/>
                <a:gd name="T51" fmla="*/ 93 h 110"/>
                <a:gd name="T52" fmla="*/ 39 w 112"/>
                <a:gd name="T53" fmla="*/ 62 h 110"/>
                <a:gd name="T54" fmla="*/ 34 w 112"/>
                <a:gd name="T55" fmla="*/ 35 h 110"/>
                <a:gd name="T56" fmla="*/ 34 w 112"/>
                <a:gd name="T57" fmla="*/ 26 h 110"/>
                <a:gd name="T58" fmla="*/ 13 w 112"/>
                <a:gd name="T59" fmla="*/ 36 h 110"/>
                <a:gd name="T60" fmla="*/ 18 w 112"/>
                <a:gd name="T61" fmla="*/ 59 h 110"/>
                <a:gd name="T62" fmla="*/ 26 w 112"/>
                <a:gd name="T63" fmla="*/ 89 h 110"/>
                <a:gd name="T64" fmla="*/ 32 w 112"/>
                <a:gd name="T65" fmla="*/ 89 h 110"/>
                <a:gd name="T66" fmla="*/ 39 w 112"/>
                <a:gd name="T67" fmla="*/ 6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110">
                  <a:moveTo>
                    <a:pt x="100" y="82"/>
                  </a:moveTo>
                  <a:cubicBezTo>
                    <a:pt x="107" y="85"/>
                    <a:pt x="112" y="89"/>
                    <a:pt x="112" y="93"/>
                  </a:cubicBezTo>
                  <a:cubicBezTo>
                    <a:pt x="112" y="102"/>
                    <a:pt x="87" y="110"/>
                    <a:pt x="56" y="110"/>
                  </a:cubicBezTo>
                  <a:cubicBezTo>
                    <a:pt x="25" y="110"/>
                    <a:pt x="0" y="102"/>
                    <a:pt x="0" y="93"/>
                  </a:cubicBezTo>
                  <a:cubicBezTo>
                    <a:pt x="0" y="89"/>
                    <a:pt x="5" y="85"/>
                    <a:pt x="12" y="82"/>
                  </a:cubicBezTo>
                  <a:cubicBezTo>
                    <a:pt x="10" y="83"/>
                    <a:pt x="9" y="85"/>
                    <a:pt x="9" y="86"/>
                  </a:cubicBezTo>
                  <a:cubicBezTo>
                    <a:pt x="9" y="92"/>
                    <a:pt x="30" y="98"/>
                    <a:pt x="56" y="98"/>
                  </a:cubicBezTo>
                  <a:cubicBezTo>
                    <a:pt x="82" y="98"/>
                    <a:pt x="103" y="92"/>
                    <a:pt x="103" y="86"/>
                  </a:cubicBezTo>
                  <a:cubicBezTo>
                    <a:pt x="103" y="85"/>
                    <a:pt x="102" y="83"/>
                    <a:pt x="100" y="82"/>
                  </a:cubicBezTo>
                  <a:close/>
                  <a:moveTo>
                    <a:pt x="29" y="4"/>
                  </a:moveTo>
                  <a:cubicBezTo>
                    <a:pt x="34" y="4"/>
                    <a:pt x="39" y="9"/>
                    <a:pt x="39" y="14"/>
                  </a:cubicBezTo>
                  <a:cubicBezTo>
                    <a:pt x="39" y="20"/>
                    <a:pt x="34" y="24"/>
                    <a:pt x="29" y="24"/>
                  </a:cubicBezTo>
                  <a:cubicBezTo>
                    <a:pt x="23" y="24"/>
                    <a:pt x="19" y="20"/>
                    <a:pt x="19" y="14"/>
                  </a:cubicBezTo>
                  <a:cubicBezTo>
                    <a:pt x="19" y="9"/>
                    <a:pt x="23" y="4"/>
                    <a:pt x="29" y="4"/>
                  </a:cubicBezTo>
                  <a:close/>
                  <a:moveTo>
                    <a:pt x="83" y="4"/>
                  </a:moveTo>
                  <a:cubicBezTo>
                    <a:pt x="78" y="4"/>
                    <a:pt x="73" y="9"/>
                    <a:pt x="73" y="14"/>
                  </a:cubicBezTo>
                  <a:cubicBezTo>
                    <a:pt x="73" y="20"/>
                    <a:pt x="78" y="24"/>
                    <a:pt x="83" y="24"/>
                  </a:cubicBezTo>
                  <a:cubicBezTo>
                    <a:pt x="89" y="24"/>
                    <a:pt x="93" y="20"/>
                    <a:pt x="93" y="14"/>
                  </a:cubicBezTo>
                  <a:cubicBezTo>
                    <a:pt x="93" y="9"/>
                    <a:pt x="89" y="4"/>
                    <a:pt x="83" y="4"/>
                  </a:cubicBezTo>
                  <a:close/>
                  <a:moveTo>
                    <a:pt x="73" y="62"/>
                  </a:moveTo>
                  <a:cubicBezTo>
                    <a:pt x="73" y="89"/>
                    <a:pt x="73" y="89"/>
                    <a:pt x="73" y="89"/>
                  </a:cubicBezTo>
                  <a:cubicBezTo>
                    <a:pt x="80" y="89"/>
                    <a:pt x="80" y="89"/>
                    <a:pt x="80" y="89"/>
                  </a:cubicBezTo>
                  <a:cubicBezTo>
                    <a:pt x="83" y="70"/>
                    <a:pt x="83" y="70"/>
                    <a:pt x="83" y="70"/>
                  </a:cubicBezTo>
                  <a:cubicBezTo>
                    <a:pt x="86" y="89"/>
                    <a:pt x="86" y="89"/>
                    <a:pt x="86" y="89"/>
                  </a:cubicBezTo>
                  <a:cubicBezTo>
                    <a:pt x="94" y="89"/>
                    <a:pt x="94" y="89"/>
                    <a:pt x="94" y="89"/>
                  </a:cubicBezTo>
                  <a:cubicBezTo>
                    <a:pt x="94" y="59"/>
                    <a:pt x="94" y="59"/>
                    <a:pt x="94" y="59"/>
                  </a:cubicBezTo>
                  <a:cubicBezTo>
                    <a:pt x="97" y="58"/>
                    <a:pt x="99" y="55"/>
                    <a:pt x="99" y="51"/>
                  </a:cubicBezTo>
                  <a:cubicBezTo>
                    <a:pt x="99" y="36"/>
                    <a:pt x="99" y="36"/>
                    <a:pt x="99" y="36"/>
                  </a:cubicBezTo>
                  <a:cubicBezTo>
                    <a:pt x="99" y="30"/>
                    <a:pt x="95" y="26"/>
                    <a:pt x="89" y="26"/>
                  </a:cubicBezTo>
                  <a:cubicBezTo>
                    <a:pt x="78" y="26"/>
                    <a:pt x="78" y="26"/>
                    <a:pt x="78" y="26"/>
                  </a:cubicBezTo>
                  <a:cubicBezTo>
                    <a:pt x="77" y="26"/>
                    <a:pt x="76" y="26"/>
                    <a:pt x="75" y="26"/>
                  </a:cubicBezTo>
                  <a:cubicBezTo>
                    <a:pt x="77" y="29"/>
                    <a:pt x="78" y="32"/>
                    <a:pt x="78" y="35"/>
                  </a:cubicBezTo>
                  <a:cubicBezTo>
                    <a:pt x="78" y="51"/>
                    <a:pt x="78" y="51"/>
                    <a:pt x="78" y="51"/>
                  </a:cubicBezTo>
                  <a:cubicBezTo>
                    <a:pt x="78" y="55"/>
                    <a:pt x="76" y="59"/>
                    <a:pt x="73" y="62"/>
                  </a:cubicBezTo>
                  <a:close/>
                  <a:moveTo>
                    <a:pt x="56" y="0"/>
                  </a:moveTo>
                  <a:cubicBezTo>
                    <a:pt x="62" y="0"/>
                    <a:pt x="67" y="5"/>
                    <a:pt x="67" y="11"/>
                  </a:cubicBezTo>
                  <a:cubicBezTo>
                    <a:pt x="67" y="17"/>
                    <a:pt x="62" y="22"/>
                    <a:pt x="56" y="22"/>
                  </a:cubicBezTo>
                  <a:cubicBezTo>
                    <a:pt x="50" y="22"/>
                    <a:pt x="45" y="17"/>
                    <a:pt x="45" y="11"/>
                  </a:cubicBezTo>
                  <a:cubicBezTo>
                    <a:pt x="45" y="5"/>
                    <a:pt x="50" y="0"/>
                    <a:pt x="56" y="0"/>
                  </a:cubicBezTo>
                  <a:close/>
                  <a:moveTo>
                    <a:pt x="67" y="60"/>
                  </a:moveTo>
                  <a:cubicBezTo>
                    <a:pt x="70" y="59"/>
                    <a:pt x="73" y="55"/>
                    <a:pt x="73" y="51"/>
                  </a:cubicBezTo>
                  <a:cubicBezTo>
                    <a:pt x="73" y="35"/>
                    <a:pt x="73" y="35"/>
                    <a:pt x="73" y="35"/>
                  </a:cubicBezTo>
                  <a:cubicBezTo>
                    <a:pt x="73" y="29"/>
                    <a:pt x="68" y="24"/>
                    <a:pt x="62" y="24"/>
                  </a:cubicBezTo>
                  <a:cubicBezTo>
                    <a:pt x="49" y="24"/>
                    <a:pt x="49" y="24"/>
                    <a:pt x="49" y="24"/>
                  </a:cubicBezTo>
                  <a:cubicBezTo>
                    <a:pt x="44" y="24"/>
                    <a:pt x="39" y="29"/>
                    <a:pt x="39" y="35"/>
                  </a:cubicBezTo>
                  <a:cubicBezTo>
                    <a:pt x="39" y="51"/>
                    <a:pt x="39" y="51"/>
                    <a:pt x="39" y="51"/>
                  </a:cubicBezTo>
                  <a:cubicBezTo>
                    <a:pt x="39" y="55"/>
                    <a:pt x="41" y="59"/>
                    <a:pt x="45" y="60"/>
                  </a:cubicBezTo>
                  <a:cubicBezTo>
                    <a:pt x="45" y="93"/>
                    <a:pt x="45" y="93"/>
                    <a:pt x="45" y="93"/>
                  </a:cubicBezTo>
                  <a:cubicBezTo>
                    <a:pt x="53" y="93"/>
                    <a:pt x="53" y="93"/>
                    <a:pt x="53" y="93"/>
                  </a:cubicBezTo>
                  <a:cubicBezTo>
                    <a:pt x="56" y="72"/>
                    <a:pt x="56" y="72"/>
                    <a:pt x="56" y="72"/>
                  </a:cubicBezTo>
                  <a:cubicBezTo>
                    <a:pt x="59" y="93"/>
                    <a:pt x="59" y="93"/>
                    <a:pt x="59" y="93"/>
                  </a:cubicBezTo>
                  <a:cubicBezTo>
                    <a:pt x="67" y="93"/>
                    <a:pt x="67" y="93"/>
                    <a:pt x="67" y="93"/>
                  </a:cubicBezTo>
                  <a:cubicBezTo>
                    <a:pt x="67" y="60"/>
                    <a:pt x="67" y="60"/>
                    <a:pt x="67" y="60"/>
                  </a:cubicBezTo>
                  <a:close/>
                  <a:moveTo>
                    <a:pt x="39" y="62"/>
                  </a:moveTo>
                  <a:cubicBezTo>
                    <a:pt x="36" y="59"/>
                    <a:pt x="34" y="55"/>
                    <a:pt x="34" y="51"/>
                  </a:cubicBezTo>
                  <a:cubicBezTo>
                    <a:pt x="34" y="35"/>
                    <a:pt x="34" y="35"/>
                    <a:pt x="34" y="35"/>
                  </a:cubicBezTo>
                  <a:cubicBezTo>
                    <a:pt x="34" y="32"/>
                    <a:pt x="35" y="29"/>
                    <a:pt x="37" y="26"/>
                  </a:cubicBezTo>
                  <a:cubicBezTo>
                    <a:pt x="36" y="26"/>
                    <a:pt x="35" y="26"/>
                    <a:pt x="34" y="26"/>
                  </a:cubicBezTo>
                  <a:cubicBezTo>
                    <a:pt x="23" y="26"/>
                    <a:pt x="23" y="26"/>
                    <a:pt x="23" y="26"/>
                  </a:cubicBezTo>
                  <a:cubicBezTo>
                    <a:pt x="17" y="26"/>
                    <a:pt x="13" y="30"/>
                    <a:pt x="13" y="36"/>
                  </a:cubicBezTo>
                  <a:cubicBezTo>
                    <a:pt x="13" y="51"/>
                    <a:pt x="13" y="51"/>
                    <a:pt x="13" y="51"/>
                  </a:cubicBezTo>
                  <a:cubicBezTo>
                    <a:pt x="13" y="55"/>
                    <a:pt x="15" y="58"/>
                    <a:pt x="18" y="59"/>
                  </a:cubicBezTo>
                  <a:cubicBezTo>
                    <a:pt x="18" y="89"/>
                    <a:pt x="18" y="89"/>
                    <a:pt x="18" y="89"/>
                  </a:cubicBezTo>
                  <a:cubicBezTo>
                    <a:pt x="26" y="89"/>
                    <a:pt x="26" y="89"/>
                    <a:pt x="26" y="89"/>
                  </a:cubicBezTo>
                  <a:cubicBezTo>
                    <a:pt x="29" y="70"/>
                    <a:pt x="29" y="70"/>
                    <a:pt x="29" y="70"/>
                  </a:cubicBezTo>
                  <a:cubicBezTo>
                    <a:pt x="32" y="89"/>
                    <a:pt x="32" y="89"/>
                    <a:pt x="32" y="89"/>
                  </a:cubicBezTo>
                  <a:cubicBezTo>
                    <a:pt x="39" y="89"/>
                    <a:pt x="39" y="89"/>
                    <a:pt x="39" y="89"/>
                  </a:cubicBezTo>
                  <a:lnTo>
                    <a:pt x="39" y="62"/>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90" name="文本框 889"/>
            <p:cNvSpPr txBox="1"/>
            <p:nvPr/>
          </p:nvSpPr>
          <p:spPr>
            <a:xfrm>
              <a:off x="1311700" y="1838731"/>
              <a:ext cx="1569660" cy="369332"/>
            </a:xfrm>
            <a:prstGeom prst="rect">
              <a:avLst/>
            </a:prstGeom>
          </p:spPr>
          <p:txBody>
            <a:bodyPr wrap="none">
              <a:spAutoFit/>
            </a:bodyPr>
            <a:lstStyle>
              <a:defPPr>
                <a:defRPr lang="zh-CN"/>
              </a:defPPr>
              <a:lvl1pPr>
                <a:defRPr sz="2400">
                  <a:gradFill>
                    <a:gsLst>
                      <a:gs pos="16000">
                        <a:schemeClr val="accent3">
                          <a:lumMod val="40000"/>
                          <a:lumOff val="60000"/>
                        </a:schemeClr>
                      </a:gs>
                      <a:gs pos="70000">
                        <a:schemeClr val="accent3"/>
                      </a:gs>
                      <a:gs pos="100000">
                        <a:schemeClr val="accent3">
                          <a:lumMod val="50000"/>
                        </a:schemeClr>
                      </a:gs>
                    </a:gsLst>
                    <a:lin ang="5400000" scaled="1"/>
                  </a:gradFill>
                  <a:latin typeface="微软雅黑 Light" panose="020B0502040204020203" pitchFamily="34" charset="-122"/>
                  <a:ea typeface="微软雅黑 Light" panose="020B0502040204020203" pitchFamily="34" charset="-122"/>
                </a:defRPr>
              </a:lvl1p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black">
                      <a:lumMod val="85000"/>
                      <a:lumOff val="15000"/>
                    </a:prstClr>
                  </a:solidFill>
                  <a:effectLst/>
                  <a:uLnTx/>
                  <a:uFillTx/>
                  <a:latin typeface="微软雅黑 Light" panose="020B0502040204020203" pitchFamily="34" charset="-122"/>
                  <a:ea typeface="微软雅黑 Light" panose="020B0502040204020203" pitchFamily="34" charset="-122"/>
                </a:rPr>
                <a:t>输入文本内容</a:t>
              </a:r>
            </a:p>
          </p:txBody>
        </p:sp>
        <p:sp>
          <p:nvSpPr>
            <p:cNvPr id="891" name="矩形 890"/>
            <p:cNvSpPr/>
            <p:nvPr/>
          </p:nvSpPr>
          <p:spPr>
            <a:xfrm>
              <a:off x="564664" y="2181649"/>
              <a:ext cx="2330313" cy="588944"/>
            </a:xfrm>
            <a:prstGeom prst="rect">
              <a:avLst/>
            </a:prstGeom>
          </p:spPr>
          <p:txBody>
            <a:bodyPr wrap="square">
              <a:spAutoFit/>
            </a:bodyPr>
            <a:lstStyle/>
            <a:p>
              <a:pPr marL="0" marR="0" lvl="0" indent="0" algn="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rPr>
                <a:t>我想起自己在过去人生旅途中失却的许多东西</a:t>
              </a:r>
              <a:endParaRPr kumimoji="0" lang="en-US" altLang="zh-CN" sz="1400" b="0" i="0" u="none" strike="noStrike" kern="0" cap="none" spc="0" normalizeH="0" baseline="0" noProof="0" dirty="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endParaRPr>
            </a:p>
          </p:txBody>
        </p:sp>
      </p:grpSp>
      <p:grpSp>
        <p:nvGrpSpPr>
          <p:cNvPr id="892" name="组合 891"/>
          <p:cNvGrpSpPr/>
          <p:nvPr/>
        </p:nvGrpSpPr>
        <p:grpSpPr>
          <a:xfrm>
            <a:off x="564664" y="4044560"/>
            <a:ext cx="3290534" cy="948046"/>
            <a:chOff x="564664" y="4014672"/>
            <a:chExt cx="3290534" cy="948046"/>
          </a:xfrm>
        </p:grpSpPr>
        <p:sp>
          <p:nvSpPr>
            <p:cNvPr id="893" name="椭圆 892"/>
            <p:cNvSpPr/>
            <p:nvPr/>
          </p:nvSpPr>
          <p:spPr>
            <a:xfrm>
              <a:off x="3108760" y="4014672"/>
              <a:ext cx="746438" cy="746436"/>
            </a:xfrm>
            <a:prstGeom prst="ellipse">
              <a:avLst/>
            </a:prstGeom>
            <a:solidFill>
              <a:srgbClr val="3D9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894" name="Freeform 96"/>
            <p:cNvSpPr>
              <a:spLocks noEditPoints="1"/>
            </p:cNvSpPr>
            <p:nvPr/>
          </p:nvSpPr>
          <p:spPr bwMode="auto">
            <a:xfrm>
              <a:off x="3298219" y="4220721"/>
              <a:ext cx="367519" cy="334339"/>
            </a:xfrm>
            <a:custGeom>
              <a:avLst/>
              <a:gdLst>
                <a:gd name="T0" fmla="*/ 8 w 122"/>
                <a:gd name="T1" fmla="*/ 31 h 111"/>
                <a:gd name="T2" fmla="*/ 53 w 122"/>
                <a:gd name="T3" fmla="*/ 27 h 111"/>
                <a:gd name="T4" fmla="*/ 60 w 122"/>
                <a:gd name="T5" fmla="*/ 6 h 111"/>
                <a:gd name="T6" fmla="*/ 116 w 122"/>
                <a:gd name="T7" fmla="*/ 5 h 111"/>
                <a:gd name="T8" fmla="*/ 95 w 122"/>
                <a:gd name="T9" fmla="*/ 111 h 111"/>
                <a:gd name="T10" fmla="*/ 70 w 122"/>
                <a:gd name="T11" fmla="*/ 14 h 111"/>
                <a:gd name="T12" fmla="*/ 53 w 122"/>
                <a:gd name="T13" fmla="*/ 111 h 111"/>
                <a:gd name="T14" fmla="*/ 37 w 122"/>
                <a:gd name="T15" fmla="*/ 36 h 111"/>
                <a:gd name="T16" fmla="*/ 12 w 122"/>
                <a:gd name="T17" fmla="*/ 111 h 111"/>
                <a:gd name="T18" fmla="*/ 82 w 122"/>
                <a:gd name="T19" fmla="*/ 38 h 111"/>
                <a:gd name="T20" fmla="*/ 84 w 122"/>
                <a:gd name="T21" fmla="*/ 30 h 111"/>
                <a:gd name="T22" fmla="*/ 84 w 122"/>
                <a:gd name="T23" fmla="*/ 24 h 111"/>
                <a:gd name="T24" fmla="*/ 82 w 122"/>
                <a:gd name="T25" fmla="*/ 17 h 111"/>
                <a:gd name="T26" fmla="*/ 86 w 122"/>
                <a:gd name="T27" fmla="*/ 50 h 111"/>
                <a:gd name="T28" fmla="*/ 82 w 122"/>
                <a:gd name="T29" fmla="*/ 56 h 111"/>
                <a:gd name="T30" fmla="*/ 86 w 122"/>
                <a:gd name="T31" fmla="*/ 56 h 111"/>
                <a:gd name="T32" fmla="*/ 82 w 122"/>
                <a:gd name="T33" fmla="*/ 77 h 111"/>
                <a:gd name="T34" fmla="*/ 84 w 122"/>
                <a:gd name="T35" fmla="*/ 69 h 111"/>
                <a:gd name="T36" fmla="*/ 76 w 122"/>
                <a:gd name="T37" fmla="*/ 38 h 111"/>
                <a:gd name="T38" fmla="*/ 73 w 122"/>
                <a:gd name="T39" fmla="*/ 31 h 111"/>
                <a:gd name="T40" fmla="*/ 78 w 122"/>
                <a:gd name="T41" fmla="*/ 25 h 111"/>
                <a:gd name="T42" fmla="*/ 73 w 122"/>
                <a:gd name="T43" fmla="*/ 44 h 111"/>
                <a:gd name="T44" fmla="*/ 78 w 122"/>
                <a:gd name="T45" fmla="*/ 43 h 111"/>
                <a:gd name="T46" fmla="*/ 73 w 122"/>
                <a:gd name="T47" fmla="*/ 64 h 111"/>
                <a:gd name="T48" fmla="*/ 76 w 122"/>
                <a:gd name="T49" fmla="*/ 57 h 111"/>
                <a:gd name="T50" fmla="*/ 76 w 122"/>
                <a:gd name="T51" fmla="*/ 77 h 111"/>
                <a:gd name="T52" fmla="*/ 73 w 122"/>
                <a:gd name="T53" fmla="*/ 69 h 111"/>
                <a:gd name="T54" fmla="*/ 86 w 122"/>
                <a:gd name="T55" fmla="*/ 90 h 111"/>
                <a:gd name="T56" fmla="*/ 73 w 122"/>
                <a:gd name="T57" fmla="*/ 82 h 111"/>
                <a:gd name="T58" fmla="*/ 78 w 122"/>
                <a:gd name="T59" fmla="*/ 82 h 111"/>
                <a:gd name="T60" fmla="*/ 21 w 122"/>
                <a:gd name="T61" fmla="*/ 63 h 111"/>
                <a:gd name="T62" fmla="*/ 23 w 122"/>
                <a:gd name="T63" fmla="*/ 55 h 111"/>
                <a:gd name="T64" fmla="*/ 31 w 122"/>
                <a:gd name="T65" fmla="*/ 62 h 111"/>
                <a:gd name="T66" fmla="*/ 29 w 122"/>
                <a:gd name="T67" fmla="*/ 55 h 111"/>
                <a:gd name="T68" fmla="*/ 33 w 122"/>
                <a:gd name="T69" fmla="*/ 49 h 111"/>
                <a:gd name="T70" fmla="*/ 29 w 122"/>
                <a:gd name="T71" fmla="*/ 68 h 111"/>
                <a:gd name="T72" fmla="*/ 33 w 122"/>
                <a:gd name="T73" fmla="*/ 67 h 111"/>
                <a:gd name="T74" fmla="*/ 29 w 122"/>
                <a:gd name="T75" fmla="*/ 88 h 111"/>
                <a:gd name="T76" fmla="*/ 31 w 122"/>
                <a:gd name="T77" fmla="*/ 81 h 111"/>
                <a:gd name="T78" fmla="*/ 31 w 122"/>
                <a:gd name="T79" fmla="*/ 101 h 111"/>
                <a:gd name="T80" fmla="*/ 29 w 122"/>
                <a:gd name="T81" fmla="*/ 94 h 111"/>
                <a:gd name="T82" fmla="*/ 25 w 122"/>
                <a:gd name="T83" fmla="*/ 50 h 111"/>
                <a:gd name="T84" fmla="*/ 21 w 122"/>
                <a:gd name="T85" fmla="*/ 68 h 111"/>
                <a:gd name="T86" fmla="*/ 25 w 122"/>
                <a:gd name="T87" fmla="*/ 68 h 111"/>
                <a:gd name="T88" fmla="*/ 21 w 122"/>
                <a:gd name="T89" fmla="*/ 88 h 111"/>
                <a:gd name="T90" fmla="*/ 23 w 122"/>
                <a:gd name="T91" fmla="*/ 81 h 111"/>
                <a:gd name="T92" fmla="*/ 23 w 122"/>
                <a:gd name="T93" fmla="*/ 101 h 111"/>
                <a:gd name="T94" fmla="*/ 21 w 122"/>
                <a:gd name="T95" fmla="*/ 9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11">
                  <a:moveTo>
                    <a:pt x="0" y="102"/>
                  </a:moveTo>
                  <a:cubicBezTo>
                    <a:pt x="8" y="102"/>
                    <a:pt x="8" y="102"/>
                    <a:pt x="8" y="102"/>
                  </a:cubicBezTo>
                  <a:cubicBezTo>
                    <a:pt x="8" y="35"/>
                    <a:pt x="8" y="35"/>
                    <a:pt x="8" y="35"/>
                  </a:cubicBezTo>
                  <a:cubicBezTo>
                    <a:pt x="8" y="31"/>
                    <a:pt x="8" y="31"/>
                    <a:pt x="8" y="31"/>
                  </a:cubicBezTo>
                  <a:cubicBezTo>
                    <a:pt x="12" y="31"/>
                    <a:pt x="12" y="31"/>
                    <a:pt x="12" y="31"/>
                  </a:cubicBezTo>
                  <a:cubicBezTo>
                    <a:pt x="41" y="26"/>
                    <a:pt x="41" y="26"/>
                    <a:pt x="41" y="26"/>
                  </a:cubicBezTo>
                  <a:cubicBezTo>
                    <a:pt x="47" y="25"/>
                    <a:pt x="47" y="25"/>
                    <a:pt x="47" y="25"/>
                  </a:cubicBezTo>
                  <a:cubicBezTo>
                    <a:pt x="53" y="27"/>
                    <a:pt x="53" y="27"/>
                    <a:pt x="53" y="27"/>
                  </a:cubicBezTo>
                  <a:cubicBezTo>
                    <a:pt x="58" y="69"/>
                    <a:pt x="58" y="69"/>
                    <a:pt x="58" y="69"/>
                  </a:cubicBezTo>
                  <a:cubicBezTo>
                    <a:pt x="60" y="70"/>
                    <a:pt x="60" y="70"/>
                    <a:pt x="60" y="70"/>
                  </a:cubicBezTo>
                  <a:cubicBezTo>
                    <a:pt x="60" y="10"/>
                    <a:pt x="60" y="10"/>
                    <a:pt x="60" y="10"/>
                  </a:cubicBezTo>
                  <a:cubicBezTo>
                    <a:pt x="60" y="6"/>
                    <a:pt x="60" y="6"/>
                    <a:pt x="60" y="6"/>
                  </a:cubicBezTo>
                  <a:cubicBezTo>
                    <a:pt x="65" y="5"/>
                    <a:pt x="65" y="5"/>
                    <a:pt x="65" y="5"/>
                  </a:cubicBezTo>
                  <a:cubicBezTo>
                    <a:pt x="94" y="1"/>
                    <a:pt x="94" y="1"/>
                    <a:pt x="94" y="1"/>
                  </a:cubicBezTo>
                  <a:cubicBezTo>
                    <a:pt x="100" y="0"/>
                    <a:pt x="100" y="0"/>
                    <a:pt x="100" y="0"/>
                  </a:cubicBezTo>
                  <a:cubicBezTo>
                    <a:pt x="116" y="5"/>
                    <a:pt x="116" y="5"/>
                    <a:pt x="116" y="5"/>
                  </a:cubicBezTo>
                  <a:cubicBezTo>
                    <a:pt x="116" y="102"/>
                    <a:pt x="116" y="102"/>
                    <a:pt x="116" y="102"/>
                  </a:cubicBezTo>
                  <a:cubicBezTo>
                    <a:pt x="122" y="102"/>
                    <a:pt x="122" y="102"/>
                    <a:pt x="122" y="102"/>
                  </a:cubicBezTo>
                  <a:cubicBezTo>
                    <a:pt x="122" y="111"/>
                    <a:pt x="122" y="111"/>
                    <a:pt x="122" y="111"/>
                  </a:cubicBezTo>
                  <a:cubicBezTo>
                    <a:pt x="95" y="111"/>
                    <a:pt x="95" y="111"/>
                    <a:pt x="95" y="111"/>
                  </a:cubicBezTo>
                  <a:cubicBezTo>
                    <a:pt x="90" y="111"/>
                    <a:pt x="90" y="111"/>
                    <a:pt x="90" y="111"/>
                  </a:cubicBezTo>
                  <a:cubicBezTo>
                    <a:pt x="90" y="106"/>
                    <a:pt x="90" y="106"/>
                    <a:pt x="90" y="106"/>
                  </a:cubicBezTo>
                  <a:cubicBezTo>
                    <a:pt x="90" y="11"/>
                    <a:pt x="90" y="11"/>
                    <a:pt x="90" y="11"/>
                  </a:cubicBezTo>
                  <a:cubicBezTo>
                    <a:pt x="70" y="14"/>
                    <a:pt x="70" y="14"/>
                    <a:pt x="70" y="14"/>
                  </a:cubicBezTo>
                  <a:cubicBezTo>
                    <a:pt x="70" y="106"/>
                    <a:pt x="70" y="106"/>
                    <a:pt x="70" y="106"/>
                  </a:cubicBezTo>
                  <a:cubicBezTo>
                    <a:pt x="70" y="111"/>
                    <a:pt x="70" y="111"/>
                    <a:pt x="70" y="111"/>
                  </a:cubicBezTo>
                  <a:cubicBezTo>
                    <a:pt x="69" y="111"/>
                    <a:pt x="69" y="111"/>
                    <a:pt x="69" y="111"/>
                  </a:cubicBezTo>
                  <a:cubicBezTo>
                    <a:pt x="53" y="111"/>
                    <a:pt x="53" y="111"/>
                    <a:pt x="53" y="111"/>
                  </a:cubicBezTo>
                  <a:cubicBezTo>
                    <a:pt x="42" y="111"/>
                    <a:pt x="42" y="111"/>
                    <a:pt x="42" y="111"/>
                  </a:cubicBezTo>
                  <a:cubicBezTo>
                    <a:pt x="37" y="111"/>
                    <a:pt x="37" y="111"/>
                    <a:pt x="37" y="111"/>
                  </a:cubicBezTo>
                  <a:cubicBezTo>
                    <a:pt x="37" y="106"/>
                    <a:pt x="37" y="106"/>
                    <a:pt x="37" y="106"/>
                  </a:cubicBezTo>
                  <a:cubicBezTo>
                    <a:pt x="37" y="36"/>
                    <a:pt x="37" y="36"/>
                    <a:pt x="37" y="36"/>
                  </a:cubicBezTo>
                  <a:cubicBezTo>
                    <a:pt x="17" y="39"/>
                    <a:pt x="17" y="39"/>
                    <a:pt x="17" y="39"/>
                  </a:cubicBezTo>
                  <a:cubicBezTo>
                    <a:pt x="17" y="106"/>
                    <a:pt x="17" y="106"/>
                    <a:pt x="17" y="106"/>
                  </a:cubicBezTo>
                  <a:cubicBezTo>
                    <a:pt x="17" y="111"/>
                    <a:pt x="17" y="111"/>
                    <a:pt x="17" y="111"/>
                  </a:cubicBezTo>
                  <a:cubicBezTo>
                    <a:pt x="12" y="111"/>
                    <a:pt x="12" y="111"/>
                    <a:pt x="12" y="111"/>
                  </a:cubicBezTo>
                  <a:cubicBezTo>
                    <a:pt x="0" y="111"/>
                    <a:pt x="0" y="111"/>
                    <a:pt x="0" y="111"/>
                  </a:cubicBezTo>
                  <a:cubicBezTo>
                    <a:pt x="0" y="102"/>
                    <a:pt x="0" y="102"/>
                    <a:pt x="0" y="102"/>
                  </a:cubicBezTo>
                  <a:close/>
                  <a:moveTo>
                    <a:pt x="82" y="30"/>
                  </a:moveTo>
                  <a:cubicBezTo>
                    <a:pt x="82" y="33"/>
                    <a:pt x="82" y="35"/>
                    <a:pt x="82" y="38"/>
                  </a:cubicBezTo>
                  <a:cubicBezTo>
                    <a:pt x="82" y="37"/>
                    <a:pt x="83" y="37"/>
                    <a:pt x="84" y="37"/>
                  </a:cubicBezTo>
                  <a:cubicBezTo>
                    <a:pt x="85" y="37"/>
                    <a:pt x="86" y="37"/>
                    <a:pt x="86" y="37"/>
                  </a:cubicBezTo>
                  <a:cubicBezTo>
                    <a:pt x="86" y="35"/>
                    <a:pt x="86" y="32"/>
                    <a:pt x="86" y="30"/>
                  </a:cubicBezTo>
                  <a:cubicBezTo>
                    <a:pt x="86" y="30"/>
                    <a:pt x="85" y="30"/>
                    <a:pt x="84" y="30"/>
                  </a:cubicBezTo>
                  <a:cubicBezTo>
                    <a:pt x="83" y="30"/>
                    <a:pt x="82" y="30"/>
                    <a:pt x="82" y="30"/>
                  </a:cubicBezTo>
                  <a:close/>
                  <a:moveTo>
                    <a:pt x="82" y="17"/>
                  </a:moveTo>
                  <a:cubicBezTo>
                    <a:pt x="82" y="20"/>
                    <a:pt x="82" y="22"/>
                    <a:pt x="82" y="25"/>
                  </a:cubicBezTo>
                  <a:cubicBezTo>
                    <a:pt x="82" y="24"/>
                    <a:pt x="83" y="24"/>
                    <a:pt x="84" y="24"/>
                  </a:cubicBezTo>
                  <a:cubicBezTo>
                    <a:pt x="85" y="24"/>
                    <a:pt x="86" y="24"/>
                    <a:pt x="86" y="24"/>
                  </a:cubicBezTo>
                  <a:cubicBezTo>
                    <a:pt x="86" y="22"/>
                    <a:pt x="86" y="19"/>
                    <a:pt x="86" y="17"/>
                  </a:cubicBezTo>
                  <a:cubicBezTo>
                    <a:pt x="86" y="17"/>
                    <a:pt x="85" y="17"/>
                    <a:pt x="84" y="17"/>
                  </a:cubicBezTo>
                  <a:cubicBezTo>
                    <a:pt x="83" y="17"/>
                    <a:pt x="82" y="17"/>
                    <a:pt x="82" y="17"/>
                  </a:cubicBezTo>
                  <a:close/>
                  <a:moveTo>
                    <a:pt x="82" y="43"/>
                  </a:moveTo>
                  <a:cubicBezTo>
                    <a:pt x="82" y="46"/>
                    <a:pt x="82" y="48"/>
                    <a:pt x="82" y="51"/>
                  </a:cubicBezTo>
                  <a:cubicBezTo>
                    <a:pt x="82" y="50"/>
                    <a:pt x="83" y="50"/>
                    <a:pt x="84" y="50"/>
                  </a:cubicBezTo>
                  <a:cubicBezTo>
                    <a:pt x="85" y="50"/>
                    <a:pt x="86" y="50"/>
                    <a:pt x="86" y="50"/>
                  </a:cubicBezTo>
                  <a:cubicBezTo>
                    <a:pt x="86" y="48"/>
                    <a:pt x="86" y="45"/>
                    <a:pt x="86" y="43"/>
                  </a:cubicBezTo>
                  <a:cubicBezTo>
                    <a:pt x="86" y="43"/>
                    <a:pt x="85" y="43"/>
                    <a:pt x="84" y="43"/>
                  </a:cubicBezTo>
                  <a:cubicBezTo>
                    <a:pt x="83" y="43"/>
                    <a:pt x="82" y="43"/>
                    <a:pt x="82" y="43"/>
                  </a:cubicBezTo>
                  <a:close/>
                  <a:moveTo>
                    <a:pt x="82" y="56"/>
                  </a:moveTo>
                  <a:cubicBezTo>
                    <a:pt x="82" y="59"/>
                    <a:pt x="82" y="61"/>
                    <a:pt x="82" y="64"/>
                  </a:cubicBezTo>
                  <a:cubicBezTo>
                    <a:pt x="82" y="63"/>
                    <a:pt x="83" y="63"/>
                    <a:pt x="84" y="63"/>
                  </a:cubicBezTo>
                  <a:cubicBezTo>
                    <a:pt x="85" y="63"/>
                    <a:pt x="86" y="63"/>
                    <a:pt x="86" y="63"/>
                  </a:cubicBezTo>
                  <a:cubicBezTo>
                    <a:pt x="86" y="61"/>
                    <a:pt x="86" y="58"/>
                    <a:pt x="86" y="56"/>
                  </a:cubicBezTo>
                  <a:cubicBezTo>
                    <a:pt x="86" y="56"/>
                    <a:pt x="85" y="56"/>
                    <a:pt x="84" y="56"/>
                  </a:cubicBezTo>
                  <a:cubicBezTo>
                    <a:pt x="83" y="56"/>
                    <a:pt x="82" y="56"/>
                    <a:pt x="82" y="56"/>
                  </a:cubicBezTo>
                  <a:close/>
                  <a:moveTo>
                    <a:pt x="82" y="69"/>
                  </a:moveTo>
                  <a:cubicBezTo>
                    <a:pt x="82" y="72"/>
                    <a:pt x="82" y="74"/>
                    <a:pt x="82" y="77"/>
                  </a:cubicBezTo>
                  <a:cubicBezTo>
                    <a:pt x="82" y="76"/>
                    <a:pt x="83" y="76"/>
                    <a:pt x="84" y="76"/>
                  </a:cubicBezTo>
                  <a:cubicBezTo>
                    <a:pt x="85" y="76"/>
                    <a:pt x="86" y="76"/>
                    <a:pt x="86" y="76"/>
                  </a:cubicBezTo>
                  <a:cubicBezTo>
                    <a:pt x="86" y="74"/>
                    <a:pt x="86" y="71"/>
                    <a:pt x="86" y="69"/>
                  </a:cubicBezTo>
                  <a:cubicBezTo>
                    <a:pt x="86" y="69"/>
                    <a:pt x="85" y="69"/>
                    <a:pt x="84" y="69"/>
                  </a:cubicBezTo>
                  <a:cubicBezTo>
                    <a:pt x="83" y="69"/>
                    <a:pt x="82" y="69"/>
                    <a:pt x="82" y="69"/>
                  </a:cubicBezTo>
                  <a:close/>
                  <a:moveTo>
                    <a:pt x="73" y="31"/>
                  </a:moveTo>
                  <a:cubicBezTo>
                    <a:pt x="73" y="33"/>
                    <a:pt x="73" y="36"/>
                    <a:pt x="73" y="38"/>
                  </a:cubicBezTo>
                  <a:cubicBezTo>
                    <a:pt x="74" y="38"/>
                    <a:pt x="75" y="38"/>
                    <a:pt x="76" y="38"/>
                  </a:cubicBezTo>
                  <a:cubicBezTo>
                    <a:pt x="76" y="38"/>
                    <a:pt x="77" y="38"/>
                    <a:pt x="78" y="38"/>
                  </a:cubicBezTo>
                  <a:cubicBezTo>
                    <a:pt x="78" y="35"/>
                    <a:pt x="78" y="33"/>
                    <a:pt x="78" y="31"/>
                  </a:cubicBezTo>
                  <a:cubicBezTo>
                    <a:pt x="77" y="31"/>
                    <a:pt x="76" y="31"/>
                    <a:pt x="76" y="31"/>
                  </a:cubicBezTo>
                  <a:cubicBezTo>
                    <a:pt x="75" y="31"/>
                    <a:pt x="74" y="31"/>
                    <a:pt x="73" y="31"/>
                  </a:cubicBezTo>
                  <a:close/>
                  <a:moveTo>
                    <a:pt x="73" y="18"/>
                  </a:moveTo>
                  <a:cubicBezTo>
                    <a:pt x="73" y="21"/>
                    <a:pt x="73" y="23"/>
                    <a:pt x="73" y="26"/>
                  </a:cubicBezTo>
                  <a:cubicBezTo>
                    <a:pt x="74" y="25"/>
                    <a:pt x="75" y="25"/>
                    <a:pt x="76" y="25"/>
                  </a:cubicBezTo>
                  <a:cubicBezTo>
                    <a:pt x="76" y="25"/>
                    <a:pt x="77" y="25"/>
                    <a:pt x="78" y="25"/>
                  </a:cubicBezTo>
                  <a:cubicBezTo>
                    <a:pt x="78" y="23"/>
                    <a:pt x="78" y="20"/>
                    <a:pt x="78" y="18"/>
                  </a:cubicBezTo>
                  <a:cubicBezTo>
                    <a:pt x="77" y="18"/>
                    <a:pt x="76" y="18"/>
                    <a:pt x="76" y="18"/>
                  </a:cubicBezTo>
                  <a:cubicBezTo>
                    <a:pt x="75" y="18"/>
                    <a:pt x="74" y="18"/>
                    <a:pt x="73" y="18"/>
                  </a:cubicBezTo>
                  <a:close/>
                  <a:moveTo>
                    <a:pt x="73" y="44"/>
                  </a:moveTo>
                  <a:cubicBezTo>
                    <a:pt x="73" y="46"/>
                    <a:pt x="73" y="49"/>
                    <a:pt x="73" y="51"/>
                  </a:cubicBezTo>
                  <a:cubicBezTo>
                    <a:pt x="74" y="51"/>
                    <a:pt x="75" y="51"/>
                    <a:pt x="76" y="51"/>
                  </a:cubicBezTo>
                  <a:cubicBezTo>
                    <a:pt x="76" y="51"/>
                    <a:pt x="77" y="51"/>
                    <a:pt x="78" y="51"/>
                  </a:cubicBezTo>
                  <a:cubicBezTo>
                    <a:pt x="78" y="48"/>
                    <a:pt x="78" y="46"/>
                    <a:pt x="78" y="43"/>
                  </a:cubicBezTo>
                  <a:cubicBezTo>
                    <a:pt x="77" y="44"/>
                    <a:pt x="76" y="44"/>
                    <a:pt x="76" y="44"/>
                  </a:cubicBezTo>
                  <a:cubicBezTo>
                    <a:pt x="75" y="44"/>
                    <a:pt x="74" y="44"/>
                    <a:pt x="73" y="44"/>
                  </a:cubicBezTo>
                  <a:close/>
                  <a:moveTo>
                    <a:pt x="73" y="57"/>
                  </a:moveTo>
                  <a:cubicBezTo>
                    <a:pt x="73" y="59"/>
                    <a:pt x="73" y="61"/>
                    <a:pt x="73" y="64"/>
                  </a:cubicBezTo>
                  <a:cubicBezTo>
                    <a:pt x="74" y="64"/>
                    <a:pt x="75" y="64"/>
                    <a:pt x="76" y="64"/>
                  </a:cubicBezTo>
                  <a:cubicBezTo>
                    <a:pt x="76" y="64"/>
                    <a:pt x="77" y="64"/>
                    <a:pt x="78" y="64"/>
                  </a:cubicBezTo>
                  <a:cubicBezTo>
                    <a:pt x="78" y="61"/>
                    <a:pt x="78" y="59"/>
                    <a:pt x="78" y="56"/>
                  </a:cubicBezTo>
                  <a:cubicBezTo>
                    <a:pt x="77" y="56"/>
                    <a:pt x="76" y="56"/>
                    <a:pt x="76" y="57"/>
                  </a:cubicBezTo>
                  <a:cubicBezTo>
                    <a:pt x="75" y="57"/>
                    <a:pt x="74" y="57"/>
                    <a:pt x="73" y="57"/>
                  </a:cubicBezTo>
                  <a:close/>
                  <a:moveTo>
                    <a:pt x="73" y="69"/>
                  </a:moveTo>
                  <a:cubicBezTo>
                    <a:pt x="73" y="72"/>
                    <a:pt x="73" y="74"/>
                    <a:pt x="73" y="77"/>
                  </a:cubicBezTo>
                  <a:cubicBezTo>
                    <a:pt x="74" y="77"/>
                    <a:pt x="75" y="77"/>
                    <a:pt x="76" y="77"/>
                  </a:cubicBezTo>
                  <a:cubicBezTo>
                    <a:pt x="76" y="77"/>
                    <a:pt x="77" y="77"/>
                    <a:pt x="78" y="77"/>
                  </a:cubicBezTo>
                  <a:cubicBezTo>
                    <a:pt x="78" y="74"/>
                    <a:pt x="78" y="72"/>
                    <a:pt x="78" y="69"/>
                  </a:cubicBezTo>
                  <a:cubicBezTo>
                    <a:pt x="77" y="69"/>
                    <a:pt x="76" y="69"/>
                    <a:pt x="76" y="69"/>
                  </a:cubicBezTo>
                  <a:cubicBezTo>
                    <a:pt x="75" y="69"/>
                    <a:pt x="74" y="69"/>
                    <a:pt x="73" y="69"/>
                  </a:cubicBezTo>
                  <a:close/>
                  <a:moveTo>
                    <a:pt x="82" y="82"/>
                  </a:moveTo>
                  <a:cubicBezTo>
                    <a:pt x="82" y="85"/>
                    <a:pt x="82" y="87"/>
                    <a:pt x="82" y="90"/>
                  </a:cubicBezTo>
                  <a:cubicBezTo>
                    <a:pt x="82" y="90"/>
                    <a:pt x="83" y="90"/>
                    <a:pt x="84" y="90"/>
                  </a:cubicBezTo>
                  <a:cubicBezTo>
                    <a:pt x="85" y="90"/>
                    <a:pt x="86" y="90"/>
                    <a:pt x="86" y="90"/>
                  </a:cubicBezTo>
                  <a:cubicBezTo>
                    <a:pt x="86" y="87"/>
                    <a:pt x="86" y="85"/>
                    <a:pt x="86" y="82"/>
                  </a:cubicBezTo>
                  <a:cubicBezTo>
                    <a:pt x="86" y="82"/>
                    <a:pt x="85" y="82"/>
                    <a:pt x="84" y="82"/>
                  </a:cubicBezTo>
                  <a:cubicBezTo>
                    <a:pt x="83" y="82"/>
                    <a:pt x="82" y="82"/>
                    <a:pt x="82" y="82"/>
                  </a:cubicBezTo>
                  <a:close/>
                  <a:moveTo>
                    <a:pt x="73" y="82"/>
                  </a:moveTo>
                  <a:cubicBezTo>
                    <a:pt x="73" y="85"/>
                    <a:pt x="73" y="87"/>
                    <a:pt x="73" y="90"/>
                  </a:cubicBezTo>
                  <a:cubicBezTo>
                    <a:pt x="74" y="90"/>
                    <a:pt x="75" y="90"/>
                    <a:pt x="76" y="90"/>
                  </a:cubicBezTo>
                  <a:cubicBezTo>
                    <a:pt x="76" y="90"/>
                    <a:pt x="77" y="90"/>
                    <a:pt x="78" y="90"/>
                  </a:cubicBezTo>
                  <a:cubicBezTo>
                    <a:pt x="78" y="87"/>
                    <a:pt x="78" y="85"/>
                    <a:pt x="78" y="82"/>
                  </a:cubicBezTo>
                  <a:cubicBezTo>
                    <a:pt x="77" y="82"/>
                    <a:pt x="76" y="82"/>
                    <a:pt x="76" y="82"/>
                  </a:cubicBezTo>
                  <a:cubicBezTo>
                    <a:pt x="75" y="82"/>
                    <a:pt x="74" y="82"/>
                    <a:pt x="73" y="82"/>
                  </a:cubicBezTo>
                  <a:close/>
                  <a:moveTo>
                    <a:pt x="21" y="56"/>
                  </a:moveTo>
                  <a:cubicBezTo>
                    <a:pt x="21" y="58"/>
                    <a:pt x="21" y="60"/>
                    <a:pt x="21" y="63"/>
                  </a:cubicBezTo>
                  <a:cubicBezTo>
                    <a:pt x="21" y="63"/>
                    <a:pt x="22" y="63"/>
                    <a:pt x="23" y="63"/>
                  </a:cubicBezTo>
                  <a:cubicBezTo>
                    <a:pt x="23" y="63"/>
                    <a:pt x="24" y="63"/>
                    <a:pt x="25" y="63"/>
                  </a:cubicBezTo>
                  <a:cubicBezTo>
                    <a:pt x="25" y="60"/>
                    <a:pt x="25" y="58"/>
                    <a:pt x="25" y="55"/>
                  </a:cubicBezTo>
                  <a:cubicBezTo>
                    <a:pt x="24" y="55"/>
                    <a:pt x="23" y="55"/>
                    <a:pt x="23" y="55"/>
                  </a:cubicBezTo>
                  <a:cubicBezTo>
                    <a:pt x="22" y="55"/>
                    <a:pt x="21" y="56"/>
                    <a:pt x="21" y="56"/>
                  </a:cubicBezTo>
                  <a:close/>
                  <a:moveTo>
                    <a:pt x="29" y="55"/>
                  </a:moveTo>
                  <a:cubicBezTo>
                    <a:pt x="29" y="57"/>
                    <a:pt x="29" y="60"/>
                    <a:pt x="29" y="62"/>
                  </a:cubicBezTo>
                  <a:cubicBezTo>
                    <a:pt x="30" y="62"/>
                    <a:pt x="30" y="62"/>
                    <a:pt x="31" y="62"/>
                  </a:cubicBezTo>
                  <a:cubicBezTo>
                    <a:pt x="32" y="62"/>
                    <a:pt x="33" y="62"/>
                    <a:pt x="33" y="62"/>
                  </a:cubicBezTo>
                  <a:cubicBezTo>
                    <a:pt x="33" y="59"/>
                    <a:pt x="33" y="57"/>
                    <a:pt x="33" y="54"/>
                  </a:cubicBezTo>
                  <a:cubicBezTo>
                    <a:pt x="33" y="54"/>
                    <a:pt x="32" y="54"/>
                    <a:pt x="31" y="55"/>
                  </a:cubicBezTo>
                  <a:cubicBezTo>
                    <a:pt x="30" y="55"/>
                    <a:pt x="30" y="55"/>
                    <a:pt x="29" y="55"/>
                  </a:cubicBezTo>
                  <a:close/>
                  <a:moveTo>
                    <a:pt x="29" y="42"/>
                  </a:moveTo>
                  <a:cubicBezTo>
                    <a:pt x="29" y="44"/>
                    <a:pt x="29" y="47"/>
                    <a:pt x="29" y="49"/>
                  </a:cubicBezTo>
                  <a:cubicBezTo>
                    <a:pt x="30" y="49"/>
                    <a:pt x="30" y="49"/>
                    <a:pt x="31" y="49"/>
                  </a:cubicBezTo>
                  <a:cubicBezTo>
                    <a:pt x="32" y="49"/>
                    <a:pt x="33" y="49"/>
                    <a:pt x="33" y="49"/>
                  </a:cubicBezTo>
                  <a:cubicBezTo>
                    <a:pt x="33" y="46"/>
                    <a:pt x="33" y="44"/>
                    <a:pt x="33" y="41"/>
                  </a:cubicBezTo>
                  <a:cubicBezTo>
                    <a:pt x="33" y="41"/>
                    <a:pt x="32" y="41"/>
                    <a:pt x="31" y="41"/>
                  </a:cubicBezTo>
                  <a:cubicBezTo>
                    <a:pt x="30" y="42"/>
                    <a:pt x="30" y="42"/>
                    <a:pt x="29" y="42"/>
                  </a:cubicBezTo>
                  <a:close/>
                  <a:moveTo>
                    <a:pt x="29" y="68"/>
                  </a:moveTo>
                  <a:cubicBezTo>
                    <a:pt x="29" y="70"/>
                    <a:pt x="29" y="73"/>
                    <a:pt x="29" y="75"/>
                  </a:cubicBezTo>
                  <a:cubicBezTo>
                    <a:pt x="30" y="75"/>
                    <a:pt x="30" y="75"/>
                    <a:pt x="31" y="75"/>
                  </a:cubicBezTo>
                  <a:cubicBezTo>
                    <a:pt x="32" y="75"/>
                    <a:pt x="33" y="75"/>
                    <a:pt x="33" y="75"/>
                  </a:cubicBezTo>
                  <a:cubicBezTo>
                    <a:pt x="33" y="72"/>
                    <a:pt x="33" y="70"/>
                    <a:pt x="33" y="67"/>
                  </a:cubicBezTo>
                  <a:cubicBezTo>
                    <a:pt x="33" y="68"/>
                    <a:pt x="32" y="68"/>
                    <a:pt x="31" y="68"/>
                  </a:cubicBezTo>
                  <a:cubicBezTo>
                    <a:pt x="30" y="68"/>
                    <a:pt x="30" y="68"/>
                    <a:pt x="29" y="68"/>
                  </a:cubicBezTo>
                  <a:close/>
                  <a:moveTo>
                    <a:pt x="29" y="81"/>
                  </a:moveTo>
                  <a:cubicBezTo>
                    <a:pt x="29" y="83"/>
                    <a:pt x="29" y="86"/>
                    <a:pt x="29" y="88"/>
                  </a:cubicBezTo>
                  <a:cubicBezTo>
                    <a:pt x="30" y="88"/>
                    <a:pt x="30" y="88"/>
                    <a:pt x="31" y="88"/>
                  </a:cubicBezTo>
                  <a:cubicBezTo>
                    <a:pt x="32" y="88"/>
                    <a:pt x="33" y="88"/>
                    <a:pt x="33" y="88"/>
                  </a:cubicBezTo>
                  <a:cubicBezTo>
                    <a:pt x="33" y="86"/>
                    <a:pt x="33" y="83"/>
                    <a:pt x="33" y="81"/>
                  </a:cubicBezTo>
                  <a:cubicBezTo>
                    <a:pt x="33" y="81"/>
                    <a:pt x="32" y="81"/>
                    <a:pt x="31" y="81"/>
                  </a:cubicBezTo>
                  <a:cubicBezTo>
                    <a:pt x="30" y="81"/>
                    <a:pt x="30" y="81"/>
                    <a:pt x="29" y="81"/>
                  </a:cubicBezTo>
                  <a:close/>
                  <a:moveTo>
                    <a:pt x="29" y="94"/>
                  </a:moveTo>
                  <a:cubicBezTo>
                    <a:pt x="29" y="96"/>
                    <a:pt x="29" y="99"/>
                    <a:pt x="29" y="101"/>
                  </a:cubicBezTo>
                  <a:cubicBezTo>
                    <a:pt x="30" y="101"/>
                    <a:pt x="30" y="101"/>
                    <a:pt x="31" y="101"/>
                  </a:cubicBezTo>
                  <a:cubicBezTo>
                    <a:pt x="32" y="101"/>
                    <a:pt x="33" y="101"/>
                    <a:pt x="33" y="101"/>
                  </a:cubicBezTo>
                  <a:cubicBezTo>
                    <a:pt x="33" y="99"/>
                    <a:pt x="33" y="96"/>
                    <a:pt x="33" y="94"/>
                  </a:cubicBezTo>
                  <a:cubicBezTo>
                    <a:pt x="33" y="94"/>
                    <a:pt x="32" y="94"/>
                    <a:pt x="31" y="94"/>
                  </a:cubicBezTo>
                  <a:cubicBezTo>
                    <a:pt x="30" y="94"/>
                    <a:pt x="30" y="94"/>
                    <a:pt x="29" y="94"/>
                  </a:cubicBezTo>
                  <a:close/>
                  <a:moveTo>
                    <a:pt x="21" y="43"/>
                  </a:moveTo>
                  <a:cubicBezTo>
                    <a:pt x="21" y="45"/>
                    <a:pt x="21" y="48"/>
                    <a:pt x="21" y="50"/>
                  </a:cubicBezTo>
                  <a:cubicBezTo>
                    <a:pt x="21" y="50"/>
                    <a:pt x="22" y="50"/>
                    <a:pt x="23" y="50"/>
                  </a:cubicBezTo>
                  <a:cubicBezTo>
                    <a:pt x="23" y="50"/>
                    <a:pt x="24" y="50"/>
                    <a:pt x="25" y="50"/>
                  </a:cubicBezTo>
                  <a:cubicBezTo>
                    <a:pt x="25" y="47"/>
                    <a:pt x="25" y="45"/>
                    <a:pt x="25" y="42"/>
                  </a:cubicBezTo>
                  <a:cubicBezTo>
                    <a:pt x="24" y="42"/>
                    <a:pt x="23" y="42"/>
                    <a:pt x="23" y="43"/>
                  </a:cubicBezTo>
                  <a:cubicBezTo>
                    <a:pt x="22" y="43"/>
                    <a:pt x="21" y="43"/>
                    <a:pt x="21" y="43"/>
                  </a:cubicBezTo>
                  <a:close/>
                  <a:moveTo>
                    <a:pt x="21" y="68"/>
                  </a:moveTo>
                  <a:cubicBezTo>
                    <a:pt x="21" y="71"/>
                    <a:pt x="21" y="73"/>
                    <a:pt x="21" y="76"/>
                  </a:cubicBezTo>
                  <a:cubicBezTo>
                    <a:pt x="21" y="76"/>
                    <a:pt x="22" y="76"/>
                    <a:pt x="23" y="76"/>
                  </a:cubicBezTo>
                  <a:cubicBezTo>
                    <a:pt x="23" y="76"/>
                    <a:pt x="24" y="75"/>
                    <a:pt x="25" y="75"/>
                  </a:cubicBezTo>
                  <a:cubicBezTo>
                    <a:pt x="25" y="73"/>
                    <a:pt x="25" y="71"/>
                    <a:pt x="25" y="68"/>
                  </a:cubicBezTo>
                  <a:cubicBezTo>
                    <a:pt x="24" y="68"/>
                    <a:pt x="23" y="68"/>
                    <a:pt x="23" y="68"/>
                  </a:cubicBezTo>
                  <a:cubicBezTo>
                    <a:pt x="22" y="68"/>
                    <a:pt x="21" y="68"/>
                    <a:pt x="21" y="68"/>
                  </a:cubicBezTo>
                  <a:close/>
                  <a:moveTo>
                    <a:pt x="21" y="81"/>
                  </a:moveTo>
                  <a:cubicBezTo>
                    <a:pt x="21" y="84"/>
                    <a:pt x="21" y="86"/>
                    <a:pt x="21" y="88"/>
                  </a:cubicBezTo>
                  <a:cubicBezTo>
                    <a:pt x="21" y="88"/>
                    <a:pt x="22" y="88"/>
                    <a:pt x="23" y="88"/>
                  </a:cubicBezTo>
                  <a:cubicBezTo>
                    <a:pt x="23" y="88"/>
                    <a:pt x="24" y="88"/>
                    <a:pt x="25" y="88"/>
                  </a:cubicBezTo>
                  <a:cubicBezTo>
                    <a:pt x="25" y="86"/>
                    <a:pt x="25" y="83"/>
                    <a:pt x="25" y="81"/>
                  </a:cubicBezTo>
                  <a:cubicBezTo>
                    <a:pt x="24" y="81"/>
                    <a:pt x="23" y="81"/>
                    <a:pt x="23" y="81"/>
                  </a:cubicBezTo>
                  <a:cubicBezTo>
                    <a:pt x="22" y="81"/>
                    <a:pt x="21" y="81"/>
                    <a:pt x="21" y="81"/>
                  </a:cubicBezTo>
                  <a:close/>
                  <a:moveTo>
                    <a:pt x="21" y="94"/>
                  </a:moveTo>
                  <a:cubicBezTo>
                    <a:pt x="21" y="96"/>
                    <a:pt x="21" y="99"/>
                    <a:pt x="21" y="101"/>
                  </a:cubicBezTo>
                  <a:cubicBezTo>
                    <a:pt x="21" y="101"/>
                    <a:pt x="22" y="101"/>
                    <a:pt x="23" y="101"/>
                  </a:cubicBezTo>
                  <a:cubicBezTo>
                    <a:pt x="23" y="101"/>
                    <a:pt x="24" y="101"/>
                    <a:pt x="25" y="101"/>
                  </a:cubicBezTo>
                  <a:cubicBezTo>
                    <a:pt x="25" y="99"/>
                    <a:pt x="25" y="96"/>
                    <a:pt x="25" y="94"/>
                  </a:cubicBezTo>
                  <a:cubicBezTo>
                    <a:pt x="24" y="94"/>
                    <a:pt x="23" y="94"/>
                    <a:pt x="23" y="94"/>
                  </a:cubicBezTo>
                  <a:cubicBezTo>
                    <a:pt x="22" y="94"/>
                    <a:pt x="21" y="94"/>
                    <a:pt x="21" y="94"/>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895" name="文本框 894"/>
            <p:cNvSpPr txBox="1"/>
            <p:nvPr/>
          </p:nvSpPr>
          <p:spPr>
            <a:xfrm>
              <a:off x="1355737" y="4030856"/>
              <a:ext cx="1569660" cy="369332"/>
            </a:xfrm>
            <a:prstGeom prst="rect">
              <a:avLst/>
            </a:prstGeom>
          </p:spPr>
          <p:txBody>
            <a:bodyPr wrap="none">
              <a:spAutoFit/>
            </a:bodyPr>
            <a:lstStyle>
              <a:defPPr>
                <a:defRPr lang="zh-CN"/>
              </a:defPPr>
              <a:lvl1pPr>
                <a:defRPr sz="2400">
                  <a:gradFill>
                    <a:gsLst>
                      <a:gs pos="16000">
                        <a:schemeClr val="accent3">
                          <a:lumMod val="40000"/>
                          <a:lumOff val="60000"/>
                        </a:schemeClr>
                      </a:gs>
                      <a:gs pos="70000">
                        <a:schemeClr val="accent3"/>
                      </a:gs>
                      <a:gs pos="100000">
                        <a:schemeClr val="accent3">
                          <a:lumMod val="50000"/>
                        </a:schemeClr>
                      </a:gs>
                    </a:gsLst>
                    <a:lin ang="5400000" scaled="1"/>
                  </a:gradFill>
                  <a:latin typeface="微软雅黑 Light" panose="020B0502040204020203" pitchFamily="34" charset="-122"/>
                  <a:ea typeface="微软雅黑 Light" panose="020B0502040204020203" pitchFamily="34" charset="-122"/>
                </a:defRPr>
              </a:lvl1p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black">
                      <a:lumMod val="85000"/>
                      <a:lumOff val="15000"/>
                    </a:prstClr>
                  </a:solidFill>
                  <a:effectLst/>
                  <a:uLnTx/>
                  <a:uFillTx/>
                  <a:latin typeface="微软雅黑 Light" panose="020B0502040204020203" pitchFamily="34" charset="-122"/>
                  <a:ea typeface="微软雅黑 Light" panose="020B0502040204020203" pitchFamily="34" charset="-122"/>
                </a:rPr>
                <a:t>输入文本内容</a:t>
              </a:r>
            </a:p>
          </p:txBody>
        </p:sp>
        <p:sp>
          <p:nvSpPr>
            <p:cNvPr id="896" name="矩形 895"/>
            <p:cNvSpPr/>
            <p:nvPr/>
          </p:nvSpPr>
          <p:spPr>
            <a:xfrm>
              <a:off x="564664" y="4373774"/>
              <a:ext cx="2330313" cy="588944"/>
            </a:xfrm>
            <a:prstGeom prst="rect">
              <a:avLst/>
            </a:prstGeom>
          </p:spPr>
          <p:txBody>
            <a:bodyPr wrap="square">
              <a:spAutoFit/>
            </a:bodyPr>
            <a:lstStyle/>
            <a:p>
              <a:pPr marL="0" marR="0" lvl="0" indent="0" algn="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rPr>
                <a:t>蹉跎的岁月，死去或离去的人们，无可追回的懊悔。</a:t>
              </a:r>
              <a:endParaRPr kumimoji="0" lang="en-US" altLang="zh-CN" sz="1400" b="0" i="0" u="none" strike="noStrike" kern="0" cap="none" spc="0" normalizeH="0" baseline="0" noProof="0" dirty="0">
                <a:ln>
                  <a:noFill/>
                </a:ln>
                <a:solidFill>
                  <a:prstClr val="black">
                    <a:lumMod val="75000"/>
                    <a:lumOff val="25000"/>
                  </a:prstClr>
                </a:solidFill>
                <a:effectLst/>
                <a:uLnTx/>
                <a:uFillTx/>
                <a:latin typeface="微软雅黑 Light" panose="020B0502040204020203" pitchFamily="34" charset="-122"/>
                <a:ea typeface="微软雅黑 Light" panose="020B0502040204020203"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30"/>
                                        </p:tgtEl>
                                        <p:attrNameLst>
                                          <p:attrName>style.visibility</p:attrName>
                                        </p:attrNameLst>
                                      </p:cBhvr>
                                      <p:to>
                                        <p:strVal val="visible"/>
                                      </p:to>
                                    </p:set>
                                    <p:animEffect transition="in" filter="fade">
                                      <p:cBhvr>
                                        <p:cTn id="7" dur="1900"/>
                                        <p:tgtEl>
                                          <p:spTgt spid="730"/>
                                        </p:tgtEl>
                                      </p:cBhvr>
                                    </p:animEffect>
                                  </p:childTnLst>
                                </p:cTn>
                              </p:par>
                              <p:par>
                                <p:cTn id="8" presetID="22" presetClass="entr" presetSubtype="8" fill="hold" nodeType="withEffect">
                                  <p:stCondLst>
                                    <p:cond delay="0"/>
                                  </p:stCondLst>
                                  <p:childTnLst>
                                    <p:set>
                                      <p:cBhvr>
                                        <p:cTn id="9" dur="1" fill="hold">
                                          <p:stCondLst>
                                            <p:cond delay="0"/>
                                          </p:stCondLst>
                                        </p:cTn>
                                        <p:tgtEl>
                                          <p:spTgt spid="876"/>
                                        </p:tgtEl>
                                        <p:attrNameLst>
                                          <p:attrName>style.visibility</p:attrName>
                                        </p:attrNameLst>
                                      </p:cBhvr>
                                      <p:to>
                                        <p:strVal val="visible"/>
                                      </p:to>
                                    </p:set>
                                    <p:animEffect transition="in" filter="wipe(left)">
                                      <p:cBhvr>
                                        <p:cTn id="10" dur="500"/>
                                        <p:tgtEl>
                                          <p:spTgt spid="876"/>
                                        </p:tgtEl>
                                      </p:cBhvr>
                                    </p:animEffect>
                                  </p:childTnLst>
                                </p:cTn>
                              </p:par>
                              <p:par>
                                <p:cTn id="11" presetID="22" presetClass="entr" presetSubtype="8" fill="hold" nodeType="withEffect">
                                  <p:stCondLst>
                                    <p:cond delay="500"/>
                                  </p:stCondLst>
                                  <p:childTnLst>
                                    <p:set>
                                      <p:cBhvr>
                                        <p:cTn id="12" dur="1" fill="hold">
                                          <p:stCondLst>
                                            <p:cond delay="0"/>
                                          </p:stCondLst>
                                        </p:cTn>
                                        <p:tgtEl>
                                          <p:spTgt spid="881"/>
                                        </p:tgtEl>
                                        <p:attrNameLst>
                                          <p:attrName>style.visibility</p:attrName>
                                        </p:attrNameLst>
                                      </p:cBhvr>
                                      <p:to>
                                        <p:strVal val="visible"/>
                                      </p:to>
                                    </p:set>
                                    <p:animEffect transition="in" filter="wipe(left)">
                                      <p:cBhvr>
                                        <p:cTn id="13" dur="500"/>
                                        <p:tgtEl>
                                          <p:spTgt spid="881"/>
                                        </p:tgtEl>
                                      </p:cBhvr>
                                    </p:animEffect>
                                  </p:childTnLst>
                                </p:cTn>
                              </p:par>
                              <p:par>
                                <p:cTn id="14" presetID="22" presetClass="entr" presetSubtype="2" fill="hold" nodeType="withEffect">
                                  <p:stCondLst>
                                    <p:cond delay="900"/>
                                  </p:stCondLst>
                                  <p:childTnLst>
                                    <p:set>
                                      <p:cBhvr>
                                        <p:cTn id="15" dur="1" fill="hold">
                                          <p:stCondLst>
                                            <p:cond delay="0"/>
                                          </p:stCondLst>
                                        </p:cTn>
                                        <p:tgtEl>
                                          <p:spTgt spid="887"/>
                                        </p:tgtEl>
                                        <p:attrNameLst>
                                          <p:attrName>style.visibility</p:attrName>
                                        </p:attrNameLst>
                                      </p:cBhvr>
                                      <p:to>
                                        <p:strVal val="visible"/>
                                      </p:to>
                                    </p:set>
                                    <p:animEffect transition="in" filter="wipe(right)">
                                      <p:cBhvr>
                                        <p:cTn id="16" dur="500"/>
                                        <p:tgtEl>
                                          <p:spTgt spid="887"/>
                                        </p:tgtEl>
                                      </p:cBhvr>
                                    </p:animEffect>
                                  </p:childTnLst>
                                </p:cTn>
                              </p:par>
                              <p:par>
                                <p:cTn id="17" presetID="22" presetClass="entr" presetSubtype="2" fill="hold" nodeType="withEffect">
                                  <p:stCondLst>
                                    <p:cond delay="1300"/>
                                  </p:stCondLst>
                                  <p:childTnLst>
                                    <p:set>
                                      <p:cBhvr>
                                        <p:cTn id="18" dur="1" fill="hold">
                                          <p:stCondLst>
                                            <p:cond delay="0"/>
                                          </p:stCondLst>
                                        </p:cTn>
                                        <p:tgtEl>
                                          <p:spTgt spid="892"/>
                                        </p:tgtEl>
                                        <p:attrNameLst>
                                          <p:attrName>style.visibility</p:attrName>
                                        </p:attrNameLst>
                                      </p:cBhvr>
                                      <p:to>
                                        <p:strVal val="visible"/>
                                      </p:to>
                                    </p:set>
                                    <p:animEffect transition="in" filter="wipe(right)">
                                      <p:cBhvr>
                                        <p:cTn id="19" dur="500"/>
                                        <p:tgtEl>
                                          <p:spTgt spid="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5">
            <a:extLst>
              <a:ext uri="{28A0092B-C50C-407E-A947-70E740481C1C}">
                <a14:useLocalDpi xmlns:a14="http://schemas.microsoft.com/office/drawing/2010/main" val="0"/>
              </a:ext>
            </a:extLst>
          </a:blip>
          <a:srcRect l="83861" t="-2049"/>
          <a:stretch>
            <a:fillRect/>
          </a:stretch>
        </p:blipFill>
        <p:spPr>
          <a:xfrm rot="17538079">
            <a:off x="134385" y="22581"/>
            <a:ext cx="1016906" cy="972532"/>
          </a:xfrm>
          <a:prstGeom prst="rect">
            <a:avLst/>
          </a:prstGeom>
        </p:spPr>
      </p:pic>
      <p:sp>
        <p:nvSpPr>
          <p:cNvPr id="9" name="文本框 8"/>
          <p:cNvSpPr txBox="1"/>
          <p:nvPr/>
        </p:nvSpPr>
        <p:spPr>
          <a:xfrm>
            <a:off x="1096993" y="278014"/>
            <a:ext cx="3120555" cy="461665"/>
          </a:xfrm>
          <a:prstGeom prst="rect">
            <a:avLst/>
          </a:prstGeom>
          <a:noFill/>
        </p:spPr>
        <p:txBody>
          <a:bodyPr wrap="square" rtlCol="0">
            <a:spAutoFit/>
          </a:bodyPr>
          <a:lstStyle/>
          <a:p>
            <a:pPr algn="dist"/>
            <a:r>
              <a:rPr lang="zh-CN" altLang="en-US" sz="2400" dirty="0">
                <a:solidFill>
                  <a:srgbClr val="4DA337"/>
                </a:solidFill>
                <a:latin typeface="微软雅黑 Light" panose="020B0502040204020203" pitchFamily="34" charset="-122"/>
                <a:ea typeface="微软雅黑 Light" panose="020B0502040204020203" pitchFamily="34" charset="-122"/>
              </a:rPr>
              <a:t>这里输入您的标题</a:t>
            </a:r>
          </a:p>
        </p:txBody>
      </p:sp>
      <p:pic>
        <p:nvPicPr>
          <p:cNvPr id="53" name="图片 5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flipH="1">
            <a:off x="9583762" y="4981658"/>
            <a:ext cx="2620497" cy="1874778"/>
          </a:xfrm>
          <a:prstGeom prst="rect">
            <a:avLst/>
          </a:prstGeom>
        </p:spPr>
      </p:pic>
      <p:grpSp>
        <p:nvGrpSpPr>
          <p:cNvPr id="172" name="组合 4"/>
          <p:cNvGrpSpPr/>
          <p:nvPr/>
        </p:nvGrpSpPr>
        <p:grpSpPr bwMode="auto">
          <a:xfrm>
            <a:off x="3871913" y="2638425"/>
            <a:ext cx="4448175" cy="2590800"/>
            <a:chOff x="4692650" y="1927225"/>
            <a:chExt cx="2714625" cy="4293500"/>
          </a:xfrm>
        </p:grpSpPr>
        <p:sp>
          <p:nvSpPr>
            <p:cNvPr id="173" name="MH_Other_1"/>
            <p:cNvSpPr/>
            <p:nvPr>
              <p:custDataLst>
                <p:tags r:id="rId1"/>
              </p:custDataLst>
            </p:nvPr>
          </p:nvSpPr>
          <p:spPr>
            <a:xfrm>
              <a:off x="4896433" y="5351566"/>
              <a:ext cx="2297598" cy="869159"/>
            </a:xfrm>
            <a:prstGeom prst="ellipse">
              <a:avLst/>
            </a:prstGeom>
            <a:gradFill flip="none" rotWithShape="1">
              <a:gsLst>
                <a:gs pos="15000">
                  <a:srgbClr val="333333">
                    <a:alpha val="52000"/>
                  </a:srgbClr>
                </a:gs>
                <a:gs pos="100000">
                  <a:srgbClr val="333333">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174" name="MH_Other_2"/>
            <p:cNvSpPr/>
            <p:nvPr>
              <p:custDataLst>
                <p:tags r:id="rId2"/>
              </p:custDataLst>
            </p:nvPr>
          </p:nvSpPr>
          <p:spPr>
            <a:xfrm>
              <a:off x="6047056" y="1927225"/>
              <a:ext cx="604542" cy="1183869"/>
            </a:xfrm>
            <a:custGeom>
              <a:avLst/>
              <a:gdLst>
                <a:gd name="connsiteX0" fmla="*/ 2381 w 733425"/>
                <a:gd name="connsiteY0" fmla="*/ 0 h 1434603"/>
                <a:gd name="connsiteX1" fmla="*/ 733425 w 733425"/>
                <a:gd name="connsiteY1" fmla="*/ 383266 h 1434603"/>
                <a:gd name="connsiteX2" fmla="*/ 733425 w 733425"/>
                <a:gd name="connsiteY2" fmla="*/ 1434603 h 1434603"/>
                <a:gd name="connsiteX3" fmla="*/ 0 w 733425"/>
                <a:gd name="connsiteY3" fmla="*/ 1235868 h 1434603"/>
                <a:gd name="connsiteX4" fmla="*/ 2381 w 733425"/>
                <a:gd name="connsiteY4" fmla="*/ 0 h 1434603"/>
                <a:gd name="connsiteX0-1" fmla="*/ 105 w 735912"/>
                <a:gd name="connsiteY0-2" fmla="*/ 0 h 1436984"/>
                <a:gd name="connsiteX1-3" fmla="*/ 735912 w 735912"/>
                <a:gd name="connsiteY1-4" fmla="*/ 385647 h 1436984"/>
                <a:gd name="connsiteX2-5" fmla="*/ 735912 w 735912"/>
                <a:gd name="connsiteY2-6" fmla="*/ 1436984 h 1436984"/>
                <a:gd name="connsiteX3-7" fmla="*/ 2487 w 735912"/>
                <a:gd name="connsiteY3-8" fmla="*/ 1238249 h 1436984"/>
                <a:gd name="connsiteX4-9" fmla="*/ 105 w 735912"/>
                <a:gd name="connsiteY4-10" fmla="*/ 0 h 14369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35912" h="1436984">
                  <a:moveTo>
                    <a:pt x="105" y="0"/>
                  </a:moveTo>
                  <a:lnTo>
                    <a:pt x="735912" y="385647"/>
                  </a:lnTo>
                  <a:lnTo>
                    <a:pt x="735912" y="1436984"/>
                  </a:lnTo>
                  <a:lnTo>
                    <a:pt x="2487" y="1238249"/>
                  </a:lnTo>
                  <a:cubicBezTo>
                    <a:pt x="3281" y="826293"/>
                    <a:pt x="-689" y="411956"/>
                    <a:pt x="105" y="0"/>
                  </a:cubicBezTo>
                  <a:close/>
                </a:path>
              </a:pathLst>
            </a:custGeom>
            <a:solidFill>
              <a:srgbClr val="7FC4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01</a:t>
              </a:r>
              <a:endParaRPr lang="zh-CN" altLang="en-US" sz="28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sp>
          <p:nvSpPr>
            <p:cNvPr id="175" name="MH_Other_3"/>
            <p:cNvSpPr/>
            <p:nvPr>
              <p:custDataLst>
                <p:tags r:id="rId3"/>
              </p:custDataLst>
            </p:nvPr>
          </p:nvSpPr>
          <p:spPr>
            <a:xfrm>
              <a:off x="6048025" y="2940092"/>
              <a:ext cx="603573" cy="1028650"/>
            </a:xfrm>
            <a:custGeom>
              <a:avLst/>
              <a:gdLst>
                <a:gd name="connsiteX0" fmla="*/ 0 w 733425"/>
                <a:gd name="connsiteY0" fmla="*/ 0 h 1250156"/>
                <a:gd name="connsiteX1" fmla="*/ 733425 w 733425"/>
                <a:gd name="connsiteY1" fmla="*/ 195262 h 1250156"/>
                <a:gd name="connsiteX2" fmla="*/ 733425 w 733425"/>
                <a:gd name="connsiteY2" fmla="*/ 1250156 h 1250156"/>
                <a:gd name="connsiteX3" fmla="*/ 0 w 733425"/>
                <a:gd name="connsiteY3" fmla="*/ 1245393 h 1250156"/>
                <a:gd name="connsiteX4" fmla="*/ 0 w 733425"/>
                <a:gd name="connsiteY4" fmla="*/ 0 h 1250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25" h="1250156">
                  <a:moveTo>
                    <a:pt x="0" y="0"/>
                  </a:moveTo>
                  <a:lnTo>
                    <a:pt x="733425" y="195262"/>
                  </a:lnTo>
                  <a:lnTo>
                    <a:pt x="733425" y="1250156"/>
                  </a:lnTo>
                  <a:lnTo>
                    <a:pt x="0" y="12453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176" name="MH_Other_4"/>
            <p:cNvSpPr/>
            <p:nvPr>
              <p:custDataLst>
                <p:tags r:id="rId4"/>
              </p:custDataLst>
            </p:nvPr>
          </p:nvSpPr>
          <p:spPr>
            <a:xfrm>
              <a:off x="6048025" y="3966112"/>
              <a:ext cx="603573" cy="1020759"/>
            </a:xfrm>
            <a:custGeom>
              <a:avLst/>
              <a:gdLst>
                <a:gd name="connsiteX0" fmla="*/ 0 w 733425"/>
                <a:gd name="connsiteY0" fmla="*/ 0 h 1240631"/>
                <a:gd name="connsiteX1" fmla="*/ 733425 w 733425"/>
                <a:gd name="connsiteY1" fmla="*/ 2381 h 1240631"/>
                <a:gd name="connsiteX2" fmla="*/ 733425 w 733425"/>
                <a:gd name="connsiteY2" fmla="*/ 1047750 h 1240631"/>
                <a:gd name="connsiteX3" fmla="*/ 0 w 733425"/>
                <a:gd name="connsiteY3" fmla="*/ 1240631 h 1240631"/>
                <a:gd name="connsiteX4" fmla="*/ 0 w 733425"/>
                <a:gd name="connsiteY4" fmla="*/ 0 h 1240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25" h="1240631">
                  <a:moveTo>
                    <a:pt x="0" y="0"/>
                  </a:moveTo>
                  <a:lnTo>
                    <a:pt x="733425" y="2381"/>
                  </a:lnTo>
                  <a:lnTo>
                    <a:pt x="733425" y="1047750"/>
                  </a:lnTo>
                  <a:lnTo>
                    <a:pt x="0" y="1240631"/>
                  </a:lnTo>
                  <a:lnTo>
                    <a:pt x="0" y="0"/>
                  </a:lnTo>
                  <a:close/>
                </a:path>
              </a:pathLst>
            </a:custGeom>
            <a:solidFill>
              <a:srgbClr val="7FC4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03</a:t>
              </a:r>
              <a:endParaRPr lang="zh-CN" altLang="en-US" sz="280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sp>
          <p:nvSpPr>
            <p:cNvPr id="177" name="MH_Other_5"/>
            <p:cNvSpPr/>
            <p:nvPr>
              <p:custDataLst>
                <p:tags r:id="rId5"/>
              </p:custDataLst>
            </p:nvPr>
          </p:nvSpPr>
          <p:spPr>
            <a:xfrm>
              <a:off x="6043181" y="4823760"/>
              <a:ext cx="608417" cy="1183869"/>
            </a:xfrm>
            <a:custGeom>
              <a:avLst/>
              <a:gdLst>
                <a:gd name="connsiteX0" fmla="*/ 731044 w 731044"/>
                <a:gd name="connsiteY0" fmla="*/ 0 h 1438275"/>
                <a:gd name="connsiteX1" fmla="*/ 731044 w 731044"/>
                <a:gd name="connsiteY1" fmla="*/ 1057275 h 1438275"/>
                <a:gd name="connsiteX2" fmla="*/ 0 w 731044"/>
                <a:gd name="connsiteY2" fmla="*/ 1438275 h 1438275"/>
                <a:gd name="connsiteX3" fmla="*/ 0 w 731044"/>
                <a:gd name="connsiteY3" fmla="*/ 197644 h 1438275"/>
                <a:gd name="connsiteX4" fmla="*/ 731044 w 731044"/>
                <a:gd name="connsiteY4" fmla="*/ 0 h 1438275"/>
                <a:gd name="connsiteX0-1" fmla="*/ 738761 w 738761"/>
                <a:gd name="connsiteY0-2" fmla="*/ 0 h 1438275"/>
                <a:gd name="connsiteX1-3" fmla="*/ 738761 w 738761"/>
                <a:gd name="connsiteY1-4" fmla="*/ 1057275 h 1438275"/>
                <a:gd name="connsiteX2-5" fmla="*/ 7717 w 738761"/>
                <a:gd name="connsiteY2-6" fmla="*/ 1438275 h 1438275"/>
                <a:gd name="connsiteX3-7" fmla="*/ 0 w 738761"/>
                <a:gd name="connsiteY3-8" fmla="*/ 197645 h 1438275"/>
                <a:gd name="connsiteX4-9" fmla="*/ 738761 w 738761"/>
                <a:gd name="connsiteY4-10" fmla="*/ 0 h 14382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38761" h="1438275">
                  <a:moveTo>
                    <a:pt x="738761" y="0"/>
                  </a:moveTo>
                  <a:lnTo>
                    <a:pt x="738761" y="1057275"/>
                  </a:lnTo>
                  <a:lnTo>
                    <a:pt x="7717" y="1438275"/>
                  </a:lnTo>
                  <a:cubicBezTo>
                    <a:pt x="5145" y="1024732"/>
                    <a:pt x="2572" y="611188"/>
                    <a:pt x="0" y="197645"/>
                  </a:cubicBezTo>
                  <a:lnTo>
                    <a:pt x="73876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178" name="MH_Other_6"/>
            <p:cNvSpPr/>
            <p:nvPr>
              <p:custDataLst>
                <p:tags r:id="rId6"/>
              </p:custDataLst>
            </p:nvPr>
          </p:nvSpPr>
          <p:spPr>
            <a:xfrm flipH="1">
              <a:off x="5443483" y="1929857"/>
              <a:ext cx="603573" cy="1181238"/>
            </a:xfrm>
            <a:custGeom>
              <a:avLst/>
              <a:gdLst>
                <a:gd name="connsiteX0" fmla="*/ 2381 w 733425"/>
                <a:gd name="connsiteY0" fmla="*/ 0 h 1434603"/>
                <a:gd name="connsiteX1" fmla="*/ 733425 w 733425"/>
                <a:gd name="connsiteY1" fmla="*/ 383266 h 1434603"/>
                <a:gd name="connsiteX2" fmla="*/ 733425 w 733425"/>
                <a:gd name="connsiteY2" fmla="*/ 1434603 h 1434603"/>
                <a:gd name="connsiteX3" fmla="*/ 0 w 733425"/>
                <a:gd name="connsiteY3" fmla="*/ 1235868 h 1434603"/>
                <a:gd name="connsiteX4" fmla="*/ 2381 w 733425"/>
                <a:gd name="connsiteY4" fmla="*/ 0 h 1434603"/>
                <a:gd name="connsiteX0-1" fmla="*/ 229 w 733654"/>
                <a:gd name="connsiteY0-2" fmla="*/ 0 h 1434603"/>
                <a:gd name="connsiteX1-3" fmla="*/ 733654 w 733654"/>
                <a:gd name="connsiteY1-4" fmla="*/ 383266 h 1434603"/>
                <a:gd name="connsiteX2-5" fmla="*/ 733654 w 733654"/>
                <a:gd name="connsiteY2-6" fmla="*/ 1434603 h 1434603"/>
                <a:gd name="connsiteX3-7" fmla="*/ 229 w 733654"/>
                <a:gd name="connsiteY3-8" fmla="*/ 1235868 h 1434603"/>
                <a:gd name="connsiteX4-9" fmla="*/ 229 w 733654"/>
                <a:gd name="connsiteY4-10" fmla="*/ 0 h 143460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33654" h="1434603">
                  <a:moveTo>
                    <a:pt x="229" y="0"/>
                  </a:moveTo>
                  <a:lnTo>
                    <a:pt x="733654" y="383266"/>
                  </a:lnTo>
                  <a:lnTo>
                    <a:pt x="733654" y="1434603"/>
                  </a:lnTo>
                  <a:lnTo>
                    <a:pt x="229" y="1235868"/>
                  </a:lnTo>
                  <a:cubicBezTo>
                    <a:pt x="1023" y="823912"/>
                    <a:pt x="-565" y="411956"/>
                    <a:pt x="2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179" name="MH_Other_7"/>
            <p:cNvSpPr/>
            <p:nvPr>
              <p:custDataLst>
                <p:tags r:id="rId7"/>
              </p:custDataLst>
            </p:nvPr>
          </p:nvSpPr>
          <p:spPr>
            <a:xfrm flipH="1">
              <a:off x="5443483" y="2940092"/>
              <a:ext cx="603573" cy="1028650"/>
            </a:xfrm>
            <a:custGeom>
              <a:avLst/>
              <a:gdLst>
                <a:gd name="connsiteX0" fmla="*/ 0 w 733425"/>
                <a:gd name="connsiteY0" fmla="*/ 0 h 1250156"/>
                <a:gd name="connsiteX1" fmla="*/ 733425 w 733425"/>
                <a:gd name="connsiteY1" fmla="*/ 195262 h 1250156"/>
                <a:gd name="connsiteX2" fmla="*/ 733425 w 733425"/>
                <a:gd name="connsiteY2" fmla="*/ 1250156 h 1250156"/>
                <a:gd name="connsiteX3" fmla="*/ 0 w 733425"/>
                <a:gd name="connsiteY3" fmla="*/ 1245393 h 1250156"/>
                <a:gd name="connsiteX4" fmla="*/ 0 w 733425"/>
                <a:gd name="connsiteY4" fmla="*/ 0 h 1250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25" h="1250156">
                  <a:moveTo>
                    <a:pt x="0" y="0"/>
                  </a:moveTo>
                  <a:lnTo>
                    <a:pt x="733425" y="195262"/>
                  </a:lnTo>
                  <a:lnTo>
                    <a:pt x="733425" y="1250156"/>
                  </a:lnTo>
                  <a:lnTo>
                    <a:pt x="0" y="1245393"/>
                  </a:lnTo>
                  <a:lnTo>
                    <a:pt x="0" y="0"/>
                  </a:lnTo>
                  <a:close/>
                </a:path>
              </a:pathLst>
            </a:custGeom>
            <a:solidFill>
              <a:srgbClr val="539F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02</a:t>
              </a:r>
              <a:endParaRPr lang="zh-CN" altLang="en-US" sz="280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sp>
          <p:nvSpPr>
            <p:cNvPr id="180" name="MH_Other_8"/>
            <p:cNvSpPr/>
            <p:nvPr>
              <p:custDataLst>
                <p:tags r:id="rId8"/>
              </p:custDataLst>
            </p:nvPr>
          </p:nvSpPr>
          <p:spPr>
            <a:xfrm flipH="1">
              <a:off x="5443483" y="3966112"/>
              <a:ext cx="603573" cy="1020759"/>
            </a:xfrm>
            <a:custGeom>
              <a:avLst/>
              <a:gdLst>
                <a:gd name="connsiteX0" fmla="*/ 0 w 733425"/>
                <a:gd name="connsiteY0" fmla="*/ 0 h 1240631"/>
                <a:gd name="connsiteX1" fmla="*/ 733425 w 733425"/>
                <a:gd name="connsiteY1" fmla="*/ 2381 h 1240631"/>
                <a:gd name="connsiteX2" fmla="*/ 733425 w 733425"/>
                <a:gd name="connsiteY2" fmla="*/ 1047750 h 1240631"/>
                <a:gd name="connsiteX3" fmla="*/ 0 w 733425"/>
                <a:gd name="connsiteY3" fmla="*/ 1240631 h 1240631"/>
                <a:gd name="connsiteX4" fmla="*/ 0 w 733425"/>
                <a:gd name="connsiteY4" fmla="*/ 0 h 1240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25" h="1240631">
                  <a:moveTo>
                    <a:pt x="0" y="0"/>
                  </a:moveTo>
                  <a:lnTo>
                    <a:pt x="733425" y="2381"/>
                  </a:lnTo>
                  <a:lnTo>
                    <a:pt x="733425" y="1047750"/>
                  </a:lnTo>
                  <a:lnTo>
                    <a:pt x="0" y="1240631"/>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181" name="MH_Other_9"/>
            <p:cNvSpPr/>
            <p:nvPr>
              <p:custDataLst>
                <p:tags r:id="rId9"/>
              </p:custDataLst>
            </p:nvPr>
          </p:nvSpPr>
          <p:spPr>
            <a:xfrm flipH="1">
              <a:off x="5443483" y="4823760"/>
              <a:ext cx="608417" cy="1183869"/>
            </a:xfrm>
            <a:custGeom>
              <a:avLst/>
              <a:gdLst>
                <a:gd name="connsiteX0" fmla="*/ 731044 w 731044"/>
                <a:gd name="connsiteY0" fmla="*/ 0 h 1438275"/>
                <a:gd name="connsiteX1" fmla="*/ 731044 w 731044"/>
                <a:gd name="connsiteY1" fmla="*/ 1057275 h 1438275"/>
                <a:gd name="connsiteX2" fmla="*/ 0 w 731044"/>
                <a:gd name="connsiteY2" fmla="*/ 1438275 h 1438275"/>
                <a:gd name="connsiteX3" fmla="*/ 0 w 731044"/>
                <a:gd name="connsiteY3" fmla="*/ 197644 h 1438275"/>
                <a:gd name="connsiteX4" fmla="*/ 731044 w 731044"/>
                <a:gd name="connsiteY4" fmla="*/ 0 h 1438275"/>
                <a:gd name="connsiteX0-1" fmla="*/ 738761 w 738761"/>
                <a:gd name="connsiteY0-2" fmla="*/ 0 h 1438275"/>
                <a:gd name="connsiteX1-3" fmla="*/ 738761 w 738761"/>
                <a:gd name="connsiteY1-4" fmla="*/ 1057275 h 1438275"/>
                <a:gd name="connsiteX2-5" fmla="*/ 7717 w 738761"/>
                <a:gd name="connsiteY2-6" fmla="*/ 1438275 h 1438275"/>
                <a:gd name="connsiteX3-7" fmla="*/ 0 w 738761"/>
                <a:gd name="connsiteY3-8" fmla="*/ 189928 h 1438275"/>
                <a:gd name="connsiteX4-9" fmla="*/ 738761 w 738761"/>
                <a:gd name="connsiteY4-10" fmla="*/ 0 h 14382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38761" h="1438275">
                  <a:moveTo>
                    <a:pt x="738761" y="0"/>
                  </a:moveTo>
                  <a:lnTo>
                    <a:pt x="738761" y="1057275"/>
                  </a:lnTo>
                  <a:lnTo>
                    <a:pt x="7717" y="1438275"/>
                  </a:lnTo>
                  <a:cubicBezTo>
                    <a:pt x="5145" y="1022159"/>
                    <a:pt x="2572" y="606044"/>
                    <a:pt x="0" y="189928"/>
                  </a:cubicBezTo>
                  <a:lnTo>
                    <a:pt x="738761" y="0"/>
                  </a:lnTo>
                  <a:close/>
                </a:path>
              </a:pathLst>
            </a:custGeom>
            <a:solidFill>
              <a:srgbClr val="539F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04</a:t>
              </a:r>
              <a:endParaRPr lang="zh-CN" altLang="en-US" sz="280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sp>
          <p:nvSpPr>
            <p:cNvPr id="182" name="MH_Other_10"/>
            <p:cNvSpPr/>
            <p:nvPr>
              <p:custDataLst>
                <p:tags r:id="rId10"/>
              </p:custDataLst>
            </p:nvPr>
          </p:nvSpPr>
          <p:spPr>
            <a:xfrm>
              <a:off x="6569248" y="2437604"/>
              <a:ext cx="838027" cy="420931"/>
            </a:xfrm>
            <a:custGeom>
              <a:avLst/>
              <a:gdLst>
                <a:gd name="connsiteX0" fmla="*/ 0 w 838200"/>
                <a:gd name="connsiteY0" fmla="*/ 419100 h 419100"/>
                <a:gd name="connsiteX1" fmla="*/ 419100 w 838200"/>
                <a:gd name="connsiteY1" fmla="*/ 0 h 419100"/>
                <a:gd name="connsiteX2" fmla="*/ 838200 w 838200"/>
                <a:gd name="connsiteY2" fmla="*/ 0 h 419100"/>
              </a:gdLst>
              <a:ahLst/>
              <a:cxnLst>
                <a:cxn ang="0">
                  <a:pos x="connsiteX0" y="connsiteY0"/>
                </a:cxn>
                <a:cxn ang="0">
                  <a:pos x="connsiteX1" y="connsiteY1"/>
                </a:cxn>
                <a:cxn ang="0">
                  <a:pos x="connsiteX2" y="connsiteY2"/>
                </a:cxn>
              </a:cxnLst>
              <a:rect l="l" t="t" r="r" b="b"/>
              <a:pathLst>
                <a:path w="838200" h="419100">
                  <a:moveTo>
                    <a:pt x="0" y="419100"/>
                  </a:moveTo>
                  <a:lnTo>
                    <a:pt x="419100" y="0"/>
                  </a:lnTo>
                  <a:lnTo>
                    <a:pt x="838200" y="0"/>
                  </a:lnTo>
                </a:path>
              </a:pathLst>
            </a:custGeom>
            <a:noFill/>
            <a:ln>
              <a:solidFill>
                <a:srgbClr val="B2B2B2"/>
              </a:solidFill>
              <a:prstDash val="dash"/>
              <a:tailEnd w="sm"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3" name="MH_Other_11"/>
            <p:cNvSpPr/>
            <p:nvPr>
              <p:custDataLst>
                <p:tags r:id="rId11"/>
              </p:custDataLst>
            </p:nvPr>
          </p:nvSpPr>
          <p:spPr>
            <a:xfrm>
              <a:off x="6569248" y="4289702"/>
              <a:ext cx="838027" cy="418301"/>
            </a:xfrm>
            <a:custGeom>
              <a:avLst/>
              <a:gdLst>
                <a:gd name="connsiteX0" fmla="*/ 0 w 838200"/>
                <a:gd name="connsiteY0" fmla="*/ 419100 h 419100"/>
                <a:gd name="connsiteX1" fmla="*/ 419100 w 838200"/>
                <a:gd name="connsiteY1" fmla="*/ 0 h 419100"/>
                <a:gd name="connsiteX2" fmla="*/ 838200 w 838200"/>
                <a:gd name="connsiteY2" fmla="*/ 0 h 419100"/>
              </a:gdLst>
              <a:ahLst/>
              <a:cxnLst>
                <a:cxn ang="0">
                  <a:pos x="connsiteX0" y="connsiteY0"/>
                </a:cxn>
                <a:cxn ang="0">
                  <a:pos x="connsiteX1" y="connsiteY1"/>
                </a:cxn>
                <a:cxn ang="0">
                  <a:pos x="connsiteX2" y="connsiteY2"/>
                </a:cxn>
              </a:cxnLst>
              <a:rect l="l" t="t" r="r" b="b"/>
              <a:pathLst>
                <a:path w="838200" h="419100">
                  <a:moveTo>
                    <a:pt x="0" y="419100"/>
                  </a:moveTo>
                  <a:lnTo>
                    <a:pt x="419100" y="0"/>
                  </a:lnTo>
                  <a:lnTo>
                    <a:pt x="838200" y="0"/>
                  </a:lnTo>
                </a:path>
              </a:pathLst>
            </a:custGeom>
            <a:noFill/>
            <a:ln>
              <a:solidFill>
                <a:srgbClr val="B2B2B2"/>
              </a:solidFill>
              <a:prstDash val="dash"/>
              <a:tailEnd w="sm"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4" name="MH_Other_12"/>
            <p:cNvSpPr/>
            <p:nvPr>
              <p:custDataLst>
                <p:tags r:id="rId12"/>
              </p:custDataLst>
            </p:nvPr>
          </p:nvSpPr>
          <p:spPr>
            <a:xfrm flipH="1">
              <a:off x="4692650" y="3329453"/>
              <a:ext cx="838026" cy="420931"/>
            </a:xfrm>
            <a:custGeom>
              <a:avLst/>
              <a:gdLst>
                <a:gd name="connsiteX0" fmla="*/ 0 w 838200"/>
                <a:gd name="connsiteY0" fmla="*/ 419100 h 419100"/>
                <a:gd name="connsiteX1" fmla="*/ 419100 w 838200"/>
                <a:gd name="connsiteY1" fmla="*/ 0 h 419100"/>
                <a:gd name="connsiteX2" fmla="*/ 838200 w 838200"/>
                <a:gd name="connsiteY2" fmla="*/ 0 h 419100"/>
              </a:gdLst>
              <a:ahLst/>
              <a:cxnLst>
                <a:cxn ang="0">
                  <a:pos x="connsiteX0" y="connsiteY0"/>
                </a:cxn>
                <a:cxn ang="0">
                  <a:pos x="connsiteX1" y="connsiteY1"/>
                </a:cxn>
                <a:cxn ang="0">
                  <a:pos x="connsiteX2" y="connsiteY2"/>
                </a:cxn>
              </a:cxnLst>
              <a:rect l="l" t="t" r="r" b="b"/>
              <a:pathLst>
                <a:path w="838200" h="419100">
                  <a:moveTo>
                    <a:pt x="0" y="419100"/>
                  </a:moveTo>
                  <a:lnTo>
                    <a:pt x="419100" y="0"/>
                  </a:lnTo>
                  <a:lnTo>
                    <a:pt x="838200" y="0"/>
                  </a:lnTo>
                </a:path>
              </a:pathLst>
            </a:custGeom>
            <a:noFill/>
            <a:ln>
              <a:solidFill>
                <a:srgbClr val="B2B2B2"/>
              </a:solidFill>
              <a:prstDash val="dash"/>
              <a:tailEnd w="sm"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5" name="MH_Other_13"/>
            <p:cNvSpPr/>
            <p:nvPr>
              <p:custDataLst>
                <p:tags r:id="rId13"/>
              </p:custDataLst>
            </p:nvPr>
          </p:nvSpPr>
          <p:spPr>
            <a:xfrm flipH="1">
              <a:off x="4692650" y="5178920"/>
              <a:ext cx="838026" cy="420931"/>
            </a:xfrm>
            <a:custGeom>
              <a:avLst/>
              <a:gdLst>
                <a:gd name="connsiteX0" fmla="*/ 0 w 838200"/>
                <a:gd name="connsiteY0" fmla="*/ 419100 h 419100"/>
                <a:gd name="connsiteX1" fmla="*/ 419100 w 838200"/>
                <a:gd name="connsiteY1" fmla="*/ 0 h 419100"/>
                <a:gd name="connsiteX2" fmla="*/ 838200 w 838200"/>
                <a:gd name="connsiteY2" fmla="*/ 0 h 419100"/>
              </a:gdLst>
              <a:ahLst/>
              <a:cxnLst>
                <a:cxn ang="0">
                  <a:pos x="connsiteX0" y="connsiteY0"/>
                </a:cxn>
                <a:cxn ang="0">
                  <a:pos x="connsiteX1" y="connsiteY1"/>
                </a:cxn>
                <a:cxn ang="0">
                  <a:pos x="connsiteX2" y="connsiteY2"/>
                </a:cxn>
              </a:cxnLst>
              <a:rect l="l" t="t" r="r" b="b"/>
              <a:pathLst>
                <a:path w="838200" h="419100">
                  <a:moveTo>
                    <a:pt x="0" y="419100"/>
                  </a:moveTo>
                  <a:lnTo>
                    <a:pt x="419100" y="0"/>
                  </a:lnTo>
                  <a:lnTo>
                    <a:pt x="838200" y="0"/>
                  </a:lnTo>
                </a:path>
              </a:pathLst>
            </a:custGeom>
            <a:noFill/>
            <a:ln>
              <a:solidFill>
                <a:srgbClr val="B2B2B2"/>
              </a:solidFill>
              <a:prstDash val="dash"/>
              <a:tailEnd w="sm"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86" name="文本框 185"/>
          <p:cNvSpPr txBox="1"/>
          <p:nvPr/>
        </p:nvSpPr>
        <p:spPr>
          <a:xfrm>
            <a:off x="8320088" y="2615625"/>
            <a:ext cx="2652271" cy="584775"/>
          </a:xfrm>
          <a:prstGeom prst="rect">
            <a:avLst/>
          </a:prstGeom>
          <a:noFill/>
        </p:spPr>
        <p:txBody>
          <a:bodyPr wrap="square"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请在此处添加文字请在此处添加文字请在此处添加文字</a:t>
            </a:r>
          </a:p>
        </p:txBody>
      </p:sp>
      <p:sp>
        <p:nvSpPr>
          <p:cNvPr id="187" name="文本框 186"/>
          <p:cNvSpPr txBox="1"/>
          <p:nvPr/>
        </p:nvSpPr>
        <p:spPr>
          <a:xfrm>
            <a:off x="8332954" y="3868738"/>
            <a:ext cx="2652271" cy="584775"/>
          </a:xfrm>
          <a:prstGeom prst="rect">
            <a:avLst/>
          </a:prstGeom>
          <a:noFill/>
        </p:spPr>
        <p:txBody>
          <a:bodyPr wrap="square"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请在此处添加文字请在此处添加文字请在此处添加文字</a:t>
            </a:r>
          </a:p>
        </p:txBody>
      </p:sp>
      <p:sp>
        <p:nvSpPr>
          <p:cNvPr id="188" name="文本框 187"/>
          <p:cNvSpPr txBox="1"/>
          <p:nvPr/>
        </p:nvSpPr>
        <p:spPr>
          <a:xfrm>
            <a:off x="1294662" y="3156808"/>
            <a:ext cx="2652271" cy="584775"/>
          </a:xfrm>
          <a:prstGeom prst="rect">
            <a:avLst/>
          </a:prstGeom>
          <a:noFill/>
        </p:spPr>
        <p:txBody>
          <a:bodyPr wrap="square"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请在此处添加文字请在此处添加文字请在此处添加文字</a:t>
            </a:r>
          </a:p>
        </p:txBody>
      </p:sp>
      <p:sp>
        <p:nvSpPr>
          <p:cNvPr id="189" name="文本框 188"/>
          <p:cNvSpPr txBox="1"/>
          <p:nvPr/>
        </p:nvSpPr>
        <p:spPr>
          <a:xfrm>
            <a:off x="1307528" y="4409921"/>
            <a:ext cx="2652271" cy="584775"/>
          </a:xfrm>
          <a:prstGeom prst="rect">
            <a:avLst/>
          </a:prstGeom>
          <a:noFill/>
        </p:spPr>
        <p:txBody>
          <a:bodyPr wrap="square"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请在此处添加文字请在此处添加文字请在此处添加文字</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83861" t="-2049"/>
          <a:stretch>
            <a:fillRect/>
          </a:stretch>
        </p:blipFill>
        <p:spPr>
          <a:xfrm rot="17538079">
            <a:off x="134385" y="22581"/>
            <a:ext cx="1016906" cy="972532"/>
          </a:xfrm>
          <a:prstGeom prst="rect">
            <a:avLst/>
          </a:prstGeom>
        </p:spPr>
      </p:pic>
      <p:sp>
        <p:nvSpPr>
          <p:cNvPr id="9" name="文本框 8"/>
          <p:cNvSpPr txBox="1"/>
          <p:nvPr/>
        </p:nvSpPr>
        <p:spPr>
          <a:xfrm>
            <a:off x="1096993" y="278014"/>
            <a:ext cx="3120555" cy="461665"/>
          </a:xfrm>
          <a:prstGeom prst="rect">
            <a:avLst/>
          </a:prstGeom>
          <a:noFill/>
        </p:spPr>
        <p:txBody>
          <a:bodyPr wrap="square" rtlCol="0">
            <a:spAutoFit/>
          </a:bodyPr>
          <a:lstStyle/>
          <a:p>
            <a:pPr algn="dist"/>
            <a:r>
              <a:rPr lang="zh-CN" altLang="en-US" sz="2400" dirty="0">
                <a:solidFill>
                  <a:srgbClr val="4DA337"/>
                </a:solidFill>
                <a:latin typeface="微软雅黑 Light" panose="020B0502040204020203" pitchFamily="34" charset="-122"/>
                <a:ea typeface="微软雅黑 Light" panose="020B0502040204020203" pitchFamily="34" charset="-122"/>
              </a:rPr>
              <a:t>这里输入您的标题</a:t>
            </a:r>
          </a:p>
        </p:txBody>
      </p:sp>
      <p:pic>
        <p:nvPicPr>
          <p:cNvPr id="53" name="图片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583762" y="4981658"/>
            <a:ext cx="2620497" cy="1874778"/>
          </a:xfrm>
          <a:prstGeom prst="rect">
            <a:avLst/>
          </a:prstGeom>
        </p:spPr>
      </p:pic>
      <p:grpSp>
        <p:nvGrpSpPr>
          <p:cNvPr id="23" name="组合 22"/>
          <p:cNvGrpSpPr/>
          <p:nvPr/>
        </p:nvGrpSpPr>
        <p:grpSpPr>
          <a:xfrm>
            <a:off x="1577340" y="1879600"/>
            <a:ext cx="1689680" cy="1676400"/>
            <a:chOff x="797560" y="1739900"/>
            <a:chExt cx="2355311" cy="2336800"/>
          </a:xfrm>
        </p:grpSpPr>
        <p:sp>
          <p:nvSpPr>
            <p:cNvPr id="24" name="椭圆 23"/>
            <p:cNvSpPr/>
            <p:nvPr/>
          </p:nvSpPr>
          <p:spPr>
            <a:xfrm>
              <a:off x="797560" y="1739900"/>
              <a:ext cx="2336800" cy="2336800"/>
            </a:xfrm>
            <a:prstGeom prst="ellipse">
              <a:avLst/>
            </a:prstGeom>
            <a:solidFill>
              <a:srgbClr val="539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048558" y="1806363"/>
              <a:ext cx="2104313" cy="2104313"/>
            </a:xfrm>
            <a:prstGeom prst="ellips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6" name="直接连接符 25"/>
          <p:cNvCxnSpPr>
            <a:stCxn id="24" idx="5"/>
          </p:cNvCxnSpPr>
          <p:nvPr/>
        </p:nvCxnSpPr>
        <p:spPr>
          <a:xfrm>
            <a:off x="3008237" y="3310497"/>
            <a:ext cx="988499" cy="666926"/>
          </a:xfrm>
          <a:prstGeom prst="line">
            <a:avLst/>
          </a:prstGeom>
          <a:ln w="38100">
            <a:solidFill>
              <a:srgbClr val="539F1D"/>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5568949" y="2931335"/>
            <a:ext cx="1099473" cy="810030"/>
          </a:xfrm>
          <a:prstGeom prst="line">
            <a:avLst/>
          </a:prstGeom>
          <a:ln w="38100">
            <a:solidFill>
              <a:srgbClr val="539F1D"/>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37" idx="5"/>
          </p:cNvCxnSpPr>
          <p:nvPr/>
        </p:nvCxnSpPr>
        <p:spPr>
          <a:xfrm>
            <a:off x="8007896" y="3306632"/>
            <a:ext cx="921916" cy="755104"/>
          </a:xfrm>
          <a:prstGeom prst="line">
            <a:avLst/>
          </a:prstGeom>
          <a:ln w="38100">
            <a:solidFill>
              <a:srgbClr val="539F1D"/>
            </a:solidFill>
          </a:ln>
        </p:spPr>
        <p:style>
          <a:lnRef idx="1">
            <a:schemeClr val="accent1"/>
          </a:lnRef>
          <a:fillRef idx="0">
            <a:schemeClr val="accent1"/>
          </a:fillRef>
          <a:effectRef idx="0">
            <a:schemeClr val="accent1"/>
          </a:effectRef>
          <a:fontRef idx="minor">
            <a:schemeClr val="tx1"/>
          </a:fontRef>
        </p:style>
      </p:cxnSp>
      <p:sp>
        <p:nvSpPr>
          <p:cNvPr id="29" name="KSO_Shape"/>
          <p:cNvSpPr>
            <a:spLocks noChangeArrowheads="1"/>
          </p:cNvSpPr>
          <p:nvPr/>
        </p:nvSpPr>
        <p:spPr bwMode="auto">
          <a:xfrm>
            <a:off x="2126343" y="2420006"/>
            <a:ext cx="544286" cy="537031"/>
          </a:xfrm>
          <a:custGeom>
            <a:avLst/>
            <a:gdLst/>
            <a:ahLst/>
            <a:cxnLst/>
            <a:rect l="0" t="0" r="r" b="b"/>
            <a:pathLst>
              <a:path w="1622425" h="1601788">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rgbClr val="539F1D"/>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grpSp>
        <p:nvGrpSpPr>
          <p:cNvPr id="30" name="组合 29"/>
          <p:cNvGrpSpPr/>
          <p:nvPr/>
        </p:nvGrpSpPr>
        <p:grpSpPr>
          <a:xfrm>
            <a:off x="3778529" y="3297806"/>
            <a:ext cx="2133600" cy="2133600"/>
            <a:chOff x="797560" y="1739900"/>
            <a:chExt cx="2336800" cy="2336800"/>
          </a:xfrm>
        </p:grpSpPr>
        <p:sp>
          <p:nvSpPr>
            <p:cNvPr id="31" name="椭圆 30"/>
            <p:cNvSpPr/>
            <p:nvPr/>
          </p:nvSpPr>
          <p:spPr>
            <a:xfrm>
              <a:off x="797560" y="1739900"/>
              <a:ext cx="2336800" cy="2336800"/>
            </a:xfrm>
            <a:prstGeom prst="ellipse">
              <a:avLst/>
            </a:prstGeom>
            <a:solidFill>
              <a:srgbClr val="7FC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942340" y="1778770"/>
              <a:ext cx="2153150" cy="2153150"/>
            </a:xfrm>
            <a:prstGeom prst="ellipse">
              <a:avLst/>
            </a:prstGeom>
            <a:solidFill>
              <a:srgbClr val="FAFAFA"/>
            </a:solidFill>
            <a:ln>
              <a:solidFill>
                <a:srgbClr val="7FC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3" name="KSO_Shape"/>
          <p:cNvSpPr/>
          <p:nvPr/>
        </p:nvSpPr>
        <p:spPr bwMode="auto">
          <a:xfrm>
            <a:off x="4542413" y="3904735"/>
            <a:ext cx="826280" cy="710684"/>
          </a:xfrm>
          <a:custGeom>
            <a:avLst/>
            <a:gdLst/>
            <a:ahLst/>
            <a:cxnLst/>
            <a:rect l="0" t="0" r="r" b="b"/>
            <a:pathLst>
              <a:path w="1804988" h="1503362">
                <a:moveTo>
                  <a:pt x="754063" y="989012"/>
                </a:moveTo>
                <a:lnTo>
                  <a:pt x="760413" y="990167"/>
                </a:lnTo>
                <a:lnTo>
                  <a:pt x="757348" y="992187"/>
                </a:lnTo>
                <a:lnTo>
                  <a:pt x="754063" y="989012"/>
                </a:lnTo>
                <a:close/>
                <a:moveTo>
                  <a:pt x="112032" y="983614"/>
                </a:moveTo>
                <a:lnTo>
                  <a:pt x="108857" y="984976"/>
                </a:lnTo>
                <a:lnTo>
                  <a:pt x="105909" y="986111"/>
                </a:lnTo>
                <a:lnTo>
                  <a:pt x="99786" y="989516"/>
                </a:lnTo>
                <a:lnTo>
                  <a:pt x="93436" y="993601"/>
                </a:lnTo>
                <a:lnTo>
                  <a:pt x="87313" y="997914"/>
                </a:lnTo>
                <a:lnTo>
                  <a:pt x="81416" y="1003361"/>
                </a:lnTo>
                <a:lnTo>
                  <a:pt x="75293" y="1009262"/>
                </a:lnTo>
                <a:lnTo>
                  <a:pt x="69623" y="1015617"/>
                </a:lnTo>
                <a:lnTo>
                  <a:pt x="63954" y="1022653"/>
                </a:lnTo>
                <a:lnTo>
                  <a:pt x="58511" y="1029917"/>
                </a:lnTo>
                <a:lnTo>
                  <a:pt x="53522" y="1038088"/>
                </a:lnTo>
                <a:lnTo>
                  <a:pt x="48532" y="1046712"/>
                </a:lnTo>
                <a:lnTo>
                  <a:pt x="44223" y="1055564"/>
                </a:lnTo>
                <a:lnTo>
                  <a:pt x="40141" y="1065324"/>
                </a:lnTo>
                <a:lnTo>
                  <a:pt x="36513" y="1075311"/>
                </a:lnTo>
                <a:lnTo>
                  <a:pt x="33111" y="1085525"/>
                </a:lnTo>
                <a:lnTo>
                  <a:pt x="30616" y="1096419"/>
                </a:lnTo>
                <a:lnTo>
                  <a:pt x="29482" y="1101867"/>
                </a:lnTo>
                <a:lnTo>
                  <a:pt x="28575" y="1107541"/>
                </a:lnTo>
                <a:lnTo>
                  <a:pt x="27668" y="1113442"/>
                </a:lnTo>
                <a:lnTo>
                  <a:pt x="26761" y="1119343"/>
                </a:lnTo>
                <a:lnTo>
                  <a:pt x="26307" y="1125245"/>
                </a:lnTo>
                <a:lnTo>
                  <a:pt x="26080" y="1131146"/>
                </a:lnTo>
                <a:lnTo>
                  <a:pt x="25854" y="1137274"/>
                </a:lnTo>
                <a:lnTo>
                  <a:pt x="25854" y="1143402"/>
                </a:lnTo>
                <a:lnTo>
                  <a:pt x="25854" y="1149758"/>
                </a:lnTo>
                <a:lnTo>
                  <a:pt x="26080" y="1156113"/>
                </a:lnTo>
                <a:lnTo>
                  <a:pt x="26534" y="1162695"/>
                </a:lnTo>
                <a:lnTo>
                  <a:pt x="26988" y="1169050"/>
                </a:lnTo>
                <a:lnTo>
                  <a:pt x="28122" y="1175632"/>
                </a:lnTo>
                <a:lnTo>
                  <a:pt x="29029" y="1182215"/>
                </a:lnTo>
                <a:lnTo>
                  <a:pt x="30163" y="1189024"/>
                </a:lnTo>
                <a:lnTo>
                  <a:pt x="31750" y="1195606"/>
                </a:lnTo>
                <a:lnTo>
                  <a:pt x="33111" y="1202642"/>
                </a:lnTo>
                <a:lnTo>
                  <a:pt x="35379" y="1209224"/>
                </a:lnTo>
                <a:lnTo>
                  <a:pt x="37420" y="1216260"/>
                </a:lnTo>
                <a:lnTo>
                  <a:pt x="39688" y="1223296"/>
                </a:lnTo>
                <a:lnTo>
                  <a:pt x="41955" y="1230333"/>
                </a:lnTo>
                <a:lnTo>
                  <a:pt x="44677" y="1237369"/>
                </a:lnTo>
                <a:lnTo>
                  <a:pt x="47852" y="1244632"/>
                </a:lnTo>
                <a:lnTo>
                  <a:pt x="51027" y="1251895"/>
                </a:lnTo>
                <a:lnTo>
                  <a:pt x="54429" y="1258931"/>
                </a:lnTo>
                <a:lnTo>
                  <a:pt x="58284" y="1266194"/>
                </a:lnTo>
                <a:lnTo>
                  <a:pt x="62139" y="1273684"/>
                </a:lnTo>
                <a:lnTo>
                  <a:pt x="66448" y="1280720"/>
                </a:lnTo>
                <a:lnTo>
                  <a:pt x="70757" y="1288210"/>
                </a:lnTo>
                <a:lnTo>
                  <a:pt x="75747" y="1295700"/>
                </a:lnTo>
                <a:lnTo>
                  <a:pt x="80736" y="1302964"/>
                </a:lnTo>
                <a:lnTo>
                  <a:pt x="86179" y="1310454"/>
                </a:lnTo>
                <a:lnTo>
                  <a:pt x="81870" y="1297743"/>
                </a:lnTo>
                <a:lnTo>
                  <a:pt x="78014" y="1284806"/>
                </a:lnTo>
                <a:lnTo>
                  <a:pt x="74386" y="1272549"/>
                </a:lnTo>
                <a:lnTo>
                  <a:pt x="70984" y="1260066"/>
                </a:lnTo>
                <a:lnTo>
                  <a:pt x="68036" y="1247809"/>
                </a:lnTo>
                <a:lnTo>
                  <a:pt x="65314" y="1235780"/>
                </a:lnTo>
                <a:lnTo>
                  <a:pt x="62820" y="1223977"/>
                </a:lnTo>
                <a:lnTo>
                  <a:pt x="60552" y="1211948"/>
                </a:lnTo>
                <a:lnTo>
                  <a:pt x="58738" y="1200372"/>
                </a:lnTo>
                <a:lnTo>
                  <a:pt x="57377" y="1188797"/>
                </a:lnTo>
                <a:lnTo>
                  <a:pt x="56016" y="1177448"/>
                </a:lnTo>
                <a:lnTo>
                  <a:pt x="55336" y="1166327"/>
                </a:lnTo>
                <a:lnTo>
                  <a:pt x="54655" y="1155205"/>
                </a:lnTo>
                <a:lnTo>
                  <a:pt x="54429" y="1144537"/>
                </a:lnTo>
                <a:lnTo>
                  <a:pt x="54429" y="1134097"/>
                </a:lnTo>
                <a:lnTo>
                  <a:pt x="54882" y="1123429"/>
                </a:lnTo>
                <a:lnTo>
                  <a:pt x="55789" y="1113215"/>
                </a:lnTo>
                <a:lnTo>
                  <a:pt x="56697" y="1103001"/>
                </a:lnTo>
                <a:lnTo>
                  <a:pt x="58284" y="1093242"/>
                </a:lnTo>
                <a:lnTo>
                  <a:pt x="60098" y="1083482"/>
                </a:lnTo>
                <a:lnTo>
                  <a:pt x="62366" y="1073949"/>
                </a:lnTo>
                <a:lnTo>
                  <a:pt x="64861" y="1064643"/>
                </a:lnTo>
                <a:lnTo>
                  <a:pt x="68036" y="1055564"/>
                </a:lnTo>
                <a:lnTo>
                  <a:pt x="71438" y="1046712"/>
                </a:lnTo>
                <a:lnTo>
                  <a:pt x="74839" y="1037861"/>
                </a:lnTo>
                <a:lnTo>
                  <a:pt x="78922" y="1029463"/>
                </a:lnTo>
                <a:lnTo>
                  <a:pt x="83684" y="1021292"/>
                </a:lnTo>
                <a:lnTo>
                  <a:pt x="88447" y="1013348"/>
                </a:lnTo>
                <a:lnTo>
                  <a:pt x="93889" y="1005631"/>
                </a:lnTo>
                <a:lnTo>
                  <a:pt x="99559" y="997914"/>
                </a:lnTo>
                <a:lnTo>
                  <a:pt x="105682" y="990877"/>
                </a:lnTo>
                <a:lnTo>
                  <a:pt x="112032" y="983614"/>
                </a:lnTo>
                <a:close/>
                <a:moveTo>
                  <a:pt x="126093" y="928687"/>
                </a:moveTo>
                <a:lnTo>
                  <a:pt x="131536" y="947072"/>
                </a:lnTo>
                <a:lnTo>
                  <a:pt x="137432" y="965457"/>
                </a:lnTo>
                <a:lnTo>
                  <a:pt x="143555" y="983614"/>
                </a:lnTo>
                <a:lnTo>
                  <a:pt x="150132" y="1001999"/>
                </a:lnTo>
                <a:lnTo>
                  <a:pt x="157389" y="1020611"/>
                </a:lnTo>
                <a:lnTo>
                  <a:pt x="165100" y="1038995"/>
                </a:lnTo>
                <a:lnTo>
                  <a:pt x="172811" y="1057153"/>
                </a:lnTo>
                <a:lnTo>
                  <a:pt x="181656" y="1075538"/>
                </a:lnTo>
                <a:lnTo>
                  <a:pt x="190500" y="1093696"/>
                </a:lnTo>
                <a:lnTo>
                  <a:pt x="200025" y="1111853"/>
                </a:lnTo>
                <a:lnTo>
                  <a:pt x="209777" y="1130238"/>
                </a:lnTo>
                <a:lnTo>
                  <a:pt x="220209" y="1148396"/>
                </a:lnTo>
                <a:lnTo>
                  <a:pt x="231095" y="1166327"/>
                </a:lnTo>
                <a:lnTo>
                  <a:pt x="242434" y="1184030"/>
                </a:lnTo>
                <a:lnTo>
                  <a:pt x="254000" y="1201507"/>
                </a:lnTo>
                <a:lnTo>
                  <a:pt x="266247" y="1219211"/>
                </a:lnTo>
                <a:lnTo>
                  <a:pt x="277359" y="1234418"/>
                </a:lnTo>
                <a:lnTo>
                  <a:pt x="288472" y="1249171"/>
                </a:lnTo>
                <a:lnTo>
                  <a:pt x="299811" y="1263924"/>
                </a:lnTo>
                <a:lnTo>
                  <a:pt x="311604" y="1278224"/>
                </a:lnTo>
                <a:lnTo>
                  <a:pt x="323397" y="1292069"/>
                </a:lnTo>
                <a:lnTo>
                  <a:pt x="335416" y="1305687"/>
                </a:lnTo>
                <a:lnTo>
                  <a:pt x="347436" y="1318852"/>
                </a:lnTo>
                <a:lnTo>
                  <a:pt x="359682" y="1332016"/>
                </a:lnTo>
                <a:lnTo>
                  <a:pt x="372156" y="1344499"/>
                </a:lnTo>
                <a:lnTo>
                  <a:pt x="384856" y="1356756"/>
                </a:lnTo>
                <a:lnTo>
                  <a:pt x="397556" y="1368785"/>
                </a:lnTo>
                <a:lnTo>
                  <a:pt x="410709" y="1380588"/>
                </a:lnTo>
                <a:lnTo>
                  <a:pt x="423636" y="1391936"/>
                </a:lnTo>
                <a:lnTo>
                  <a:pt x="436790" y="1403285"/>
                </a:lnTo>
                <a:lnTo>
                  <a:pt x="449943" y="1413953"/>
                </a:lnTo>
                <a:lnTo>
                  <a:pt x="463550" y="1424166"/>
                </a:lnTo>
                <a:lnTo>
                  <a:pt x="456973" y="1430295"/>
                </a:lnTo>
                <a:lnTo>
                  <a:pt x="449943" y="1435969"/>
                </a:lnTo>
                <a:lnTo>
                  <a:pt x="442913" y="1441416"/>
                </a:lnTo>
                <a:lnTo>
                  <a:pt x="435656" y="1446410"/>
                </a:lnTo>
                <a:lnTo>
                  <a:pt x="429986" y="1450041"/>
                </a:lnTo>
                <a:lnTo>
                  <a:pt x="424770" y="1453446"/>
                </a:lnTo>
                <a:lnTo>
                  <a:pt x="419100" y="1456396"/>
                </a:lnTo>
                <a:lnTo>
                  <a:pt x="413431" y="1459574"/>
                </a:lnTo>
                <a:lnTo>
                  <a:pt x="407534" y="1462298"/>
                </a:lnTo>
                <a:lnTo>
                  <a:pt x="401865" y="1464794"/>
                </a:lnTo>
                <a:lnTo>
                  <a:pt x="395968" y="1467518"/>
                </a:lnTo>
                <a:lnTo>
                  <a:pt x="390072" y="1469561"/>
                </a:lnTo>
                <a:lnTo>
                  <a:pt x="384175" y="1471604"/>
                </a:lnTo>
                <a:lnTo>
                  <a:pt x="378052" y="1473646"/>
                </a:lnTo>
                <a:lnTo>
                  <a:pt x="371929" y="1475235"/>
                </a:lnTo>
                <a:lnTo>
                  <a:pt x="366032" y="1476597"/>
                </a:lnTo>
                <a:lnTo>
                  <a:pt x="359909" y="1478186"/>
                </a:lnTo>
                <a:lnTo>
                  <a:pt x="353559" y="1479321"/>
                </a:lnTo>
                <a:lnTo>
                  <a:pt x="347436" y="1480228"/>
                </a:lnTo>
                <a:lnTo>
                  <a:pt x="341313" y="1481136"/>
                </a:lnTo>
                <a:lnTo>
                  <a:pt x="334963" y="1481817"/>
                </a:lnTo>
                <a:lnTo>
                  <a:pt x="328386" y="1482271"/>
                </a:lnTo>
                <a:lnTo>
                  <a:pt x="322263" y="1482498"/>
                </a:lnTo>
                <a:lnTo>
                  <a:pt x="315913" y="1482725"/>
                </a:lnTo>
                <a:lnTo>
                  <a:pt x="309563" y="1482498"/>
                </a:lnTo>
                <a:lnTo>
                  <a:pt x="303213" y="1482498"/>
                </a:lnTo>
                <a:lnTo>
                  <a:pt x="296863" y="1482044"/>
                </a:lnTo>
                <a:lnTo>
                  <a:pt x="290286" y="1481590"/>
                </a:lnTo>
                <a:lnTo>
                  <a:pt x="283936" y="1481136"/>
                </a:lnTo>
                <a:lnTo>
                  <a:pt x="277359" y="1480001"/>
                </a:lnTo>
                <a:lnTo>
                  <a:pt x="271009" y="1479094"/>
                </a:lnTo>
                <a:lnTo>
                  <a:pt x="264432" y="1477959"/>
                </a:lnTo>
                <a:lnTo>
                  <a:pt x="258082" y="1476370"/>
                </a:lnTo>
                <a:lnTo>
                  <a:pt x="251732" y="1475235"/>
                </a:lnTo>
                <a:lnTo>
                  <a:pt x="245382" y="1473419"/>
                </a:lnTo>
                <a:lnTo>
                  <a:pt x="239032" y="1471604"/>
                </a:lnTo>
                <a:lnTo>
                  <a:pt x="232456" y="1469561"/>
                </a:lnTo>
                <a:lnTo>
                  <a:pt x="226106" y="1467518"/>
                </a:lnTo>
                <a:lnTo>
                  <a:pt x="219756" y="1465248"/>
                </a:lnTo>
                <a:lnTo>
                  <a:pt x="213632" y="1462525"/>
                </a:lnTo>
                <a:lnTo>
                  <a:pt x="207282" y="1460028"/>
                </a:lnTo>
                <a:lnTo>
                  <a:pt x="201159" y="1457304"/>
                </a:lnTo>
                <a:lnTo>
                  <a:pt x="188459" y="1451403"/>
                </a:lnTo>
                <a:lnTo>
                  <a:pt x="176213" y="1444594"/>
                </a:lnTo>
                <a:lnTo>
                  <a:pt x="164193" y="1437558"/>
                </a:lnTo>
                <a:lnTo>
                  <a:pt x="152400" y="1429841"/>
                </a:lnTo>
                <a:lnTo>
                  <a:pt x="140834" y="1421443"/>
                </a:lnTo>
                <a:lnTo>
                  <a:pt x="135164" y="1416903"/>
                </a:lnTo>
                <a:lnTo>
                  <a:pt x="129495" y="1412591"/>
                </a:lnTo>
                <a:lnTo>
                  <a:pt x="123825" y="1407824"/>
                </a:lnTo>
                <a:lnTo>
                  <a:pt x="118382" y="1403285"/>
                </a:lnTo>
                <a:lnTo>
                  <a:pt x="112939" y="1398065"/>
                </a:lnTo>
                <a:lnTo>
                  <a:pt x="107723" y="1392844"/>
                </a:lnTo>
                <a:lnTo>
                  <a:pt x="102280" y="1387851"/>
                </a:lnTo>
                <a:lnTo>
                  <a:pt x="97291" y="1382404"/>
                </a:lnTo>
                <a:lnTo>
                  <a:pt x="92075" y="1376729"/>
                </a:lnTo>
                <a:lnTo>
                  <a:pt x="87313" y="1371055"/>
                </a:lnTo>
                <a:lnTo>
                  <a:pt x="82097" y="1365608"/>
                </a:lnTo>
                <a:lnTo>
                  <a:pt x="77561" y="1359706"/>
                </a:lnTo>
                <a:lnTo>
                  <a:pt x="72572" y="1353578"/>
                </a:lnTo>
                <a:lnTo>
                  <a:pt x="68036" y="1347450"/>
                </a:lnTo>
                <a:lnTo>
                  <a:pt x="63500" y="1340868"/>
                </a:lnTo>
                <a:lnTo>
                  <a:pt x="58964" y="1334513"/>
                </a:lnTo>
                <a:lnTo>
                  <a:pt x="54882" y="1327930"/>
                </a:lnTo>
                <a:lnTo>
                  <a:pt x="50573" y="1321575"/>
                </a:lnTo>
                <a:lnTo>
                  <a:pt x="46718" y="1314766"/>
                </a:lnTo>
                <a:lnTo>
                  <a:pt x="42863" y="1308184"/>
                </a:lnTo>
                <a:lnTo>
                  <a:pt x="39461" y="1301148"/>
                </a:lnTo>
                <a:lnTo>
                  <a:pt x="36059" y="1294566"/>
                </a:lnTo>
                <a:lnTo>
                  <a:pt x="32657" y="1287983"/>
                </a:lnTo>
                <a:lnTo>
                  <a:pt x="29482" y="1280947"/>
                </a:lnTo>
                <a:lnTo>
                  <a:pt x="26534" y="1274138"/>
                </a:lnTo>
                <a:lnTo>
                  <a:pt x="23813" y="1267102"/>
                </a:lnTo>
                <a:lnTo>
                  <a:pt x="20864" y="1260293"/>
                </a:lnTo>
                <a:lnTo>
                  <a:pt x="18597" y="1253257"/>
                </a:lnTo>
                <a:lnTo>
                  <a:pt x="16329" y="1246448"/>
                </a:lnTo>
                <a:lnTo>
                  <a:pt x="14061" y="1239411"/>
                </a:lnTo>
                <a:lnTo>
                  <a:pt x="12020" y="1232602"/>
                </a:lnTo>
                <a:lnTo>
                  <a:pt x="10205" y="1225793"/>
                </a:lnTo>
                <a:lnTo>
                  <a:pt x="6804" y="1211948"/>
                </a:lnTo>
                <a:lnTo>
                  <a:pt x="4309" y="1197876"/>
                </a:lnTo>
                <a:lnTo>
                  <a:pt x="2268" y="1184030"/>
                </a:lnTo>
                <a:lnTo>
                  <a:pt x="680" y="1170185"/>
                </a:lnTo>
                <a:lnTo>
                  <a:pt x="0" y="1156340"/>
                </a:lnTo>
                <a:lnTo>
                  <a:pt x="0" y="1149531"/>
                </a:lnTo>
                <a:lnTo>
                  <a:pt x="0" y="1142721"/>
                </a:lnTo>
                <a:lnTo>
                  <a:pt x="0" y="1136139"/>
                </a:lnTo>
                <a:lnTo>
                  <a:pt x="454" y="1129103"/>
                </a:lnTo>
                <a:lnTo>
                  <a:pt x="680" y="1122521"/>
                </a:lnTo>
                <a:lnTo>
                  <a:pt x="1588" y="1115712"/>
                </a:lnTo>
                <a:lnTo>
                  <a:pt x="2268" y="1109130"/>
                </a:lnTo>
                <a:lnTo>
                  <a:pt x="2948" y="1102774"/>
                </a:lnTo>
                <a:lnTo>
                  <a:pt x="4309" y="1096192"/>
                </a:lnTo>
                <a:lnTo>
                  <a:pt x="5443" y="1089610"/>
                </a:lnTo>
                <a:lnTo>
                  <a:pt x="6804" y="1083255"/>
                </a:lnTo>
                <a:lnTo>
                  <a:pt x="8391" y="1076900"/>
                </a:lnTo>
                <a:lnTo>
                  <a:pt x="9979" y="1070771"/>
                </a:lnTo>
                <a:lnTo>
                  <a:pt x="11793" y="1064643"/>
                </a:lnTo>
                <a:lnTo>
                  <a:pt x="13834" y="1058515"/>
                </a:lnTo>
                <a:lnTo>
                  <a:pt x="15875" y="1052387"/>
                </a:lnTo>
                <a:lnTo>
                  <a:pt x="18143" y="1046032"/>
                </a:lnTo>
                <a:lnTo>
                  <a:pt x="20638" y="1040357"/>
                </a:lnTo>
                <a:lnTo>
                  <a:pt x="23132" y="1034683"/>
                </a:lnTo>
                <a:lnTo>
                  <a:pt x="25854" y="1028782"/>
                </a:lnTo>
                <a:lnTo>
                  <a:pt x="28575" y="1023107"/>
                </a:lnTo>
                <a:lnTo>
                  <a:pt x="31750" y="1017433"/>
                </a:lnTo>
                <a:lnTo>
                  <a:pt x="34925" y="1011986"/>
                </a:lnTo>
                <a:lnTo>
                  <a:pt x="38327" y="1006765"/>
                </a:lnTo>
                <a:lnTo>
                  <a:pt x="41729" y="1001545"/>
                </a:lnTo>
                <a:lnTo>
                  <a:pt x="45357" y="996098"/>
                </a:lnTo>
                <a:lnTo>
                  <a:pt x="48986" y="991331"/>
                </a:lnTo>
                <a:lnTo>
                  <a:pt x="52841" y="986111"/>
                </a:lnTo>
                <a:lnTo>
                  <a:pt x="56923" y="981345"/>
                </a:lnTo>
                <a:lnTo>
                  <a:pt x="61005" y="976805"/>
                </a:lnTo>
                <a:lnTo>
                  <a:pt x="65541" y="972039"/>
                </a:lnTo>
                <a:lnTo>
                  <a:pt x="69850" y="967499"/>
                </a:lnTo>
                <a:lnTo>
                  <a:pt x="74386" y="963187"/>
                </a:lnTo>
                <a:lnTo>
                  <a:pt x="79375" y="959101"/>
                </a:lnTo>
                <a:lnTo>
                  <a:pt x="84138" y="955016"/>
                </a:lnTo>
                <a:lnTo>
                  <a:pt x="89354" y="950930"/>
                </a:lnTo>
                <a:lnTo>
                  <a:pt x="94343" y="947072"/>
                </a:lnTo>
                <a:lnTo>
                  <a:pt x="99786" y="943440"/>
                </a:lnTo>
                <a:lnTo>
                  <a:pt x="106136" y="939355"/>
                </a:lnTo>
                <a:lnTo>
                  <a:pt x="112713" y="935496"/>
                </a:lnTo>
                <a:lnTo>
                  <a:pt x="119516" y="931865"/>
                </a:lnTo>
                <a:lnTo>
                  <a:pt x="126093" y="928687"/>
                </a:lnTo>
                <a:close/>
                <a:moveTo>
                  <a:pt x="418991" y="400883"/>
                </a:moveTo>
                <a:lnTo>
                  <a:pt x="418121" y="401410"/>
                </a:lnTo>
                <a:lnTo>
                  <a:pt x="410633" y="406173"/>
                </a:lnTo>
                <a:lnTo>
                  <a:pt x="403598" y="410935"/>
                </a:lnTo>
                <a:lnTo>
                  <a:pt x="395429" y="417058"/>
                </a:lnTo>
                <a:lnTo>
                  <a:pt x="387487" y="423635"/>
                </a:lnTo>
                <a:lnTo>
                  <a:pt x="379771" y="429985"/>
                </a:lnTo>
                <a:lnTo>
                  <a:pt x="372283" y="436789"/>
                </a:lnTo>
                <a:lnTo>
                  <a:pt x="364794" y="444046"/>
                </a:lnTo>
                <a:lnTo>
                  <a:pt x="357987" y="451530"/>
                </a:lnTo>
                <a:lnTo>
                  <a:pt x="351179" y="458787"/>
                </a:lnTo>
                <a:lnTo>
                  <a:pt x="344825" y="466724"/>
                </a:lnTo>
                <a:lnTo>
                  <a:pt x="338925" y="474662"/>
                </a:lnTo>
                <a:lnTo>
                  <a:pt x="333025" y="483053"/>
                </a:lnTo>
                <a:lnTo>
                  <a:pt x="327579" y="491444"/>
                </a:lnTo>
                <a:lnTo>
                  <a:pt x="322133" y="500062"/>
                </a:lnTo>
                <a:lnTo>
                  <a:pt x="316914" y="508680"/>
                </a:lnTo>
                <a:lnTo>
                  <a:pt x="312149" y="517978"/>
                </a:lnTo>
                <a:lnTo>
                  <a:pt x="307610" y="527276"/>
                </a:lnTo>
                <a:lnTo>
                  <a:pt x="303526" y="536348"/>
                </a:lnTo>
                <a:lnTo>
                  <a:pt x="299214" y="546099"/>
                </a:lnTo>
                <a:lnTo>
                  <a:pt x="295583" y="555851"/>
                </a:lnTo>
                <a:lnTo>
                  <a:pt x="292180" y="565830"/>
                </a:lnTo>
                <a:lnTo>
                  <a:pt x="288776" y="575808"/>
                </a:lnTo>
                <a:lnTo>
                  <a:pt x="285826" y="586014"/>
                </a:lnTo>
                <a:lnTo>
                  <a:pt x="283103" y="596673"/>
                </a:lnTo>
                <a:lnTo>
                  <a:pt x="280607" y="607105"/>
                </a:lnTo>
                <a:lnTo>
                  <a:pt x="278564" y="617764"/>
                </a:lnTo>
                <a:lnTo>
                  <a:pt x="276522" y="628649"/>
                </a:lnTo>
                <a:lnTo>
                  <a:pt x="274934" y="639535"/>
                </a:lnTo>
                <a:lnTo>
                  <a:pt x="273572" y="650648"/>
                </a:lnTo>
                <a:lnTo>
                  <a:pt x="272437" y="661760"/>
                </a:lnTo>
                <a:lnTo>
                  <a:pt x="271303" y="673099"/>
                </a:lnTo>
                <a:lnTo>
                  <a:pt x="270849" y="684665"/>
                </a:lnTo>
                <a:lnTo>
                  <a:pt x="270622" y="696005"/>
                </a:lnTo>
                <a:lnTo>
                  <a:pt x="270395" y="707571"/>
                </a:lnTo>
                <a:lnTo>
                  <a:pt x="270622" y="719364"/>
                </a:lnTo>
                <a:lnTo>
                  <a:pt x="271076" y="731157"/>
                </a:lnTo>
                <a:lnTo>
                  <a:pt x="271757" y="743176"/>
                </a:lnTo>
                <a:lnTo>
                  <a:pt x="272664" y="754969"/>
                </a:lnTo>
                <a:lnTo>
                  <a:pt x="274026" y="766989"/>
                </a:lnTo>
                <a:lnTo>
                  <a:pt x="275614" y="779008"/>
                </a:lnTo>
                <a:lnTo>
                  <a:pt x="277203" y="791255"/>
                </a:lnTo>
                <a:lnTo>
                  <a:pt x="279245" y="803501"/>
                </a:lnTo>
                <a:lnTo>
                  <a:pt x="281287" y="815521"/>
                </a:lnTo>
                <a:lnTo>
                  <a:pt x="284010" y="827994"/>
                </a:lnTo>
                <a:lnTo>
                  <a:pt x="286733" y="840467"/>
                </a:lnTo>
                <a:lnTo>
                  <a:pt x="289910" y="852714"/>
                </a:lnTo>
                <a:lnTo>
                  <a:pt x="293087" y="864960"/>
                </a:lnTo>
                <a:lnTo>
                  <a:pt x="296718" y="877660"/>
                </a:lnTo>
                <a:lnTo>
                  <a:pt x="300576" y="889906"/>
                </a:lnTo>
                <a:lnTo>
                  <a:pt x="304660" y="902380"/>
                </a:lnTo>
                <a:lnTo>
                  <a:pt x="308972" y="914853"/>
                </a:lnTo>
                <a:lnTo>
                  <a:pt x="313964" y="927099"/>
                </a:lnTo>
                <a:lnTo>
                  <a:pt x="318729" y="939800"/>
                </a:lnTo>
                <a:lnTo>
                  <a:pt x="323949" y="952046"/>
                </a:lnTo>
                <a:lnTo>
                  <a:pt x="329168" y="964519"/>
                </a:lnTo>
                <a:lnTo>
                  <a:pt x="334841" y="976766"/>
                </a:lnTo>
                <a:lnTo>
                  <a:pt x="340741" y="989466"/>
                </a:lnTo>
                <a:lnTo>
                  <a:pt x="347095" y="1001712"/>
                </a:lnTo>
                <a:lnTo>
                  <a:pt x="353675" y="1013959"/>
                </a:lnTo>
                <a:lnTo>
                  <a:pt x="360256" y="1026205"/>
                </a:lnTo>
                <a:lnTo>
                  <a:pt x="367518" y="1038225"/>
                </a:lnTo>
                <a:lnTo>
                  <a:pt x="374552" y="1050471"/>
                </a:lnTo>
                <a:lnTo>
                  <a:pt x="382041" y="1062491"/>
                </a:lnTo>
                <a:lnTo>
                  <a:pt x="389983" y="1074510"/>
                </a:lnTo>
                <a:lnTo>
                  <a:pt x="397925" y="1086757"/>
                </a:lnTo>
                <a:lnTo>
                  <a:pt x="406321" y="1098323"/>
                </a:lnTo>
                <a:lnTo>
                  <a:pt x="414717" y="1110116"/>
                </a:lnTo>
                <a:lnTo>
                  <a:pt x="423567" y="1121682"/>
                </a:lnTo>
                <a:lnTo>
                  <a:pt x="432190" y="1133021"/>
                </a:lnTo>
                <a:lnTo>
                  <a:pt x="441040" y="1143907"/>
                </a:lnTo>
                <a:lnTo>
                  <a:pt x="450344" y="1155019"/>
                </a:lnTo>
                <a:lnTo>
                  <a:pt x="459648" y="1165451"/>
                </a:lnTo>
                <a:lnTo>
                  <a:pt x="468951" y="1175884"/>
                </a:lnTo>
                <a:lnTo>
                  <a:pt x="478482" y="1185862"/>
                </a:lnTo>
                <a:lnTo>
                  <a:pt x="488013" y="1195841"/>
                </a:lnTo>
                <a:lnTo>
                  <a:pt x="497770" y="1205593"/>
                </a:lnTo>
                <a:lnTo>
                  <a:pt x="507755" y="1214891"/>
                </a:lnTo>
                <a:lnTo>
                  <a:pt x="517740" y="1223962"/>
                </a:lnTo>
                <a:lnTo>
                  <a:pt x="527724" y="1233034"/>
                </a:lnTo>
                <a:lnTo>
                  <a:pt x="537936" y="1241651"/>
                </a:lnTo>
                <a:lnTo>
                  <a:pt x="548147" y="1250269"/>
                </a:lnTo>
                <a:lnTo>
                  <a:pt x="558358" y="1258434"/>
                </a:lnTo>
                <a:lnTo>
                  <a:pt x="568797" y="1266371"/>
                </a:lnTo>
                <a:lnTo>
                  <a:pt x="579462" y="1274082"/>
                </a:lnTo>
                <a:lnTo>
                  <a:pt x="589901" y="1281339"/>
                </a:lnTo>
                <a:lnTo>
                  <a:pt x="600566" y="1288823"/>
                </a:lnTo>
                <a:lnTo>
                  <a:pt x="611231" y="1295626"/>
                </a:lnTo>
                <a:lnTo>
                  <a:pt x="621896" y="1302430"/>
                </a:lnTo>
                <a:lnTo>
                  <a:pt x="622512" y="1302797"/>
                </a:lnTo>
                <a:lnTo>
                  <a:pt x="612180" y="1296195"/>
                </a:lnTo>
                <a:lnTo>
                  <a:pt x="601518" y="1289382"/>
                </a:lnTo>
                <a:lnTo>
                  <a:pt x="590856" y="1281888"/>
                </a:lnTo>
                <a:lnTo>
                  <a:pt x="580422" y="1274621"/>
                </a:lnTo>
                <a:lnTo>
                  <a:pt x="569760" y="1266900"/>
                </a:lnTo>
                <a:lnTo>
                  <a:pt x="559325" y="1258952"/>
                </a:lnTo>
                <a:lnTo>
                  <a:pt x="549118" y="1250777"/>
                </a:lnTo>
                <a:lnTo>
                  <a:pt x="538910" y="1242148"/>
                </a:lnTo>
                <a:lnTo>
                  <a:pt x="528702" y="1233519"/>
                </a:lnTo>
                <a:lnTo>
                  <a:pt x="518721" y="1224435"/>
                </a:lnTo>
                <a:lnTo>
                  <a:pt x="508740" y="1215352"/>
                </a:lnTo>
                <a:lnTo>
                  <a:pt x="498759" y="1206041"/>
                </a:lnTo>
                <a:lnTo>
                  <a:pt x="489005" y="1196276"/>
                </a:lnTo>
                <a:lnTo>
                  <a:pt x="479477" y="1186284"/>
                </a:lnTo>
                <a:lnTo>
                  <a:pt x="469950" y="1176293"/>
                </a:lnTo>
                <a:lnTo>
                  <a:pt x="460649" y="1165847"/>
                </a:lnTo>
                <a:lnTo>
                  <a:pt x="451349" y="1155401"/>
                </a:lnTo>
                <a:lnTo>
                  <a:pt x="442048" y="1144273"/>
                </a:lnTo>
                <a:lnTo>
                  <a:pt x="433201" y="1133373"/>
                </a:lnTo>
                <a:lnTo>
                  <a:pt x="424581" y="1122019"/>
                </a:lnTo>
                <a:lnTo>
                  <a:pt x="415735" y="1110437"/>
                </a:lnTo>
                <a:lnTo>
                  <a:pt x="407341" y="1098629"/>
                </a:lnTo>
                <a:lnTo>
                  <a:pt x="398948" y="1087047"/>
                </a:lnTo>
                <a:lnTo>
                  <a:pt x="391009" y="1074785"/>
                </a:lnTo>
                <a:lnTo>
                  <a:pt x="383069" y="1062749"/>
                </a:lnTo>
                <a:lnTo>
                  <a:pt x="375584" y="1050714"/>
                </a:lnTo>
                <a:lnTo>
                  <a:pt x="368552" y="1038451"/>
                </a:lnTo>
                <a:lnTo>
                  <a:pt x="361293" y="1026415"/>
                </a:lnTo>
                <a:lnTo>
                  <a:pt x="354714" y="1014153"/>
                </a:lnTo>
                <a:lnTo>
                  <a:pt x="348136" y="1001890"/>
                </a:lnTo>
                <a:lnTo>
                  <a:pt x="341784" y="989627"/>
                </a:lnTo>
                <a:lnTo>
                  <a:pt x="335886" y="976910"/>
                </a:lnTo>
                <a:lnTo>
                  <a:pt x="330215" y="964648"/>
                </a:lnTo>
                <a:lnTo>
                  <a:pt x="324998" y="952158"/>
                </a:lnTo>
                <a:lnTo>
                  <a:pt x="319781" y="939895"/>
                </a:lnTo>
                <a:lnTo>
                  <a:pt x="315017" y="927178"/>
                </a:lnTo>
                <a:lnTo>
                  <a:pt x="310026" y="914915"/>
                </a:lnTo>
                <a:lnTo>
                  <a:pt x="305716" y="902425"/>
                </a:lnTo>
                <a:lnTo>
                  <a:pt x="301633" y="889936"/>
                </a:lnTo>
                <a:lnTo>
                  <a:pt x="297777" y="877673"/>
                </a:lnTo>
                <a:lnTo>
                  <a:pt x="294147" y="864956"/>
                </a:lnTo>
                <a:lnTo>
                  <a:pt x="290972" y="852693"/>
                </a:lnTo>
                <a:lnTo>
                  <a:pt x="287796" y="840431"/>
                </a:lnTo>
                <a:lnTo>
                  <a:pt x="285074" y="827941"/>
                </a:lnTo>
                <a:lnTo>
                  <a:pt x="282352" y="815451"/>
                </a:lnTo>
                <a:lnTo>
                  <a:pt x="280310" y="803415"/>
                </a:lnTo>
                <a:lnTo>
                  <a:pt x="278269" y="791153"/>
                </a:lnTo>
                <a:lnTo>
                  <a:pt x="276681" y="778890"/>
                </a:lnTo>
                <a:lnTo>
                  <a:pt x="275093" y="766854"/>
                </a:lnTo>
                <a:lnTo>
                  <a:pt x="273732" y="754819"/>
                </a:lnTo>
                <a:lnTo>
                  <a:pt x="272824" y="743010"/>
                </a:lnTo>
                <a:lnTo>
                  <a:pt x="272144" y="730975"/>
                </a:lnTo>
                <a:lnTo>
                  <a:pt x="271690" y="719166"/>
                </a:lnTo>
                <a:lnTo>
                  <a:pt x="271463" y="707358"/>
                </a:lnTo>
                <a:lnTo>
                  <a:pt x="271690" y="695776"/>
                </a:lnTo>
                <a:lnTo>
                  <a:pt x="271917" y="684422"/>
                </a:lnTo>
                <a:lnTo>
                  <a:pt x="272371" y="672840"/>
                </a:lnTo>
                <a:lnTo>
                  <a:pt x="273505" y="661486"/>
                </a:lnTo>
                <a:lnTo>
                  <a:pt x="274639" y="650359"/>
                </a:lnTo>
                <a:lnTo>
                  <a:pt x="276000" y="639232"/>
                </a:lnTo>
                <a:lnTo>
                  <a:pt x="277588" y="628331"/>
                </a:lnTo>
                <a:lnTo>
                  <a:pt x="279630" y="617431"/>
                </a:lnTo>
                <a:lnTo>
                  <a:pt x="281671" y="606758"/>
                </a:lnTo>
                <a:lnTo>
                  <a:pt x="284166" y="596312"/>
                </a:lnTo>
                <a:lnTo>
                  <a:pt x="286888" y="585639"/>
                </a:lnTo>
                <a:lnTo>
                  <a:pt x="289837" y="575420"/>
                </a:lnTo>
                <a:lnTo>
                  <a:pt x="293240" y="565428"/>
                </a:lnTo>
                <a:lnTo>
                  <a:pt x="296643" y="555436"/>
                </a:lnTo>
                <a:lnTo>
                  <a:pt x="300272" y="545672"/>
                </a:lnTo>
                <a:lnTo>
                  <a:pt x="304582" y="535907"/>
                </a:lnTo>
                <a:lnTo>
                  <a:pt x="308665" y="526823"/>
                </a:lnTo>
                <a:lnTo>
                  <a:pt x="313202" y="517513"/>
                </a:lnTo>
                <a:lnTo>
                  <a:pt x="317966" y="508202"/>
                </a:lnTo>
                <a:lnTo>
                  <a:pt x="323183" y="499573"/>
                </a:lnTo>
                <a:lnTo>
                  <a:pt x="328627" y="490944"/>
                </a:lnTo>
                <a:lnTo>
                  <a:pt x="334072" y="482542"/>
                </a:lnTo>
                <a:lnTo>
                  <a:pt x="339969" y="474139"/>
                </a:lnTo>
                <a:lnTo>
                  <a:pt x="345867" y="466191"/>
                </a:lnTo>
                <a:lnTo>
                  <a:pt x="352219" y="458243"/>
                </a:lnTo>
                <a:lnTo>
                  <a:pt x="359024" y="450976"/>
                </a:lnTo>
                <a:lnTo>
                  <a:pt x="365829" y="443483"/>
                </a:lnTo>
                <a:lnTo>
                  <a:pt x="373315" y="436216"/>
                </a:lnTo>
                <a:lnTo>
                  <a:pt x="380801" y="429403"/>
                </a:lnTo>
                <a:lnTo>
                  <a:pt x="388514" y="423045"/>
                </a:lnTo>
                <a:lnTo>
                  <a:pt x="396453" y="416459"/>
                </a:lnTo>
                <a:lnTo>
                  <a:pt x="404619" y="410328"/>
                </a:lnTo>
                <a:lnTo>
                  <a:pt x="411651" y="405559"/>
                </a:lnTo>
                <a:lnTo>
                  <a:pt x="418991" y="400883"/>
                </a:lnTo>
                <a:close/>
                <a:moveTo>
                  <a:pt x="1336999" y="252412"/>
                </a:moveTo>
                <a:lnTo>
                  <a:pt x="1344943" y="252638"/>
                </a:lnTo>
                <a:lnTo>
                  <a:pt x="1352660" y="253092"/>
                </a:lnTo>
                <a:lnTo>
                  <a:pt x="1360603" y="254224"/>
                </a:lnTo>
                <a:lnTo>
                  <a:pt x="1368547" y="255357"/>
                </a:lnTo>
                <a:lnTo>
                  <a:pt x="1376264" y="256943"/>
                </a:lnTo>
                <a:lnTo>
                  <a:pt x="1383981" y="258982"/>
                </a:lnTo>
                <a:lnTo>
                  <a:pt x="1391243" y="261475"/>
                </a:lnTo>
                <a:lnTo>
                  <a:pt x="1398733" y="264420"/>
                </a:lnTo>
                <a:lnTo>
                  <a:pt x="1406223" y="267365"/>
                </a:lnTo>
                <a:lnTo>
                  <a:pt x="1413259" y="270990"/>
                </a:lnTo>
                <a:lnTo>
                  <a:pt x="1420295" y="274842"/>
                </a:lnTo>
                <a:lnTo>
                  <a:pt x="1427104" y="279147"/>
                </a:lnTo>
                <a:lnTo>
                  <a:pt x="1433913" y="283905"/>
                </a:lnTo>
                <a:lnTo>
                  <a:pt x="1440268" y="288663"/>
                </a:lnTo>
                <a:lnTo>
                  <a:pt x="1446396" y="293874"/>
                </a:lnTo>
                <a:lnTo>
                  <a:pt x="1452524" y="299764"/>
                </a:lnTo>
                <a:lnTo>
                  <a:pt x="1458425" y="305428"/>
                </a:lnTo>
                <a:lnTo>
                  <a:pt x="1463872" y="311999"/>
                </a:lnTo>
                <a:lnTo>
                  <a:pt x="1469092" y="318569"/>
                </a:lnTo>
                <a:lnTo>
                  <a:pt x="1474086" y="325593"/>
                </a:lnTo>
                <a:lnTo>
                  <a:pt x="1478398" y="332390"/>
                </a:lnTo>
                <a:lnTo>
                  <a:pt x="1482483" y="339867"/>
                </a:lnTo>
                <a:lnTo>
                  <a:pt x="1486342" y="346890"/>
                </a:lnTo>
                <a:lnTo>
                  <a:pt x="1489746" y="354593"/>
                </a:lnTo>
                <a:lnTo>
                  <a:pt x="1492470" y="362070"/>
                </a:lnTo>
                <a:lnTo>
                  <a:pt x="1494966" y="369773"/>
                </a:lnTo>
                <a:lnTo>
                  <a:pt x="1497009" y="377703"/>
                </a:lnTo>
                <a:lnTo>
                  <a:pt x="1498825" y="385407"/>
                </a:lnTo>
                <a:lnTo>
                  <a:pt x="1500186" y="393336"/>
                </a:lnTo>
                <a:lnTo>
                  <a:pt x="1500867" y="401266"/>
                </a:lnTo>
                <a:lnTo>
                  <a:pt x="1501775" y="409196"/>
                </a:lnTo>
                <a:lnTo>
                  <a:pt x="1501775" y="416899"/>
                </a:lnTo>
                <a:lnTo>
                  <a:pt x="1501775" y="424829"/>
                </a:lnTo>
                <a:lnTo>
                  <a:pt x="1500867" y="432532"/>
                </a:lnTo>
                <a:lnTo>
                  <a:pt x="1500186" y="440462"/>
                </a:lnTo>
                <a:lnTo>
                  <a:pt x="1498598" y="448165"/>
                </a:lnTo>
                <a:lnTo>
                  <a:pt x="1497009" y="456095"/>
                </a:lnTo>
                <a:lnTo>
                  <a:pt x="1494966" y="463572"/>
                </a:lnTo>
                <a:lnTo>
                  <a:pt x="1492470" y="471275"/>
                </a:lnTo>
                <a:lnTo>
                  <a:pt x="1489746" y="478525"/>
                </a:lnTo>
                <a:lnTo>
                  <a:pt x="1486569" y="485776"/>
                </a:lnTo>
                <a:lnTo>
                  <a:pt x="1482937" y="493026"/>
                </a:lnTo>
                <a:lnTo>
                  <a:pt x="1479079" y="500049"/>
                </a:lnTo>
                <a:lnTo>
                  <a:pt x="1474993" y="506846"/>
                </a:lnTo>
                <a:lnTo>
                  <a:pt x="1470454" y="513417"/>
                </a:lnTo>
                <a:lnTo>
                  <a:pt x="1465234" y="519987"/>
                </a:lnTo>
                <a:lnTo>
                  <a:pt x="1460241" y="526104"/>
                </a:lnTo>
                <a:lnTo>
                  <a:pt x="1454567" y="532222"/>
                </a:lnTo>
                <a:lnTo>
                  <a:pt x="1448439" y="537886"/>
                </a:lnTo>
                <a:lnTo>
                  <a:pt x="1442311" y="543550"/>
                </a:lnTo>
                <a:lnTo>
                  <a:pt x="1435502" y="548761"/>
                </a:lnTo>
                <a:lnTo>
                  <a:pt x="1430508" y="552160"/>
                </a:lnTo>
                <a:lnTo>
                  <a:pt x="1425515" y="555558"/>
                </a:lnTo>
                <a:lnTo>
                  <a:pt x="1420522" y="558730"/>
                </a:lnTo>
                <a:lnTo>
                  <a:pt x="1415075" y="561675"/>
                </a:lnTo>
                <a:lnTo>
                  <a:pt x="1410082" y="564168"/>
                </a:lnTo>
                <a:lnTo>
                  <a:pt x="1404634" y="566886"/>
                </a:lnTo>
                <a:lnTo>
                  <a:pt x="1399187" y="569152"/>
                </a:lnTo>
                <a:lnTo>
                  <a:pt x="1393967" y="571191"/>
                </a:lnTo>
                <a:lnTo>
                  <a:pt x="1388293" y="573230"/>
                </a:lnTo>
                <a:lnTo>
                  <a:pt x="1382846" y="575043"/>
                </a:lnTo>
                <a:lnTo>
                  <a:pt x="1377172" y="576402"/>
                </a:lnTo>
                <a:lnTo>
                  <a:pt x="1371498" y="577762"/>
                </a:lnTo>
                <a:lnTo>
                  <a:pt x="1366050" y="578894"/>
                </a:lnTo>
                <a:lnTo>
                  <a:pt x="1360376" y="579574"/>
                </a:lnTo>
                <a:lnTo>
                  <a:pt x="1354702" y="580480"/>
                </a:lnTo>
                <a:lnTo>
                  <a:pt x="1349028" y="580934"/>
                </a:lnTo>
                <a:lnTo>
                  <a:pt x="1343354" y="581160"/>
                </a:lnTo>
                <a:lnTo>
                  <a:pt x="1337680" y="581387"/>
                </a:lnTo>
                <a:lnTo>
                  <a:pt x="1332006" y="581387"/>
                </a:lnTo>
                <a:lnTo>
                  <a:pt x="1326332" y="580934"/>
                </a:lnTo>
                <a:lnTo>
                  <a:pt x="1320658" y="580707"/>
                </a:lnTo>
                <a:lnTo>
                  <a:pt x="1314983" y="579801"/>
                </a:lnTo>
                <a:lnTo>
                  <a:pt x="1309309" y="579121"/>
                </a:lnTo>
                <a:lnTo>
                  <a:pt x="1304089" y="577988"/>
                </a:lnTo>
                <a:lnTo>
                  <a:pt x="1298415" y="576855"/>
                </a:lnTo>
                <a:lnTo>
                  <a:pt x="1292968" y="575269"/>
                </a:lnTo>
                <a:lnTo>
                  <a:pt x="1287294" y="573683"/>
                </a:lnTo>
                <a:lnTo>
                  <a:pt x="1282074" y="571871"/>
                </a:lnTo>
                <a:lnTo>
                  <a:pt x="1276626" y="569832"/>
                </a:lnTo>
                <a:lnTo>
                  <a:pt x="1271406" y="567793"/>
                </a:lnTo>
                <a:lnTo>
                  <a:pt x="1266413" y="565527"/>
                </a:lnTo>
                <a:lnTo>
                  <a:pt x="1261193" y="563035"/>
                </a:lnTo>
                <a:lnTo>
                  <a:pt x="753246" y="941401"/>
                </a:lnTo>
                <a:lnTo>
                  <a:pt x="750296" y="943667"/>
                </a:lnTo>
                <a:lnTo>
                  <a:pt x="747118" y="945480"/>
                </a:lnTo>
                <a:lnTo>
                  <a:pt x="743941" y="947292"/>
                </a:lnTo>
                <a:lnTo>
                  <a:pt x="740990" y="949105"/>
                </a:lnTo>
                <a:lnTo>
                  <a:pt x="737586" y="950238"/>
                </a:lnTo>
                <a:lnTo>
                  <a:pt x="734181" y="951597"/>
                </a:lnTo>
                <a:lnTo>
                  <a:pt x="731004" y="952956"/>
                </a:lnTo>
                <a:lnTo>
                  <a:pt x="727599" y="953636"/>
                </a:lnTo>
                <a:lnTo>
                  <a:pt x="723968" y="954316"/>
                </a:lnTo>
                <a:lnTo>
                  <a:pt x="720790" y="954995"/>
                </a:lnTo>
                <a:lnTo>
                  <a:pt x="717159" y="955449"/>
                </a:lnTo>
                <a:lnTo>
                  <a:pt x="713754" y="955675"/>
                </a:lnTo>
                <a:lnTo>
                  <a:pt x="710123" y="955675"/>
                </a:lnTo>
                <a:lnTo>
                  <a:pt x="706945" y="955675"/>
                </a:lnTo>
                <a:lnTo>
                  <a:pt x="703314" y="955449"/>
                </a:lnTo>
                <a:lnTo>
                  <a:pt x="699910" y="954995"/>
                </a:lnTo>
                <a:lnTo>
                  <a:pt x="696505" y="954316"/>
                </a:lnTo>
                <a:lnTo>
                  <a:pt x="693101" y="953636"/>
                </a:lnTo>
                <a:lnTo>
                  <a:pt x="689696" y="952956"/>
                </a:lnTo>
                <a:lnTo>
                  <a:pt x="686519" y="951824"/>
                </a:lnTo>
                <a:lnTo>
                  <a:pt x="683341" y="950691"/>
                </a:lnTo>
                <a:lnTo>
                  <a:pt x="679937" y="949105"/>
                </a:lnTo>
                <a:lnTo>
                  <a:pt x="676986" y="947519"/>
                </a:lnTo>
                <a:lnTo>
                  <a:pt x="673809" y="945933"/>
                </a:lnTo>
                <a:lnTo>
                  <a:pt x="671085" y="944120"/>
                </a:lnTo>
                <a:lnTo>
                  <a:pt x="667908" y="942081"/>
                </a:lnTo>
                <a:lnTo>
                  <a:pt x="665184" y="939815"/>
                </a:lnTo>
                <a:lnTo>
                  <a:pt x="662460" y="937550"/>
                </a:lnTo>
                <a:lnTo>
                  <a:pt x="659737" y="935284"/>
                </a:lnTo>
                <a:lnTo>
                  <a:pt x="657240" y="932792"/>
                </a:lnTo>
                <a:lnTo>
                  <a:pt x="654971" y="929847"/>
                </a:lnTo>
                <a:lnTo>
                  <a:pt x="652474" y="926901"/>
                </a:lnTo>
                <a:lnTo>
                  <a:pt x="650431" y="923956"/>
                </a:lnTo>
                <a:lnTo>
                  <a:pt x="648389" y="921010"/>
                </a:lnTo>
                <a:lnTo>
                  <a:pt x="646573" y="917612"/>
                </a:lnTo>
                <a:lnTo>
                  <a:pt x="645211" y="914440"/>
                </a:lnTo>
                <a:lnTo>
                  <a:pt x="643622" y="911268"/>
                </a:lnTo>
                <a:lnTo>
                  <a:pt x="642261" y="907869"/>
                </a:lnTo>
                <a:lnTo>
                  <a:pt x="641353" y="904471"/>
                </a:lnTo>
                <a:lnTo>
                  <a:pt x="640218" y="901299"/>
                </a:lnTo>
                <a:lnTo>
                  <a:pt x="639537" y="897674"/>
                </a:lnTo>
                <a:lnTo>
                  <a:pt x="639083" y="894275"/>
                </a:lnTo>
                <a:lnTo>
                  <a:pt x="638629" y="890877"/>
                </a:lnTo>
                <a:lnTo>
                  <a:pt x="638402" y="887478"/>
                </a:lnTo>
                <a:lnTo>
                  <a:pt x="638175" y="883853"/>
                </a:lnTo>
                <a:lnTo>
                  <a:pt x="638402" y="880455"/>
                </a:lnTo>
                <a:lnTo>
                  <a:pt x="638629" y="877056"/>
                </a:lnTo>
                <a:lnTo>
                  <a:pt x="639083" y="873658"/>
                </a:lnTo>
                <a:lnTo>
                  <a:pt x="639764" y="870259"/>
                </a:lnTo>
                <a:lnTo>
                  <a:pt x="640218" y="867087"/>
                </a:lnTo>
                <a:lnTo>
                  <a:pt x="641353" y="863689"/>
                </a:lnTo>
                <a:lnTo>
                  <a:pt x="642261" y="860290"/>
                </a:lnTo>
                <a:lnTo>
                  <a:pt x="643622" y="857118"/>
                </a:lnTo>
                <a:lnTo>
                  <a:pt x="644984" y="853946"/>
                </a:lnTo>
                <a:lnTo>
                  <a:pt x="646346" y="850548"/>
                </a:lnTo>
                <a:lnTo>
                  <a:pt x="648162" y="847603"/>
                </a:lnTo>
                <a:lnTo>
                  <a:pt x="649977" y="844657"/>
                </a:lnTo>
                <a:lnTo>
                  <a:pt x="652020" y="841712"/>
                </a:lnTo>
                <a:lnTo>
                  <a:pt x="654063" y="838766"/>
                </a:lnTo>
                <a:lnTo>
                  <a:pt x="656332" y="836274"/>
                </a:lnTo>
                <a:lnTo>
                  <a:pt x="659056" y="833555"/>
                </a:lnTo>
                <a:lnTo>
                  <a:pt x="661553" y="831290"/>
                </a:lnTo>
                <a:lnTo>
                  <a:pt x="664276" y="828571"/>
                </a:lnTo>
                <a:lnTo>
                  <a:pt x="667227" y="826305"/>
                </a:lnTo>
                <a:lnTo>
                  <a:pt x="1174946" y="447939"/>
                </a:lnTo>
                <a:lnTo>
                  <a:pt x="1174265" y="442275"/>
                </a:lnTo>
                <a:lnTo>
                  <a:pt x="1173358" y="436611"/>
                </a:lnTo>
                <a:lnTo>
                  <a:pt x="1172677" y="431173"/>
                </a:lnTo>
                <a:lnTo>
                  <a:pt x="1172450" y="425282"/>
                </a:lnTo>
                <a:lnTo>
                  <a:pt x="1172223" y="419618"/>
                </a:lnTo>
                <a:lnTo>
                  <a:pt x="1172223" y="413954"/>
                </a:lnTo>
                <a:lnTo>
                  <a:pt x="1172450" y="408290"/>
                </a:lnTo>
                <a:lnTo>
                  <a:pt x="1172677" y="402626"/>
                </a:lnTo>
                <a:lnTo>
                  <a:pt x="1173358" y="396961"/>
                </a:lnTo>
                <a:lnTo>
                  <a:pt x="1174265" y="391524"/>
                </a:lnTo>
                <a:lnTo>
                  <a:pt x="1175173" y="385860"/>
                </a:lnTo>
                <a:lnTo>
                  <a:pt x="1176308" y="380195"/>
                </a:lnTo>
                <a:lnTo>
                  <a:pt x="1177443" y="374758"/>
                </a:lnTo>
                <a:lnTo>
                  <a:pt x="1179032" y="369094"/>
                </a:lnTo>
                <a:lnTo>
                  <a:pt x="1180847" y="363883"/>
                </a:lnTo>
                <a:lnTo>
                  <a:pt x="1182890" y="358445"/>
                </a:lnTo>
                <a:lnTo>
                  <a:pt x="1184933" y="353461"/>
                </a:lnTo>
                <a:lnTo>
                  <a:pt x="1187202" y="348023"/>
                </a:lnTo>
                <a:lnTo>
                  <a:pt x="1189699" y="342812"/>
                </a:lnTo>
                <a:lnTo>
                  <a:pt x="1192423" y="337828"/>
                </a:lnTo>
                <a:lnTo>
                  <a:pt x="1195146" y="332843"/>
                </a:lnTo>
                <a:lnTo>
                  <a:pt x="1198324" y="328085"/>
                </a:lnTo>
                <a:lnTo>
                  <a:pt x="1201274" y="323101"/>
                </a:lnTo>
                <a:lnTo>
                  <a:pt x="1204906" y="318569"/>
                </a:lnTo>
                <a:lnTo>
                  <a:pt x="1208537" y="314038"/>
                </a:lnTo>
                <a:lnTo>
                  <a:pt x="1212168" y="309280"/>
                </a:lnTo>
                <a:lnTo>
                  <a:pt x="1216254" y="304975"/>
                </a:lnTo>
                <a:lnTo>
                  <a:pt x="1220339" y="300671"/>
                </a:lnTo>
                <a:lnTo>
                  <a:pt x="1224425" y="296592"/>
                </a:lnTo>
                <a:lnTo>
                  <a:pt x="1228964" y="292514"/>
                </a:lnTo>
                <a:lnTo>
                  <a:pt x="1233503" y="288663"/>
                </a:lnTo>
                <a:lnTo>
                  <a:pt x="1238496" y="285037"/>
                </a:lnTo>
                <a:lnTo>
                  <a:pt x="1245305" y="280280"/>
                </a:lnTo>
                <a:lnTo>
                  <a:pt x="1252341" y="275522"/>
                </a:lnTo>
                <a:lnTo>
                  <a:pt x="1259604" y="271443"/>
                </a:lnTo>
                <a:lnTo>
                  <a:pt x="1266867" y="268045"/>
                </a:lnTo>
                <a:lnTo>
                  <a:pt x="1274584" y="264646"/>
                </a:lnTo>
                <a:lnTo>
                  <a:pt x="1282074" y="261475"/>
                </a:lnTo>
                <a:lnTo>
                  <a:pt x="1289563" y="259209"/>
                </a:lnTo>
                <a:lnTo>
                  <a:pt x="1297507" y="256943"/>
                </a:lnTo>
                <a:lnTo>
                  <a:pt x="1305224" y="255357"/>
                </a:lnTo>
                <a:lnTo>
                  <a:pt x="1313168" y="253998"/>
                </a:lnTo>
                <a:lnTo>
                  <a:pt x="1321111" y="253092"/>
                </a:lnTo>
                <a:lnTo>
                  <a:pt x="1329055" y="252638"/>
                </a:lnTo>
                <a:lnTo>
                  <a:pt x="1336999" y="252412"/>
                </a:lnTo>
                <a:close/>
                <a:moveTo>
                  <a:pt x="545651" y="233362"/>
                </a:moveTo>
                <a:lnTo>
                  <a:pt x="557224" y="233589"/>
                </a:lnTo>
                <a:lnTo>
                  <a:pt x="568797" y="234042"/>
                </a:lnTo>
                <a:lnTo>
                  <a:pt x="580370" y="234723"/>
                </a:lnTo>
                <a:lnTo>
                  <a:pt x="592170" y="235403"/>
                </a:lnTo>
                <a:lnTo>
                  <a:pt x="603970" y="236764"/>
                </a:lnTo>
                <a:lnTo>
                  <a:pt x="615770" y="238351"/>
                </a:lnTo>
                <a:lnTo>
                  <a:pt x="627796" y="240165"/>
                </a:lnTo>
                <a:lnTo>
                  <a:pt x="639596" y="242207"/>
                </a:lnTo>
                <a:lnTo>
                  <a:pt x="651623" y="244701"/>
                </a:lnTo>
                <a:lnTo>
                  <a:pt x="663650" y="247196"/>
                </a:lnTo>
                <a:lnTo>
                  <a:pt x="675450" y="250144"/>
                </a:lnTo>
                <a:lnTo>
                  <a:pt x="687477" y="253319"/>
                </a:lnTo>
                <a:lnTo>
                  <a:pt x="699504" y="256721"/>
                </a:lnTo>
                <a:lnTo>
                  <a:pt x="711530" y="260576"/>
                </a:lnTo>
                <a:lnTo>
                  <a:pt x="723557" y="264658"/>
                </a:lnTo>
                <a:lnTo>
                  <a:pt x="735584" y="268740"/>
                </a:lnTo>
                <a:lnTo>
                  <a:pt x="747611" y="273276"/>
                </a:lnTo>
                <a:lnTo>
                  <a:pt x="759638" y="278265"/>
                </a:lnTo>
                <a:lnTo>
                  <a:pt x="771665" y="283255"/>
                </a:lnTo>
                <a:lnTo>
                  <a:pt x="783691" y="288471"/>
                </a:lnTo>
                <a:lnTo>
                  <a:pt x="795718" y="294140"/>
                </a:lnTo>
                <a:lnTo>
                  <a:pt x="807745" y="300037"/>
                </a:lnTo>
                <a:lnTo>
                  <a:pt x="819545" y="306160"/>
                </a:lnTo>
                <a:lnTo>
                  <a:pt x="831572" y="312510"/>
                </a:lnTo>
                <a:lnTo>
                  <a:pt x="843372" y="319087"/>
                </a:lnTo>
                <a:lnTo>
                  <a:pt x="855172" y="326117"/>
                </a:lnTo>
                <a:lnTo>
                  <a:pt x="866972" y="333148"/>
                </a:lnTo>
                <a:lnTo>
                  <a:pt x="878772" y="340405"/>
                </a:lnTo>
                <a:lnTo>
                  <a:pt x="890571" y="348115"/>
                </a:lnTo>
                <a:lnTo>
                  <a:pt x="901918" y="356053"/>
                </a:lnTo>
                <a:lnTo>
                  <a:pt x="913491" y="364217"/>
                </a:lnTo>
                <a:lnTo>
                  <a:pt x="925064" y="372382"/>
                </a:lnTo>
                <a:lnTo>
                  <a:pt x="936637" y="380999"/>
                </a:lnTo>
                <a:lnTo>
                  <a:pt x="947756" y="390071"/>
                </a:lnTo>
                <a:lnTo>
                  <a:pt x="959102" y="398915"/>
                </a:lnTo>
                <a:lnTo>
                  <a:pt x="970448" y="408440"/>
                </a:lnTo>
                <a:lnTo>
                  <a:pt x="981340" y="417965"/>
                </a:lnTo>
                <a:lnTo>
                  <a:pt x="992459" y="427717"/>
                </a:lnTo>
                <a:lnTo>
                  <a:pt x="1003351" y="437696"/>
                </a:lnTo>
                <a:lnTo>
                  <a:pt x="1014017" y="448128"/>
                </a:lnTo>
                <a:lnTo>
                  <a:pt x="1024909" y="458560"/>
                </a:lnTo>
                <a:lnTo>
                  <a:pt x="1035347" y="469446"/>
                </a:lnTo>
                <a:lnTo>
                  <a:pt x="1045786" y="480105"/>
                </a:lnTo>
                <a:lnTo>
                  <a:pt x="968447" y="537849"/>
                </a:lnTo>
                <a:lnTo>
                  <a:pt x="968548" y="537951"/>
                </a:lnTo>
                <a:lnTo>
                  <a:pt x="706546" y="733927"/>
                </a:lnTo>
                <a:lnTo>
                  <a:pt x="764164" y="550895"/>
                </a:lnTo>
                <a:lnTo>
                  <a:pt x="764617" y="545899"/>
                </a:lnTo>
                <a:lnTo>
                  <a:pt x="764617" y="541130"/>
                </a:lnTo>
                <a:lnTo>
                  <a:pt x="764164" y="536134"/>
                </a:lnTo>
                <a:lnTo>
                  <a:pt x="763256" y="531365"/>
                </a:lnTo>
                <a:lnTo>
                  <a:pt x="762122" y="526823"/>
                </a:lnTo>
                <a:lnTo>
                  <a:pt x="760534" y="522055"/>
                </a:lnTo>
                <a:lnTo>
                  <a:pt x="758493" y="517740"/>
                </a:lnTo>
                <a:lnTo>
                  <a:pt x="756224" y="513425"/>
                </a:lnTo>
                <a:lnTo>
                  <a:pt x="753729" y="509338"/>
                </a:lnTo>
                <a:lnTo>
                  <a:pt x="750553" y="505477"/>
                </a:lnTo>
                <a:lnTo>
                  <a:pt x="747377" y="502071"/>
                </a:lnTo>
                <a:lnTo>
                  <a:pt x="743975" y="498892"/>
                </a:lnTo>
                <a:lnTo>
                  <a:pt x="740345" y="495713"/>
                </a:lnTo>
                <a:lnTo>
                  <a:pt x="736489" y="493215"/>
                </a:lnTo>
                <a:lnTo>
                  <a:pt x="732406" y="491171"/>
                </a:lnTo>
                <a:lnTo>
                  <a:pt x="728096" y="489354"/>
                </a:lnTo>
                <a:lnTo>
                  <a:pt x="724013" y="487992"/>
                </a:lnTo>
                <a:lnTo>
                  <a:pt x="719929" y="487310"/>
                </a:lnTo>
                <a:lnTo>
                  <a:pt x="715846" y="487083"/>
                </a:lnTo>
                <a:lnTo>
                  <a:pt x="711990" y="487083"/>
                </a:lnTo>
                <a:lnTo>
                  <a:pt x="708134" y="487765"/>
                </a:lnTo>
                <a:lnTo>
                  <a:pt x="704504" y="488900"/>
                </a:lnTo>
                <a:lnTo>
                  <a:pt x="701102" y="490262"/>
                </a:lnTo>
                <a:lnTo>
                  <a:pt x="697926" y="492079"/>
                </a:lnTo>
                <a:lnTo>
                  <a:pt x="694977" y="494577"/>
                </a:lnTo>
                <a:lnTo>
                  <a:pt x="692255" y="497302"/>
                </a:lnTo>
                <a:lnTo>
                  <a:pt x="689986" y="500254"/>
                </a:lnTo>
                <a:lnTo>
                  <a:pt x="687945" y="503661"/>
                </a:lnTo>
                <a:lnTo>
                  <a:pt x="685903" y="507521"/>
                </a:lnTo>
                <a:lnTo>
                  <a:pt x="684542" y="511609"/>
                </a:lnTo>
                <a:lnTo>
                  <a:pt x="683181" y="515923"/>
                </a:lnTo>
                <a:lnTo>
                  <a:pt x="682501" y="520692"/>
                </a:lnTo>
                <a:lnTo>
                  <a:pt x="591310" y="808866"/>
                </a:lnTo>
                <a:lnTo>
                  <a:pt x="531651" y="534544"/>
                </a:lnTo>
                <a:lnTo>
                  <a:pt x="529156" y="529776"/>
                </a:lnTo>
                <a:lnTo>
                  <a:pt x="526433" y="525688"/>
                </a:lnTo>
                <a:lnTo>
                  <a:pt x="523258" y="521828"/>
                </a:lnTo>
                <a:lnTo>
                  <a:pt x="519855" y="518648"/>
                </a:lnTo>
                <a:lnTo>
                  <a:pt x="516452" y="515696"/>
                </a:lnTo>
                <a:lnTo>
                  <a:pt x="512823" y="513198"/>
                </a:lnTo>
                <a:lnTo>
                  <a:pt x="508967" y="510927"/>
                </a:lnTo>
                <a:lnTo>
                  <a:pt x="505110" y="509338"/>
                </a:lnTo>
                <a:lnTo>
                  <a:pt x="501481" y="507975"/>
                </a:lnTo>
                <a:lnTo>
                  <a:pt x="497624" y="507067"/>
                </a:lnTo>
                <a:lnTo>
                  <a:pt x="493768" y="506840"/>
                </a:lnTo>
                <a:lnTo>
                  <a:pt x="489912" y="506840"/>
                </a:lnTo>
                <a:lnTo>
                  <a:pt x="486509" y="507294"/>
                </a:lnTo>
                <a:lnTo>
                  <a:pt x="482880" y="507975"/>
                </a:lnTo>
                <a:lnTo>
                  <a:pt x="479477" y="509565"/>
                </a:lnTo>
                <a:lnTo>
                  <a:pt x="476301" y="511609"/>
                </a:lnTo>
                <a:lnTo>
                  <a:pt x="473352" y="513880"/>
                </a:lnTo>
                <a:lnTo>
                  <a:pt x="470857" y="516832"/>
                </a:lnTo>
                <a:lnTo>
                  <a:pt x="468589" y="519784"/>
                </a:lnTo>
                <a:lnTo>
                  <a:pt x="466774" y="523417"/>
                </a:lnTo>
                <a:lnTo>
                  <a:pt x="465186" y="527051"/>
                </a:lnTo>
                <a:lnTo>
                  <a:pt x="463825" y="531138"/>
                </a:lnTo>
                <a:lnTo>
                  <a:pt x="462918" y="535453"/>
                </a:lnTo>
                <a:lnTo>
                  <a:pt x="462464" y="539767"/>
                </a:lnTo>
                <a:lnTo>
                  <a:pt x="462010" y="544536"/>
                </a:lnTo>
                <a:lnTo>
                  <a:pt x="462464" y="549305"/>
                </a:lnTo>
                <a:lnTo>
                  <a:pt x="462691" y="554074"/>
                </a:lnTo>
                <a:lnTo>
                  <a:pt x="463371" y="559070"/>
                </a:lnTo>
                <a:lnTo>
                  <a:pt x="464506" y="564066"/>
                </a:lnTo>
                <a:lnTo>
                  <a:pt x="465867" y="569289"/>
                </a:lnTo>
                <a:lnTo>
                  <a:pt x="467455" y="574058"/>
                </a:lnTo>
                <a:lnTo>
                  <a:pt x="469496" y="579281"/>
                </a:lnTo>
                <a:lnTo>
                  <a:pt x="526207" y="858598"/>
                </a:lnTo>
                <a:lnTo>
                  <a:pt x="392143" y="734835"/>
                </a:lnTo>
                <a:lnTo>
                  <a:pt x="389194" y="732791"/>
                </a:lnTo>
                <a:lnTo>
                  <a:pt x="386018" y="731202"/>
                </a:lnTo>
                <a:lnTo>
                  <a:pt x="383069" y="730066"/>
                </a:lnTo>
                <a:lnTo>
                  <a:pt x="380120" y="729612"/>
                </a:lnTo>
                <a:lnTo>
                  <a:pt x="377398" y="729612"/>
                </a:lnTo>
                <a:lnTo>
                  <a:pt x="374676" y="730293"/>
                </a:lnTo>
                <a:lnTo>
                  <a:pt x="371954" y="731202"/>
                </a:lnTo>
                <a:lnTo>
                  <a:pt x="369459" y="732791"/>
                </a:lnTo>
                <a:lnTo>
                  <a:pt x="367190" y="734835"/>
                </a:lnTo>
                <a:lnTo>
                  <a:pt x="365149" y="737333"/>
                </a:lnTo>
                <a:lnTo>
                  <a:pt x="363107" y="740285"/>
                </a:lnTo>
                <a:lnTo>
                  <a:pt x="361293" y="743919"/>
                </a:lnTo>
                <a:lnTo>
                  <a:pt x="359932" y="747552"/>
                </a:lnTo>
                <a:lnTo>
                  <a:pt x="358797" y="751640"/>
                </a:lnTo>
                <a:lnTo>
                  <a:pt x="357663" y="756408"/>
                </a:lnTo>
                <a:lnTo>
                  <a:pt x="357209" y="761404"/>
                </a:lnTo>
                <a:lnTo>
                  <a:pt x="356756" y="766627"/>
                </a:lnTo>
                <a:lnTo>
                  <a:pt x="356756" y="772077"/>
                </a:lnTo>
                <a:lnTo>
                  <a:pt x="356983" y="777300"/>
                </a:lnTo>
                <a:lnTo>
                  <a:pt x="357436" y="782751"/>
                </a:lnTo>
                <a:lnTo>
                  <a:pt x="358117" y="788201"/>
                </a:lnTo>
                <a:lnTo>
                  <a:pt x="359251" y="793197"/>
                </a:lnTo>
                <a:lnTo>
                  <a:pt x="360612" y="798647"/>
                </a:lnTo>
                <a:lnTo>
                  <a:pt x="361746" y="803870"/>
                </a:lnTo>
                <a:lnTo>
                  <a:pt x="363561" y="808638"/>
                </a:lnTo>
                <a:lnTo>
                  <a:pt x="365376" y="813407"/>
                </a:lnTo>
                <a:lnTo>
                  <a:pt x="367417" y="817949"/>
                </a:lnTo>
                <a:lnTo>
                  <a:pt x="369686" y="822264"/>
                </a:lnTo>
                <a:lnTo>
                  <a:pt x="371954" y="826124"/>
                </a:lnTo>
                <a:lnTo>
                  <a:pt x="374676" y="829758"/>
                </a:lnTo>
                <a:lnTo>
                  <a:pt x="377172" y="832710"/>
                </a:lnTo>
                <a:lnTo>
                  <a:pt x="379667" y="835435"/>
                </a:lnTo>
                <a:lnTo>
                  <a:pt x="518267" y="953747"/>
                </a:lnTo>
                <a:lnTo>
                  <a:pt x="427077" y="1028686"/>
                </a:lnTo>
                <a:lnTo>
                  <a:pt x="425489" y="1030276"/>
                </a:lnTo>
                <a:lnTo>
                  <a:pt x="424581" y="1032319"/>
                </a:lnTo>
                <a:lnTo>
                  <a:pt x="423447" y="1034590"/>
                </a:lnTo>
                <a:lnTo>
                  <a:pt x="422994" y="1037315"/>
                </a:lnTo>
                <a:lnTo>
                  <a:pt x="422767" y="1040040"/>
                </a:lnTo>
                <a:lnTo>
                  <a:pt x="422994" y="1043220"/>
                </a:lnTo>
                <a:lnTo>
                  <a:pt x="423447" y="1046399"/>
                </a:lnTo>
                <a:lnTo>
                  <a:pt x="423901" y="1050032"/>
                </a:lnTo>
                <a:lnTo>
                  <a:pt x="425262" y="1053893"/>
                </a:lnTo>
                <a:lnTo>
                  <a:pt x="426623" y="1057753"/>
                </a:lnTo>
                <a:lnTo>
                  <a:pt x="427984" y="1061614"/>
                </a:lnTo>
                <a:lnTo>
                  <a:pt x="430026" y="1065701"/>
                </a:lnTo>
                <a:lnTo>
                  <a:pt x="432521" y="1069789"/>
                </a:lnTo>
                <a:lnTo>
                  <a:pt x="435016" y="1073876"/>
                </a:lnTo>
                <a:lnTo>
                  <a:pt x="437738" y="1077964"/>
                </a:lnTo>
                <a:lnTo>
                  <a:pt x="440914" y="1082052"/>
                </a:lnTo>
                <a:lnTo>
                  <a:pt x="444544" y="1085912"/>
                </a:lnTo>
                <a:lnTo>
                  <a:pt x="447719" y="1089773"/>
                </a:lnTo>
                <a:lnTo>
                  <a:pt x="451349" y="1093179"/>
                </a:lnTo>
                <a:lnTo>
                  <a:pt x="454978" y="1096131"/>
                </a:lnTo>
                <a:lnTo>
                  <a:pt x="458608" y="1098629"/>
                </a:lnTo>
                <a:lnTo>
                  <a:pt x="462010" y="1101354"/>
                </a:lnTo>
                <a:lnTo>
                  <a:pt x="465640" y="1103398"/>
                </a:lnTo>
                <a:lnTo>
                  <a:pt x="469042" y="1105214"/>
                </a:lnTo>
                <a:lnTo>
                  <a:pt x="472672" y="1106577"/>
                </a:lnTo>
                <a:lnTo>
                  <a:pt x="475621" y="1107712"/>
                </a:lnTo>
                <a:lnTo>
                  <a:pt x="478797" y="1108394"/>
                </a:lnTo>
                <a:lnTo>
                  <a:pt x="481746" y="1108621"/>
                </a:lnTo>
                <a:lnTo>
                  <a:pt x="484695" y="1108621"/>
                </a:lnTo>
                <a:lnTo>
                  <a:pt x="486963" y="1108394"/>
                </a:lnTo>
                <a:lnTo>
                  <a:pt x="489231" y="1107485"/>
                </a:lnTo>
                <a:lnTo>
                  <a:pt x="491273" y="1106350"/>
                </a:lnTo>
                <a:lnTo>
                  <a:pt x="585185" y="1028913"/>
                </a:lnTo>
                <a:lnTo>
                  <a:pt x="670478" y="1199001"/>
                </a:lnTo>
                <a:lnTo>
                  <a:pt x="672066" y="1202862"/>
                </a:lnTo>
                <a:lnTo>
                  <a:pt x="673881" y="1206495"/>
                </a:lnTo>
                <a:lnTo>
                  <a:pt x="676149" y="1210129"/>
                </a:lnTo>
                <a:lnTo>
                  <a:pt x="678644" y="1213989"/>
                </a:lnTo>
                <a:lnTo>
                  <a:pt x="681366" y="1217850"/>
                </a:lnTo>
                <a:lnTo>
                  <a:pt x="684769" y="1221483"/>
                </a:lnTo>
                <a:lnTo>
                  <a:pt x="688172" y="1225116"/>
                </a:lnTo>
                <a:lnTo>
                  <a:pt x="692028" y="1228296"/>
                </a:lnTo>
                <a:lnTo>
                  <a:pt x="695884" y="1231702"/>
                </a:lnTo>
                <a:lnTo>
                  <a:pt x="699967" y="1234881"/>
                </a:lnTo>
                <a:lnTo>
                  <a:pt x="704051" y="1237606"/>
                </a:lnTo>
                <a:lnTo>
                  <a:pt x="708361" y="1240331"/>
                </a:lnTo>
                <a:lnTo>
                  <a:pt x="712897" y="1242829"/>
                </a:lnTo>
                <a:lnTo>
                  <a:pt x="717434" y="1244873"/>
                </a:lnTo>
                <a:lnTo>
                  <a:pt x="722198" y="1246917"/>
                </a:lnTo>
                <a:lnTo>
                  <a:pt x="726735" y="1248052"/>
                </a:lnTo>
                <a:lnTo>
                  <a:pt x="731272" y="1249415"/>
                </a:lnTo>
                <a:lnTo>
                  <a:pt x="735808" y="1249869"/>
                </a:lnTo>
                <a:lnTo>
                  <a:pt x="739892" y="1250096"/>
                </a:lnTo>
                <a:lnTo>
                  <a:pt x="743748" y="1249869"/>
                </a:lnTo>
                <a:lnTo>
                  <a:pt x="747377" y="1249188"/>
                </a:lnTo>
                <a:lnTo>
                  <a:pt x="750780" y="1248052"/>
                </a:lnTo>
                <a:lnTo>
                  <a:pt x="754183" y="1246690"/>
                </a:lnTo>
                <a:lnTo>
                  <a:pt x="756905" y="1244873"/>
                </a:lnTo>
                <a:lnTo>
                  <a:pt x="759400" y="1242829"/>
                </a:lnTo>
                <a:lnTo>
                  <a:pt x="761668" y="1240104"/>
                </a:lnTo>
                <a:lnTo>
                  <a:pt x="763256" y="1237379"/>
                </a:lnTo>
                <a:lnTo>
                  <a:pt x="764844" y="1233973"/>
                </a:lnTo>
                <a:lnTo>
                  <a:pt x="765751" y="1230794"/>
                </a:lnTo>
                <a:lnTo>
                  <a:pt x="766205" y="1227160"/>
                </a:lnTo>
                <a:lnTo>
                  <a:pt x="766432" y="1223073"/>
                </a:lnTo>
                <a:lnTo>
                  <a:pt x="765978" y="1218985"/>
                </a:lnTo>
                <a:lnTo>
                  <a:pt x="688172" y="1040495"/>
                </a:lnTo>
                <a:lnTo>
                  <a:pt x="924314" y="1204224"/>
                </a:lnTo>
                <a:lnTo>
                  <a:pt x="927490" y="1208312"/>
                </a:lnTo>
                <a:lnTo>
                  <a:pt x="930892" y="1212172"/>
                </a:lnTo>
                <a:lnTo>
                  <a:pt x="934522" y="1215806"/>
                </a:lnTo>
                <a:lnTo>
                  <a:pt x="938378" y="1218985"/>
                </a:lnTo>
                <a:lnTo>
                  <a:pt x="942461" y="1221710"/>
                </a:lnTo>
                <a:lnTo>
                  <a:pt x="946318" y="1224208"/>
                </a:lnTo>
                <a:lnTo>
                  <a:pt x="950401" y="1226252"/>
                </a:lnTo>
                <a:lnTo>
                  <a:pt x="954484" y="1227841"/>
                </a:lnTo>
                <a:lnTo>
                  <a:pt x="958567" y="1229204"/>
                </a:lnTo>
                <a:lnTo>
                  <a:pt x="962423" y="1229885"/>
                </a:lnTo>
                <a:lnTo>
                  <a:pt x="966506" y="1230112"/>
                </a:lnTo>
                <a:lnTo>
                  <a:pt x="970363" y="1230112"/>
                </a:lnTo>
                <a:lnTo>
                  <a:pt x="973992" y="1229658"/>
                </a:lnTo>
                <a:lnTo>
                  <a:pt x="977622" y="1228750"/>
                </a:lnTo>
                <a:lnTo>
                  <a:pt x="980797" y="1227387"/>
                </a:lnTo>
                <a:lnTo>
                  <a:pt x="984200" y="1225343"/>
                </a:lnTo>
                <a:lnTo>
                  <a:pt x="986922" y="1223073"/>
                </a:lnTo>
                <a:lnTo>
                  <a:pt x="989644" y="1220120"/>
                </a:lnTo>
                <a:lnTo>
                  <a:pt x="991686" y="1217168"/>
                </a:lnTo>
                <a:lnTo>
                  <a:pt x="993501" y="1213762"/>
                </a:lnTo>
                <a:lnTo>
                  <a:pt x="994635" y="1210129"/>
                </a:lnTo>
                <a:lnTo>
                  <a:pt x="995769" y="1206268"/>
                </a:lnTo>
                <a:lnTo>
                  <a:pt x="996223" y="1202181"/>
                </a:lnTo>
                <a:lnTo>
                  <a:pt x="996223" y="1198093"/>
                </a:lnTo>
                <a:lnTo>
                  <a:pt x="996223" y="1193778"/>
                </a:lnTo>
                <a:lnTo>
                  <a:pt x="995542" y="1189464"/>
                </a:lnTo>
                <a:lnTo>
                  <a:pt x="994408" y="1184922"/>
                </a:lnTo>
                <a:lnTo>
                  <a:pt x="993274" y="1180380"/>
                </a:lnTo>
                <a:lnTo>
                  <a:pt x="991459" y="1175838"/>
                </a:lnTo>
                <a:lnTo>
                  <a:pt x="989417" y="1171297"/>
                </a:lnTo>
                <a:lnTo>
                  <a:pt x="986695" y="1166982"/>
                </a:lnTo>
                <a:lnTo>
                  <a:pt x="983973" y="1162440"/>
                </a:lnTo>
                <a:lnTo>
                  <a:pt x="757812" y="992352"/>
                </a:lnTo>
                <a:lnTo>
                  <a:pt x="760988" y="990763"/>
                </a:lnTo>
                <a:lnTo>
                  <a:pt x="1045901" y="1023690"/>
                </a:lnTo>
                <a:lnTo>
                  <a:pt x="1050211" y="1024826"/>
                </a:lnTo>
                <a:lnTo>
                  <a:pt x="1054294" y="1025734"/>
                </a:lnTo>
                <a:lnTo>
                  <a:pt x="1058377" y="1025961"/>
                </a:lnTo>
                <a:lnTo>
                  <a:pt x="1062234" y="1025961"/>
                </a:lnTo>
                <a:lnTo>
                  <a:pt x="1066090" y="1025280"/>
                </a:lnTo>
                <a:lnTo>
                  <a:pt x="1069493" y="1024144"/>
                </a:lnTo>
                <a:lnTo>
                  <a:pt x="1072668" y="1022782"/>
                </a:lnTo>
                <a:lnTo>
                  <a:pt x="1075617" y="1020965"/>
                </a:lnTo>
                <a:lnTo>
                  <a:pt x="1078339" y="1018694"/>
                </a:lnTo>
                <a:lnTo>
                  <a:pt x="1080608" y="1016196"/>
                </a:lnTo>
                <a:lnTo>
                  <a:pt x="1083103" y="1013244"/>
                </a:lnTo>
                <a:lnTo>
                  <a:pt x="1084464" y="1010065"/>
                </a:lnTo>
                <a:lnTo>
                  <a:pt x="1086052" y="1006432"/>
                </a:lnTo>
                <a:lnTo>
                  <a:pt x="1087186" y="1002344"/>
                </a:lnTo>
                <a:lnTo>
                  <a:pt x="1087640" y="998256"/>
                </a:lnTo>
                <a:lnTo>
                  <a:pt x="1087867" y="993715"/>
                </a:lnTo>
                <a:lnTo>
                  <a:pt x="1087640" y="988946"/>
                </a:lnTo>
                <a:lnTo>
                  <a:pt x="1086733" y="984404"/>
                </a:lnTo>
                <a:lnTo>
                  <a:pt x="1085825" y="979862"/>
                </a:lnTo>
                <a:lnTo>
                  <a:pt x="1084464" y="975548"/>
                </a:lnTo>
                <a:lnTo>
                  <a:pt x="1082423" y="970779"/>
                </a:lnTo>
                <a:lnTo>
                  <a:pt x="1080381" y="966464"/>
                </a:lnTo>
                <a:lnTo>
                  <a:pt x="1077886" y="962150"/>
                </a:lnTo>
                <a:lnTo>
                  <a:pt x="1075164" y="958062"/>
                </a:lnTo>
                <a:lnTo>
                  <a:pt x="1071988" y="954202"/>
                </a:lnTo>
                <a:lnTo>
                  <a:pt x="1068585" y="950568"/>
                </a:lnTo>
                <a:lnTo>
                  <a:pt x="1065183" y="947389"/>
                </a:lnTo>
                <a:lnTo>
                  <a:pt x="1061553" y="944210"/>
                </a:lnTo>
                <a:lnTo>
                  <a:pt x="1057470" y="941485"/>
                </a:lnTo>
                <a:lnTo>
                  <a:pt x="1053387" y="938760"/>
                </a:lnTo>
                <a:lnTo>
                  <a:pt x="1048850" y="936716"/>
                </a:lnTo>
                <a:lnTo>
                  <a:pt x="1044313" y="934899"/>
                </a:lnTo>
                <a:lnTo>
                  <a:pt x="860118" y="918549"/>
                </a:lnTo>
                <a:lnTo>
                  <a:pt x="1109698" y="731671"/>
                </a:lnTo>
                <a:lnTo>
                  <a:pt x="1109551" y="731383"/>
                </a:lnTo>
                <a:lnTo>
                  <a:pt x="1187385" y="673553"/>
                </a:lnTo>
                <a:lnTo>
                  <a:pt x="1194873" y="687387"/>
                </a:lnTo>
                <a:lnTo>
                  <a:pt x="1202362" y="701221"/>
                </a:lnTo>
                <a:lnTo>
                  <a:pt x="1209169" y="715055"/>
                </a:lnTo>
                <a:lnTo>
                  <a:pt x="1216204" y="728889"/>
                </a:lnTo>
                <a:lnTo>
                  <a:pt x="1222558" y="742723"/>
                </a:lnTo>
                <a:lnTo>
                  <a:pt x="1228684" y="756783"/>
                </a:lnTo>
                <a:lnTo>
                  <a:pt x="1234811" y="770617"/>
                </a:lnTo>
                <a:lnTo>
                  <a:pt x="1240484" y="784678"/>
                </a:lnTo>
                <a:lnTo>
                  <a:pt x="1245703" y="798512"/>
                </a:lnTo>
                <a:lnTo>
                  <a:pt x="1250923" y="812573"/>
                </a:lnTo>
                <a:lnTo>
                  <a:pt x="1255688" y="826406"/>
                </a:lnTo>
                <a:lnTo>
                  <a:pt x="1260680" y="840467"/>
                </a:lnTo>
                <a:lnTo>
                  <a:pt x="1264992" y="854301"/>
                </a:lnTo>
                <a:lnTo>
                  <a:pt x="1269076" y="868362"/>
                </a:lnTo>
                <a:lnTo>
                  <a:pt x="1272934" y="882196"/>
                </a:lnTo>
                <a:lnTo>
                  <a:pt x="1276338" y="896030"/>
                </a:lnTo>
                <a:lnTo>
                  <a:pt x="1279515" y="910090"/>
                </a:lnTo>
                <a:lnTo>
                  <a:pt x="1282692" y="923924"/>
                </a:lnTo>
                <a:lnTo>
                  <a:pt x="1285415" y="937759"/>
                </a:lnTo>
                <a:lnTo>
                  <a:pt x="1288138" y="951366"/>
                </a:lnTo>
                <a:lnTo>
                  <a:pt x="1290180" y="964973"/>
                </a:lnTo>
                <a:lnTo>
                  <a:pt x="1292222" y="978580"/>
                </a:lnTo>
                <a:lnTo>
                  <a:pt x="1294038" y="992187"/>
                </a:lnTo>
                <a:lnTo>
                  <a:pt x="1295172" y="1005794"/>
                </a:lnTo>
                <a:lnTo>
                  <a:pt x="1296534" y="1019175"/>
                </a:lnTo>
                <a:lnTo>
                  <a:pt x="1297215" y="1032555"/>
                </a:lnTo>
                <a:lnTo>
                  <a:pt x="1298122" y="1045709"/>
                </a:lnTo>
                <a:lnTo>
                  <a:pt x="1298349" y="1059089"/>
                </a:lnTo>
                <a:lnTo>
                  <a:pt x="1298576" y="1072016"/>
                </a:lnTo>
                <a:lnTo>
                  <a:pt x="1298349" y="1085169"/>
                </a:lnTo>
                <a:lnTo>
                  <a:pt x="1297669" y="1098096"/>
                </a:lnTo>
                <a:lnTo>
                  <a:pt x="1296988" y="1111023"/>
                </a:lnTo>
                <a:lnTo>
                  <a:pt x="1296307" y="1123496"/>
                </a:lnTo>
                <a:lnTo>
                  <a:pt x="1294945" y="1135969"/>
                </a:lnTo>
                <a:lnTo>
                  <a:pt x="1293357" y="1148669"/>
                </a:lnTo>
                <a:lnTo>
                  <a:pt x="1291542" y="1160916"/>
                </a:lnTo>
                <a:lnTo>
                  <a:pt x="1289499" y="1173162"/>
                </a:lnTo>
                <a:lnTo>
                  <a:pt x="1287230" y="1185182"/>
                </a:lnTo>
                <a:lnTo>
                  <a:pt x="1284734" y="1197201"/>
                </a:lnTo>
                <a:lnTo>
                  <a:pt x="1282011" y="1208994"/>
                </a:lnTo>
                <a:lnTo>
                  <a:pt x="1278834" y="1220560"/>
                </a:lnTo>
                <a:lnTo>
                  <a:pt x="1275203" y="1231900"/>
                </a:lnTo>
                <a:lnTo>
                  <a:pt x="1271573" y="1243239"/>
                </a:lnTo>
                <a:lnTo>
                  <a:pt x="1267715" y="1254578"/>
                </a:lnTo>
                <a:lnTo>
                  <a:pt x="1263630" y="1265464"/>
                </a:lnTo>
                <a:lnTo>
                  <a:pt x="1259092" y="1276350"/>
                </a:lnTo>
                <a:lnTo>
                  <a:pt x="1254553" y="1287009"/>
                </a:lnTo>
                <a:lnTo>
                  <a:pt x="1249334" y="1297441"/>
                </a:lnTo>
                <a:lnTo>
                  <a:pt x="1244342" y="1307646"/>
                </a:lnTo>
                <a:lnTo>
                  <a:pt x="1238669" y="1317625"/>
                </a:lnTo>
                <a:lnTo>
                  <a:pt x="1232996" y="1327603"/>
                </a:lnTo>
                <a:lnTo>
                  <a:pt x="1226869" y="1337128"/>
                </a:lnTo>
                <a:lnTo>
                  <a:pt x="1220515" y="1346653"/>
                </a:lnTo>
                <a:lnTo>
                  <a:pt x="1214161" y="1355951"/>
                </a:lnTo>
                <a:lnTo>
                  <a:pt x="1207127" y="1365023"/>
                </a:lnTo>
                <a:lnTo>
                  <a:pt x="1200092" y="1373868"/>
                </a:lnTo>
                <a:lnTo>
                  <a:pt x="1192604" y="1382259"/>
                </a:lnTo>
                <a:lnTo>
                  <a:pt x="1184889" y="1390650"/>
                </a:lnTo>
                <a:lnTo>
                  <a:pt x="1177173" y="1398587"/>
                </a:lnTo>
                <a:lnTo>
                  <a:pt x="1169004" y="1406525"/>
                </a:lnTo>
                <a:lnTo>
                  <a:pt x="1160381" y="1414235"/>
                </a:lnTo>
                <a:lnTo>
                  <a:pt x="1151531" y="1421493"/>
                </a:lnTo>
                <a:lnTo>
                  <a:pt x="1142681" y="1428523"/>
                </a:lnTo>
                <a:lnTo>
                  <a:pt x="1133377" y="1435553"/>
                </a:lnTo>
                <a:lnTo>
                  <a:pt x="1122939" y="1442584"/>
                </a:lnTo>
                <a:lnTo>
                  <a:pt x="1112501" y="1449387"/>
                </a:lnTo>
                <a:lnTo>
                  <a:pt x="1101381" y="1455737"/>
                </a:lnTo>
                <a:lnTo>
                  <a:pt x="1090489" y="1461634"/>
                </a:lnTo>
                <a:lnTo>
                  <a:pt x="1079143" y="1467076"/>
                </a:lnTo>
                <a:lnTo>
                  <a:pt x="1067797" y="1472293"/>
                </a:lnTo>
                <a:lnTo>
                  <a:pt x="1055997" y="1477282"/>
                </a:lnTo>
                <a:lnTo>
                  <a:pt x="1044651" y="1481591"/>
                </a:lnTo>
                <a:lnTo>
                  <a:pt x="1032624" y="1485446"/>
                </a:lnTo>
                <a:lnTo>
                  <a:pt x="1020597" y="1488848"/>
                </a:lnTo>
                <a:lnTo>
                  <a:pt x="1008571" y="1492023"/>
                </a:lnTo>
                <a:lnTo>
                  <a:pt x="996090" y="1494744"/>
                </a:lnTo>
                <a:lnTo>
                  <a:pt x="983609" y="1497239"/>
                </a:lnTo>
                <a:lnTo>
                  <a:pt x="971129" y="1499280"/>
                </a:lnTo>
                <a:lnTo>
                  <a:pt x="958648" y="1500641"/>
                </a:lnTo>
                <a:lnTo>
                  <a:pt x="945713" y="1502001"/>
                </a:lnTo>
                <a:lnTo>
                  <a:pt x="933006" y="1502682"/>
                </a:lnTo>
                <a:lnTo>
                  <a:pt x="919844" y="1503362"/>
                </a:lnTo>
                <a:lnTo>
                  <a:pt x="906910" y="1503362"/>
                </a:lnTo>
                <a:lnTo>
                  <a:pt x="893748" y="1502909"/>
                </a:lnTo>
                <a:lnTo>
                  <a:pt x="880587" y="1502228"/>
                </a:lnTo>
                <a:lnTo>
                  <a:pt x="867199" y="1501321"/>
                </a:lnTo>
                <a:lnTo>
                  <a:pt x="853810" y="1499960"/>
                </a:lnTo>
                <a:lnTo>
                  <a:pt x="840195" y="1498146"/>
                </a:lnTo>
                <a:lnTo>
                  <a:pt x="827033" y="1496105"/>
                </a:lnTo>
                <a:lnTo>
                  <a:pt x="813418" y="1493610"/>
                </a:lnTo>
                <a:lnTo>
                  <a:pt x="799803" y="1490662"/>
                </a:lnTo>
                <a:lnTo>
                  <a:pt x="786188" y="1487487"/>
                </a:lnTo>
                <a:lnTo>
                  <a:pt x="772799" y="1483859"/>
                </a:lnTo>
                <a:lnTo>
                  <a:pt x="759184" y="1480003"/>
                </a:lnTo>
                <a:lnTo>
                  <a:pt x="745342" y="1475694"/>
                </a:lnTo>
                <a:lnTo>
                  <a:pt x="731726" y="1470932"/>
                </a:lnTo>
                <a:lnTo>
                  <a:pt x="718111" y="1466169"/>
                </a:lnTo>
                <a:lnTo>
                  <a:pt x="704269" y="1460726"/>
                </a:lnTo>
                <a:lnTo>
                  <a:pt x="690881" y="1455057"/>
                </a:lnTo>
                <a:lnTo>
                  <a:pt x="677265" y="1449387"/>
                </a:lnTo>
                <a:lnTo>
                  <a:pt x="663650" y="1442810"/>
                </a:lnTo>
                <a:lnTo>
                  <a:pt x="650035" y="1436234"/>
                </a:lnTo>
                <a:lnTo>
                  <a:pt x="636419" y="1429203"/>
                </a:lnTo>
                <a:lnTo>
                  <a:pt x="623031" y="1422173"/>
                </a:lnTo>
                <a:lnTo>
                  <a:pt x="609643" y="1414462"/>
                </a:lnTo>
                <a:lnTo>
                  <a:pt x="596254" y="1406525"/>
                </a:lnTo>
                <a:lnTo>
                  <a:pt x="583093" y="1398134"/>
                </a:lnTo>
                <a:lnTo>
                  <a:pt x="569705" y="1389743"/>
                </a:lnTo>
                <a:lnTo>
                  <a:pt x="556316" y="1380671"/>
                </a:lnTo>
                <a:lnTo>
                  <a:pt x="543382" y="1371373"/>
                </a:lnTo>
                <a:lnTo>
                  <a:pt x="530220" y="1361848"/>
                </a:lnTo>
                <a:lnTo>
                  <a:pt x="517513" y="1352096"/>
                </a:lnTo>
                <a:lnTo>
                  <a:pt x="504578" y="1341891"/>
                </a:lnTo>
                <a:lnTo>
                  <a:pt x="491870" y="1331232"/>
                </a:lnTo>
                <a:lnTo>
                  <a:pt x="479390" y="1320573"/>
                </a:lnTo>
                <a:lnTo>
                  <a:pt x="466682" y="1309460"/>
                </a:lnTo>
                <a:lnTo>
                  <a:pt x="454428" y="1298121"/>
                </a:lnTo>
                <a:lnTo>
                  <a:pt x="442175" y="1286555"/>
                </a:lnTo>
                <a:lnTo>
                  <a:pt x="430148" y="1274535"/>
                </a:lnTo>
                <a:lnTo>
                  <a:pt x="418121" y="1262289"/>
                </a:lnTo>
                <a:lnTo>
                  <a:pt x="406321" y="1249589"/>
                </a:lnTo>
                <a:lnTo>
                  <a:pt x="394748" y="1236889"/>
                </a:lnTo>
                <a:lnTo>
                  <a:pt x="383402" y="1223509"/>
                </a:lnTo>
                <a:lnTo>
                  <a:pt x="372056" y="1210355"/>
                </a:lnTo>
                <a:lnTo>
                  <a:pt x="360937" y="1196521"/>
                </a:lnTo>
                <a:lnTo>
                  <a:pt x="350045" y="1182687"/>
                </a:lnTo>
                <a:lnTo>
                  <a:pt x="339152" y="1168173"/>
                </a:lnTo>
                <a:lnTo>
                  <a:pt x="328714" y="1153659"/>
                </a:lnTo>
                <a:lnTo>
                  <a:pt x="318276" y="1139144"/>
                </a:lnTo>
                <a:lnTo>
                  <a:pt x="308291" y="1124176"/>
                </a:lnTo>
                <a:lnTo>
                  <a:pt x="298760" y="1109209"/>
                </a:lnTo>
                <a:lnTo>
                  <a:pt x="289230" y="1094241"/>
                </a:lnTo>
                <a:lnTo>
                  <a:pt x="280380" y="1079273"/>
                </a:lnTo>
                <a:lnTo>
                  <a:pt x="271757" y="1064078"/>
                </a:lnTo>
                <a:lnTo>
                  <a:pt x="263588" y="1048657"/>
                </a:lnTo>
                <a:lnTo>
                  <a:pt x="255191" y="1033689"/>
                </a:lnTo>
                <a:lnTo>
                  <a:pt x="247703" y="1018268"/>
                </a:lnTo>
                <a:lnTo>
                  <a:pt x="240215" y="1003073"/>
                </a:lnTo>
                <a:lnTo>
                  <a:pt x="233180" y="987651"/>
                </a:lnTo>
                <a:lnTo>
                  <a:pt x="226599" y="972230"/>
                </a:lnTo>
                <a:lnTo>
                  <a:pt x="220246" y="956809"/>
                </a:lnTo>
                <a:lnTo>
                  <a:pt x="214119" y="941614"/>
                </a:lnTo>
                <a:lnTo>
                  <a:pt x="208219" y="925965"/>
                </a:lnTo>
                <a:lnTo>
                  <a:pt x="202773" y="910544"/>
                </a:lnTo>
                <a:lnTo>
                  <a:pt x="197780" y="895123"/>
                </a:lnTo>
                <a:lnTo>
                  <a:pt x="193015" y="879928"/>
                </a:lnTo>
                <a:lnTo>
                  <a:pt x="188477" y="864280"/>
                </a:lnTo>
                <a:lnTo>
                  <a:pt x="184392" y="848858"/>
                </a:lnTo>
                <a:lnTo>
                  <a:pt x="180534" y="833437"/>
                </a:lnTo>
                <a:lnTo>
                  <a:pt x="177130" y="818469"/>
                </a:lnTo>
                <a:lnTo>
                  <a:pt x="174180" y="803048"/>
                </a:lnTo>
                <a:lnTo>
                  <a:pt x="171004" y="788080"/>
                </a:lnTo>
                <a:lnTo>
                  <a:pt x="168734" y="772885"/>
                </a:lnTo>
                <a:lnTo>
                  <a:pt x="166465" y="757690"/>
                </a:lnTo>
                <a:lnTo>
                  <a:pt x="164650" y="742723"/>
                </a:lnTo>
                <a:lnTo>
                  <a:pt x="163061" y="727755"/>
                </a:lnTo>
                <a:lnTo>
                  <a:pt x="161927" y="713014"/>
                </a:lnTo>
                <a:lnTo>
                  <a:pt x="161019" y="698499"/>
                </a:lnTo>
                <a:lnTo>
                  <a:pt x="160565" y="683532"/>
                </a:lnTo>
                <a:lnTo>
                  <a:pt x="160338" y="669244"/>
                </a:lnTo>
                <a:lnTo>
                  <a:pt x="160338" y="654730"/>
                </a:lnTo>
                <a:lnTo>
                  <a:pt x="160792" y="640669"/>
                </a:lnTo>
                <a:lnTo>
                  <a:pt x="161473" y="626155"/>
                </a:lnTo>
                <a:lnTo>
                  <a:pt x="162607" y="612321"/>
                </a:lnTo>
                <a:lnTo>
                  <a:pt x="164196" y="598260"/>
                </a:lnTo>
                <a:lnTo>
                  <a:pt x="166011" y="584880"/>
                </a:lnTo>
                <a:lnTo>
                  <a:pt x="168053" y="571273"/>
                </a:lnTo>
                <a:lnTo>
                  <a:pt x="170323" y="557665"/>
                </a:lnTo>
                <a:lnTo>
                  <a:pt x="173046" y="544285"/>
                </a:lnTo>
                <a:lnTo>
                  <a:pt x="175996" y="531358"/>
                </a:lnTo>
                <a:lnTo>
                  <a:pt x="179400" y="518432"/>
                </a:lnTo>
                <a:lnTo>
                  <a:pt x="183030" y="505732"/>
                </a:lnTo>
                <a:lnTo>
                  <a:pt x="187115" y="493258"/>
                </a:lnTo>
                <a:lnTo>
                  <a:pt x="191426" y="480785"/>
                </a:lnTo>
                <a:lnTo>
                  <a:pt x="196192" y="468765"/>
                </a:lnTo>
                <a:lnTo>
                  <a:pt x="200957" y="456746"/>
                </a:lnTo>
                <a:lnTo>
                  <a:pt x="206403" y="445407"/>
                </a:lnTo>
                <a:lnTo>
                  <a:pt x="212076" y="433840"/>
                </a:lnTo>
                <a:lnTo>
                  <a:pt x="217976" y="422501"/>
                </a:lnTo>
                <a:lnTo>
                  <a:pt x="224330" y="411842"/>
                </a:lnTo>
                <a:lnTo>
                  <a:pt x="230911" y="400957"/>
                </a:lnTo>
                <a:lnTo>
                  <a:pt x="237945" y="390524"/>
                </a:lnTo>
                <a:lnTo>
                  <a:pt x="244980" y="380319"/>
                </a:lnTo>
                <a:lnTo>
                  <a:pt x="252695" y="370340"/>
                </a:lnTo>
                <a:lnTo>
                  <a:pt x="260638" y="360589"/>
                </a:lnTo>
                <a:lnTo>
                  <a:pt x="268807" y="351290"/>
                </a:lnTo>
                <a:lnTo>
                  <a:pt x="277657" y="342219"/>
                </a:lnTo>
                <a:lnTo>
                  <a:pt x="286507" y="333374"/>
                </a:lnTo>
                <a:lnTo>
                  <a:pt x="295810" y="324983"/>
                </a:lnTo>
                <a:lnTo>
                  <a:pt x="305114" y="316819"/>
                </a:lnTo>
                <a:lnTo>
                  <a:pt x="315099" y="308882"/>
                </a:lnTo>
                <a:lnTo>
                  <a:pt x="325537" y="301171"/>
                </a:lnTo>
                <a:lnTo>
                  <a:pt x="334614" y="294821"/>
                </a:lnTo>
                <a:lnTo>
                  <a:pt x="343918" y="288924"/>
                </a:lnTo>
                <a:lnTo>
                  <a:pt x="353675" y="283255"/>
                </a:lnTo>
                <a:lnTo>
                  <a:pt x="362979" y="278039"/>
                </a:lnTo>
                <a:lnTo>
                  <a:pt x="372964" y="272823"/>
                </a:lnTo>
                <a:lnTo>
                  <a:pt x="382948" y="268060"/>
                </a:lnTo>
                <a:lnTo>
                  <a:pt x="392933" y="263524"/>
                </a:lnTo>
                <a:lnTo>
                  <a:pt x="403371" y="259442"/>
                </a:lnTo>
                <a:lnTo>
                  <a:pt x="413583" y="255587"/>
                </a:lnTo>
                <a:lnTo>
                  <a:pt x="424021" y="252185"/>
                </a:lnTo>
                <a:lnTo>
                  <a:pt x="434459" y="248783"/>
                </a:lnTo>
                <a:lnTo>
                  <a:pt x="445352" y="246062"/>
                </a:lnTo>
                <a:lnTo>
                  <a:pt x="456017" y="243340"/>
                </a:lnTo>
                <a:lnTo>
                  <a:pt x="466909" y="241073"/>
                </a:lnTo>
                <a:lnTo>
                  <a:pt x="478028" y="239032"/>
                </a:lnTo>
                <a:lnTo>
                  <a:pt x="488920" y="237444"/>
                </a:lnTo>
                <a:lnTo>
                  <a:pt x="500267" y="236083"/>
                </a:lnTo>
                <a:lnTo>
                  <a:pt x="511613" y="234949"/>
                </a:lnTo>
                <a:lnTo>
                  <a:pt x="522732" y="234269"/>
                </a:lnTo>
                <a:lnTo>
                  <a:pt x="534078" y="233589"/>
                </a:lnTo>
                <a:lnTo>
                  <a:pt x="545651" y="233362"/>
                </a:lnTo>
                <a:close/>
                <a:moveTo>
                  <a:pt x="1471613" y="153987"/>
                </a:moveTo>
                <a:lnTo>
                  <a:pt x="1475922" y="153987"/>
                </a:lnTo>
                <a:lnTo>
                  <a:pt x="1481819" y="154667"/>
                </a:lnTo>
                <a:lnTo>
                  <a:pt x="1488849" y="155799"/>
                </a:lnTo>
                <a:lnTo>
                  <a:pt x="1497240" y="157839"/>
                </a:lnTo>
                <a:lnTo>
                  <a:pt x="1506538" y="160557"/>
                </a:lnTo>
                <a:lnTo>
                  <a:pt x="1511301" y="162143"/>
                </a:lnTo>
                <a:lnTo>
                  <a:pt x="1516517" y="164182"/>
                </a:lnTo>
                <a:lnTo>
                  <a:pt x="1521733" y="166222"/>
                </a:lnTo>
                <a:lnTo>
                  <a:pt x="1527176" y="168714"/>
                </a:lnTo>
                <a:lnTo>
                  <a:pt x="1532846" y="171433"/>
                </a:lnTo>
                <a:lnTo>
                  <a:pt x="1538515" y="174605"/>
                </a:lnTo>
                <a:lnTo>
                  <a:pt x="1544185" y="177550"/>
                </a:lnTo>
                <a:lnTo>
                  <a:pt x="1549628" y="181175"/>
                </a:lnTo>
                <a:lnTo>
                  <a:pt x="1555524" y="185027"/>
                </a:lnTo>
                <a:lnTo>
                  <a:pt x="1561194" y="189105"/>
                </a:lnTo>
                <a:lnTo>
                  <a:pt x="1567090" y="193636"/>
                </a:lnTo>
                <a:lnTo>
                  <a:pt x="1572760" y="198394"/>
                </a:lnTo>
                <a:lnTo>
                  <a:pt x="1578430" y="203379"/>
                </a:lnTo>
                <a:lnTo>
                  <a:pt x="1583646" y="209043"/>
                </a:lnTo>
                <a:lnTo>
                  <a:pt x="1589315" y="214934"/>
                </a:lnTo>
                <a:lnTo>
                  <a:pt x="1594531" y="221051"/>
                </a:lnTo>
                <a:lnTo>
                  <a:pt x="1599521" y="227622"/>
                </a:lnTo>
                <a:lnTo>
                  <a:pt x="1604737" y="234645"/>
                </a:lnTo>
                <a:lnTo>
                  <a:pt x="1609273" y="241669"/>
                </a:lnTo>
                <a:lnTo>
                  <a:pt x="1613582" y="248919"/>
                </a:lnTo>
                <a:lnTo>
                  <a:pt x="1617437" y="256396"/>
                </a:lnTo>
                <a:lnTo>
                  <a:pt x="1621065" y="263420"/>
                </a:lnTo>
                <a:lnTo>
                  <a:pt x="1624240" y="270670"/>
                </a:lnTo>
                <a:lnTo>
                  <a:pt x="1626962" y="277467"/>
                </a:lnTo>
                <a:lnTo>
                  <a:pt x="1629230" y="284717"/>
                </a:lnTo>
                <a:lnTo>
                  <a:pt x="1631271" y="291514"/>
                </a:lnTo>
                <a:lnTo>
                  <a:pt x="1633085" y="298538"/>
                </a:lnTo>
                <a:lnTo>
                  <a:pt x="1634673" y="305108"/>
                </a:lnTo>
                <a:lnTo>
                  <a:pt x="1636033" y="311905"/>
                </a:lnTo>
                <a:lnTo>
                  <a:pt x="1636714" y="318249"/>
                </a:lnTo>
                <a:lnTo>
                  <a:pt x="1637394" y="324593"/>
                </a:lnTo>
                <a:lnTo>
                  <a:pt x="1638074" y="330711"/>
                </a:lnTo>
                <a:lnTo>
                  <a:pt x="1638301" y="336601"/>
                </a:lnTo>
                <a:lnTo>
                  <a:pt x="1638301" y="342492"/>
                </a:lnTo>
                <a:lnTo>
                  <a:pt x="1638301" y="347930"/>
                </a:lnTo>
                <a:lnTo>
                  <a:pt x="1638074" y="352914"/>
                </a:lnTo>
                <a:lnTo>
                  <a:pt x="1637167" y="362657"/>
                </a:lnTo>
                <a:lnTo>
                  <a:pt x="1636033" y="371040"/>
                </a:lnTo>
                <a:lnTo>
                  <a:pt x="1634673" y="378290"/>
                </a:lnTo>
                <a:lnTo>
                  <a:pt x="1632858" y="383954"/>
                </a:lnTo>
                <a:lnTo>
                  <a:pt x="1631271" y="387806"/>
                </a:lnTo>
                <a:lnTo>
                  <a:pt x="1630817" y="388939"/>
                </a:lnTo>
                <a:lnTo>
                  <a:pt x="1630137" y="390072"/>
                </a:lnTo>
                <a:lnTo>
                  <a:pt x="1629457" y="390525"/>
                </a:lnTo>
                <a:lnTo>
                  <a:pt x="1629003" y="390298"/>
                </a:lnTo>
                <a:lnTo>
                  <a:pt x="1628549" y="390072"/>
                </a:lnTo>
                <a:lnTo>
                  <a:pt x="1628323" y="389619"/>
                </a:lnTo>
                <a:lnTo>
                  <a:pt x="1628096" y="386900"/>
                </a:lnTo>
                <a:lnTo>
                  <a:pt x="1627869" y="377157"/>
                </a:lnTo>
                <a:lnTo>
                  <a:pt x="1627869" y="370360"/>
                </a:lnTo>
                <a:lnTo>
                  <a:pt x="1627415" y="362430"/>
                </a:lnTo>
                <a:lnTo>
                  <a:pt x="1626962" y="353141"/>
                </a:lnTo>
                <a:lnTo>
                  <a:pt x="1626055" y="343172"/>
                </a:lnTo>
                <a:lnTo>
                  <a:pt x="1624694" y="332297"/>
                </a:lnTo>
                <a:lnTo>
                  <a:pt x="1622653" y="320742"/>
                </a:lnTo>
                <a:lnTo>
                  <a:pt x="1621292" y="314851"/>
                </a:lnTo>
                <a:lnTo>
                  <a:pt x="1619932" y="308733"/>
                </a:lnTo>
                <a:lnTo>
                  <a:pt x="1618117" y="302616"/>
                </a:lnTo>
                <a:lnTo>
                  <a:pt x="1616076" y="296272"/>
                </a:lnTo>
                <a:lnTo>
                  <a:pt x="1614035" y="289928"/>
                </a:lnTo>
                <a:lnTo>
                  <a:pt x="1611314" y="283358"/>
                </a:lnTo>
                <a:lnTo>
                  <a:pt x="1608592" y="277014"/>
                </a:lnTo>
                <a:lnTo>
                  <a:pt x="1605417" y="270443"/>
                </a:lnTo>
                <a:lnTo>
                  <a:pt x="1602242" y="264099"/>
                </a:lnTo>
                <a:lnTo>
                  <a:pt x="1598614" y="257302"/>
                </a:lnTo>
                <a:lnTo>
                  <a:pt x="1594531" y="250958"/>
                </a:lnTo>
                <a:lnTo>
                  <a:pt x="1590223" y="244614"/>
                </a:lnTo>
                <a:lnTo>
                  <a:pt x="1585687" y="238271"/>
                </a:lnTo>
                <a:lnTo>
                  <a:pt x="1581151" y="232153"/>
                </a:lnTo>
                <a:lnTo>
                  <a:pt x="1576615" y="226262"/>
                </a:lnTo>
                <a:lnTo>
                  <a:pt x="1571626" y="220825"/>
                </a:lnTo>
                <a:lnTo>
                  <a:pt x="1566864" y="215614"/>
                </a:lnTo>
                <a:lnTo>
                  <a:pt x="1561647" y="210856"/>
                </a:lnTo>
                <a:lnTo>
                  <a:pt x="1556658" y="205871"/>
                </a:lnTo>
                <a:lnTo>
                  <a:pt x="1551442" y="201566"/>
                </a:lnTo>
                <a:lnTo>
                  <a:pt x="1546453" y="197488"/>
                </a:lnTo>
                <a:lnTo>
                  <a:pt x="1541237" y="193636"/>
                </a:lnTo>
                <a:lnTo>
                  <a:pt x="1536247" y="190011"/>
                </a:lnTo>
                <a:lnTo>
                  <a:pt x="1531031" y="186839"/>
                </a:lnTo>
                <a:lnTo>
                  <a:pt x="1521053" y="180722"/>
                </a:lnTo>
                <a:lnTo>
                  <a:pt x="1511301" y="175284"/>
                </a:lnTo>
                <a:lnTo>
                  <a:pt x="1502456" y="170980"/>
                </a:lnTo>
                <a:lnTo>
                  <a:pt x="1494292" y="167128"/>
                </a:lnTo>
                <a:lnTo>
                  <a:pt x="1486808" y="163729"/>
                </a:lnTo>
                <a:lnTo>
                  <a:pt x="1480458" y="161237"/>
                </a:lnTo>
                <a:lnTo>
                  <a:pt x="1475015" y="159198"/>
                </a:lnTo>
                <a:lnTo>
                  <a:pt x="1471386" y="157612"/>
                </a:lnTo>
                <a:lnTo>
                  <a:pt x="1469119" y="156253"/>
                </a:lnTo>
                <a:lnTo>
                  <a:pt x="1468665" y="155799"/>
                </a:lnTo>
                <a:lnTo>
                  <a:pt x="1468438" y="155346"/>
                </a:lnTo>
                <a:lnTo>
                  <a:pt x="1468665" y="154893"/>
                </a:lnTo>
                <a:lnTo>
                  <a:pt x="1469119" y="154667"/>
                </a:lnTo>
                <a:lnTo>
                  <a:pt x="1470253" y="154213"/>
                </a:lnTo>
                <a:lnTo>
                  <a:pt x="1471613" y="153987"/>
                </a:lnTo>
                <a:close/>
                <a:moveTo>
                  <a:pt x="1488832" y="74612"/>
                </a:moveTo>
                <a:lnTo>
                  <a:pt x="1491542" y="74612"/>
                </a:lnTo>
                <a:lnTo>
                  <a:pt x="1494705" y="74839"/>
                </a:lnTo>
                <a:lnTo>
                  <a:pt x="1498546" y="75066"/>
                </a:lnTo>
                <a:lnTo>
                  <a:pt x="1502838" y="75519"/>
                </a:lnTo>
                <a:lnTo>
                  <a:pt x="1507356" y="76426"/>
                </a:lnTo>
                <a:lnTo>
                  <a:pt x="1512552" y="77107"/>
                </a:lnTo>
                <a:lnTo>
                  <a:pt x="1518200" y="78467"/>
                </a:lnTo>
                <a:lnTo>
                  <a:pt x="1524074" y="80055"/>
                </a:lnTo>
                <a:lnTo>
                  <a:pt x="1530400" y="81642"/>
                </a:lnTo>
                <a:lnTo>
                  <a:pt x="1536951" y="83910"/>
                </a:lnTo>
                <a:lnTo>
                  <a:pt x="1543954" y="86178"/>
                </a:lnTo>
                <a:lnTo>
                  <a:pt x="1550732" y="88673"/>
                </a:lnTo>
                <a:lnTo>
                  <a:pt x="1558187" y="91848"/>
                </a:lnTo>
                <a:lnTo>
                  <a:pt x="1565642" y="95023"/>
                </a:lnTo>
                <a:lnTo>
                  <a:pt x="1573097" y="98878"/>
                </a:lnTo>
                <a:lnTo>
                  <a:pt x="1581004" y="102960"/>
                </a:lnTo>
                <a:lnTo>
                  <a:pt x="1588911" y="107496"/>
                </a:lnTo>
                <a:lnTo>
                  <a:pt x="1596818" y="112485"/>
                </a:lnTo>
                <a:lnTo>
                  <a:pt x="1604725" y="117928"/>
                </a:lnTo>
                <a:lnTo>
                  <a:pt x="1612632" y="123371"/>
                </a:lnTo>
                <a:lnTo>
                  <a:pt x="1620539" y="129721"/>
                </a:lnTo>
                <a:lnTo>
                  <a:pt x="1628446" y="136298"/>
                </a:lnTo>
                <a:lnTo>
                  <a:pt x="1636127" y="143328"/>
                </a:lnTo>
                <a:lnTo>
                  <a:pt x="1643808" y="151039"/>
                </a:lnTo>
                <a:lnTo>
                  <a:pt x="1651489" y="159203"/>
                </a:lnTo>
                <a:lnTo>
                  <a:pt x="1658493" y="168048"/>
                </a:lnTo>
                <a:lnTo>
                  <a:pt x="1665722" y="177119"/>
                </a:lnTo>
                <a:lnTo>
                  <a:pt x="1672499" y="186871"/>
                </a:lnTo>
                <a:lnTo>
                  <a:pt x="1679051" y="196623"/>
                </a:lnTo>
                <a:lnTo>
                  <a:pt x="1685150" y="206601"/>
                </a:lnTo>
                <a:lnTo>
                  <a:pt x="1690346" y="216580"/>
                </a:lnTo>
                <a:lnTo>
                  <a:pt x="1695316" y="226559"/>
                </a:lnTo>
                <a:lnTo>
                  <a:pt x="1699609" y="236537"/>
                </a:lnTo>
                <a:lnTo>
                  <a:pt x="1703449" y="246516"/>
                </a:lnTo>
                <a:lnTo>
                  <a:pt x="1706838" y="256268"/>
                </a:lnTo>
                <a:lnTo>
                  <a:pt x="1709549" y="266019"/>
                </a:lnTo>
                <a:lnTo>
                  <a:pt x="1712034" y="275544"/>
                </a:lnTo>
                <a:lnTo>
                  <a:pt x="1714067" y="284616"/>
                </a:lnTo>
                <a:lnTo>
                  <a:pt x="1715649" y="293914"/>
                </a:lnTo>
                <a:lnTo>
                  <a:pt x="1717004" y="302759"/>
                </a:lnTo>
                <a:lnTo>
                  <a:pt x="1717908" y="311830"/>
                </a:lnTo>
                <a:lnTo>
                  <a:pt x="1718811" y="320221"/>
                </a:lnTo>
                <a:lnTo>
                  <a:pt x="1719037" y="328385"/>
                </a:lnTo>
                <a:lnTo>
                  <a:pt x="1719263" y="336323"/>
                </a:lnTo>
                <a:lnTo>
                  <a:pt x="1719037" y="344034"/>
                </a:lnTo>
                <a:lnTo>
                  <a:pt x="1718811" y="351291"/>
                </a:lnTo>
                <a:lnTo>
                  <a:pt x="1718134" y="358094"/>
                </a:lnTo>
                <a:lnTo>
                  <a:pt x="1717682" y="364444"/>
                </a:lnTo>
                <a:lnTo>
                  <a:pt x="1717004" y="370794"/>
                </a:lnTo>
                <a:lnTo>
                  <a:pt x="1715875" y="376237"/>
                </a:lnTo>
                <a:lnTo>
                  <a:pt x="1714971" y="381453"/>
                </a:lnTo>
                <a:lnTo>
                  <a:pt x="1713841" y="385989"/>
                </a:lnTo>
                <a:lnTo>
                  <a:pt x="1712938" y="390298"/>
                </a:lnTo>
                <a:lnTo>
                  <a:pt x="1711808" y="393927"/>
                </a:lnTo>
                <a:lnTo>
                  <a:pt x="1710904" y="397102"/>
                </a:lnTo>
                <a:lnTo>
                  <a:pt x="1709775" y="399596"/>
                </a:lnTo>
                <a:lnTo>
                  <a:pt x="1708871" y="401411"/>
                </a:lnTo>
                <a:lnTo>
                  <a:pt x="1707742" y="402771"/>
                </a:lnTo>
                <a:lnTo>
                  <a:pt x="1707064" y="403225"/>
                </a:lnTo>
                <a:lnTo>
                  <a:pt x="1706838" y="403225"/>
                </a:lnTo>
                <a:lnTo>
                  <a:pt x="1706160" y="403225"/>
                </a:lnTo>
                <a:lnTo>
                  <a:pt x="1705708" y="402771"/>
                </a:lnTo>
                <a:lnTo>
                  <a:pt x="1705483" y="401864"/>
                </a:lnTo>
                <a:lnTo>
                  <a:pt x="1705257" y="400277"/>
                </a:lnTo>
                <a:lnTo>
                  <a:pt x="1705031" y="398236"/>
                </a:lnTo>
                <a:lnTo>
                  <a:pt x="1704805" y="392339"/>
                </a:lnTo>
                <a:lnTo>
                  <a:pt x="1704805" y="384855"/>
                </a:lnTo>
                <a:lnTo>
                  <a:pt x="1704353" y="375330"/>
                </a:lnTo>
                <a:lnTo>
                  <a:pt x="1704127" y="363991"/>
                </a:lnTo>
                <a:lnTo>
                  <a:pt x="1703449" y="351518"/>
                </a:lnTo>
                <a:lnTo>
                  <a:pt x="1702094" y="337457"/>
                </a:lnTo>
                <a:lnTo>
                  <a:pt x="1701416" y="329973"/>
                </a:lnTo>
                <a:lnTo>
                  <a:pt x="1700061" y="322262"/>
                </a:lnTo>
                <a:lnTo>
                  <a:pt x="1698931" y="314325"/>
                </a:lnTo>
                <a:lnTo>
                  <a:pt x="1697350" y="306387"/>
                </a:lnTo>
                <a:lnTo>
                  <a:pt x="1695542" y="297996"/>
                </a:lnTo>
                <a:lnTo>
                  <a:pt x="1693509" y="289605"/>
                </a:lnTo>
                <a:lnTo>
                  <a:pt x="1691250" y="280760"/>
                </a:lnTo>
                <a:lnTo>
                  <a:pt x="1688313" y="272143"/>
                </a:lnTo>
                <a:lnTo>
                  <a:pt x="1685376" y="263525"/>
                </a:lnTo>
                <a:lnTo>
                  <a:pt x="1681988" y="254453"/>
                </a:lnTo>
                <a:lnTo>
                  <a:pt x="1678147" y="245609"/>
                </a:lnTo>
                <a:lnTo>
                  <a:pt x="1673855" y="236310"/>
                </a:lnTo>
                <a:lnTo>
                  <a:pt x="1669336" y="227466"/>
                </a:lnTo>
                <a:lnTo>
                  <a:pt x="1664140" y="218394"/>
                </a:lnTo>
                <a:lnTo>
                  <a:pt x="1658944" y="209550"/>
                </a:lnTo>
                <a:lnTo>
                  <a:pt x="1652619" y="200478"/>
                </a:lnTo>
                <a:lnTo>
                  <a:pt x="1646519" y="191633"/>
                </a:lnTo>
                <a:lnTo>
                  <a:pt x="1640194" y="183016"/>
                </a:lnTo>
                <a:lnTo>
                  <a:pt x="1633868" y="175078"/>
                </a:lnTo>
                <a:lnTo>
                  <a:pt x="1627091" y="167594"/>
                </a:lnTo>
                <a:lnTo>
                  <a:pt x="1620313" y="160337"/>
                </a:lnTo>
                <a:lnTo>
                  <a:pt x="1613310" y="153307"/>
                </a:lnTo>
                <a:lnTo>
                  <a:pt x="1606307" y="146957"/>
                </a:lnTo>
                <a:lnTo>
                  <a:pt x="1599303" y="140833"/>
                </a:lnTo>
                <a:lnTo>
                  <a:pt x="1592074" y="135164"/>
                </a:lnTo>
                <a:lnTo>
                  <a:pt x="1584845" y="129948"/>
                </a:lnTo>
                <a:lnTo>
                  <a:pt x="1577841" y="124732"/>
                </a:lnTo>
                <a:lnTo>
                  <a:pt x="1570612" y="120196"/>
                </a:lnTo>
                <a:lnTo>
                  <a:pt x="1563835" y="115887"/>
                </a:lnTo>
                <a:lnTo>
                  <a:pt x="1556831" y="111805"/>
                </a:lnTo>
                <a:lnTo>
                  <a:pt x="1550280" y="107949"/>
                </a:lnTo>
                <a:lnTo>
                  <a:pt x="1543728" y="104321"/>
                </a:lnTo>
                <a:lnTo>
                  <a:pt x="1531077" y="98198"/>
                </a:lnTo>
                <a:lnTo>
                  <a:pt x="1519782" y="92755"/>
                </a:lnTo>
                <a:lnTo>
                  <a:pt x="1509390" y="88446"/>
                </a:lnTo>
                <a:lnTo>
                  <a:pt x="1500579" y="84817"/>
                </a:lnTo>
                <a:lnTo>
                  <a:pt x="1493350" y="81642"/>
                </a:lnTo>
                <a:lnTo>
                  <a:pt x="1488380" y="79374"/>
                </a:lnTo>
                <a:lnTo>
                  <a:pt x="1486346" y="78694"/>
                </a:lnTo>
                <a:lnTo>
                  <a:pt x="1484991" y="78014"/>
                </a:lnTo>
                <a:lnTo>
                  <a:pt x="1484539" y="77107"/>
                </a:lnTo>
                <a:lnTo>
                  <a:pt x="1484313" y="76653"/>
                </a:lnTo>
                <a:lnTo>
                  <a:pt x="1484313" y="76199"/>
                </a:lnTo>
                <a:lnTo>
                  <a:pt x="1484539" y="75973"/>
                </a:lnTo>
                <a:lnTo>
                  <a:pt x="1485217" y="75292"/>
                </a:lnTo>
                <a:lnTo>
                  <a:pt x="1486798" y="74839"/>
                </a:lnTo>
                <a:lnTo>
                  <a:pt x="1488832" y="74612"/>
                </a:lnTo>
                <a:close/>
                <a:moveTo>
                  <a:pt x="1523085" y="0"/>
                </a:moveTo>
                <a:lnTo>
                  <a:pt x="1526481" y="0"/>
                </a:lnTo>
                <a:lnTo>
                  <a:pt x="1530330" y="0"/>
                </a:lnTo>
                <a:lnTo>
                  <a:pt x="1534859" y="226"/>
                </a:lnTo>
                <a:lnTo>
                  <a:pt x="1540293" y="906"/>
                </a:lnTo>
                <a:lnTo>
                  <a:pt x="1545954" y="1811"/>
                </a:lnTo>
                <a:lnTo>
                  <a:pt x="1552294" y="2943"/>
                </a:lnTo>
                <a:lnTo>
                  <a:pt x="1559313" y="4528"/>
                </a:lnTo>
                <a:lnTo>
                  <a:pt x="1566332" y="6339"/>
                </a:lnTo>
                <a:lnTo>
                  <a:pt x="1574031" y="8377"/>
                </a:lnTo>
                <a:lnTo>
                  <a:pt x="1581956" y="10867"/>
                </a:lnTo>
                <a:lnTo>
                  <a:pt x="1590334" y="13810"/>
                </a:lnTo>
                <a:lnTo>
                  <a:pt x="1599165" y="16980"/>
                </a:lnTo>
                <a:lnTo>
                  <a:pt x="1607995" y="20602"/>
                </a:lnTo>
                <a:lnTo>
                  <a:pt x="1617279" y="24678"/>
                </a:lnTo>
                <a:lnTo>
                  <a:pt x="1626336" y="29432"/>
                </a:lnTo>
                <a:lnTo>
                  <a:pt x="1635846" y="34413"/>
                </a:lnTo>
                <a:lnTo>
                  <a:pt x="1645582" y="39846"/>
                </a:lnTo>
                <a:lnTo>
                  <a:pt x="1655319" y="45959"/>
                </a:lnTo>
                <a:lnTo>
                  <a:pt x="1665055" y="52298"/>
                </a:lnTo>
                <a:lnTo>
                  <a:pt x="1674565" y="59317"/>
                </a:lnTo>
                <a:lnTo>
                  <a:pt x="1684302" y="66788"/>
                </a:lnTo>
                <a:lnTo>
                  <a:pt x="1694038" y="75165"/>
                </a:lnTo>
                <a:lnTo>
                  <a:pt x="1703548" y="83768"/>
                </a:lnTo>
                <a:lnTo>
                  <a:pt x="1712832" y="93051"/>
                </a:lnTo>
                <a:lnTo>
                  <a:pt x="1721889" y="103012"/>
                </a:lnTo>
                <a:lnTo>
                  <a:pt x="1730946" y="113427"/>
                </a:lnTo>
                <a:lnTo>
                  <a:pt x="1735248" y="119087"/>
                </a:lnTo>
                <a:lnTo>
                  <a:pt x="1739550" y="124520"/>
                </a:lnTo>
                <a:lnTo>
                  <a:pt x="1743626" y="130407"/>
                </a:lnTo>
                <a:lnTo>
                  <a:pt x="1747928" y="136293"/>
                </a:lnTo>
                <a:lnTo>
                  <a:pt x="1752004" y="142406"/>
                </a:lnTo>
                <a:lnTo>
                  <a:pt x="1755853" y="148745"/>
                </a:lnTo>
                <a:lnTo>
                  <a:pt x="1759703" y="154405"/>
                </a:lnTo>
                <a:lnTo>
                  <a:pt x="1763099" y="160744"/>
                </a:lnTo>
                <a:lnTo>
                  <a:pt x="1769665" y="172970"/>
                </a:lnTo>
                <a:lnTo>
                  <a:pt x="1775553" y="184969"/>
                </a:lnTo>
                <a:lnTo>
                  <a:pt x="1780987" y="197195"/>
                </a:lnTo>
                <a:lnTo>
                  <a:pt x="1785515" y="209194"/>
                </a:lnTo>
                <a:lnTo>
                  <a:pt x="1789591" y="220967"/>
                </a:lnTo>
                <a:lnTo>
                  <a:pt x="1793214" y="232740"/>
                </a:lnTo>
                <a:lnTo>
                  <a:pt x="1795931" y="244513"/>
                </a:lnTo>
                <a:lnTo>
                  <a:pt x="1798648" y="255606"/>
                </a:lnTo>
                <a:lnTo>
                  <a:pt x="1800686" y="266926"/>
                </a:lnTo>
                <a:lnTo>
                  <a:pt x="1802045" y="277793"/>
                </a:lnTo>
                <a:lnTo>
                  <a:pt x="1803403" y="288661"/>
                </a:lnTo>
                <a:lnTo>
                  <a:pt x="1804083" y="298849"/>
                </a:lnTo>
                <a:lnTo>
                  <a:pt x="1804762" y="308810"/>
                </a:lnTo>
                <a:lnTo>
                  <a:pt x="1804988" y="318546"/>
                </a:lnTo>
                <a:lnTo>
                  <a:pt x="1804762" y="327828"/>
                </a:lnTo>
                <a:lnTo>
                  <a:pt x="1804535" y="336658"/>
                </a:lnTo>
                <a:lnTo>
                  <a:pt x="1803856" y="345034"/>
                </a:lnTo>
                <a:lnTo>
                  <a:pt x="1802950" y="352959"/>
                </a:lnTo>
                <a:lnTo>
                  <a:pt x="1802045" y="360430"/>
                </a:lnTo>
                <a:lnTo>
                  <a:pt x="1800913" y="367222"/>
                </a:lnTo>
                <a:lnTo>
                  <a:pt x="1799780" y="373561"/>
                </a:lnTo>
                <a:lnTo>
                  <a:pt x="1798648" y="378995"/>
                </a:lnTo>
                <a:lnTo>
                  <a:pt x="1797290" y="384202"/>
                </a:lnTo>
                <a:lnTo>
                  <a:pt x="1795705" y="388730"/>
                </a:lnTo>
                <a:lnTo>
                  <a:pt x="1794573" y="392352"/>
                </a:lnTo>
                <a:lnTo>
                  <a:pt x="1793214" y="395522"/>
                </a:lnTo>
                <a:lnTo>
                  <a:pt x="1792082" y="397786"/>
                </a:lnTo>
                <a:lnTo>
                  <a:pt x="1790950" y="399371"/>
                </a:lnTo>
                <a:lnTo>
                  <a:pt x="1790044" y="400050"/>
                </a:lnTo>
                <a:lnTo>
                  <a:pt x="1789591" y="400050"/>
                </a:lnTo>
                <a:lnTo>
                  <a:pt x="1789138" y="399823"/>
                </a:lnTo>
                <a:lnTo>
                  <a:pt x="1788912" y="399823"/>
                </a:lnTo>
                <a:lnTo>
                  <a:pt x="1788685" y="399597"/>
                </a:lnTo>
                <a:lnTo>
                  <a:pt x="1788006" y="398239"/>
                </a:lnTo>
                <a:lnTo>
                  <a:pt x="1787780" y="396427"/>
                </a:lnTo>
                <a:lnTo>
                  <a:pt x="1787553" y="393937"/>
                </a:lnTo>
                <a:lnTo>
                  <a:pt x="1787327" y="386919"/>
                </a:lnTo>
                <a:lnTo>
                  <a:pt x="1787100" y="377636"/>
                </a:lnTo>
                <a:lnTo>
                  <a:pt x="1787100" y="365863"/>
                </a:lnTo>
                <a:lnTo>
                  <a:pt x="1786648" y="352279"/>
                </a:lnTo>
                <a:lnTo>
                  <a:pt x="1785742" y="336884"/>
                </a:lnTo>
                <a:lnTo>
                  <a:pt x="1785063" y="328507"/>
                </a:lnTo>
                <a:lnTo>
                  <a:pt x="1784157" y="319904"/>
                </a:lnTo>
                <a:lnTo>
                  <a:pt x="1783025" y="310848"/>
                </a:lnTo>
                <a:lnTo>
                  <a:pt x="1781666" y="301339"/>
                </a:lnTo>
                <a:lnTo>
                  <a:pt x="1780081" y="292057"/>
                </a:lnTo>
                <a:lnTo>
                  <a:pt x="1778496" y="282095"/>
                </a:lnTo>
                <a:lnTo>
                  <a:pt x="1776005" y="272133"/>
                </a:lnTo>
                <a:lnTo>
                  <a:pt x="1773515" y="261493"/>
                </a:lnTo>
                <a:lnTo>
                  <a:pt x="1770798" y="251078"/>
                </a:lnTo>
                <a:lnTo>
                  <a:pt x="1767401" y="240437"/>
                </a:lnTo>
                <a:lnTo>
                  <a:pt x="1763552" y="229570"/>
                </a:lnTo>
                <a:lnTo>
                  <a:pt x="1759476" y="218929"/>
                </a:lnTo>
                <a:lnTo>
                  <a:pt x="1754948" y="207836"/>
                </a:lnTo>
                <a:lnTo>
                  <a:pt x="1749513" y="196968"/>
                </a:lnTo>
                <a:lnTo>
                  <a:pt x="1743852" y="185875"/>
                </a:lnTo>
                <a:lnTo>
                  <a:pt x="1737739" y="175008"/>
                </a:lnTo>
                <a:lnTo>
                  <a:pt x="1731172" y="163914"/>
                </a:lnTo>
                <a:lnTo>
                  <a:pt x="1723700" y="153047"/>
                </a:lnTo>
                <a:lnTo>
                  <a:pt x="1716228" y="142179"/>
                </a:lnTo>
                <a:lnTo>
                  <a:pt x="1708303" y="131765"/>
                </a:lnTo>
                <a:lnTo>
                  <a:pt x="1700378" y="122030"/>
                </a:lnTo>
                <a:lnTo>
                  <a:pt x="1692227" y="112974"/>
                </a:lnTo>
                <a:lnTo>
                  <a:pt x="1683849" y="104144"/>
                </a:lnTo>
                <a:lnTo>
                  <a:pt x="1675471" y="95767"/>
                </a:lnTo>
                <a:lnTo>
                  <a:pt x="1666867" y="87843"/>
                </a:lnTo>
                <a:lnTo>
                  <a:pt x="1658036" y="80372"/>
                </a:lnTo>
                <a:lnTo>
                  <a:pt x="1649432" y="73580"/>
                </a:lnTo>
                <a:lnTo>
                  <a:pt x="1640601" y="67241"/>
                </a:lnTo>
                <a:lnTo>
                  <a:pt x="1631997" y="60902"/>
                </a:lnTo>
                <a:lnTo>
                  <a:pt x="1623392" y="55015"/>
                </a:lnTo>
                <a:lnTo>
                  <a:pt x="1614788" y="49808"/>
                </a:lnTo>
                <a:lnTo>
                  <a:pt x="1606410" y="44827"/>
                </a:lnTo>
                <a:lnTo>
                  <a:pt x="1598259" y="40299"/>
                </a:lnTo>
                <a:lnTo>
                  <a:pt x="1590334" y="35998"/>
                </a:lnTo>
                <a:lnTo>
                  <a:pt x="1582409" y="31922"/>
                </a:lnTo>
                <a:lnTo>
                  <a:pt x="1574937" y="28300"/>
                </a:lnTo>
                <a:lnTo>
                  <a:pt x="1560898" y="21961"/>
                </a:lnTo>
                <a:lnTo>
                  <a:pt x="1548445" y="16527"/>
                </a:lnTo>
                <a:lnTo>
                  <a:pt x="1537802" y="12226"/>
                </a:lnTo>
                <a:lnTo>
                  <a:pt x="1528972" y="8603"/>
                </a:lnTo>
                <a:lnTo>
                  <a:pt x="1522405" y="5886"/>
                </a:lnTo>
                <a:lnTo>
                  <a:pt x="1520367" y="4754"/>
                </a:lnTo>
                <a:lnTo>
                  <a:pt x="1518556" y="3849"/>
                </a:lnTo>
                <a:lnTo>
                  <a:pt x="1517877" y="2717"/>
                </a:lnTo>
                <a:lnTo>
                  <a:pt x="1517650" y="2490"/>
                </a:lnTo>
                <a:lnTo>
                  <a:pt x="1517650" y="2038"/>
                </a:lnTo>
                <a:lnTo>
                  <a:pt x="1517650" y="1811"/>
                </a:lnTo>
                <a:lnTo>
                  <a:pt x="1517877" y="1132"/>
                </a:lnTo>
                <a:lnTo>
                  <a:pt x="1518782" y="679"/>
                </a:lnTo>
                <a:lnTo>
                  <a:pt x="1520594" y="226"/>
                </a:lnTo>
                <a:lnTo>
                  <a:pt x="1523085" y="0"/>
                </a:lnTo>
                <a:close/>
              </a:path>
            </a:pathLst>
          </a:custGeom>
          <a:solidFill>
            <a:srgbClr val="539F1D"/>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grpSp>
        <p:nvGrpSpPr>
          <p:cNvPr id="34" name="组合 33"/>
          <p:cNvGrpSpPr/>
          <p:nvPr/>
        </p:nvGrpSpPr>
        <p:grpSpPr>
          <a:xfrm>
            <a:off x="6580864" y="1879600"/>
            <a:ext cx="1671872" cy="1671872"/>
            <a:chOff x="6580864" y="1752600"/>
            <a:chExt cx="1671872" cy="1671872"/>
          </a:xfrm>
        </p:grpSpPr>
        <p:grpSp>
          <p:nvGrpSpPr>
            <p:cNvPr id="35" name="组合 34"/>
            <p:cNvGrpSpPr/>
            <p:nvPr/>
          </p:nvGrpSpPr>
          <p:grpSpPr>
            <a:xfrm>
              <a:off x="6580864" y="1752600"/>
              <a:ext cx="1671872" cy="1671872"/>
              <a:chOff x="797560" y="1739900"/>
              <a:chExt cx="2336800" cy="2336800"/>
            </a:xfrm>
          </p:grpSpPr>
          <p:sp>
            <p:nvSpPr>
              <p:cNvPr id="37" name="椭圆 36"/>
              <p:cNvSpPr/>
              <p:nvPr/>
            </p:nvSpPr>
            <p:spPr>
              <a:xfrm>
                <a:off x="797560" y="1739900"/>
                <a:ext cx="2336800" cy="2336800"/>
              </a:xfrm>
              <a:prstGeom prst="ellipse">
                <a:avLst/>
              </a:prstGeom>
              <a:solidFill>
                <a:srgbClr val="539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858418" y="1864393"/>
                <a:ext cx="2192022" cy="2192021"/>
              </a:xfrm>
              <a:prstGeom prst="ellipse">
                <a:avLst/>
              </a:prstGeom>
              <a:solidFill>
                <a:srgbClr val="FAFAFA"/>
              </a:solidFill>
              <a:ln>
                <a:solidFill>
                  <a:srgbClr val="539F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6" name="KSO_Shape"/>
            <p:cNvSpPr/>
            <p:nvPr/>
          </p:nvSpPr>
          <p:spPr bwMode="auto">
            <a:xfrm>
              <a:off x="7124913" y="2388157"/>
              <a:ext cx="635708" cy="455592"/>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rgbClr val="539F1D"/>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39" name="组合 38"/>
          <p:cNvGrpSpPr/>
          <p:nvPr/>
        </p:nvGrpSpPr>
        <p:grpSpPr>
          <a:xfrm>
            <a:off x="8763857" y="3562188"/>
            <a:ext cx="1869218" cy="1869218"/>
            <a:chOff x="8767031" y="3439379"/>
            <a:chExt cx="1869218" cy="1869218"/>
          </a:xfrm>
        </p:grpSpPr>
        <p:grpSp>
          <p:nvGrpSpPr>
            <p:cNvPr id="40" name="组合 39"/>
            <p:cNvGrpSpPr/>
            <p:nvPr/>
          </p:nvGrpSpPr>
          <p:grpSpPr>
            <a:xfrm>
              <a:off x="8767031" y="3439379"/>
              <a:ext cx="1869218" cy="1869218"/>
              <a:chOff x="797560" y="1739900"/>
              <a:chExt cx="2336800" cy="2336800"/>
            </a:xfrm>
          </p:grpSpPr>
          <p:sp>
            <p:nvSpPr>
              <p:cNvPr id="42" name="椭圆 41"/>
              <p:cNvSpPr/>
              <p:nvPr/>
            </p:nvSpPr>
            <p:spPr>
              <a:xfrm>
                <a:off x="797560" y="1739900"/>
                <a:ext cx="2336800" cy="2336800"/>
              </a:xfrm>
              <a:prstGeom prst="ellipse">
                <a:avLst/>
              </a:prstGeom>
              <a:solidFill>
                <a:srgbClr val="7FC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942340" y="1884678"/>
                <a:ext cx="2192020" cy="2152382"/>
              </a:xfrm>
              <a:prstGeom prst="ellipse">
                <a:avLst/>
              </a:prstGeom>
              <a:solidFill>
                <a:srgbClr val="FAFAFA"/>
              </a:solidFill>
              <a:ln>
                <a:solidFill>
                  <a:srgbClr val="7FC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1" name="KSO_Shape"/>
            <p:cNvSpPr/>
            <p:nvPr/>
          </p:nvSpPr>
          <p:spPr>
            <a:xfrm>
              <a:off x="9435748" y="4043487"/>
              <a:ext cx="531784" cy="444928"/>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rgbClr val="539F1D"/>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grpSp>
      <p:sp>
        <p:nvSpPr>
          <p:cNvPr id="44" name="文本框 43"/>
          <p:cNvSpPr txBox="1"/>
          <p:nvPr/>
        </p:nvSpPr>
        <p:spPr>
          <a:xfrm>
            <a:off x="1804049" y="3707480"/>
            <a:ext cx="1392484" cy="461665"/>
          </a:xfrm>
          <a:prstGeom prst="rect">
            <a:avLst/>
          </a:prstGeom>
          <a:noFill/>
        </p:spPr>
        <p:txBody>
          <a:bodyPr wrap="square" rtlCol="0">
            <a:spAutoFit/>
          </a:bodyPr>
          <a:lstStyle/>
          <a:p>
            <a:r>
              <a:rPr lang="zh-CN" altLang="en-US" sz="2400" b="1" dirty="0">
                <a:latin typeface="微软雅黑 Light" panose="020B0502040204020203" pitchFamily="34" charset="-122"/>
                <a:ea typeface="微软雅黑 Light" panose="020B0502040204020203" pitchFamily="34" charset="-122"/>
              </a:rPr>
              <a:t>小标题</a:t>
            </a:r>
          </a:p>
        </p:txBody>
      </p:sp>
      <p:sp>
        <p:nvSpPr>
          <p:cNvPr id="45" name="文本框 44"/>
          <p:cNvSpPr txBox="1"/>
          <p:nvPr/>
        </p:nvSpPr>
        <p:spPr>
          <a:xfrm>
            <a:off x="1346031" y="4177511"/>
            <a:ext cx="2104909" cy="646331"/>
          </a:xfrm>
          <a:prstGeom prst="rect">
            <a:avLst/>
          </a:prstGeom>
          <a:noFill/>
        </p:spPr>
        <p:txBody>
          <a:bodyPr wrap="square" rtlCol="0">
            <a:spAutoFit/>
          </a:bodyPr>
          <a:lstStyle/>
          <a:p>
            <a:r>
              <a:rPr lang="zh-CN" altLang="en-US" dirty="0">
                <a:latin typeface="微软雅黑 Light" panose="020B0502040204020203" pitchFamily="34" charset="-122"/>
                <a:ea typeface="微软雅黑 Light" panose="020B0502040204020203" pitchFamily="34" charset="-122"/>
              </a:rPr>
              <a:t>请在此处添加文字请在此处添加文字</a:t>
            </a:r>
          </a:p>
        </p:txBody>
      </p:sp>
      <p:sp>
        <p:nvSpPr>
          <p:cNvPr id="46" name="文本框 45"/>
          <p:cNvSpPr txBox="1"/>
          <p:nvPr/>
        </p:nvSpPr>
        <p:spPr>
          <a:xfrm>
            <a:off x="4265655" y="1988704"/>
            <a:ext cx="1392484" cy="461665"/>
          </a:xfrm>
          <a:prstGeom prst="rect">
            <a:avLst/>
          </a:prstGeom>
          <a:noFill/>
        </p:spPr>
        <p:txBody>
          <a:bodyPr wrap="square" rtlCol="0">
            <a:spAutoFit/>
          </a:bodyPr>
          <a:lstStyle/>
          <a:p>
            <a:r>
              <a:rPr lang="zh-CN" altLang="en-US" sz="2400" b="1" dirty="0">
                <a:latin typeface="微软雅黑 Light" panose="020B0502040204020203" pitchFamily="34" charset="-122"/>
                <a:ea typeface="微软雅黑 Light" panose="020B0502040204020203" pitchFamily="34" charset="-122"/>
              </a:rPr>
              <a:t>小标题</a:t>
            </a:r>
          </a:p>
        </p:txBody>
      </p:sp>
      <p:sp>
        <p:nvSpPr>
          <p:cNvPr id="47" name="文本框 46"/>
          <p:cNvSpPr txBox="1"/>
          <p:nvPr/>
        </p:nvSpPr>
        <p:spPr>
          <a:xfrm>
            <a:off x="3807637" y="2458735"/>
            <a:ext cx="2104909" cy="646331"/>
          </a:xfrm>
          <a:prstGeom prst="rect">
            <a:avLst/>
          </a:prstGeom>
          <a:noFill/>
        </p:spPr>
        <p:txBody>
          <a:bodyPr wrap="square" rtlCol="0">
            <a:spAutoFit/>
          </a:bodyPr>
          <a:lstStyle/>
          <a:p>
            <a:r>
              <a:rPr lang="zh-CN" altLang="en-US" dirty="0">
                <a:latin typeface="微软雅黑 Light" panose="020B0502040204020203" pitchFamily="34" charset="-122"/>
                <a:ea typeface="微软雅黑 Light" panose="020B0502040204020203" pitchFamily="34" charset="-122"/>
              </a:rPr>
              <a:t>请在此处添加文字请在此处添加文字</a:t>
            </a:r>
          </a:p>
        </p:txBody>
      </p:sp>
      <p:sp>
        <p:nvSpPr>
          <p:cNvPr id="48" name="文本框 47"/>
          <p:cNvSpPr txBox="1"/>
          <p:nvPr/>
        </p:nvSpPr>
        <p:spPr>
          <a:xfrm>
            <a:off x="6827937" y="3693160"/>
            <a:ext cx="1392484" cy="461665"/>
          </a:xfrm>
          <a:prstGeom prst="rect">
            <a:avLst/>
          </a:prstGeom>
          <a:noFill/>
        </p:spPr>
        <p:txBody>
          <a:bodyPr wrap="square" rtlCol="0">
            <a:spAutoFit/>
          </a:bodyPr>
          <a:lstStyle/>
          <a:p>
            <a:r>
              <a:rPr lang="zh-CN" altLang="en-US" sz="2400" b="1" dirty="0">
                <a:latin typeface="微软雅黑 Light" panose="020B0502040204020203" pitchFamily="34" charset="-122"/>
                <a:ea typeface="微软雅黑 Light" panose="020B0502040204020203" pitchFamily="34" charset="-122"/>
              </a:rPr>
              <a:t>小标题</a:t>
            </a:r>
          </a:p>
        </p:txBody>
      </p:sp>
      <p:sp>
        <p:nvSpPr>
          <p:cNvPr id="49" name="文本框 48"/>
          <p:cNvSpPr txBox="1"/>
          <p:nvPr/>
        </p:nvSpPr>
        <p:spPr>
          <a:xfrm>
            <a:off x="6369919" y="4163191"/>
            <a:ext cx="2104909" cy="646331"/>
          </a:xfrm>
          <a:prstGeom prst="rect">
            <a:avLst/>
          </a:prstGeom>
          <a:noFill/>
        </p:spPr>
        <p:txBody>
          <a:bodyPr wrap="square" rtlCol="0">
            <a:spAutoFit/>
          </a:bodyPr>
          <a:lstStyle/>
          <a:p>
            <a:r>
              <a:rPr lang="zh-CN" altLang="en-US" dirty="0">
                <a:latin typeface="微软雅黑 Light" panose="020B0502040204020203" pitchFamily="34" charset="-122"/>
                <a:ea typeface="微软雅黑 Light" panose="020B0502040204020203" pitchFamily="34" charset="-122"/>
              </a:rPr>
              <a:t>请在此处添加文字请在此处添加文字</a:t>
            </a:r>
          </a:p>
        </p:txBody>
      </p:sp>
      <p:sp>
        <p:nvSpPr>
          <p:cNvPr id="50" name="文本框 49"/>
          <p:cNvSpPr txBox="1"/>
          <p:nvPr/>
        </p:nvSpPr>
        <p:spPr>
          <a:xfrm>
            <a:off x="9226390" y="1988704"/>
            <a:ext cx="1392484" cy="461665"/>
          </a:xfrm>
          <a:prstGeom prst="rect">
            <a:avLst/>
          </a:prstGeom>
          <a:noFill/>
        </p:spPr>
        <p:txBody>
          <a:bodyPr wrap="square" rtlCol="0">
            <a:spAutoFit/>
          </a:bodyPr>
          <a:lstStyle/>
          <a:p>
            <a:r>
              <a:rPr lang="zh-CN" altLang="en-US" sz="2400" b="1" dirty="0">
                <a:latin typeface="微软雅黑 Light" panose="020B0502040204020203" pitchFamily="34" charset="-122"/>
                <a:ea typeface="微软雅黑 Light" panose="020B0502040204020203" pitchFamily="34" charset="-122"/>
              </a:rPr>
              <a:t>小标题</a:t>
            </a:r>
          </a:p>
        </p:txBody>
      </p:sp>
      <p:sp>
        <p:nvSpPr>
          <p:cNvPr id="51" name="文本框 50"/>
          <p:cNvSpPr txBox="1"/>
          <p:nvPr/>
        </p:nvSpPr>
        <p:spPr>
          <a:xfrm>
            <a:off x="8768372" y="2458735"/>
            <a:ext cx="2104909" cy="646331"/>
          </a:xfrm>
          <a:prstGeom prst="rect">
            <a:avLst/>
          </a:prstGeom>
          <a:noFill/>
        </p:spPr>
        <p:txBody>
          <a:bodyPr wrap="square" rtlCol="0">
            <a:spAutoFit/>
          </a:bodyPr>
          <a:lstStyle/>
          <a:p>
            <a:r>
              <a:rPr lang="zh-CN" altLang="en-US" dirty="0">
                <a:latin typeface="微软雅黑 Light" panose="020B0502040204020203" pitchFamily="34" charset="-122"/>
                <a:ea typeface="微软雅黑 Light" panose="020B0502040204020203" pitchFamily="34" charset="-122"/>
              </a:rPr>
              <a:t>请在此处添加文字请在此处添加文字</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83861" t="-2049"/>
          <a:stretch>
            <a:fillRect/>
          </a:stretch>
        </p:blipFill>
        <p:spPr>
          <a:xfrm rot="17538079">
            <a:off x="134385" y="22581"/>
            <a:ext cx="1016906" cy="972532"/>
          </a:xfrm>
          <a:prstGeom prst="rect">
            <a:avLst/>
          </a:prstGeom>
        </p:spPr>
      </p:pic>
      <p:sp>
        <p:nvSpPr>
          <p:cNvPr id="9" name="文本框 8"/>
          <p:cNvSpPr txBox="1"/>
          <p:nvPr/>
        </p:nvSpPr>
        <p:spPr>
          <a:xfrm>
            <a:off x="1096993" y="278014"/>
            <a:ext cx="3120555" cy="461665"/>
          </a:xfrm>
          <a:prstGeom prst="rect">
            <a:avLst/>
          </a:prstGeom>
          <a:noFill/>
        </p:spPr>
        <p:txBody>
          <a:bodyPr wrap="square" rtlCol="0">
            <a:spAutoFit/>
          </a:bodyPr>
          <a:lstStyle/>
          <a:p>
            <a:pPr algn="dist"/>
            <a:r>
              <a:rPr lang="zh-CN" altLang="en-US" sz="2400" dirty="0">
                <a:solidFill>
                  <a:srgbClr val="4DA337"/>
                </a:solidFill>
                <a:latin typeface="微软雅黑 Light" panose="020B0502040204020203" pitchFamily="34" charset="-122"/>
                <a:ea typeface="微软雅黑 Light" panose="020B0502040204020203" pitchFamily="34" charset="-122"/>
              </a:rPr>
              <a:t>这里输入您的标题</a:t>
            </a:r>
          </a:p>
        </p:txBody>
      </p:sp>
      <p:pic>
        <p:nvPicPr>
          <p:cNvPr id="53" name="图片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583762" y="4981658"/>
            <a:ext cx="2620497" cy="1874778"/>
          </a:xfrm>
          <a:prstGeom prst="rect">
            <a:avLst/>
          </a:prstGeom>
        </p:spPr>
      </p:pic>
      <p:graphicFrame>
        <p:nvGraphicFramePr>
          <p:cNvPr id="52" name="图表 51"/>
          <p:cNvGraphicFramePr/>
          <p:nvPr/>
        </p:nvGraphicFramePr>
        <p:xfrm>
          <a:off x="914400" y="1766285"/>
          <a:ext cx="6133133" cy="4247058"/>
        </p:xfrm>
        <a:graphic>
          <a:graphicData uri="http://schemas.openxmlformats.org/drawingml/2006/chart">
            <c:chart xmlns:c="http://schemas.openxmlformats.org/drawingml/2006/chart" xmlns:r="http://schemas.openxmlformats.org/officeDocument/2006/relationships" r:id="rId4"/>
          </a:graphicData>
        </a:graphic>
      </p:graphicFrame>
      <p:sp>
        <p:nvSpPr>
          <p:cNvPr id="54" name="KSO_Shape"/>
          <p:cNvSpPr>
            <a:spLocks noChangeArrowheads="1"/>
          </p:cNvSpPr>
          <p:nvPr/>
        </p:nvSpPr>
        <p:spPr bwMode="auto">
          <a:xfrm>
            <a:off x="7425865" y="2303396"/>
            <a:ext cx="584967" cy="487473"/>
          </a:xfrm>
          <a:custGeom>
            <a:avLst/>
            <a:gdLst/>
            <a:ahLst/>
            <a:cxnLst/>
            <a:rect l="0" t="0" r="r" b="b"/>
            <a:pathLst>
              <a:path w="1450975" h="1209675">
                <a:moveTo>
                  <a:pt x="180975" y="182562"/>
                </a:moveTo>
                <a:lnTo>
                  <a:pt x="1270000" y="182562"/>
                </a:lnTo>
                <a:lnTo>
                  <a:pt x="1270000" y="725487"/>
                </a:lnTo>
                <a:lnTo>
                  <a:pt x="180975" y="725487"/>
                </a:lnTo>
                <a:lnTo>
                  <a:pt x="180975" y="182562"/>
                </a:lnTo>
                <a:close/>
                <a:moveTo>
                  <a:pt x="120672" y="120703"/>
                </a:moveTo>
                <a:lnTo>
                  <a:pt x="120672" y="785892"/>
                </a:lnTo>
                <a:lnTo>
                  <a:pt x="1330039" y="785892"/>
                </a:lnTo>
                <a:lnTo>
                  <a:pt x="1330039" y="120703"/>
                </a:lnTo>
                <a:lnTo>
                  <a:pt x="120672" y="120703"/>
                </a:lnTo>
                <a:close/>
                <a:moveTo>
                  <a:pt x="114585" y="0"/>
                </a:moveTo>
                <a:lnTo>
                  <a:pt x="120672" y="0"/>
                </a:lnTo>
                <a:lnTo>
                  <a:pt x="1330039" y="0"/>
                </a:lnTo>
                <a:lnTo>
                  <a:pt x="1336390" y="0"/>
                </a:lnTo>
                <a:lnTo>
                  <a:pt x="1342476" y="529"/>
                </a:lnTo>
                <a:lnTo>
                  <a:pt x="1348298" y="1059"/>
                </a:lnTo>
                <a:lnTo>
                  <a:pt x="1354385" y="2382"/>
                </a:lnTo>
                <a:lnTo>
                  <a:pt x="1360207" y="3441"/>
                </a:lnTo>
                <a:lnTo>
                  <a:pt x="1366028" y="5294"/>
                </a:lnTo>
                <a:lnTo>
                  <a:pt x="1371586" y="7147"/>
                </a:lnTo>
                <a:lnTo>
                  <a:pt x="1376878" y="9264"/>
                </a:lnTo>
                <a:lnTo>
                  <a:pt x="1382436" y="11911"/>
                </a:lnTo>
                <a:lnTo>
                  <a:pt x="1387728" y="14558"/>
                </a:lnTo>
                <a:lnTo>
                  <a:pt x="1392492" y="17205"/>
                </a:lnTo>
                <a:lnTo>
                  <a:pt x="1397784" y="20646"/>
                </a:lnTo>
                <a:lnTo>
                  <a:pt x="1402283" y="24087"/>
                </a:lnTo>
                <a:lnTo>
                  <a:pt x="1406782" y="27529"/>
                </a:lnTo>
                <a:lnTo>
                  <a:pt x="1411545" y="31234"/>
                </a:lnTo>
                <a:lnTo>
                  <a:pt x="1415515" y="35205"/>
                </a:lnTo>
                <a:lnTo>
                  <a:pt x="1419749" y="39440"/>
                </a:lnTo>
                <a:lnTo>
                  <a:pt x="1423454" y="44205"/>
                </a:lnTo>
                <a:lnTo>
                  <a:pt x="1426894" y="48705"/>
                </a:lnTo>
                <a:lnTo>
                  <a:pt x="1430334" y="53204"/>
                </a:lnTo>
                <a:lnTo>
                  <a:pt x="1433510" y="58234"/>
                </a:lnTo>
                <a:lnTo>
                  <a:pt x="1436420" y="63263"/>
                </a:lnTo>
                <a:lnTo>
                  <a:pt x="1439067" y="68557"/>
                </a:lnTo>
                <a:lnTo>
                  <a:pt x="1441713" y="73586"/>
                </a:lnTo>
                <a:lnTo>
                  <a:pt x="1443830" y="79145"/>
                </a:lnTo>
                <a:lnTo>
                  <a:pt x="1445683" y="84968"/>
                </a:lnTo>
                <a:lnTo>
                  <a:pt x="1447006" y="90792"/>
                </a:lnTo>
                <a:lnTo>
                  <a:pt x="1448594" y="96615"/>
                </a:lnTo>
                <a:lnTo>
                  <a:pt x="1449652" y="102438"/>
                </a:lnTo>
                <a:lnTo>
                  <a:pt x="1450446" y="108527"/>
                </a:lnTo>
                <a:lnTo>
                  <a:pt x="1450711" y="114615"/>
                </a:lnTo>
                <a:lnTo>
                  <a:pt x="1450975" y="120703"/>
                </a:lnTo>
                <a:lnTo>
                  <a:pt x="1450975" y="785892"/>
                </a:lnTo>
                <a:lnTo>
                  <a:pt x="1450711" y="792245"/>
                </a:lnTo>
                <a:lnTo>
                  <a:pt x="1450446" y="798333"/>
                </a:lnTo>
                <a:lnTo>
                  <a:pt x="1449652" y="804421"/>
                </a:lnTo>
                <a:lnTo>
                  <a:pt x="1448594" y="810244"/>
                </a:lnTo>
                <a:lnTo>
                  <a:pt x="1447006" y="816068"/>
                </a:lnTo>
                <a:lnTo>
                  <a:pt x="1445683" y="821891"/>
                </a:lnTo>
                <a:lnTo>
                  <a:pt x="1443830" y="827714"/>
                </a:lnTo>
                <a:lnTo>
                  <a:pt x="1441713" y="833008"/>
                </a:lnTo>
                <a:lnTo>
                  <a:pt x="1439067" y="838302"/>
                </a:lnTo>
                <a:lnTo>
                  <a:pt x="1436420" y="843596"/>
                </a:lnTo>
                <a:lnTo>
                  <a:pt x="1433510" y="848626"/>
                </a:lnTo>
                <a:lnTo>
                  <a:pt x="1430334" y="853655"/>
                </a:lnTo>
                <a:lnTo>
                  <a:pt x="1426894" y="858155"/>
                </a:lnTo>
                <a:lnTo>
                  <a:pt x="1423454" y="862655"/>
                </a:lnTo>
                <a:lnTo>
                  <a:pt x="1419749" y="867419"/>
                </a:lnTo>
                <a:lnTo>
                  <a:pt x="1415515" y="871654"/>
                </a:lnTo>
                <a:lnTo>
                  <a:pt x="1411545" y="875625"/>
                </a:lnTo>
                <a:lnTo>
                  <a:pt x="1406782" y="879331"/>
                </a:lnTo>
                <a:lnTo>
                  <a:pt x="1402283" y="883036"/>
                </a:lnTo>
                <a:lnTo>
                  <a:pt x="1397784" y="886213"/>
                </a:lnTo>
                <a:lnTo>
                  <a:pt x="1392492" y="889389"/>
                </a:lnTo>
                <a:lnTo>
                  <a:pt x="1387728" y="892301"/>
                </a:lnTo>
                <a:lnTo>
                  <a:pt x="1382436" y="895213"/>
                </a:lnTo>
                <a:lnTo>
                  <a:pt x="1376878" y="897595"/>
                </a:lnTo>
                <a:lnTo>
                  <a:pt x="1371586" y="899713"/>
                </a:lnTo>
                <a:lnTo>
                  <a:pt x="1366028" y="901565"/>
                </a:lnTo>
                <a:lnTo>
                  <a:pt x="1360207" y="903418"/>
                </a:lnTo>
                <a:lnTo>
                  <a:pt x="1354385" y="904477"/>
                </a:lnTo>
                <a:lnTo>
                  <a:pt x="1348298" y="905536"/>
                </a:lnTo>
                <a:lnTo>
                  <a:pt x="1342476" y="906330"/>
                </a:lnTo>
                <a:lnTo>
                  <a:pt x="1336390" y="907124"/>
                </a:lnTo>
                <a:lnTo>
                  <a:pt x="1330039" y="907124"/>
                </a:lnTo>
                <a:lnTo>
                  <a:pt x="846557" y="907124"/>
                </a:lnTo>
                <a:lnTo>
                  <a:pt x="846557" y="1149059"/>
                </a:lnTo>
                <a:lnTo>
                  <a:pt x="906893" y="1149059"/>
                </a:lnTo>
                <a:lnTo>
                  <a:pt x="909539" y="1149059"/>
                </a:lnTo>
                <a:lnTo>
                  <a:pt x="912715" y="1149588"/>
                </a:lnTo>
                <a:lnTo>
                  <a:pt x="916155" y="1150118"/>
                </a:lnTo>
                <a:lnTo>
                  <a:pt x="920918" y="1150912"/>
                </a:lnTo>
                <a:lnTo>
                  <a:pt x="925946" y="1152235"/>
                </a:lnTo>
                <a:lnTo>
                  <a:pt x="931503" y="1154088"/>
                </a:lnTo>
                <a:lnTo>
                  <a:pt x="937061" y="1156471"/>
                </a:lnTo>
                <a:lnTo>
                  <a:pt x="942883" y="1159912"/>
                </a:lnTo>
                <a:lnTo>
                  <a:pt x="945529" y="1161765"/>
                </a:lnTo>
                <a:lnTo>
                  <a:pt x="948175" y="1163882"/>
                </a:lnTo>
                <a:lnTo>
                  <a:pt x="950821" y="1166265"/>
                </a:lnTo>
                <a:lnTo>
                  <a:pt x="953468" y="1168647"/>
                </a:lnTo>
                <a:lnTo>
                  <a:pt x="955585" y="1171559"/>
                </a:lnTo>
                <a:lnTo>
                  <a:pt x="957967" y="1174470"/>
                </a:lnTo>
                <a:lnTo>
                  <a:pt x="959819" y="1177911"/>
                </a:lnTo>
                <a:lnTo>
                  <a:pt x="961671" y="1181617"/>
                </a:lnTo>
                <a:lnTo>
                  <a:pt x="963524" y="1185588"/>
                </a:lnTo>
                <a:lnTo>
                  <a:pt x="964847" y="1189558"/>
                </a:lnTo>
                <a:lnTo>
                  <a:pt x="965905" y="1194058"/>
                </a:lnTo>
                <a:lnTo>
                  <a:pt x="966699" y="1198823"/>
                </a:lnTo>
                <a:lnTo>
                  <a:pt x="967229" y="1204117"/>
                </a:lnTo>
                <a:lnTo>
                  <a:pt x="967493" y="1209675"/>
                </a:lnTo>
                <a:lnTo>
                  <a:pt x="483482" y="1209675"/>
                </a:lnTo>
                <a:lnTo>
                  <a:pt x="484011" y="1206763"/>
                </a:lnTo>
                <a:lnTo>
                  <a:pt x="484011" y="1204117"/>
                </a:lnTo>
                <a:lnTo>
                  <a:pt x="484541" y="1200146"/>
                </a:lnTo>
                <a:lnTo>
                  <a:pt x="485334" y="1195646"/>
                </a:lnTo>
                <a:lnTo>
                  <a:pt x="486922" y="1190352"/>
                </a:lnTo>
                <a:lnTo>
                  <a:pt x="488775" y="1184793"/>
                </a:lnTo>
                <a:lnTo>
                  <a:pt x="491156" y="1179499"/>
                </a:lnTo>
                <a:lnTo>
                  <a:pt x="494332" y="1173676"/>
                </a:lnTo>
                <a:lnTo>
                  <a:pt x="496449" y="1170764"/>
                </a:lnTo>
                <a:lnTo>
                  <a:pt x="498566" y="1168117"/>
                </a:lnTo>
                <a:lnTo>
                  <a:pt x="500683" y="1165735"/>
                </a:lnTo>
                <a:lnTo>
                  <a:pt x="503329" y="1163353"/>
                </a:lnTo>
                <a:lnTo>
                  <a:pt x="506240" y="1160706"/>
                </a:lnTo>
                <a:lnTo>
                  <a:pt x="509151" y="1158588"/>
                </a:lnTo>
                <a:lnTo>
                  <a:pt x="512592" y="1156471"/>
                </a:lnTo>
                <a:lnTo>
                  <a:pt x="516296" y="1154618"/>
                </a:lnTo>
                <a:lnTo>
                  <a:pt x="520001" y="1153030"/>
                </a:lnTo>
                <a:lnTo>
                  <a:pt x="524235" y="1151706"/>
                </a:lnTo>
                <a:lnTo>
                  <a:pt x="528734" y="1150383"/>
                </a:lnTo>
                <a:lnTo>
                  <a:pt x="533497" y="1149853"/>
                </a:lnTo>
                <a:lnTo>
                  <a:pt x="538525" y="1149059"/>
                </a:lnTo>
                <a:lnTo>
                  <a:pt x="544083" y="1149059"/>
                </a:lnTo>
                <a:lnTo>
                  <a:pt x="604683" y="1149059"/>
                </a:lnTo>
                <a:lnTo>
                  <a:pt x="604683" y="907124"/>
                </a:lnTo>
                <a:lnTo>
                  <a:pt x="120672" y="907124"/>
                </a:lnTo>
                <a:lnTo>
                  <a:pt x="114585" y="907124"/>
                </a:lnTo>
                <a:lnTo>
                  <a:pt x="108499" y="906330"/>
                </a:lnTo>
                <a:lnTo>
                  <a:pt x="102412" y="905536"/>
                </a:lnTo>
                <a:lnTo>
                  <a:pt x="96590" y="904477"/>
                </a:lnTo>
                <a:lnTo>
                  <a:pt x="90769" y="903418"/>
                </a:lnTo>
                <a:lnTo>
                  <a:pt x="84947" y="901565"/>
                </a:lnTo>
                <a:lnTo>
                  <a:pt x="79389" y="899713"/>
                </a:lnTo>
                <a:lnTo>
                  <a:pt x="73832" y="897595"/>
                </a:lnTo>
                <a:lnTo>
                  <a:pt x="68539" y="895213"/>
                </a:lnTo>
                <a:lnTo>
                  <a:pt x="63511" y="892301"/>
                </a:lnTo>
                <a:lnTo>
                  <a:pt x="58219" y="889389"/>
                </a:lnTo>
                <a:lnTo>
                  <a:pt x="53455" y="886213"/>
                </a:lnTo>
                <a:lnTo>
                  <a:pt x="48427" y="883036"/>
                </a:lnTo>
                <a:lnTo>
                  <a:pt x="43929" y="879331"/>
                </a:lnTo>
                <a:lnTo>
                  <a:pt x="39695" y="875625"/>
                </a:lnTo>
                <a:lnTo>
                  <a:pt x="35461" y="871654"/>
                </a:lnTo>
                <a:lnTo>
                  <a:pt x="31491" y="867419"/>
                </a:lnTo>
                <a:lnTo>
                  <a:pt x="27786" y="862655"/>
                </a:lnTo>
                <a:lnTo>
                  <a:pt x="24081" y="858155"/>
                </a:lnTo>
                <a:lnTo>
                  <a:pt x="20641" y="853655"/>
                </a:lnTo>
                <a:lnTo>
                  <a:pt x="17466" y="848626"/>
                </a:lnTo>
                <a:lnTo>
                  <a:pt x="14555" y="843596"/>
                </a:lnTo>
                <a:lnTo>
                  <a:pt x="11908" y="838302"/>
                </a:lnTo>
                <a:lnTo>
                  <a:pt x="9527" y="833008"/>
                </a:lnTo>
                <a:lnTo>
                  <a:pt x="7410" y="827714"/>
                </a:lnTo>
                <a:lnTo>
                  <a:pt x="5557" y="821891"/>
                </a:lnTo>
                <a:lnTo>
                  <a:pt x="3705" y="816068"/>
                </a:lnTo>
                <a:lnTo>
                  <a:pt x="2382" y="810244"/>
                </a:lnTo>
                <a:lnTo>
                  <a:pt x="1323" y="804421"/>
                </a:lnTo>
                <a:lnTo>
                  <a:pt x="529" y="798333"/>
                </a:lnTo>
                <a:lnTo>
                  <a:pt x="0" y="792245"/>
                </a:lnTo>
                <a:lnTo>
                  <a:pt x="0" y="785892"/>
                </a:lnTo>
                <a:lnTo>
                  <a:pt x="0" y="120703"/>
                </a:lnTo>
                <a:lnTo>
                  <a:pt x="0" y="114615"/>
                </a:lnTo>
                <a:lnTo>
                  <a:pt x="529" y="108527"/>
                </a:lnTo>
                <a:lnTo>
                  <a:pt x="1323" y="102438"/>
                </a:lnTo>
                <a:lnTo>
                  <a:pt x="2382" y="96615"/>
                </a:lnTo>
                <a:lnTo>
                  <a:pt x="3705" y="90792"/>
                </a:lnTo>
                <a:lnTo>
                  <a:pt x="5557" y="84968"/>
                </a:lnTo>
                <a:lnTo>
                  <a:pt x="7410" y="79145"/>
                </a:lnTo>
                <a:lnTo>
                  <a:pt x="9527" y="73586"/>
                </a:lnTo>
                <a:lnTo>
                  <a:pt x="11908" y="68557"/>
                </a:lnTo>
                <a:lnTo>
                  <a:pt x="14555" y="63263"/>
                </a:lnTo>
                <a:lnTo>
                  <a:pt x="17466" y="58234"/>
                </a:lnTo>
                <a:lnTo>
                  <a:pt x="20641" y="53204"/>
                </a:lnTo>
                <a:lnTo>
                  <a:pt x="24081" y="48705"/>
                </a:lnTo>
                <a:lnTo>
                  <a:pt x="27786" y="44205"/>
                </a:lnTo>
                <a:lnTo>
                  <a:pt x="31491" y="39440"/>
                </a:lnTo>
                <a:lnTo>
                  <a:pt x="35461" y="35205"/>
                </a:lnTo>
                <a:lnTo>
                  <a:pt x="39695" y="31234"/>
                </a:lnTo>
                <a:lnTo>
                  <a:pt x="43929" y="27529"/>
                </a:lnTo>
                <a:lnTo>
                  <a:pt x="48427" y="24087"/>
                </a:lnTo>
                <a:lnTo>
                  <a:pt x="53455" y="20646"/>
                </a:lnTo>
                <a:lnTo>
                  <a:pt x="58219" y="17205"/>
                </a:lnTo>
                <a:lnTo>
                  <a:pt x="63511" y="14558"/>
                </a:lnTo>
                <a:lnTo>
                  <a:pt x="68539" y="11911"/>
                </a:lnTo>
                <a:lnTo>
                  <a:pt x="73832" y="9264"/>
                </a:lnTo>
                <a:lnTo>
                  <a:pt x="79389" y="7147"/>
                </a:lnTo>
                <a:lnTo>
                  <a:pt x="84947" y="5294"/>
                </a:lnTo>
                <a:lnTo>
                  <a:pt x="90769" y="3441"/>
                </a:lnTo>
                <a:lnTo>
                  <a:pt x="96590" y="2382"/>
                </a:lnTo>
                <a:lnTo>
                  <a:pt x="102412" y="1059"/>
                </a:lnTo>
                <a:lnTo>
                  <a:pt x="108499" y="529"/>
                </a:lnTo>
                <a:lnTo>
                  <a:pt x="114585" y="0"/>
                </a:lnTo>
                <a:close/>
              </a:path>
            </a:pathLst>
          </a:custGeom>
          <a:solidFill>
            <a:srgbClr val="539F1D"/>
          </a:solidFill>
          <a:ln>
            <a:noFill/>
          </a:ln>
        </p:spPr>
        <p:txBody>
          <a:bodyPr bIns="432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600" dirty="0">
              <a:solidFill>
                <a:srgbClr val="FFFFFF"/>
              </a:solidFill>
              <a:latin typeface="Calibri Light" panose="020F0302020204030204" charset="0"/>
            </a:endParaRPr>
          </a:p>
        </p:txBody>
      </p:sp>
      <p:sp>
        <p:nvSpPr>
          <p:cNvPr id="55" name="KSO_Shape"/>
          <p:cNvSpPr/>
          <p:nvPr/>
        </p:nvSpPr>
        <p:spPr bwMode="auto">
          <a:xfrm>
            <a:off x="7454582" y="4025532"/>
            <a:ext cx="541010" cy="405758"/>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7FC44C"/>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600">
              <a:solidFill>
                <a:srgbClr val="FFFFFF"/>
              </a:solidFill>
              <a:latin typeface="Calibri Light" panose="020F0302020204030204" charset="0"/>
            </a:endParaRPr>
          </a:p>
        </p:txBody>
      </p:sp>
      <p:sp>
        <p:nvSpPr>
          <p:cNvPr id="56" name="文本框 55"/>
          <p:cNvSpPr txBox="1"/>
          <p:nvPr/>
        </p:nvSpPr>
        <p:spPr>
          <a:xfrm>
            <a:off x="7288646" y="3276987"/>
            <a:ext cx="3546935" cy="584775"/>
          </a:xfrm>
          <a:prstGeom prst="rect">
            <a:avLst/>
          </a:prstGeom>
          <a:noFill/>
        </p:spPr>
        <p:txBody>
          <a:bodyPr wrap="square"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请在此处添加文字请在此处添加文字请在此处添加文字</a:t>
            </a:r>
          </a:p>
        </p:txBody>
      </p:sp>
      <p:sp>
        <p:nvSpPr>
          <p:cNvPr id="57" name="文本框 56"/>
          <p:cNvSpPr txBox="1"/>
          <p:nvPr/>
        </p:nvSpPr>
        <p:spPr>
          <a:xfrm>
            <a:off x="7288646" y="2889629"/>
            <a:ext cx="1798883" cy="400110"/>
          </a:xfrm>
          <a:prstGeom prst="rect">
            <a:avLst/>
          </a:prstGeom>
          <a:noFill/>
        </p:spPr>
        <p:txBody>
          <a:bodyPr wrap="square" rtlCol="0">
            <a:spAutoFit/>
          </a:bodyPr>
          <a:lstStyle/>
          <a:p>
            <a:r>
              <a:rPr lang="zh-CN" altLang="en-US" sz="2000" b="1" dirty="0">
                <a:latin typeface="微软雅黑 Light" panose="020B0502040204020203" pitchFamily="34" charset="-122"/>
                <a:ea typeface="微软雅黑 Light" panose="020B0502040204020203" pitchFamily="34" charset="-122"/>
              </a:rPr>
              <a:t>输入小标题</a:t>
            </a:r>
          </a:p>
        </p:txBody>
      </p:sp>
      <p:sp>
        <p:nvSpPr>
          <p:cNvPr id="58" name="文本框 57"/>
          <p:cNvSpPr txBox="1"/>
          <p:nvPr/>
        </p:nvSpPr>
        <p:spPr>
          <a:xfrm>
            <a:off x="7288646" y="4987081"/>
            <a:ext cx="3546935" cy="584775"/>
          </a:xfrm>
          <a:prstGeom prst="rect">
            <a:avLst/>
          </a:prstGeom>
          <a:noFill/>
        </p:spPr>
        <p:txBody>
          <a:bodyPr wrap="square"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请在此处添加文字请在此处添加文字请在此处添加文字</a:t>
            </a:r>
          </a:p>
        </p:txBody>
      </p:sp>
      <p:sp>
        <p:nvSpPr>
          <p:cNvPr id="59" name="文本框 58"/>
          <p:cNvSpPr txBox="1"/>
          <p:nvPr/>
        </p:nvSpPr>
        <p:spPr>
          <a:xfrm>
            <a:off x="7288646" y="4599723"/>
            <a:ext cx="1798883" cy="400110"/>
          </a:xfrm>
          <a:prstGeom prst="rect">
            <a:avLst/>
          </a:prstGeom>
          <a:noFill/>
        </p:spPr>
        <p:txBody>
          <a:bodyPr wrap="square" rtlCol="0">
            <a:spAutoFit/>
          </a:bodyPr>
          <a:lstStyle/>
          <a:p>
            <a:r>
              <a:rPr lang="zh-CN" altLang="en-US" sz="2000" b="1" dirty="0">
                <a:latin typeface="微软雅黑 Light" panose="020B0502040204020203" pitchFamily="34" charset="-122"/>
                <a:ea typeface="微软雅黑 Light" panose="020B0502040204020203" pitchFamily="34" charset="-122"/>
              </a:rPr>
              <a:t>输入小标题</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83861" t="-2049"/>
          <a:stretch>
            <a:fillRect/>
          </a:stretch>
        </p:blipFill>
        <p:spPr>
          <a:xfrm rot="17538079">
            <a:off x="134385" y="22581"/>
            <a:ext cx="1016906" cy="972532"/>
          </a:xfrm>
          <a:prstGeom prst="rect">
            <a:avLst/>
          </a:prstGeom>
        </p:spPr>
      </p:pic>
      <p:sp>
        <p:nvSpPr>
          <p:cNvPr id="9" name="文本框 8"/>
          <p:cNvSpPr txBox="1"/>
          <p:nvPr/>
        </p:nvSpPr>
        <p:spPr>
          <a:xfrm>
            <a:off x="1096993" y="278014"/>
            <a:ext cx="3120555" cy="461665"/>
          </a:xfrm>
          <a:prstGeom prst="rect">
            <a:avLst/>
          </a:prstGeom>
          <a:noFill/>
        </p:spPr>
        <p:txBody>
          <a:bodyPr wrap="square" rtlCol="0">
            <a:spAutoFit/>
          </a:bodyPr>
          <a:lstStyle/>
          <a:p>
            <a:pPr algn="dist"/>
            <a:r>
              <a:rPr lang="zh-CN" altLang="en-US" sz="2400" dirty="0">
                <a:solidFill>
                  <a:srgbClr val="4DA337"/>
                </a:solidFill>
                <a:latin typeface="微软雅黑 Light" panose="020B0502040204020203" pitchFamily="34" charset="-122"/>
                <a:ea typeface="微软雅黑 Light" panose="020B0502040204020203" pitchFamily="34" charset="-122"/>
              </a:rPr>
              <a:t>这里输入您的标题</a:t>
            </a:r>
          </a:p>
        </p:txBody>
      </p:sp>
      <p:pic>
        <p:nvPicPr>
          <p:cNvPr id="53" name="图片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583762" y="4981658"/>
            <a:ext cx="2620497" cy="1874778"/>
          </a:xfrm>
          <a:prstGeom prst="rect">
            <a:avLst/>
          </a:prstGeom>
        </p:spPr>
      </p:pic>
      <p:grpSp>
        <p:nvGrpSpPr>
          <p:cNvPr id="73" name="组合 72"/>
          <p:cNvGrpSpPr/>
          <p:nvPr/>
        </p:nvGrpSpPr>
        <p:grpSpPr>
          <a:xfrm>
            <a:off x="680140" y="1703239"/>
            <a:ext cx="2235066" cy="2192080"/>
            <a:chOff x="680140" y="1703239"/>
            <a:chExt cx="2235066" cy="2192080"/>
          </a:xfrm>
        </p:grpSpPr>
        <p:pic>
          <p:nvPicPr>
            <p:cNvPr id="74" name="图片 73"/>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680140" y="1703239"/>
              <a:ext cx="2235066" cy="2192080"/>
            </a:xfrm>
            <a:prstGeom prst="rect">
              <a:avLst/>
            </a:prstGeom>
          </p:spPr>
        </p:pic>
        <p:grpSp>
          <p:nvGrpSpPr>
            <p:cNvPr id="75" name="组合 74"/>
            <p:cNvGrpSpPr/>
            <p:nvPr/>
          </p:nvGrpSpPr>
          <p:grpSpPr>
            <a:xfrm>
              <a:off x="904017" y="1917629"/>
              <a:ext cx="1787310" cy="1787308"/>
              <a:chOff x="1284249" y="1842863"/>
              <a:chExt cx="1891530" cy="1891528"/>
            </a:xfrm>
          </p:grpSpPr>
          <p:sp>
            <p:nvSpPr>
              <p:cNvPr id="77" name="椭圆 76"/>
              <p:cNvSpPr/>
              <p:nvPr/>
            </p:nvSpPr>
            <p:spPr>
              <a:xfrm>
                <a:off x="1284249" y="1842863"/>
                <a:ext cx="1891530" cy="1891528"/>
              </a:xfrm>
              <a:prstGeom prst="ellipse">
                <a:avLst/>
              </a:prstGeom>
              <a:solidFill>
                <a:sysClr val="window" lastClr="FFFFFF">
                  <a:alpha val="56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78" name="椭圆 77"/>
              <p:cNvSpPr/>
              <p:nvPr/>
            </p:nvSpPr>
            <p:spPr>
              <a:xfrm>
                <a:off x="1417601" y="1976214"/>
                <a:ext cx="1624827" cy="1624827"/>
              </a:xfrm>
              <a:prstGeom prst="ellipse">
                <a:avLst/>
              </a:prstGeom>
              <a:solidFill>
                <a:sysClr val="window" lastClr="FFFFFF">
                  <a:alpha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
          <p:nvSpPr>
            <p:cNvPr id="76" name="Freeform 126"/>
            <p:cNvSpPr>
              <a:spLocks noEditPoints="1"/>
            </p:cNvSpPr>
            <p:nvPr/>
          </p:nvSpPr>
          <p:spPr bwMode="auto">
            <a:xfrm>
              <a:off x="1476082" y="2442770"/>
              <a:ext cx="643180" cy="691906"/>
            </a:xfrm>
            <a:custGeom>
              <a:avLst/>
              <a:gdLst>
                <a:gd name="T0" fmla="*/ 0 w 56"/>
                <a:gd name="T1" fmla="*/ 5 h 60"/>
                <a:gd name="T2" fmla="*/ 5 w 56"/>
                <a:gd name="T3" fmla="*/ 5 h 60"/>
                <a:gd name="T4" fmla="*/ 5 w 56"/>
                <a:gd name="T5" fmla="*/ 54 h 60"/>
                <a:gd name="T6" fmla="*/ 56 w 56"/>
                <a:gd name="T7" fmla="*/ 54 h 60"/>
                <a:gd name="T8" fmla="*/ 56 w 56"/>
                <a:gd name="T9" fmla="*/ 60 h 60"/>
                <a:gd name="T10" fmla="*/ 5 w 56"/>
                <a:gd name="T11" fmla="*/ 60 h 60"/>
                <a:gd name="T12" fmla="*/ 0 w 56"/>
                <a:gd name="T13" fmla="*/ 60 h 60"/>
                <a:gd name="T14" fmla="*/ 0 w 56"/>
                <a:gd name="T15" fmla="*/ 54 h 60"/>
                <a:gd name="T16" fmla="*/ 0 w 56"/>
                <a:gd name="T17" fmla="*/ 5 h 60"/>
                <a:gd name="T18" fmla="*/ 8 w 56"/>
                <a:gd name="T19" fmla="*/ 27 h 60"/>
                <a:gd name="T20" fmla="*/ 11 w 56"/>
                <a:gd name="T21" fmla="*/ 32 h 60"/>
                <a:gd name="T22" fmla="*/ 11 w 56"/>
                <a:gd name="T23" fmla="*/ 32 h 60"/>
                <a:gd name="T24" fmla="*/ 11 w 56"/>
                <a:gd name="T25" fmla="*/ 31 h 60"/>
                <a:gd name="T26" fmla="*/ 22 w 56"/>
                <a:gd name="T27" fmla="*/ 30 h 60"/>
                <a:gd name="T28" fmla="*/ 43 w 56"/>
                <a:gd name="T29" fmla="*/ 12 h 60"/>
                <a:gd name="T30" fmla="*/ 47 w 56"/>
                <a:gd name="T31" fmla="*/ 13 h 60"/>
                <a:gd name="T32" fmla="*/ 45 w 56"/>
                <a:gd name="T33" fmla="*/ 7 h 60"/>
                <a:gd name="T34" fmla="*/ 44 w 56"/>
                <a:gd name="T35" fmla="*/ 0 h 60"/>
                <a:gd name="T36" fmla="*/ 39 w 56"/>
                <a:gd name="T37" fmla="*/ 5 h 60"/>
                <a:gd name="T38" fmla="*/ 34 w 56"/>
                <a:gd name="T39" fmla="*/ 9 h 60"/>
                <a:gd name="T40" fmla="*/ 38 w 56"/>
                <a:gd name="T41" fmla="*/ 11 h 60"/>
                <a:gd name="T42" fmla="*/ 22 w 56"/>
                <a:gd name="T43" fmla="*/ 24 h 60"/>
                <a:gd name="T44" fmla="*/ 9 w 56"/>
                <a:gd name="T45" fmla="*/ 26 h 60"/>
                <a:gd name="T46" fmla="*/ 8 w 56"/>
                <a:gd name="T47" fmla="*/ 27 h 60"/>
                <a:gd name="T48" fmla="*/ 8 w 56"/>
                <a:gd name="T49" fmla="*/ 27 h 60"/>
                <a:gd name="T50" fmla="*/ 40 w 56"/>
                <a:gd name="T51" fmla="*/ 52 h 60"/>
                <a:gd name="T52" fmla="*/ 49 w 56"/>
                <a:gd name="T53" fmla="*/ 52 h 60"/>
                <a:gd name="T54" fmla="*/ 49 w 56"/>
                <a:gd name="T55" fmla="*/ 18 h 60"/>
                <a:gd name="T56" fmla="*/ 40 w 56"/>
                <a:gd name="T57" fmla="*/ 29 h 60"/>
                <a:gd name="T58" fmla="*/ 40 w 56"/>
                <a:gd name="T59" fmla="*/ 52 h 60"/>
                <a:gd name="T60" fmla="*/ 26 w 56"/>
                <a:gd name="T61" fmla="*/ 52 h 60"/>
                <a:gd name="T62" fmla="*/ 36 w 56"/>
                <a:gd name="T63" fmla="*/ 52 h 60"/>
                <a:gd name="T64" fmla="*/ 36 w 56"/>
                <a:gd name="T65" fmla="*/ 40 h 60"/>
                <a:gd name="T66" fmla="*/ 26 w 56"/>
                <a:gd name="T67" fmla="*/ 40 h 60"/>
                <a:gd name="T68" fmla="*/ 26 w 56"/>
                <a:gd name="T69" fmla="*/ 52 h 60"/>
                <a:gd name="T70" fmla="*/ 13 w 56"/>
                <a:gd name="T71" fmla="*/ 52 h 60"/>
                <a:gd name="T72" fmla="*/ 22 w 56"/>
                <a:gd name="T73" fmla="*/ 52 h 60"/>
                <a:gd name="T74" fmla="*/ 22 w 56"/>
                <a:gd name="T75" fmla="*/ 35 h 60"/>
                <a:gd name="T76" fmla="*/ 13 w 56"/>
                <a:gd name="T77" fmla="*/ 35 h 60"/>
                <a:gd name="T78" fmla="*/ 13 w 56"/>
                <a:gd name="T79" fmla="*/ 5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 h="60">
                  <a:moveTo>
                    <a:pt x="0" y="5"/>
                  </a:moveTo>
                  <a:cubicBezTo>
                    <a:pt x="5" y="5"/>
                    <a:pt x="5" y="5"/>
                    <a:pt x="5" y="5"/>
                  </a:cubicBezTo>
                  <a:cubicBezTo>
                    <a:pt x="5" y="54"/>
                    <a:pt x="5" y="54"/>
                    <a:pt x="5" y="54"/>
                  </a:cubicBezTo>
                  <a:cubicBezTo>
                    <a:pt x="56" y="54"/>
                    <a:pt x="56" y="54"/>
                    <a:pt x="56" y="54"/>
                  </a:cubicBezTo>
                  <a:cubicBezTo>
                    <a:pt x="56" y="60"/>
                    <a:pt x="56" y="60"/>
                    <a:pt x="56" y="60"/>
                  </a:cubicBezTo>
                  <a:cubicBezTo>
                    <a:pt x="5" y="60"/>
                    <a:pt x="5" y="60"/>
                    <a:pt x="5" y="60"/>
                  </a:cubicBezTo>
                  <a:cubicBezTo>
                    <a:pt x="0" y="60"/>
                    <a:pt x="0" y="60"/>
                    <a:pt x="0" y="60"/>
                  </a:cubicBezTo>
                  <a:cubicBezTo>
                    <a:pt x="0" y="54"/>
                    <a:pt x="0" y="54"/>
                    <a:pt x="0" y="54"/>
                  </a:cubicBezTo>
                  <a:cubicBezTo>
                    <a:pt x="0" y="5"/>
                    <a:pt x="0" y="5"/>
                    <a:pt x="0" y="5"/>
                  </a:cubicBezTo>
                  <a:close/>
                  <a:moveTo>
                    <a:pt x="8" y="27"/>
                  </a:moveTo>
                  <a:cubicBezTo>
                    <a:pt x="11" y="32"/>
                    <a:pt x="11" y="32"/>
                    <a:pt x="11" y="32"/>
                  </a:cubicBezTo>
                  <a:cubicBezTo>
                    <a:pt x="11" y="32"/>
                    <a:pt x="11" y="32"/>
                    <a:pt x="11" y="32"/>
                  </a:cubicBezTo>
                  <a:cubicBezTo>
                    <a:pt x="11" y="32"/>
                    <a:pt x="11" y="31"/>
                    <a:pt x="11" y="31"/>
                  </a:cubicBezTo>
                  <a:cubicBezTo>
                    <a:pt x="15" y="30"/>
                    <a:pt x="18" y="30"/>
                    <a:pt x="22" y="30"/>
                  </a:cubicBezTo>
                  <a:cubicBezTo>
                    <a:pt x="30" y="30"/>
                    <a:pt x="38" y="30"/>
                    <a:pt x="43" y="12"/>
                  </a:cubicBezTo>
                  <a:cubicBezTo>
                    <a:pt x="47" y="13"/>
                    <a:pt x="47" y="13"/>
                    <a:pt x="47" y="13"/>
                  </a:cubicBezTo>
                  <a:cubicBezTo>
                    <a:pt x="45" y="7"/>
                    <a:pt x="45" y="7"/>
                    <a:pt x="45" y="7"/>
                  </a:cubicBezTo>
                  <a:cubicBezTo>
                    <a:pt x="44" y="0"/>
                    <a:pt x="44" y="0"/>
                    <a:pt x="44" y="0"/>
                  </a:cubicBezTo>
                  <a:cubicBezTo>
                    <a:pt x="39" y="5"/>
                    <a:pt x="39" y="5"/>
                    <a:pt x="39" y="5"/>
                  </a:cubicBezTo>
                  <a:cubicBezTo>
                    <a:pt x="34" y="9"/>
                    <a:pt x="34" y="9"/>
                    <a:pt x="34" y="9"/>
                  </a:cubicBezTo>
                  <a:cubicBezTo>
                    <a:pt x="38" y="11"/>
                    <a:pt x="38" y="11"/>
                    <a:pt x="38" y="11"/>
                  </a:cubicBezTo>
                  <a:cubicBezTo>
                    <a:pt x="33" y="24"/>
                    <a:pt x="28" y="24"/>
                    <a:pt x="22" y="24"/>
                  </a:cubicBezTo>
                  <a:cubicBezTo>
                    <a:pt x="18" y="24"/>
                    <a:pt x="13" y="24"/>
                    <a:pt x="9" y="26"/>
                  </a:cubicBezTo>
                  <a:cubicBezTo>
                    <a:pt x="9" y="26"/>
                    <a:pt x="9" y="27"/>
                    <a:pt x="8" y="27"/>
                  </a:cubicBezTo>
                  <a:cubicBezTo>
                    <a:pt x="8" y="27"/>
                    <a:pt x="8" y="27"/>
                    <a:pt x="8" y="27"/>
                  </a:cubicBezTo>
                  <a:close/>
                  <a:moveTo>
                    <a:pt x="40" y="52"/>
                  </a:moveTo>
                  <a:cubicBezTo>
                    <a:pt x="49" y="52"/>
                    <a:pt x="49" y="52"/>
                    <a:pt x="49" y="52"/>
                  </a:cubicBezTo>
                  <a:cubicBezTo>
                    <a:pt x="49" y="18"/>
                    <a:pt x="49" y="18"/>
                    <a:pt x="49" y="18"/>
                  </a:cubicBezTo>
                  <a:cubicBezTo>
                    <a:pt x="40" y="29"/>
                    <a:pt x="40" y="29"/>
                    <a:pt x="40" y="29"/>
                  </a:cubicBezTo>
                  <a:cubicBezTo>
                    <a:pt x="40" y="52"/>
                    <a:pt x="40" y="52"/>
                    <a:pt x="40" y="52"/>
                  </a:cubicBezTo>
                  <a:close/>
                  <a:moveTo>
                    <a:pt x="26" y="52"/>
                  </a:moveTo>
                  <a:cubicBezTo>
                    <a:pt x="36" y="52"/>
                    <a:pt x="36" y="52"/>
                    <a:pt x="36" y="52"/>
                  </a:cubicBezTo>
                  <a:cubicBezTo>
                    <a:pt x="36" y="40"/>
                    <a:pt x="36" y="40"/>
                    <a:pt x="36" y="40"/>
                  </a:cubicBezTo>
                  <a:cubicBezTo>
                    <a:pt x="26" y="40"/>
                    <a:pt x="26" y="40"/>
                    <a:pt x="26" y="40"/>
                  </a:cubicBezTo>
                  <a:cubicBezTo>
                    <a:pt x="26" y="52"/>
                    <a:pt x="26" y="52"/>
                    <a:pt x="26" y="52"/>
                  </a:cubicBezTo>
                  <a:close/>
                  <a:moveTo>
                    <a:pt x="13" y="52"/>
                  </a:moveTo>
                  <a:cubicBezTo>
                    <a:pt x="22" y="52"/>
                    <a:pt x="22" y="52"/>
                    <a:pt x="22" y="52"/>
                  </a:cubicBezTo>
                  <a:cubicBezTo>
                    <a:pt x="22" y="35"/>
                    <a:pt x="22" y="35"/>
                    <a:pt x="22" y="35"/>
                  </a:cubicBezTo>
                  <a:cubicBezTo>
                    <a:pt x="13" y="35"/>
                    <a:pt x="13" y="35"/>
                    <a:pt x="13" y="35"/>
                  </a:cubicBezTo>
                  <a:lnTo>
                    <a:pt x="13" y="52"/>
                  </a:lnTo>
                  <a:close/>
                </a:path>
              </a:pathLst>
            </a:custGeom>
            <a:solidFill>
              <a:srgbClr val="3D9600"/>
            </a:solidFill>
            <a:ln>
              <a:noFill/>
            </a:ln>
            <a:effectLst>
              <a:outerShdw blurRad="152400" sx="108000" sy="108000" algn="ctr" rotWithShape="0">
                <a:srgbClr val="7FC44C">
                  <a:alpha val="96000"/>
                </a:srgb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79" name="组合 78"/>
          <p:cNvGrpSpPr/>
          <p:nvPr/>
        </p:nvGrpSpPr>
        <p:grpSpPr>
          <a:xfrm>
            <a:off x="3307072" y="1582146"/>
            <a:ext cx="2274578" cy="2277776"/>
            <a:chOff x="3307072" y="1582146"/>
            <a:chExt cx="2274578" cy="2277776"/>
          </a:xfrm>
        </p:grpSpPr>
        <p:grpSp>
          <p:nvGrpSpPr>
            <p:cNvPr id="80" name="组合 79"/>
            <p:cNvGrpSpPr/>
            <p:nvPr/>
          </p:nvGrpSpPr>
          <p:grpSpPr>
            <a:xfrm>
              <a:off x="3307072" y="1582146"/>
              <a:ext cx="2274578" cy="2277776"/>
              <a:chOff x="4189062" y="1218294"/>
              <a:chExt cx="2996074" cy="3000288"/>
            </a:xfrm>
          </p:grpSpPr>
          <p:pic>
            <p:nvPicPr>
              <p:cNvPr id="85" name="图片 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2150956">
                <a:off x="5160781" y="1482310"/>
                <a:ext cx="1627635" cy="1889764"/>
              </a:xfrm>
              <a:prstGeom prst="rect">
                <a:avLst/>
              </a:prstGeom>
            </p:spPr>
          </p:pic>
          <p:pic>
            <p:nvPicPr>
              <p:cNvPr id="86" name="图片 8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836987">
                <a:off x="3936832" y="1470524"/>
                <a:ext cx="2688467" cy="2184007"/>
              </a:xfrm>
              <a:prstGeom prst="rect">
                <a:avLst/>
              </a:prstGeom>
            </p:spPr>
          </p:pic>
          <p:pic>
            <p:nvPicPr>
              <p:cNvPr id="87" name="图片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7501" y="2328818"/>
                <a:ext cx="1627635" cy="1889764"/>
              </a:xfrm>
              <a:prstGeom prst="rect">
                <a:avLst/>
              </a:prstGeom>
            </p:spPr>
          </p:pic>
        </p:grpSp>
        <p:grpSp>
          <p:nvGrpSpPr>
            <p:cNvPr id="81" name="组合 80"/>
            <p:cNvGrpSpPr/>
            <p:nvPr/>
          </p:nvGrpSpPr>
          <p:grpSpPr>
            <a:xfrm rot="4500000">
              <a:off x="3630182" y="1917629"/>
              <a:ext cx="1787310" cy="1787308"/>
              <a:chOff x="1284249" y="1842863"/>
              <a:chExt cx="1891530" cy="1891528"/>
            </a:xfrm>
          </p:grpSpPr>
          <p:sp>
            <p:nvSpPr>
              <p:cNvPr id="83" name="椭圆 82"/>
              <p:cNvSpPr/>
              <p:nvPr/>
            </p:nvSpPr>
            <p:spPr>
              <a:xfrm>
                <a:off x="1284249" y="1842863"/>
                <a:ext cx="1891530" cy="1891528"/>
              </a:xfrm>
              <a:prstGeom prst="ellipse">
                <a:avLst/>
              </a:prstGeom>
              <a:solidFill>
                <a:sysClr val="window" lastClr="FFFFFF">
                  <a:alpha val="56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84" name="椭圆 83"/>
              <p:cNvSpPr/>
              <p:nvPr/>
            </p:nvSpPr>
            <p:spPr>
              <a:xfrm>
                <a:off x="1417601" y="1976214"/>
                <a:ext cx="1624827" cy="1624827"/>
              </a:xfrm>
              <a:prstGeom prst="ellipse">
                <a:avLst/>
              </a:prstGeom>
              <a:solidFill>
                <a:sysClr val="window" lastClr="FFFFFF">
                  <a:alpha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
          <p:nvSpPr>
            <p:cNvPr id="82" name="Freeform 326"/>
            <p:cNvSpPr>
              <a:spLocks noEditPoints="1"/>
            </p:cNvSpPr>
            <p:nvPr/>
          </p:nvSpPr>
          <p:spPr bwMode="auto">
            <a:xfrm>
              <a:off x="4136128" y="2504925"/>
              <a:ext cx="745508" cy="633436"/>
            </a:xfrm>
            <a:custGeom>
              <a:avLst/>
              <a:gdLst>
                <a:gd name="T0" fmla="*/ 2 w 65"/>
                <a:gd name="T1" fmla="*/ 0 h 55"/>
                <a:gd name="T2" fmla="*/ 62 w 65"/>
                <a:gd name="T3" fmla="*/ 0 h 55"/>
                <a:gd name="T4" fmla="*/ 65 w 65"/>
                <a:gd name="T5" fmla="*/ 0 h 55"/>
                <a:gd name="T6" fmla="*/ 65 w 65"/>
                <a:gd name="T7" fmla="*/ 3 h 55"/>
                <a:gd name="T8" fmla="*/ 65 w 65"/>
                <a:gd name="T9" fmla="*/ 37 h 55"/>
                <a:gd name="T10" fmla="*/ 65 w 65"/>
                <a:gd name="T11" fmla="*/ 40 h 55"/>
                <a:gd name="T12" fmla="*/ 62 w 65"/>
                <a:gd name="T13" fmla="*/ 40 h 55"/>
                <a:gd name="T14" fmla="*/ 45 w 65"/>
                <a:gd name="T15" fmla="*/ 40 h 55"/>
                <a:gd name="T16" fmla="*/ 45 w 65"/>
                <a:gd name="T17" fmla="*/ 51 h 55"/>
                <a:gd name="T18" fmla="*/ 52 w 65"/>
                <a:gd name="T19" fmla="*/ 51 h 55"/>
                <a:gd name="T20" fmla="*/ 52 w 65"/>
                <a:gd name="T21" fmla="*/ 55 h 55"/>
                <a:gd name="T22" fmla="*/ 16 w 65"/>
                <a:gd name="T23" fmla="*/ 55 h 55"/>
                <a:gd name="T24" fmla="*/ 16 w 65"/>
                <a:gd name="T25" fmla="*/ 51 h 55"/>
                <a:gd name="T26" fmla="*/ 22 w 65"/>
                <a:gd name="T27" fmla="*/ 51 h 55"/>
                <a:gd name="T28" fmla="*/ 22 w 65"/>
                <a:gd name="T29" fmla="*/ 40 h 55"/>
                <a:gd name="T30" fmla="*/ 2 w 65"/>
                <a:gd name="T31" fmla="*/ 40 h 55"/>
                <a:gd name="T32" fmla="*/ 0 w 65"/>
                <a:gd name="T33" fmla="*/ 40 h 55"/>
                <a:gd name="T34" fmla="*/ 0 w 65"/>
                <a:gd name="T35" fmla="*/ 37 h 55"/>
                <a:gd name="T36" fmla="*/ 0 w 65"/>
                <a:gd name="T37" fmla="*/ 3 h 55"/>
                <a:gd name="T38" fmla="*/ 0 w 65"/>
                <a:gd name="T39" fmla="*/ 0 h 55"/>
                <a:gd name="T40" fmla="*/ 2 w 65"/>
                <a:gd name="T41" fmla="*/ 0 h 55"/>
                <a:gd name="T42" fmla="*/ 20 w 65"/>
                <a:gd name="T43" fmla="*/ 16 h 55"/>
                <a:gd name="T44" fmla="*/ 22 w 65"/>
                <a:gd name="T45" fmla="*/ 18 h 55"/>
                <a:gd name="T46" fmla="*/ 23 w 65"/>
                <a:gd name="T47" fmla="*/ 18 h 55"/>
                <a:gd name="T48" fmla="*/ 33 w 65"/>
                <a:gd name="T49" fmla="*/ 13 h 55"/>
                <a:gd name="T50" fmla="*/ 44 w 65"/>
                <a:gd name="T51" fmla="*/ 18 h 55"/>
                <a:gd name="T52" fmla="*/ 44 w 65"/>
                <a:gd name="T53" fmla="*/ 18 h 55"/>
                <a:gd name="T54" fmla="*/ 46 w 65"/>
                <a:gd name="T55" fmla="*/ 16 h 55"/>
                <a:gd name="T56" fmla="*/ 46 w 65"/>
                <a:gd name="T57" fmla="*/ 15 h 55"/>
                <a:gd name="T58" fmla="*/ 33 w 65"/>
                <a:gd name="T59" fmla="*/ 9 h 55"/>
                <a:gd name="T60" fmla="*/ 20 w 65"/>
                <a:gd name="T61" fmla="*/ 15 h 55"/>
                <a:gd name="T62" fmla="*/ 20 w 65"/>
                <a:gd name="T63" fmla="*/ 16 h 55"/>
                <a:gd name="T64" fmla="*/ 24 w 65"/>
                <a:gd name="T65" fmla="*/ 21 h 55"/>
                <a:gd name="T66" fmla="*/ 26 w 65"/>
                <a:gd name="T67" fmla="*/ 24 h 55"/>
                <a:gd name="T68" fmla="*/ 27 w 65"/>
                <a:gd name="T69" fmla="*/ 23 h 55"/>
                <a:gd name="T70" fmla="*/ 33 w 65"/>
                <a:gd name="T71" fmla="*/ 21 h 55"/>
                <a:gd name="T72" fmla="*/ 39 w 65"/>
                <a:gd name="T73" fmla="*/ 23 h 55"/>
                <a:gd name="T74" fmla="*/ 40 w 65"/>
                <a:gd name="T75" fmla="*/ 24 h 55"/>
                <a:gd name="T76" fmla="*/ 42 w 65"/>
                <a:gd name="T77" fmla="*/ 21 h 55"/>
                <a:gd name="T78" fmla="*/ 42 w 65"/>
                <a:gd name="T79" fmla="*/ 21 h 55"/>
                <a:gd name="T80" fmla="*/ 33 w 65"/>
                <a:gd name="T81" fmla="*/ 17 h 55"/>
                <a:gd name="T82" fmla="*/ 25 w 65"/>
                <a:gd name="T83" fmla="*/ 21 h 55"/>
                <a:gd name="T84" fmla="*/ 24 w 65"/>
                <a:gd name="T85" fmla="*/ 21 h 55"/>
                <a:gd name="T86" fmla="*/ 33 w 65"/>
                <a:gd name="T87" fmla="*/ 24 h 55"/>
                <a:gd name="T88" fmla="*/ 31 w 65"/>
                <a:gd name="T89" fmla="*/ 27 h 55"/>
                <a:gd name="T90" fmla="*/ 33 w 65"/>
                <a:gd name="T91" fmla="*/ 30 h 55"/>
                <a:gd name="T92" fmla="*/ 36 w 65"/>
                <a:gd name="T93" fmla="*/ 27 h 55"/>
                <a:gd name="T94" fmla="*/ 33 w 65"/>
                <a:gd name="T95" fmla="*/ 24 h 55"/>
                <a:gd name="T96" fmla="*/ 59 w 65"/>
                <a:gd name="T97" fmla="*/ 6 h 55"/>
                <a:gd name="T98" fmla="*/ 5 w 65"/>
                <a:gd name="T99" fmla="*/ 6 h 55"/>
                <a:gd name="T100" fmla="*/ 5 w 65"/>
                <a:gd name="T101" fmla="*/ 34 h 55"/>
                <a:gd name="T102" fmla="*/ 59 w 65"/>
                <a:gd name="T103" fmla="*/ 34 h 55"/>
                <a:gd name="T104" fmla="*/ 59 w 65"/>
                <a:gd name="T105" fmla="*/ 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5" h="55">
                  <a:moveTo>
                    <a:pt x="2" y="0"/>
                  </a:moveTo>
                  <a:cubicBezTo>
                    <a:pt x="62" y="0"/>
                    <a:pt x="62" y="0"/>
                    <a:pt x="62" y="0"/>
                  </a:cubicBezTo>
                  <a:cubicBezTo>
                    <a:pt x="65" y="0"/>
                    <a:pt x="65" y="0"/>
                    <a:pt x="65" y="0"/>
                  </a:cubicBezTo>
                  <a:cubicBezTo>
                    <a:pt x="65" y="3"/>
                    <a:pt x="65" y="3"/>
                    <a:pt x="65" y="3"/>
                  </a:cubicBezTo>
                  <a:cubicBezTo>
                    <a:pt x="65" y="37"/>
                    <a:pt x="65" y="37"/>
                    <a:pt x="65" y="37"/>
                  </a:cubicBezTo>
                  <a:cubicBezTo>
                    <a:pt x="65" y="40"/>
                    <a:pt x="65" y="40"/>
                    <a:pt x="65" y="40"/>
                  </a:cubicBezTo>
                  <a:cubicBezTo>
                    <a:pt x="62" y="40"/>
                    <a:pt x="62" y="40"/>
                    <a:pt x="62" y="40"/>
                  </a:cubicBezTo>
                  <a:cubicBezTo>
                    <a:pt x="45" y="40"/>
                    <a:pt x="45" y="40"/>
                    <a:pt x="45" y="40"/>
                  </a:cubicBezTo>
                  <a:cubicBezTo>
                    <a:pt x="45" y="51"/>
                    <a:pt x="45" y="51"/>
                    <a:pt x="45" y="51"/>
                  </a:cubicBezTo>
                  <a:cubicBezTo>
                    <a:pt x="52" y="51"/>
                    <a:pt x="52" y="51"/>
                    <a:pt x="52" y="51"/>
                  </a:cubicBezTo>
                  <a:cubicBezTo>
                    <a:pt x="52" y="55"/>
                    <a:pt x="52" y="55"/>
                    <a:pt x="52" y="55"/>
                  </a:cubicBezTo>
                  <a:cubicBezTo>
                    <a:pt x="16" y="55"/>
                    <a:pt x="16" y="55"/>
                    <a:pt x="16" y="55"/>
                  </a:cubicBezTo>
                  <a:cubicBezTo>
                    <a:pt x="16" y="51"/>
                    <a:pt x="16" y="51"/>
                    <a:pt x="16" y="51"/>
                  </a:cubicBezTo>
                  <a:cubicBezTo>
                    <a:pt x="22" y="51"/>
                    <a:pt x="22" y="51"/>
                    <a:pt x="22" y="51"/>
                  </a:cubicBezTo>
                  <a:cubicBezTo>
                    <a:pt x="22" y="40"/>
                    <a:pt x="22" y="40"/>
                    <a:pt x="22" y="40"/>
                  </a:cubicBezTo>
                  <a:cubicBezTo>
                    <a:pt x="2" y="40"/>
                    <a:pt x="2" y="40"/>
                    <a:pt x="2" y="40"/>
                  </a:cubicBezTo>
                  <a:cubicBezTo>
                    <a:pt x="0" y="40"/>
                    <a:pt x="0" y="40"/>
                    <a:pt x="0" y="40"/>
                  </a:cubicBezTo>
                  <a:cubicBezTo>
                    <a:pt x="0" y="37"/>
                    <a:pt x="0" y="37"/>
                    <a:pt x="0" y="37"/>
                  </a:cubicBezTo>
                  <a:cubicBezTo>
                    <a:pt x="0" y="3"/>
                    <a:pt x="0" y="3"/>
                    <a:pt x="0" y="3"/>
                  </a:cubicBezTo>
                  <a:cubicBezTo>
                    <a:pt x="0" y="0"/>
                    <a:pt x="0" y="0"/>
                    <a:pt x="0" y="0"/>
                  </a:cubicBezTo>
                  <a:cubicBezTo>
                    <a:pt x="2" y="0"/>
                    <a:pt x="2" y="0"/>
                    <a:pt x="2" y="0"/>
                  </a:cubicBezTo>
                  <a:close/>
                  <a:moveTo>
                    <a:pt x="20" y="16"/>
                  </a:moveTo>
                  <a:cubicBezTo>
                    <a:pt x="22" y="18"/>
                    <a:pt x="22" y="18"/>
                    <a:pt x="22" y="18"/>
                  </a:cubicBezTo>
                  <a:cubicBezTo>
                    <a:pt x="22" y="18"/>
                    <a:pt x="22" y="18"/>
                    <a:pt x="23" y="18"/>
                  </a:cubicBezTo>
                  <a:cubicBezTo>
                    <a:pt x="25" y="14"/>
                    <a:pt x="29" y="13"/>
                    <a:pt x="33" y="13"/>
                  </a:cubicBezTo>
                  <a:cubicBezTo>
                    <a:pt x="37" y="13"/>
                    <a:pt x="41" y="15"/>
                    <a:pt x="44" y="18"/>
                  </a:cubicBezTo>
                  <a:cubicBezTo>
                    <a:pt x="44" y="18"/>
                    <a:pt x="44" y="18"/>
                    <a:pt x="44" y="18"/>
                  </a:cubicBezTo>
                  <a:cubicBezTo>
                    <a:pt x="46" y="16"/>
                    <a:pt x="46" y="16"/>
                    <a:pt x="46" y="16"/>
                  </a:cubicBezTo>
                  <a:cubicBezTo>
                    <a:pt x="46" y="15"/>
                    <a:pt x="46" y="15"/>
                    <a:pt x="46" y="15"/>
                  </a:cubicBezTo>
                  <a:cubicBezTo>
                    <a:pt x="42" y="11"/>
                    <a:pt x="38" y="9"/>
                    <a:pt x="33" y="9"/>
                  </a:cubicBezTo>
                  <a:cubicBezTo>
                    <a:pt x="29" y="9"/>
                    <a:pt x="24" y="11"/>
                    <a:pt x="20" y="15"/>
                  </a:cubicBezTo>
                  <a:cubicBezTo>
                    <a:pt x="20" y="15"/>
                    <a:pt x="20" y="15"/>
                    <a:pt x="20" y="16"/>
                  </a:cubicBezTo>
                  <a:close/>
                  <a:moveTo>
                    <a:pt x="24" y="21"/>
                  </a:moveTo>
                  <a:cubicBezTo>
                    <a:pt x="26" y="24"/>
                    <a:pt x="26" y="24"/>
                    <a:pt x="26" y="24"/>
                  </a:cubicBezTo>
                  <a:cubicBezTo>
                    <a:pt x="27" y="24"/>
                    <a:pt x="27" y="23"/>
                    <a:pt x="27" y="23"/>
                  </a:cubicBezTo>
                  <a:cubicBezTo>
                    <a:pt x="29" y="21"/>
                    <a:pt x="31" y="21"/>
                    <a:pt x="33" y="21"/>
                  </a:cubicBezTo>
                  <a:cubicBezTo>
                    <a:pt x="35" y="21"/>
                    <a:pt x="38" y="22"/>
                    <a:pt x="39" y="23"/>
                  </a:cubicBezTo>
                  <a:cubicBezTo>
                    <a:pt x="39" y="23"/>
                    <a:pt x="40" y="24"/>
                    <a:pt x="40" y="24"/>
                  </a:cubicBezTo>
                  <a:cubicBezTo>
                    <a:pt x="42" y="21"/>
                    <a:pt x="42" y="21"/>
                    <a:pt x="42" y="21"/>
                  </a:cubicBezTo>
                  <a:cubicBezTo>
                    <a:pt x="42" y="21"/>
                    <a:pt x="42" y="21"/>
                    <a:pt x="42" y="21"/>
                  </a:cubicBezTo>
                  <a:cubicBezTo>
                    <a:pt x="39" y="18"/>
                    <a:pt x="36" y="17"/>
                    <a:pt x="33" y="17"/>
                  </a:cubicBezTo>
                  <a:cubicBezTo>
                    <a:pt x="30" y="17"/>
                    <a:pt x="27" y="18"/>
                    <a:pt x="25" y="21"/>
                  </a:cubicBezTo>
                  <a:cubicBezTo>
                    <a:pt x="24" y="21"/>
                    <a:pt x="24" y="21"/>
                    <a:pt x="24" y="21"/>
                  </a:cubicBezTo>
                  <a:close/>
                  <a:moveTo>
                    <a:pt x="33" y="24"/>
                  </a:moveTo>
                  <a:cubicBezTo>
                    <a:pt x="32" y="24"/>
                    <a:pt x="31" y="25"/>
                    <a:pt x="31" y="27"/>
                  </a:cubicBezTo>
                  <a:cubicBezTo>
                    <a:pt x="31" y="28"/>
                    <a:pt x="32" y="30"/>
                    <a:pt x="33" y="30"/>
                  </a:cubicBezTo>
                  <a:cubicBezTo>
                    <a:pt x="35" y="30"/>
                    <a:pt x="36" y="28"/>
                    <a:pt x="36" y="27"/>
                  </a:cubicBezTo>
                  <a:cubicBezTo>
                    <a:pt x="36" y="25"/>
                    <a:pt x="35" y="24"/>
                    <a:pt x="33" y="24"/>
                  </a:cubicBezTo>
                  <a:close/>
                  <a:moveTo>
                    <a:pt x="59" y="6"/>
                  </a:moveTo>
                  <a:cubicBezTo>
                    <a:pt x="5" y="6"/>
                    <a:pt x="5" y="6"/>
                    <a:pt x="5" y="6"/>
                  </a:cubicBezTo>
                  <a:cubicBezTo>
                    <a:pt x="5" y="34"/>
                    <a:pt x="5" y="34"/>
                    <a:pt x="5" y="34"/>
                  </a:cubicBezTo>
                  <a:cubicBezTo>
                    <a:pt x="59" y="34"/>
                    <a:pt x="59" y="34"/>
                    <a:pt x="59" y="34"/>
                  </a:cubicBezTo>
                  <a:lnTo>
                    <a:pt x="59" y="6"/>
                  </a:lnTo>
                  <a:close/>
                </a:path>
              </a:pathLst>
            </a:custGeom>
            <a:solidFill>
              <a:srgbClr val="3D9600"/>
            </a:solidFill>
            <a:ln>
              <a:noFill/>
            </a:ln>
            <a:effectLst>
              <a:outerShdw blurRad="152400" sx="108000" sy="108000" algn="ctr" rotWithShape="0">
                <a:srgbClr val="7FC44C">
                  <a:alpha val="96000"/>
                </a:srgb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88" name="组合 87"/>
          <p:cNvGrpSpPr/>
          <p:nvPr/>
        </p:nvGrpSpPr>
        <p:grpSpPr>
          <a:xfrm>
            <a:off x="6355684" y="1515264"/>
            <a:ext cx="2487874" cy="2189674"/>
            <a:chOff x="6355684" y="1515264"/>
            <a:chExt cx="2487874" cy="2189674"/>
          </a:xfrm>
        </p:grpSpPr>
        <p:pic>
          <p:nvPicPr>
            <p:cNvPr id="89" name="图片 8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9534724">
              <a:off x="6355684" y="1515264"/>
              <a:ext cx="2487874" cy="2137354"/>
            </a:xfrm>
            <a:prstGeom prst="rect">
              <a:avLst/>
            </a:prstGeom>
          </p:spPr>
        </p:pic>
        <p:grpSp>
          <p:nvGrpSpPr>
            <p:cNvPr id="90" name="组合 89"/>
            <p:cNvGrpSpPr/>
            <p:nvPr/>
          </p:nvGrpSpPr>
          <p:grpSpPr>
            <a:xfrm rot="4500000">
              <a:off x="6626795" y="1917629"/>
              <a:ext cx="1787310" cy="1787308"/>
              <a:chOff x="1284249" y="1842863"/>
              <a:chExt cx="1891530" cy="1891528"/>
            </a:xfrm>
          </p:grpSpPr>
          <p:sp>
            <p:nvSpPr>
              <p:cNvPr id="92" name="椭圆 91"/>
              <p:cNvSpPr/>
              <p:nvPr/>
            </p:nvSpPr>
            <p:spPr>
              <a:xfrm>
                <a:off x="1284249" y="1842863"/>
                <a:ext cx="1891530" cy="1891528"/>
              </a:xfrm>
              <a:prstGeom prst="ellipse">
                <a:avLst/>
              </a:prstGeom>
              <a:solidFill>
                <a:sysClr val="window" lastClr="FFFFFF">
                  <a:alpha val="56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93" name="椭圆 92"/>
              <p:cNvSpPr/>
              <p:nvPr/>
            </p:nvSpPr>
            <p:spPr>
              <a:xfrm>
                <a:off x="1417601" y="1976214"/>
                <a:ext cx="1624827" cy="1624827"/>
              </a:xfrm>
              <a:prstGeom prst="ellipse">
                <a:avLst/>
              </a:prstGeom>
              <a:solidFill>
                <a:sysClr val="window" lastClr="FFFFFF">
                  <a:alpha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
          <p:nvSpPr>
            <p:cNvPr id="91" name="Freeform 127"/>
            <p:cNvSpPr>
              <a:spLocks noEditPoints="1"/>
            </p:cNvSpPr>
            <p:nvPr/>
          </p:nvSpPr>
          <p:spPr bwMode="auto">
            <a:xfrm>
              <a:off x="7247337" y="2425716"/>
              <a:ext cx="540860" cy="726014"/>
            </a:xfrm>
            <a:custGeom>
              <a:avLst/>
              <a:gdLst>
                <a:gd name="T0" fmla="*/ 42 w 47"/>
                <a:gd name="T1" fmla="*/ 5 h 63"/>
                <a:gd name="T2" fmla="*/ 42 w 47"/>
                <a:gd name="T3" fmla="*/ 5 h 63"/>
                <a:gd name="T4" fmla="*/ 47 w 47"/>
                <a:gd name="T5" fmla="*/ 16 h 63"/>
                <a:gd name="T6" fmla="*/ 42 w 47"/>
                <a:gd name="T7" fmla="*/ 27 h 63"/>
                <a:gd name="T8" fmla="*/ 32 w 47"/>
                <a:gd name="T9" fmla="*/ 37 h 63"/>
                <a:gd name="T10" fmla="*/ 21 w 47"/>
                <a:gd name="T11" fmla="*/ 42 h 63"/>
                <a:gd name="T12" fmla="*/ 14 w 47"/>
                <a:gd name="T13" fmla="*/ 41 h 63"/>
                <a:gd name="T14" fmla="*/ 22 w 47"/>
                <a:gd name="T15" fmla="*/ 33 h 63"/>
                <a:gd name="T16" fmla="*/ 26 w 47"/>
                <a:gd name="T17" fmla="*/ 31 h 63"/>
                <a:gd name="T18" fmla="*/ 36 w 47"/>
                <a:gd name="T19" fmla="*/ 21 h 63"/>
                <a:gd name="T20" fmla="*/ 38 w 47"/>
                <a:gd name="T21" fmla="*/ 16 h 63"/>
                <a:gd name="T22" fmla="*/ 36 w 47"/>
                <a:gd name="T23" fmla="*/ 11 h 63"/>
                <a:gd name="T24" fmla="*/ 36 w 47"/>
                <a:gd name="T25" fmla="*/ 11 h 63"/>
                <a:gd name="T26" fmla="*/ 31 w 47"/>
                <a:gd name="T27" fmla="*/ 9 h 63"/>
                <a:gd name="T28" fmla="*/ 26 w 47"/>
                <a:gd name="T29" fmla="*/ 11 h 63"/>
                <a:gd name="T30" fmla="*/ 16 w 47"/>
                <a:gd name="T31" fmla="*/ 21 h 63"/>
                <a:gd name="T32" fmla="*/ 15 w 47"/>
                <a:gd name="T33" fmla="*/ 22 h 63"/>
                <a:gd name="T34" fmla="*/ 5 w 47"/>
                <a:gd name="T35" fmla="*/ 31 h 63"/>
                <a:gd name="T36" fmla="*/ 5 w 47"/>
                <a:gd name="T37" fmla="*/ 26 h 63"/>
                <a:gd name="T38" fmla="*/ 9 w 47"/>
                <a:gd name="T39" fmla="*/ 15 h 63"/>
                <a:gd name="T40" fmla="*/ 19 w 47"/>
                <a:gd name="T41" fmla="*/ 5 h 63"/>
                <a:gd name="T42" fmla="*/ 31 w 47"/>
                <a:gd name="T43" fmla="*/ 0 h 63"/>
                <a:gd name="T44" fmla="*/ 42 w 47"/>
                <a:gd name="T45" fmla="*/ 5 h 63"/>
                <a:gd name="T46" fmla="*/ 41 w 47"/>
                <a:gd name="T47" fmla="*/ 32 h 63"/>
                <a:gd name="T48" fmla="*/ 31 w 47"/>
                <a:gd name="T49" fmla="*/ 42 h 63"/>
                <a:gd name="T50" fmla="*/ 23 w 47"/>
                <a:gd name="T51" fmla="*/ 50 h 63"/>
                <a:gd name="T52" fmla="*/ 21 w 47"/>
                <a:gd name="T53" fmla="*/ 52 h 63"/>
                <a:gd name="T54" fmla="*/ 16 w 47"/>
                <a:gd name="T55" fmla="*/ 54 h 63"/>
                <a:gd name="T56" fmla="*/ 11 w 47"/>
                <a:gd name="T57" fmla="*/ 52 h 63"/>
                <a:gd name="T58" fmla="*/ 11 w 47"/>
                <a:gd name="T59" fmla="*/ 52 h 63"/>
                <a:gd name="T60" fmla="*/ 8 w 47"/>
                <a:gd name="T61" fmla="*/ 47 h 63"/>
                <a:gd name="T62" fmla="*/ 11 w 47"/>
                <a:gd name="T63" fmla="*/ 41 h 63"/>
                <a:gd name="T64" fmla="*/ 21 w 47"/>
                <a:gd name="T65" fmla="*/ 31 h 63"/>
                <a:gd name="T66" fmla="*/ 25 w 47"/>
                <a:gd name="T67" fmla="*/ 29 h 63"/>
                <a:gd name="T68" fmla="*/ 32 w 47"/>
                <a:gd name="T69" fmla="*/ 22 h 63"/>
                <a:gd name="T70" fmla="*/ 26 w 47"/>
                <a:gd name="T71" fmla="*/ 21 h 63"/>
                <a:gd name="T72" fmla="*/ 14 w 47"/>
                <a:gd name="T73" fmla="*/ 25 h 63"/>
                <a:gd name="T74" fmla="*/ 4 w 47"/>
                <a:gd name="T75" fmla="*/ 35 h 63"/>
                <a:gd name="T76" fmla="*/ 0 w 47"/>
                <a:gd name="T77" fmla="*/ 47 h 63"/>
                <a:gd name="T78" fmla="*/ 4 w 47"/>
                <a:gd name="T79" fmla="*/ 58 h 63"/>
                <a:gd name="T80" fmla="*/ 4 w 47"/>
                <a:gd name="T81" fmla="*/ 58 h 63"/>
                <a:gd name="T82" fmla="*/ 16 w 47"/>
                <a:gd name="T83" fmla="*/ 63 h 63"/>
                <a:gd name="T84" fmla="*/ 27 w 47"/>
                <a:gd name="T85" fmla="*/ 58 h 63"/>
                <a:gd name="T86" fmla="*/ 37 w 47"/>
                <a:gd name="T87" fmla="*/ 48 h 63"/>
                <a:gd name="T88" fmla="*/ 42 w 47"/>
                <a:gd name="T89" fmla="*/ 37 h 63"/>
                <a:gd name="T90" fmla="*/ 41 w 47"/>
                <a:gd name="T91"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63">
                  <a:moveTo>
                    <a:pt x="42" y="5"/>
                  </a:moveTo>
                  <a:cubicBezTo>
                    <a:pt x="42" y="5"/>
                    <a:pt x="42" y="5"/>
                    <a:pt x="42" y="5"/>
                  </a:cubicBezTo>
                  <a:cubicBezTo>
                    <a:pt x="45" y="8"/>
                    <a:pt x="47" y="12"/>
                    <a:pt x="47" y="16"/>
                  </a:cubicBezTo>
                  <a:cubicBezTo>
                    <a:pt x="47" y="20"/>
                    <a:pt x="45" y="24"/>
                    <a:pt x="42" y="27"/>
                  </a:cubicBezTo>
                  <a:cubicBezTo>
                    <a:pt x="32" y="37"/>
                    <a:pt x="32" y="37"/>
                    <a:pt x="32" y="37"/>
                  </a:cubicBezTo>
                  <a:cubicBezTo>
                    <a:pt x="29" y="41"/>
                    <a:pt x="25" y="42"/>
                    <a:pt x="21" y="42"/>
                  </a:cubicBezTo>
                  <a:cubicBezTo>
                    <a:pt x="19" y="42"/>
                    <a:pt x="16" y="42"/>
                    <a:pt x="14" y="41"/>
                  </a:cubicBezTo>
                  <a:cubicBezTo>
                    <a:pt x="22" y="33"/>
                    <a:pt x="22" y="33"/>
                    <a:pt x="22" y="33"/>
                  </a:cubicBezTo>
                  <a:cubicBezTo>
                    <a:pt x="23" y="33"/>
                    <a:pt x="25" y="33"/>
                    <a:pt x="26" y="31"/>
                  </a:cubicBezTo>
                  <a:cubicBezTo>
                    <a:pt x="36" y="21"/>
                    <a:pt x="36" y="21"/>
                    <a:pt x="36" y="21"/>
                  </a:cubicBezTo>
                  <a:cubicBezTo>
                    <a:pt x="38" y="20"/>
                    <a:pt x="38" y="18"/>
                    <a:pt x="38" y="16"/>
                  </a:cubicBezTo>
                  <a:cubicBezTo>
                    <a:pt x="38" y="14"/>
                    <a:pt x="38" y="12"/>
                    <a:pt x="36" y="11"/>
                  </a:cubicBezTo>
                  <a:cubicBezTo>
                    <a:pt x="36" y="11"/>
                    <a:pt x="36" y="11"/>
                    <a:pt x="36" y="11"/>
                  </a:cubicBezTo>
                  <a:cubicBezTo>
                    <a:pt x="35" y="9"/>
                    <a:pt x="33" y="9"/>
                    <a:pt x="31" y="9"/>
                  </a:cubicBezTo>
                  <a:cubicBezTo>
                    <a:pt x="29" y="9"/>
                    <a:pt x="27" y="9"/>
                    <a:pt x="26" y="11"/>
                  </a:cubicBezTo>
                  <a:cubicBezTo>
                    <a:pt x="16" y="21"/>
                    <a:pt x="16" y="21"/>
                    <a:pt x="16" y="21"/>
                  </a:cubicBezTo>
                  <a:cubicBezTo>
                    <a:pt x="15" y="21"/>
                    <a:pt x="15" y="21"/>
                    <a:pt x="15" y="22"/>
                  </a:cubicBezTo>
                  <a:cubicBezTo>
                    <a:pt x="5" y="31"/>
                    <a:pt x="5" y="31"/>
                    <a:pt x="5" y="31"/>
                  </a:cubicBezTo>
                  <a:cubicBezTo>
                    <a:pt x="5" y="29"/>
                    <a:pt x="5" y="28"/>
                    <a:pt x="5" y="26"/>
                  </a:cubicBezTo>
                  <a:cubicBezTo>
                    <a:pt x="5" y="22"/>
                    <a:pt x="6" y="18"/>
                    <a:pt x="9" y="15"/>
                  </a:cubicBezTo>
                  <a:cubicBezTo>
                    <a:pt x="19" y="5"/>
                    <a:pt x="19" y="5"/>
                    <a:pt x="19" y="5"/>
                  </a:cubicBezTo>
                  <a:cubicBezTo>
                    <a:pt x="23" y="1"/>
                    <a:pt x="27" y="0"/>
                    <a:pt x="31" y="0"/>
                  </a:cubicBezTo>
                  <a:cubicBezTo>
                    <a:pt x="35" y="0"/>
                    <a:pt x="39" y="1"/>
                    <a:pt x="42" y="5"/>
                  </a:cubicBezTo>
                  <a:close/>
                  <a:moveTo>
                    <a:pt x="41" y="32"/>
                  </a:moveTo>
                  <a:cubicBezTo>
                    <a:pt x="31" y="42"/>
                    <a:pt x="31" y="42"/>
                    <a:pt x="31" y="42"/>
                  </a:cubicBezTo>
                  <a:cubicBezTo>
                    <a:pt x="23" y="50"/>
                    <a:pt x="23" y="50"/>
                    <a:pt x="23" y="50"/>
                  </a:cubicBezTo>
                  <a:cubicBezTo>
                    <a:pt x="21" y="52"/>
                    <a:pt x="21" y="52"/>
                    <a:pt x="21" y="52"/>
                  </a:cubicBezTo>
                  <a:cubicBezTo>
                    <a:pt x="20" y="53"/>
                    <a:pt x="18" y="54"/>
                    <a:pt x="16" y="54"/>
                  </a:cubicBezTo>
                  <a:cubicBezTo>
                    <a:pt x="14" y="54"/>
                    <a:pt x="12" y="53"/>
                    <a:pt x="11" y="52"/>
                  </a:cubicBezTo>
                  <a:cubicBezTo>
                    <a:pt x="11" y="52"/>
                    <a:pt x="11" y="52"/>
                    <a:pt x="11" y="52"/>
                  </a:cubicBezTo>
                  <a:cubicBezTo>
                    <a:pt x="9" y="51"/>
                    <a:pt x="8" y="49"/>
                    <a:pt x="8" y="47"/>
                  </a:cubicBezTo>
                  <a:cubicBezTo>
                    <a:pt x="8" y="45"/>
                    <a:pt x="9" y="43"/>
                    <a:pt x="11" y="41"/>
                  </a:cubicBezTo>
                  <a:cubicBezTo>
                    <a:pt x="21" y="31"/>
                    <a:pt x="21" y="31"/>
                    <a:pt x="21" y="31"/>
                  </a:cubicBezTo>
                  <a:cubicBezTo>
                    <a:pt x="22" y="30"/>
                    <a:pt x="23" y="30"/>
                    <a:pt x="25" y="29"/>
                  </a:cubicBezTo>
                  <a:cubicBezTo>
                    <a:pt x="32" y="22"/>
                    <a:pt x="32" y="22"/>
                    <a:pt x="32" y="22"/>
                  </a:cubicBezTo>
                  <a:cubicBezTo>
                    <a:pt x="30" y="21"/>
                    <a:pt x="28" y="21"/>
                    <a:pt x="26" y="21"/>
                  </a:cubicBezTo>
                  <a:cubicBezTo>
                    <a:pt x="22" y="21"/>
                    <a:pt x="18" y="22"/>
                    <a:pt x="14" y="25"/>
                  </a:cubicBezTo>
                  <a:cubicBezTo>
                    <a:pt x="4" y="35"/>
                    <a:pt x="4" y="35"/>
                    <a:pt x="4" y="35"/>
                  </a:cubicBezTo>
                  <a:cubicBezTo>
                    <a:pt x="1" y="38"/>
                    <a:pt x="0" y="43"/>
                    <a:pt x="0" y="47"/>
                  </a:cubicBezTo>
                  <a:cubicBezTo>
                    <a:pt x="0" y="51"/>
                    <a:pt x="1" y="55"/>
                    <a:pt x="4" y="58"/>
                  </a:cubicBezTo>
                  <a:cubicBezTo>
                    <a:pt x="4" y="58"/>
                    <a:pt x="4" y="58"/>
                    <a:pt x="4" y="58"/>
                  </a:cubicBezTo>
                  <a:cubicBezTo>
                    <a:pt x="8" y="61"/>
                    <a:pt x="12" y="63"/>
                    <a:pt x="16" y="63"/>
                  </a:cubicBezTo>
                  <a:cubicBezTo>
                    <a:pt x="20" y="63"/>
                    <a:pt x="24" y="61"/>
                    <a:pt x="27" y="58"/>
                  </a:cubicBezTo>
                  <a:cubicBezTo>
                    <a:pt x="37" y="48"/>
                    <a:pt x="37" y="48"/>
                    <a:pt x="37" y="48"/>
                  </a:cubicBezTo>
                  <a:cubicBezTo>
                    <a:pt x="41" y="45"/>
                    <a:pt x="42" y="41"/>
                    <a:pt x="42" y="37"/>
                  </a:cubicBezTo>
                  <a:cubicBezTo>
                    <a:pt x="42" y="35"/>
                    <a:pt x="42" y="33"/>
                    <a:pt x="41" y="32"/>
                  </a:cubicBezTo>
                  <a:close/>
                </a:path>
              </a:pathLst>
            </a:custGeom>
            <a:solidFill>
              <a:srgbClr val="3D9600"/>
            </a:solidFill>
            <a:ln>
              <a:noFill/>
            </a:ln>
            <a:effectLst>
              <a:outerShdw blurRad="152400" sx="108000" sy="108000" algn="ctr" rotWithShape="0">
                <a:srgbClr val="7FC44C">
                  <a:alpha val="96000"/>
                </a:srgb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94" name="组合 93"/>
          <p:cNvGrpSpPr/>
          <p:nvPr/>
        </p:nvGrpSpPr>
        <p:grpSpPr>
          <a:xfrm>
            <a:off x="9003885" y="1447341"/>
            <a:ext cx="2741393" cy="2404350"/>
            <a:chOff x="9003885" y="1447341"/>
            <a:chExt cx="2741393" cy="2404350"/>
          </a:xfrm>
        </p:grpSpPr>
        <p:pic>
          <p:nvPicPr>
            <p:cNvPr id="95" name="图片 9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092223">
              <a:off x="10642830" y="2288164"/>
              <a:ext cx="1102448" cy="1279998"/>
            </a:xfrm>
            <a:prstGeom prst="rect">
              <a:avLst/>
            </a:prstGeom>
          </p:spPr>
        </p:pic>
        <p:grpSp>
          <p:nvGrpSpPr>
            <p:cNvPr id="96" name="组合 95"/>
            <p:cNvGrpSpPr/>
            <p:nvPr/>
          </p:nvGrpSpPr>
          <p:grpSpPr>
            <a:xfrm>
              <a:off x="9003885" y="1447341"/>
              <a:ext cx="2488064" cy="2404350"/>
              <a:chOff x="-2113496" y="6265869"/>
              <a:chExt cx="2970313" cy="2870375"/>
            </a:xfrm>
          </p:grpSpPr>
          <p:pic>
            <p:nvPicPr>
              <p:cNvPr id="101" name="图片 10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7276792">
                <a:off x="-2000619" y="6814131"/>
                <a:ext cx="1401784" cy="1627537"/>
              </a:xfrm>
              <a:prstGeom prst="rect">
                <a:avLst/>
              </a:prstGeom>
            </p:spPr>
          </p:pic>
          <p:pic>
            <p:nvPicPr>
              <p:cNvPr id="102" name="图片 10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0455947">
                <a:off x="-1267271" y="6265869"/>
                <a:ext cx="1401784" cy="1627537"/>
              </a:xfrm>
              <a:prstGeom prst="rect">
                <a:avLst/>
              </a:prstGeom>
            </p:spPr>
          </p:pic>
          <p:grpSp>
            <p:nvGrpSpPr>
              <p:cNvPr id="103" name="组合 102"/>
              <p:cNvGrpSpPr/>
              <p:nvPr/>
            </p:nvGrpSpPr>
            <p:grpSpPr>
              <a:xfrm rot="3093966">
                <a:off x="-1517389" y="6762038"/>
                <a:ext cx="2203372" cy="2545040"/>
                <a:chOff x="-1068845" y="6781726"/>
                <a:chExt cx="2050477" cy="2368436"/>
              </a:xfrm>
            </p:grpSpPr>
            <p:pic>
              <p:nvPicPr>
                <p:cNvPr id="104" name="图片 103"/>
                <p:cNvPicPr>
                  <a:picLocks noChangeAspect="1"/>
                </p:cNvPicPr>
                <p:nvPr/>
              </p:nvPicPr>
              <p:blipFill rotWithShape="1">
                <a:blip r:embed="rId10" cstate="print">
                  <a:extLst>
                    <a:ext uri="{28A0092B-C50C-407E-A947-70E740481C1C}">
                      <a14:useLocalDpi xmlns:a14="http://schemas.microsoft.com/office/drawing/2010/main" val="0"/>
                    </a:ext>
                  </a:extLst>
                </a:blip>
                <a:srcRect/>
                <a:stretch>
                  <a:fillRect/>
                </a:stretch>
              </p:blipFill>
              <p:spPr>
                <a:xfrm rot="19510222">
                  <a:off x="-457631" y="7624776"/>
                  <a:ext cx="1439263" cy="1525386"/>
                </a:xfrm>
                <a:prstGeom prst="rect">
                  <a:avLst/>
                </a:prstGeom>
              </p:spPr>
            </p:pic>
            <p:pic>
              <p:nvPicPr>
                <p:cNvPr id="105" name="图片 10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1445654">
                  <a:off x="-1068845" y="7087738"/>
                  <a:ext cx="1304512" cy="1514600"/>
                </a:xfrm>
                <a:prstGeom prst="rect">
                  <a:avLst/>
                </a:prstGeom>
              </p:spPr>
            </p:pic>
            <p:pic>
              <p:nvPicPr>
                <p:cNvPr id="106" name="图片 10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4105424">
                  <a:off x="-879367" y="6698261"/>
                  <a:ext cx="1627633" cy="1794563"/>
                </a:xfrm>
                <a:prstGeom prst="rect">
                  <a:avLst/>
                </a:prstGeom>
              </p:spPr>
            </p:pic>
            <p:pic>
              <p:nvPicPr>
                <p:cNvPr id="107" name="图片 10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31969" y="7166497"/>
                  <a:ext cx="1627635" cy="1889764"/>
                </a:xfrm>
                <a:prstGeom prst="rect">
                  <a:avLst/>
                </a:prstGeom>
              </p:spPr>
            </p:pic>
          </p:grpSp>
        </p:grpSp>
        <p:grpSp>
          <p:nvGrpSpPr>
            <p:cNvPr id="97" name="组合 96"/>
            <p:cNvGrpSpPr/>
            <p:nvPr/>
          </p:nvGrpSpPr>
          <p:grpSpPr>
            <a:xfrm>
              <a:off x="9548113" y="1917629"/>
              <a:ext cx="1787310" cy="1787308"/>
              <a:chOff x="9660839" y="2285536"/>
              <a:chExt cx="1891530" cy="1891528"/>
            </a:xfrm>
          </p:grpSpPr>
          <p:sp>
            <p:nvSpPr>
              <p:cNvPr id="99" name="椭圆 98"/>
              <p:cNvSpPr/>
              <p:nvPr/>
            </p:nvSpPr>
            <p:spPr>
              <a:xfrm>
                <a:off x="9660839" y="2285536"/>
                <a:ext cx="1891530" cy="1891528"/>
              </a:xfrm>
              <a:prstGeom prst="ellipse">
                <a:avLst/>
              </a:prstGeom>
              <a:solidFill>
                <a:sysClr val="window" lastClr="FFFFFF">
                  <a:alpha val="56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100" name="椭圆 99"/>
              <p:cNvSpPr/>
              <p:nvPr/>
            </p:nvSpPr>
            <p:spPr>
              <a:xfrm>
                <a:off x="9794190" y="2418887"/>
                <a:ext cx="1624827" cy="1624827"/>
              </a:xfrm>
              <a:prstGeom prst="ellipse">
                <a:avLst/>
              </a:prstGeom>
              <a:solidFill>
                <a:sysClr val="window" lastClr="FFFFFF">
                  <a:alpha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
          <p:nvSpPr>
            <p:cNvPr id="98" name="Freeform 136"/>
            <p:cNvSpPr>
              <a:spLocks noEditPoints="1"/>
            </p:cNvSpPr>
            <p:nvPr/>
          </p:nvSpPr>
          <p:spPr bwMode="auto">
            <a:xfrm>
              <a:off x="10114897" y="2404407"/>
              <a:ext cx="691906" cy="774740"/>
            </a:xfrm>
            <a:custGeom>
              <a:avLst/>
              <a:gdLst>
                <a:gd name="T0" fmla="*/ 32 w 60"/>
                <a:gd name="T1" fmla="*/ 0 h 67"/>
                <a:gd name="T2" fmla="*/ 28 w 60"/>
                <a:gd name="T3" fmla="*/ 10 h 67"/>
                <a:gd name="T4" fmla="*/ 60 w 60"/>
                <a:gd name="T5" fmla="*/ 28 h 67"/>
                <a:gd name="T6" fmla="*/ 50 w 60"/>
                <a:gd name="T7" fmla="*/ 32 h 67"/>
                <a:gd name="T8" fmla="*/ 60 w 60"/>
                <a:gd name="T9" fmla="*/ 28 h 67"/>
                <a:gd name="T10" fmla="*/ 57 w 60"/>
                <a:gd name="T11" fmla="*/ 17 h 67"/>
                <a:gd name="T12" fmla="*/ 47 w 60"/>
                <a:gd name="T13" fmla="*/ 19 h 67"/>
                <a:gd name="T14" fmla="*/ 44 w 60"/>
                <a:gd name="T15" fmla="*/ 3 h 67"/>
                <a:gd name="T16" fmla="*/ 42 w 60"/>
                <a:gd name="T17" fmla="*/ 14 h 67"/>
                <a:gd name="T18" fmla="*/ 44 w 60"/>
                <a:gd name="T19" fmla="*/ 3 h 67"/>
                <a:gd name="T20" fmla="*/ 0 w 60"/>
                <a:gd name="T21" fmla="*/ 28 h 67"/>
                <a:gd name="T22" fmla="*/ 10 w 60"/>
                <a:gd name="T23" fmla="*/ 32 h 67"/>
                <a:gd name="T24" fmla="*/ 3 w 60"/>
                <a:gd name="T25" fmla="*/ 17 h 67"/>
                <a:gd name="T26" fmla="*/ 14 w 60"/>
                <a:gd name="T27" fmla="*/ 18 h 67"/>
                <a:gd name="T28" fmla="*/ 3 w 60"/>
                <a:gd name="T29" fmla="*/ 17 h 67"/>
                <a:gd name="T30" fmla="*/ 19 w 60"/>
                <a:gd name="T31" fmla="*/ 14 h 67"/>
                <a:gd name="T32" fmla="*/ 17 w 60"/>
                <a:gd name="T33" fmla="*/ 3 h 67"/>
                <a:gd name="T34" fmla="*/ 30 w 60"/>
                <a:gd name="T35" fmla="*/ 15 h 67"/>
                <a:gd name="T36" fmla="*/ 46 w 60"/>
                <a:gd name="T37" fmla="*/ 31 h 67"/>
                <a:gd name="T38" fmla="*/ 39 w 60"/>
                <a:gd name="T39" fmla="*/ 44 h 67"/>
                <a:gd name="T40" fmla="*/ 39 w 60"/>
                <a:gd name="T41" fmla="*/ 46 h 67"/>
                <a:gd name="T42" fmla="*/ 41 w 60"/>
                <a:gd name="T43" fmla="*/ 47 h 67"/>
                <a:gd name="T44" fmla="*/ 41 w 60"/>
                <a:gd name="T45" fmla="*/ 52 h 67"/>
                <a:gd name="T46" fmla="*/ 41 w 60"/>
                <a:gd name="T47" fmla="*/ 53 h 67"/>
                <a:gd name="T48" fmla="*/ 41 w 60"/>
                <a:gd name="T49" fmla="*/ 58 h 67"/>
                <a:gd name="T50" fmla="*/ 40 w 60"/>
                <a:gd name="T51" fmla="*/ 59 h 67"/>
                <a:gd name="T52" fmla="*/ 20 w 60"/>
                <a:gd name="T53" fmla="*/ 61 h 67"/>
                <a:gd name="T54" fmla="*/ 19 w 60"/>
                <a:gd name="T55" fmla="*/ 57 h 67"/>
                <a:gd name="T56" fmla="*/ 20 w 60"/>
                <a:gd name="T57" fmla="*/ 54 h 67"/>
                <a:gd name="T58" fmla="*/ 19 w 60"/>
                <a:gd name="T59" fmla="*/ 51 h 67"/>
                <a:gd name="T60" fmla="*/ 20 w 60"/>
                <a:gd name="T61" fmla="*/ 47 h 67"/>
                <a:gd name="T62" fmla="*/ 22 w 60"/>
                <a:gd name="T63" fmla="*/ 47 h 67"/>
                <a:gd name="T64" fmla="*/ 17 w 60"/>
                <a:gd name="T65" fmla="*/ 39 h 67"/>
                <a:gd name="T66" fmla="*/ 19 w 60"/>
                <a:gd name="T67" fmla="*/ 19 h 67"/>
                <a:gd name="T68" fmla="*/ 35 w 60"/>
                <a:gd name="T69" fmla="*/ 62 h 67"/>
                <a:gd name="T70" fmla="*/ 30 w 60"/>
                <a:gd name="T71" fmla="*/ 67 h 67"/>
                <a:gd name="T72" fmla="*/ 35 w 60"/>
                <a:gd name="T73" fmla="*/ 62 h 67"/>
                <a:gd name="T74" fmla="*/ 23 w 60"/>
                <a:gd name="T75" fmla="*/ 57 h 67"/>
                <a:gd name="T76" fmla="*/ 23 w 60"/>
                <a:gd name="T77" fmla="*/ 57 h 67"/>
                <a:gd name="T78" fmla="*/ 38 w 60"/>
                <a:gd name="T79" fmla="*/ 55 h 67"/>
                <a:gd name="T80" fmla="*/ 38 w 60"/>
                <a:gd name="T81" fmla="*/ 49 h 67"/>
                <a:gd name="T82" fmla="*/ 23 w 60"/>
                <a:gd name="T83" fmla="*/ 51 h 67"/>
                <a:gd name="T84" fmla="*/ 38 w 60"/>
                <a:gd name="T85" fmla="*/ 50 h 67"/>
                <a:gd name="T86" fmla="*/ 38 w 60"/>
                <a:gd name="T87" fmla="*/ 4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 h="67">
                  <a:moveTo>
                    <a:pt x="28" y="0"/>
                  </a:moveTo>
                  <a:cubicBezTo>
                    <a:pt x="32" y="0"/>
                    <a:pt x="32" y="0"/>
                    <a:pt x="32" y="0"/>
                  </a:cubicBezTo>
                  <a:cubicBezTo>
                    <a:pt x="32" y="10"/>
                    <a:pt x="32" y="10"/>
                    <a:pt x="32" y="10"/>
                  </a:cubicBezTo>
                  <a:cubicBezTo>
                    <a:pt x="28" y="10"/>
                    <a:pt x="28" y="10"/>
                    <a:pt x="28" y="10"/>
                  </a:cubicBezTo>
                  <a:cubicBezTo>
                    <a:pt x="28" y="0"/>
                    <a:pt x="28" y="0"/>
                    <a:pt x="28" y="0"/>
                  </a:cubicBezTo>
                  <a:close/>
                  <a:moveTo>
                    <a:pt x="60" y="28"/>
                  </a:moveTo>
                  <a:cubicBezTo>
                    <a:pt x="60" y="32"/>
                    <a:pt x="60" y="32"/>
                    <a:pt x="60" y="32"/>
                  </a:cubicBezTo>
                  <a:cubicBezTo>
                    <a:pt x="50" y="32"/>
                    <a:pt x="50" y="32"/>
                    <a:pt x="50" y="32"/>
                  </a:cubicBezTo>
                  <a:cubicBezTo>
                    <a:pt x="50" y="28"/>
                    <a:pt x="50" y="28"/>
                    <a:pt x="50" y="28"/>
                  </a:cubicBezTo>
                  <a:cubicBezTo>
                    <a:pt x="60" y="28"/>
                    <a:pt x="60" y="28"/>
                    <a:pt x="60" y="28"/>
                  </a:cubicBezTo>
                  <a:close/>
                  <a:moveTo>
                    <a:pt x="55" y="14"/>
                  </a:moveTo>
                  <a:cubicBezTo>
                    <a:pt x="57" y="17"/>
                    <a:pt x="57" y="17"/>
                    <a:pt x="57" y="17"/>
                  </a:cubicBezTo>
                  <a:cubicBezTo>
                    <a:pt x="49" y="22"/>
                    <a:pt x="49" y="22"/>
                    <a:pt x="49" y="22"/>
                  </a:cubicBezTo>
                  <a:cubicBezTo>
                    <a:pt x="47" y="19"/>
                    <a:pt x="47" y="19"/>
                    <a:pt x="47" y="19"/>
                  </a:cubicBezTo>
                  <a:cubicBezTo>
                    <a:pt x="55" y="14"/>
                    <a:pt x="55" y="14"/>
                    <a:pt x="55" y="14"/>
                  </a:cubicBezTo>
                  <a:close/>
                  <a:moveTo>
                    <a:pt x="44" y="3"/>
                  </a:moveTo>
                  <a:cubicBezTo>
                    <a:pt x="39" y="12"/>
                    <a:pt x="39" y="12"/>
                    <a:pt x="39" y="12"/>
                  </a:cubicBezTo>
                  <a:cubicBezTo>
                    <a:pt x="42" y="14"/>
                    <a:pt x="42" y="14"/>
                    <a:pt x="42" y="14"/>
                  </a:cubicBezTo>
                  <a:cubicBezTo>
                    <a:pt x="47" y="5"/>
                    <a:pt x="47" y="5"/>
                    <a:pt x="47" y="5"/>
                  </a:cubicBezTo>
                  <a:cubicBezTo>
                    <a:pt x="44" y="3"/>
                    <a:pt x="44" y="3"/>
                    <a:pt x="44" y="3"/>
                  </a:cubicBezTo>
                  <a:close/>
                  <a:moveTo>
                    <a:pt x="0" y="32"/>
                  </a:moveTo>
                  <a:cubicBezTo>
                    <a:pt x="0" y="28"/>
                    <a:pt x="0" y="28"/>
                    <a:pt x="0" y="28"/>
                  </a:cubicBezTo>
                  <a:cubicBezTo>
                    <a:pt x="10" y="28"/>
                    <a:pt x="10" y="28"/>
                    <a:pt x="10" y="28"/>
                  </a:cubicBezTo>
                  <a:cubicBezTo>
                    <a:pt x="10" y="32"/>
                    <a:pt x="10" y="32"/>
                    <a:pt x="10" y="32"/>
                  </a:cubicBezTo>
                  <a:cubicBezTo>
                    <a:pt x="0" y="32"/>
                    <a:pt x="0" y="32"/>
                    <a:pt x="0" y="32"/>
                  </a:cubicBezTo>
                  <a:close/>
                  <a:moveTo>
                    <a:pt x="3" y="17"/>
                  </a:moveTo>
                  <a:cubicBezTo>
                    <a:pt x="5" y="14"/>
                    <a:pt x="5" y="14"/>
                    <a:pt x="5" y="14"/>
                  </a:cubicBezTo>
                  <a:cubicBezTo>
                    <a:pt x="14" y="18"/>
                    <a:pt x="14" y="18"/>
                    <a:pt x="14" y="18"/>
                  </a:cubicBezTo>
                  <a:cubicBezTo>
                    <a:pt x="12" y="22"/>
                    <a:pt x="12" y="22"/>
                    <a:pt x="12" y="22"/>
                  </a:cubicBezTo>
                  <a:cubicBezTo>
                    <a:pt x="3" y="17"/>
                    <a:pt x="3" y="17"/>
                    <a:pt x="3" y="17"/>
                  </a:cubicBezTo>
                  <a:close/>
                  <a:moveTo>
                    <a:pt x="14" y="5"/>
                  </a:moveTo>
                  <a:cubicBezTo>
                    <a:pt x="19" y="14"/>
                    <a:pt x="19" y="14"/>
                    <a:pt x="19" y="14"/>
                  </a:cubicBezTo>
                  <a:cubicBezTo>
                    <a:pt x="22" y="12"/>
                    <a:pt x="22" y="12"/>
                    <a:pt x="22" y="12"/>
                  </a:cubicBezTo>
                  <a:cubicBezTo>
                    <a:pt x="17" y="3"/>
                    <a:pt x="17" y="3"/>
                    <a:pt x="17" y="3"/>
                  </a:cubicBezTo>
                  <a:cubicBezTo>
                    <a:pt x="14" y="5"/>
                    <a:pt x="14" y="5"/>
                    <a:pt x="14" y="5"/>
                  </a:cubicBezTo>
                  <a:close/>
                  <a:moveTo>
                    <a:pt x="30" y="15"/>
                  </a:moveTo>
                  <a:cubicBezTo>
                    <a:pt x="34" y="15"/>
                    <a:pt x="39" y="17"/>
                    <a:pt x="42" y="19"/>
                  </a:cubicBezTo>
                  <a:cubicBezTo>
                    <a:pt x="44" y="22"/>
                    <a:pt x="46" y="26"/>
                    <a:pt x="46" y="31"/>
                  </a:cubicBezTo>
                  <a:cubicBezTo>
                    <a:pt x="46" y="34"/>
                    <a:pt x="45" y="36"/>
                    <a:pt x="44" y="39"/>
                  </a:cubicBezTo>
                  <a:cubicBezTo>
                    <a:pt x="43" y="41"/>
                    <a:pt x="41" y="43"/>
                    <a:pt x="39" y="44"/>
                  </a:cubicBezTo>
                  <a:cubicBezTo>
                    <a:pt x="39" y="46"/>
                    <a:pt x="39" y="46"/>
                    <a:pt x="39" y="46"/>
                  </a:cubicBezTo>
                  <a:cubicBezTo>
                    <a:pt x="39" y="46"/>
                    <a:pt x="39" y="46"/>
                    <a:pt x="39" y="46"/>
                  </a:cubicBezTo>
                  <a:cubicBezTo>
                    <a:pt x="41" y="46"/>
                    <a:pt x="41" y="46"/>
                    <a:pt x="41" y="46"/>
                  </a:cubicBezTo>
                  <a:cubicBezTo>
                    <a:pt x="41" y="47"/>
                    <a:pt x="41" y="47"/>
                    <a:pt x="41" y="47"/>
                  </a:cubicBezTo>
                  <a:cubicBezTo>
                    <a:pt x="41" y="48"/>
                    <a:pt x="42" y="49"/>
                    <a:pt x="42" y="50"/>
                  </a:cubicBezTo>
                  <a:cubicBezTo>
                    <a:pt x="42" y="50"/>
                    <a:pt x="41" y="51"/>
                    <a:pt x="41" y="52"/>
                  </a:cubicBezTo>
                  <a:cubicBezTo>
                    <a:pt x="41" y="52"/>
                    <a:pt x="41" y="52"/>
                    <a:pt x="41" y="52"/>
                  </a:cubicBezTo>
                  <a:cubicBezTo>
                    <a:pt x="41" y="53"/>
                    <a:pt x="41" y="53"/>
                    <a:pt x="41" y="53"/>
                  </a:cubicBezTo>
                  <a:cubicBezTo>
                    <a:pt x="41" y="54"/>
                    <a:pt x="42" y="55"/>
                    <a:pt x="42" y="55"/>
                  </a:cubicBezTo>
                  <a:cubicBezTo>
                    <a:pt x="42" y="56"/>
                    <a:pt x="41" y="57"/>
                    <a:pt x="41" y="58"/>
                  </a:cubicBezTo>
                  <a:cubicBezTo>
                    <a:pt x="41" y="59"/>
                    <a:pt x="41" y="59"/>
                    <a:pt x="41" y="59"/>
                  </a:cubicBezTo>
                  <a:cubicBezTo>
                    <a:pt x="40" y="59"/>
                    <a:pt x="40" y="59"/>
                    <a:pt x="40" y="59"/>
                  </a:cubicBezTo>
                  <a:cubicBezTo>
                    <a:pt x="22" y="61"/>
                    <a:pt x="22" y="61"/>
                    <a:pt x="22" y="61"/>
                  </a:cubicBezTo>
                  <a:cubicBezTo>
                    <a:pt x="20" y="61"/>
                    <a:pt x="20" y="61"/>
                    <a:pt x="20" y="61"/>
                  </a:cubicBezTo>
                  <a:cubicBezTo>
                    <a:pt x="20" y="60"/>
                    <a:pt x="20" y="60"/>
                    <a:pt x="20" y="60"/>
                  </a:cubicBezTo>
                  <a:cubicBezTo>
                    <a:pt x="20" y="59"/>
                    <a:pt x="19" y="58"/>
                    <a:pt x="19" y="57"/>
                  </a:cubicBezTo>
                  <a:cubicBezTo>
                    <a:pt x="19" y="56"/>
                    <a:pt x="19" y="55"/>
                    <a:pt x="20" y="54"/>
                  </a:cubicBezTo>
                  <a:cubicBezTo>
                    <a:pt x="20" y="54"/>
                    <a:pt x="20" y="54"/>
                    <a:pt x="20" y="54"/>
                  </a:cubicBezTo>
                  <a:cubicBezTo>
                    <a:pt x="20" y="54"/>
                    <a:pt x="20" y="54"/>
                    <a:pt x="20" y="54"/>
                  </a:cubicBezTo>
                  <a:cubicBezTo>
                    <a:pt x="20" y="53"/>
                    <a:pt x="19" y="52"/>
                    <a:pt x="19" y="51"/>
                  </a:cubicBezTo>
                  <a:cubicBezTo>
                    <a:pt x="19" y="50"/>
                    <a:pt x="19" y="49"/>
                    <a:pt x="20" y="48"/>
                  </a:cubicBezTo>
                  <a:cubicBezTo>
                    <a:pt x="20" y="47"/>
                    <a:pt x="20" y="47"/>
                    <a:pt x="20" y="47"/>
                  </a:cubicBezTo>
                  <a:cubicBezTo>
                    <a:pt x="21" y="47"/>
                    <a:pt x="21" y="47"/>
                    <a:pt x="21" y="47"/>
                  </a:cubicBezTo>
                  <a:cubicBezTo>
                    <a:pt x="22" y="47"/>
                    <a:pt x="22" y="47"/>
                    <a:pt x="22" y="47"/>
                  </a:cubicBezTo>
                  <a:cubicBezTo>
                    <a:pt x="22" y="44"/>
                    <a:pt x="22" y="44"/>
                    <a:pt x="22" y="44"/>
                  </a:cubicBezTo>
                  <a:cubicBezTo>
                    <a:pt x="20" y="43"/>
                    <a:pt x="18" y="41"/>
                    <a:pt x="17" y="39"/>
                  </a:cubicBezTo>
                  <a:cubicBezTo>
                    <a:pt x="15" y="37"/>
                    <a:pt x="14" y="34"/>
                    <a:pt x="14" y="31"/>
                  </a:cubicBezTo>
                  <a:cubicBezTo>
                    <a:pt x="14" y="26"/>
                    <a:pt x="16" y="22"/>
                    <a:pt x="19" y="19"/>
                  </a:cubicBezTo>
                  <a:cubicBezTo>
                    <a:pt x="22" y="17"/>
                    <a:pt x="26" y="15"/>
                    <a:pt x="30" y="15"/>
                  </a:cubicBezTo>
                  <a:close/>
                  <a:moveTo>
                    <a:pt x="35" y="62"/>
                  </a:moveTo>
                  <a:cubicBezTo>
                    <a:pt x="35" y="62"/>
                    <a:pt x="35" y="62"/>
                    <a:pt x="35" y="62"/>
                  </a:cubicBezTo>
                  <a:cubicBezTo>
                    <a:pt x="35" y="65"/>
                    <a:pt x="33" y="67"/>
                    <a:pt x="30" y="67"/>
                  </a:cubicBezTo>
                  <a:cubicBezTo>
                    <a:pt x="28" y="67"/>
                    <a:pt x="26" y="65"/>
                    <a:pt x="26" y="63"/>
                  </a:cubicBezTo>
                  <a:cubicBezTo>
                    <a:pt x="35" y="62"/>
                    <a:pt x="35" y="62"/>
                    <a:pt x="35" y="62"/>
                  </a:cubicBezTo>
                  <a:close/>
                  <a:moveTo>
                    <a:pt x="38" y="55"/>
                  </a:moveTo>
                  <a:cubicBezTo>
                    <a:pt x="23" y="57"/>
                    <a:pt x="23" y="57"/>
                    <a:pt x="23" y="57"/>
                  </a:cubicBezTo>
                  <a:cubicBezTo>
                    <a:pt x="23" y="57"/>
                    <a:pt x="23" y="57"/>
                    <a:pt x="23" y="57"/>
                  </a:cubicBezTo>
                  <a:cubicBezTo>
                    <a:pt x="23" y="57"/>
                    <a:pt x="23" y="57"/>
                    <a:pt x="23" y="57"/>
                  </a:cubicBezTo>
                  <a:cubicBezTo>
                    <a:pt x="38" y="56"/>
                    <a:pt x="38" y="56"/>
                    <a:pt x="38" y="56"/>
                  </a:cubicBezTo>
                  <a:cubicBezTo>
                    <a:pt x="38" y="56"/>
                    <a:pt x="38" y="56"/>
                    <a:pt x="38" y="55"/>
                  </a:cubicBezTo>
                  <a:cubicBezTo>
                    <a:pt x="38" y="55"/>
                    <a:pt x="38" y="55"/>
                    <a:pt x="38" y="55"/>
                  </a:cubicBezTo>
                  <a:close/>
                  <a:moveTo>
                    <a:pt x="38" y="49"/>
                  </a:moveTo>
                  <a:cubicBezTo>
                    <a:pt x="23" y="51"/>
                    <a:pt x="23" y="51"/>
                    <a:pt x="23" y="51"/>
                  </a:cubicBezTo>
                  <a:cubicBezTo>
                    <a:pt x="23" y="51"/>
                    <a:pt x="23" y="51"/>
                    <a:pt x="23" y="51"/>
                  </a:cubicBezTo>
                  <a:cubicBezTo>
                    <a:pt x="23" y="51"/>
                    <a:pt x="23" y="51"/>
                    <a:pt x="23" y="51"/>
                  </a:cubicBezTo>
                  <a:cubicBezTo>
                    <a:pt x="38" y="50"/>
                    <a:pt x="38" y="50"/>
                    <a:pt x="38" y="50"/>
                  </a:cubicBezTo>
                  <a:cubicBezTo>
                    <a:pt x="38" y="50"/>
                    <a:pt x="38" y="50"/>
                    <a:pt x="38" y="50"/>
                  </a:cubicBezTo>
                  <a:cubicBezTo>
                    <a:pt x="38" y="49"/>
                    <a:pt x="38" y="49"/>
                    <a:pt x="38" y="49"/>
                  </a:cubicBezTo>
                  <a:close/>
                </a:path>
              </a:pathLst>
            </a:custGeom>
            <a:solidFill>
              <a:srgbClr val="3D9600"/>
            </a:solidFill>
            <a:ln>
              <a:noFill/>
            </a:ln>
            <a:effectLst>
              <a:outerShdw blurRad="152400" sx="108000" sy="108000" algn="ctr" rotWithShape="0">
                <a:srgbClr val="7FC44C">
                  <a:alpha val="96000"/>
                </a:srgb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
        <p:nvSpPr>
          <p:cNvPr id="108" name="文本框 107"/>
          <p:cNvSpPr txBox="1"/>
          <p:nvPr/>
        </p:nvSpPr>
        <p:spPr>
          <a:xfrm>
            <a:off x="1138158" y="4104074"/>
            <a:ext cx="1392484" cy="461665"/>
          </a:xfrm>
          <a:prstGeom prst="rect">
            <a:avLst/>
          </a:prstGeom>
          <a:noFill/>
        </p:spPr>
        <p:txBody>
          <a:bodyPr wrap="square" rtlCol="0">
            <a:spAutoFit/>
          </a:bodyPr>
          <a:lstStyle/>
          <a:p>
            <a:r>
              <a:rPr lang="zh-CN" altLang="en-US" sz="2400" b="1" dirty="0">
                <a:latin typeface="微软雅黑 Light" panose="020B0502040204020203" pitchFamily="34" charset="-122"/>
                <a:ea typeface="微软雅黑 Light" panose="020B0502040204020203" pitchFamily="34" charset="-122"/>
              </a:rPr>
              <a:t>小标题</a:t>
            </a:r>
          </a:p>
        </p:txBody>
      </p:sp>
      <p:sp>
        <p:nvSpPr>
          <p:cNvPr id="109" name="文本框 108"/>
          <p:cNvSpPr txBox="1"/>
          <p:nvPr/>
        </p:nvSpPr>
        <p:spPr>
          <a:xfrm>
            <a:off x="716867" y="4573992"/>
            <a:ext cx="2235066" cy="1200329"/>
          </a:xfrm>
          <a:prstGeom prst="rect">
            <a:avLst/>
          </a:prstGeom>
          <a:noFill/>
        </p:spPr>
        <p:txBody>
          <a:bodyPr wrap="square" rtlCol="0">
            <a:spAutoFit/>
          </a:bodyPr>
          <a:lstStyle/>
          <a:p>
            <a:r>
              <a:rPr lang="zh-CN" altLang="en-US" dirty="0">
                <a:latin typeface="微软雅黑 Light" panose="020B0502040204020203" pitchFamily="34" charset="-122"/>
                <a:ea typeface="微软雅黑 Light" panose="020B0502040204020203" pitchFamily="34" charset="-122"/>
              </a:rPr>
              <a:t>请在此处添加文字请在此处添加文字请在此处添加文字请在此处添加文字</a:t>
            </a:r>
          </a:p>
        </p:txBody>
      </p:sp>
      <p:sp>
        <p:nvSpPr>
          <p:cNvPr id="110" name="文本框 109"/>
          <p:cNvSpPr txBox="1"/>
          <p:nvPr/>
        </p:nvSpPr>
        <p:spPr>
          <a:xfrm>
            <a:off x="3841271" y="4123263"/>
            <a:ext cx="1392484" cy="461665"/>
          </a:xfrm>
          <a:prstGeom prst="rect">
            <a:avLst/>
          </a:prstGeom>
          <a:noFill/>
        </p:spPr>
        <p:txBody>
          <a:bodyPr wrap="square" rtlCol="0">
            <a:spAutoFit/>
          </a:bodyPr>
          <a:lstStyle/>
          <a:p>
            <a:r>
              <a:rPr lang="zh-CN" altLang="en-US" sz="2400" b="1" dirty="0">
                <a:latin typeface="微软雅黑 Light" panose="020B0502040204020203" pitchFamily="34" charset="-122"/>
                <a:ea typeface="微软雅黑 Light" panose="020B0502040204020203" pitchFamily="34" charset="-122"/>
              </a:rPr>
              <a:t>小标题</a:t>
            </a:r>
          </a:p>
        </p:txBody>
      </p:sp>
      <p:sp>
        <p:nvSpPr>
          <p:cNvPr id="111" name="文本框 110"/>
          <p:cNvSpPr txBox="1"/>
          <p:nvPr/>
        </p:nvSpPr>
        <p:spPr>
          <a:xfrm>
            <a:off x="3419980" y="4593181"/>
            <a:ext cx="2235066" cy="1200329"/>
          </a:xfrm>
          <a:prstGeom prst="rect">
            <a:avLst/>
          </a:prstGeom>
          <a:noFill/>
        </p:spPr>
        <p:txBody>
          <a:bodyPr wrap="square" rtlCol="0">
            <a:spAutoFit/>
          </a:bodyPr>
          <a:lstStyle/>
          <a:p>
            <a:r>
              <a:rPr lang="zh-CN" altLang="en-US" dirty="0">
                <a:latin typeface="微软雅黑 Light" panose="020B0502040204020203" pitchFamily="34" charset="-122"/>
                <a:ea typeface="微软雅黑 Light" panose="020B0502040204020203" pitchFamily="34" charset="-122"/>
              </a:rPr>
              <a:t>请在此处添加文字请在此处添加文字请在此处添加文字请在此处添加文字</a:t>
            </a:r>
          </a:p>
        </p:txBody>
      </p:sp>
      <p:sp>
        <p:nvSpPr>
          <p:cNvPr id="112" name="文本框 111"/>
          <p:cNvSpPr txBox="1"/>
          <p:nvPr/>
        </p:nvSpPr>
        <p:spPr>
          <a:xfrm>
            <a:off x="6988079" y="4125281"/>
            <a:ext cx="1392484" cy="461665"/>
          </a:xfrm>
          <a:prstGeom prst="rect">
            <a:avLst/>
          </a:prstGeom>
          <a:noFill/>
        </p:spPr>
        <p:txBody>
          <a:bodyPr wrap="square" rtlCol="0">
            <a:spAutoFit/>
          </a:bodyPr>
          <a:lstStyle/>
          <a:p>
            <a:r>
              <a:rPr lang="zh-CN" altLang="en-US" sz="2400" b="1" dirty="0">
                <a:latin typeface="微软雅黑 Light" panose="020B0502040204020203" pitchFamily="34" charset="-122"/>
                <a:ea typeface="微软雅黑 Light" panose="020B0502040204020203" pitchFamily="34" charset="-122"/>
              </a:rPr>
              <a:t>小标题</a:t>
            </a:r>
          </a:p>
        </p:txBody>
      </p:sp>
      <p:sp>
        <p:nvSpPr>
          <p:cNvPr id="113" name="文本框 112"/>
          <p:cNvSpPr txBox="1"/>
          <p:nvPr/>
        </p:nvSpPr>
        <p:spPr>
          <a:xfrm>
            <a:off x="6566788" y="4595199"/>
            <a:ext cx="2235066" cy="1200329"/>
          </a:xfrm>
          <a:prstGeom prst="rect">
            <a:avLst/>
          </a:prstGeom>
          <a:noFill/>
        </p:spPr>
        <p:txBody>
          <a:bodyPr wrap="square" rtlCol="0">
            <a:spAutoFit/>
          </a:bodyPr>
          <a:lstStyle/>
          <a:p>
            <a:r>
              <a:rPr lang="zh-CN" altLang="en-US" dirty="0">
                <a:latin typeface="微软雅黑 Light" panose="020B0502040204020203" pitchFamily="34" charset="-122"/>
                <a:ea typeface="微软雅黑 Light" panose="020B0502040204020203" pitchFamily="34" charset="-122"/>
              </a:rPr>
              <a:t>请在此处添加文字请在此处添加文字请在此处添加文字请在此处添加文字</a:t>
            </a:r>
          </a:p>
        </p:txBody>
      </p:sp>
      <p:sp>
        <p:nvSpPr>
          <p:cNvPr id="114" name="文本框 113"/>
          <p:cNvSpPr txBox="1"/>
          <p:nvPr/>
        </p:nvSpPr>
        <p:spPr>
          <a:xfrm>
            <a:off x="9859936" y="4129455"/>
            <a:ext cx="1392484" cy="461665"/>
          </a:xfrm>
          <a:prstGeom prst="rect">
            <a:avLst/>
          </a:prstGeom>
          <a:noFill/>
        </p:spPr>
        <p:txBody>
          <a:bodyPr wrap="square" rtlCol="0">
            <a:spAutoFit/>
          </a:bodyPr>
          <a:lstStyle/>
          <a:p>
            <a:r>
              <a:rPr lang="zh-CN" altLang="en-US" sz="2400" b="1" dirty="0">
                <a:latin typeface="微软雅黑 Light" panose="020B0502040204020203" pitchFamily="34" charset="-122"/>
                <a:ea typeface="微软雅黑 Light" panose="020B0502040204020203" pitchFamily="34" charset="-122"/>
              </a:rPr>
              <a:t>小标题</a:t>
            </a:r>
          </a:p>
        </p:txBody>
      </p:sp>
      <p:sp>
        <p:nvSpPr>
          <p:cNvPr id="115" name="文本框 114"/>
          <p:cNvSpPr txBox="1"/>
          <p:nvPr/>
        </p:nvSpPr>
        <p:spPr>
          <a:xfrm>
            <a:off x="9438645" y="4599373"/>
            <a:ext cx="2235066" cy="1200329"/>
          </a:xfrm>
          <a:prstGeom prst="rect">
            <a:avLst/>
          </a:prstGeom>
          <a:noFill/>
        </p:spPr>
        <p:txBody>
          <a:bodyPr wrap="square" rtlCol="0">
            <a:spAutoFit/>
          </a:bodyPr>
          <a:lstStyle/>
          <a:p>
            <a:r>
              <a:rPr lang="zh-CN" altLang="en-US" dirty="0">
                <a:latin typeface="微软雅黑 Light" panose="020B0502040204020203" pitchFamily="34" charset="-122"/>
                <a:ea typeface="微软雅黑 Light" panose="020B0502040204020203" pitchFamily="34" charset="-122"/>
              </a:rPr>
              <a:t>请在此处添加文字请在此处添加文字请在此处添加文字请在此处添加文字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250" fill="hold"/>
                                        <p:tgtEl>
                                          <p:spTgt spid="73"/>
                                        </p:tgtEl>
                                        <p:attrNameLst>
                                          <p:attrName>ppt_w</p:attrName>
                                        </p:attrNameLst>
                                      </p:cBhvr>
                                      <p:tavLst>
                                        <p:tav tm="0">
                                          <p:val>
                                            <p:fltVal val="0"/>
                                          </p:val>
                                        </p:tav>
                                        <p:tav tm="100000">
                                          <p:val>
                                            <p:strVal val="#ppt_w"/>
                                          </p:val>
                                        </p:tav>
                                      </p:tavLst>
                                    </p:anim>
                                    <p:anim calcmode="lin" valueType="num">
                                      <p:cBhvr>
                                        <p:cTn id="8" dur="250" fill="hold"/>
                                        <p:tgtEl>
                                          <p:spTgt spid="73"/>
                                        </p:tgtEl>
                                        <p:attrNameLst>
                                          <p:attrName>ppt_h</p:attrName>
                                        </p:attrNameLst>
                                      </p:cBhvr>
                                      <p:tavLst>
                                        <p:tav tm="0">
                                          <p:val>
                                            <p:fltVal val="0"/>
                                          </p:val>
                                        </p:tav>
                                        <p:tav tm="100000">
                                          <p:val>
                                            <p:strVal val="#ppt_h"/>
                                          </p:val>
                                        </p:tav>
                                      </p:tavLst>
                                    </p:anim>
                                    <p:animEffect transition="in" filter="fade">
                                      <p:cBhvr>
                                        <p:cTn id="9" dur="250"/>
                                        <p:tgtEl>
                                          <p:spTgt spid="7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9"/>
                                        </p:tgtEl>
                                        <p:attrNameLst>
                                          <p:attrName>style.visibility</p:attrName>
                                        </p:attrNameLst>
                                      </p:cBhvr>
                                      <p:to>
                                        <p:strVal val="visible"/>
                                      </p:to>
                                    </p:set>
                                    <p:anim calcmode="lin" valueType="num">
                                      <p:cBhvr>
                                        <p:cTn id="13" dur="250" fill="hold"/>
                                        <p:tgtEl>
                                          <p:spTgt spid="79"/>
                                        </p:tgtEl>
                                        <p:attrNameLst>
                                          <p:attrName>ppt_w</p:attrName>
                                        </p:attrNameLst>
                                      </p:cBhvr>
                                      <p:tavLst>
                                        <p:tav tm="0">
                                          <p:val>
                                            <p:fltVal val="0"/>
                                          </p:val>
                                        </p:tav>
                                        <p:tav tm="100000">
                                          <p:val>
                                            <p:strVal val="#ppt_w"/>
                                          </p:val>
                                        </p:tav>
                                      </p:tavLst>
                                    </p:anim>
                                    <p:anim calcmode="lin" valueType="num">
                                      <p:cBhvr>
                                        <p:cTn id="14" dur="250" fill="hold"/>
                                        <p:tgtEl>
                                          <p:spTgt spid="79"/>
                                        </p:tgtEl>
                                        <p:attrNameLst>
                                          <p:attrName>ppt_h</p:attrName>
                                        </p:attrNameLst>
                                      </p:cBhvr>
                                      <p:tavLst>
                                        <p:tav tm="0">
                                          <p:val>
                                            <p:fltVal val="0"/>
                                          </p:val>
                                        </p:tav>
                                        <p:tav tm="100000">
                                          <p:val>
                                            <p:strVal val="#ppt_h"/>
                                          </p:val>
                                        </p:tav>
                                      </p:tavLst>
                                    </p:anim>
                                    <p:animEffect transition="in" filter="fade">
                                      <p:cBhvr>
                                        <p:cTn id="15" dur="250"/>
                                        <p:tgtEl>
                                          <p:spTgt spid="7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88"/>
                                        </p:tgtEl>
                                        <p:attrNameLst>
                                          <p:attrName>style.visibility</p:attrName>
                                        </p:attrNameLst>
                                      </p:cBhvr>
                                      <p:to>
                                        <p:strVal val="visible"/>
                                      </p:to>
                                    </p:set>
                                    <p:anim calcmode="lin" valueType="num">
                                      <p:cBhvr>
                                        <p:cTn id="19" dur="250" fill="hold"/>
                                        <p:tgtEl>
                                          <p:spTgt spid="88"/>
                                        </p:tgtEl>
                                        <p:attrNameLst>
                                          <p:attrName>ppt_w</p:attrName>
                                        </p:attrNameLst>
                                      </p:cBhvr>
                                      <p:tavLst>
                                        <p:tav tm="0">
                                          <p:val>
                                            <p:fltVal val="0"/>
                                          </p:val>
                                        </p:tav>
                                        <p:tav tm="100000">
                                          <p:val>
                                            <p:strVal val="#ppt_w"/>
                                          </p:val>
                                        </p:tav>
                                      </p:tavLst>
                                    </p:anim>
                                    <p:anim calcmode="lin" valueType="num">
                                      <p:cBhvr>
                                        <p:cTn id="20" dur="250" fill="hold"/>
                                        <p:tgtEl>
                                          <p:spTgt spid="88"/>
                                        </p:tgtEl>
                                        <p:attrNameLst>
                                          <p:attrName>ppt_h</p:attrName>
                                        </p:attrNameLst>
                                      </p:cBhvr>
                                      <p:tavLst>
                                        <p:tav tm="0">
                                          <p:val>
                                            <p:fltVal val="0"/>
                                          </p:val>
                                        </p:tav>
                                        <p:tav tm="100000">
                                          <p:val>
                                            <p:strVal val="#ppt_h"/>
                                          </p:val>
                                        </p:tav>
                                      </p:tavLst>
                                    </p:anim>
                                    <p:animEffect transition="in" filter="fade">
                                      <p:cBhvr>
                                        <p:cTn id="21" dur="250"/>
                                        <p:tgtEl>
                                          <p:spTgt spid="88"/>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p:cTn id="25" dur="250" fill="hold"/>
                                        <p:tgtEl>
                                          <p:spTgt spid="94"/>
                                        </p:tgtEl>
                                        <p:attrNameLst>
                                          <p:attrName>ppt_w</p:attrName>
                                        </p:attrNameLst>
                                      </p:cBhvr>
                                      <p:tavLst>
                                        <p:tav tm="0">
                                          <p:val>
                                            <p:fltVal val="0"/>
                                          </p:val>
                                        </p:tav>
                                        <p:tav tm="100000">
                                          <p:val>
                                            <p:strVal val="#ppt_w"/>
                                          </p:val>
                                        </p:tav>
                                      </p:tavLst>
                                    </p:anim>
                                    <p:anim calcmode="lin" valueType="num">
                                      <p:cBhvr>
                                        <p:cTn id="26" dur="250" fill="hold"/>
                                        <p:tgtEl>
                                          <p:spTgt spid="94"/>
                                        </p:tgtEl>
                                        <p:attrNameLst>
                                          <p:attrName>ppt_h</p:attrName>
                                        </p:attrNameLst>
                                      </p:cBhvr>
                                      <p:tavLst>
                                        <p:tav tm="0">
                                          <p:val>
                                            <p:fltVal val="0"/>
                                          </p:val>
                                        </p:tav>
                                        <p:tav tm="100000">
                                          <p:val>
                                            <p:strVal val="#ppt_h"/>
                                          </p:val>
                                        </p:tav>
                                      </p:tavLst>
                                    </p:anim>
                                    <p:animEffect transition="in" filter="fade">
                                      <p:cBhvr>
                                        <p:cTn id="27" dur="25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83861" t="-2049"/>
          <a:stretch>
            <a:fillRect/>
          </a:stretch>
        </p:blipFill>
        <p:spPr>
          <a:xfrm rot="17538079">
            <a:off x="134385" y="22581"/>
            <a:ext cx="1016906" cy="972532"/>
          </a:xfrm>
          <a:prstGeom prst="rect">
            <a:avLst/>
          </a:prstGeom>
        </p:spPr>
      </p:pic>
      <p:sp>
        <p:nvSpPr>
          <p:cNvPr id="9" name="文本框 8"/>
          <p:cNvSpPr txBox="1"/>
          <p:nvPr/>
        </p:nvSpPr>
        <p:spPr>
          <a:xfrm>
            <a:off x="1096993" y="278014"/>
            <a:ext cx="3120555" cy="461665"/>
          </a:xfrm>
          <a:prstGeom prst="rect">
            <a:avLst/>
          </a:prstGeom>
          <a:noFill/>
        </p:spPr>
        <p:txBody>
          <a:bodyPr wrap="square" rtlCol="0">
            <a:spAutoFit/>
          </a:bodyPr>
          <a:lstStyle/>
          <a:p>
            <a:pPr algn="dist"/>
            <a:r>
              <a:rPr lang="zh-CN" altLang="en-US" sz="2400" dirty="0">
                <a:solidFill>
                  <a:srgbClr val="4DA337"/>
                </a:solidFill>
                <a:latin typeface="微软雅黑 Light" panose="020B0502040204020203" pitchFamily="34" charset="-122"/>
                <a:ea typeface="微软雅黑 Light" panose="020B0502040204020203" pitchFamily="34" charset="-122"/>
              </a:rPr>
              <a:t>这里输入您的标题</a:t>
            </a:r>
          </a:p>
        </p:txBody>
      </p:sp>
      <p:pic>
        <p:nvPicPr>
          <p:cNvPr id="53" name="图片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583762" y="4981658"/>
            <a:ext cx="2620497" cy="1874778"/>
          </a:xfrm>
          <a:prstGeom prst="rect">
            <a:avLst/>
          </a:prstGeom>
        </p:spPr>
      </p:pic>
      <p:pic>
        <p:nvPicPr>
          <p:cNvPr id="48" name="图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851141" y="2410317"/>
            <a:ext cx="2392962" cy="1456794"/>
          </a:xfrm>
          <a:prstGeom prst="rect">
            <a:avLst/>
          </a:prstGeom>
        </p:spPr>
      </p:pic>
      <p:pic>
        <p:nvPicPr>
          <p:cNvPr id="49" name="图片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328" y="3961274"/>
            <a:ext cx="2544666" cy="1549148"/>
          </a:xfrm>
          <a:prstGeom prst="rect">
            <a:avLst/>
          </a:prstGeom>
        </p:spPr>
      </p:pic>
      <p:sp>
        <p:nvSpPr>
          <p:cNvPr id="50" name="矩形 49"/>
          <p:cNvSpPr/>
          <p:nvPr/>
        </p:nvSpPr>
        <p:spPr>
          <a:xfrm>
            <a:off x="1435289" y="2698856"/>
            <a:ext cx="4517409" cy="2524836"/>
          </a:xfrm>
          <a:prstGeom prst="rect">
            <a:avLst/>
          </a:prstGeom>
          <a:solidFill>
            <a:schemeClr val="bg1">
              <a:alpha val="40000"/>
            </a:schemeClr>
          </a:solidFill>
          <a:ln>
            <a:solidFill>
              <a:srgbClr val="7FC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1709639" y="2954846"/>
            <a:ext cx="3968708" cy="2012855"/>
          </a:xfrm>
          <a:prstGeom prst="rect">
            <a:avLst/>
          </a:prstGeom>
        </p:spPr>
        <p:txBody>
          <a:bodyPr wrap="square" lIns="91436" tIns="45718" rIns="91436" bIns="45718">
            <a:spAutoFit/>
          </a:bodyPr>
          <a:lstStyle/>
          <a:p>
            <a:pPr>
              <a:lnSpc>
                <a:spcPct val="130000"/>
              </a:lnSpc>
            </a:pPr>
            <a:r>
              <a:rPr lang="zh-CN" altLang="en-US" sz="2400" b="1" dirty="0">
                <a:latin typeface="微软雅黑 Light" panose="020B0502040204020203" pitchFamily="34" charset="-122"/>
                <a:ea typeface="微软雅黑 Light" panose="020B0502040204020203" pitchFamily="34" charset="-122"/>
              </a:rPr>
              <a:t>添加小标题</a:t>
            </a:r>
            <a:endParaRPr lang="en-US" altLang="zh-CN" sz="2400" b="1" dirty="0">
              <a:latin typeface="微软雅黑 Light" panose="020B0502040204020203" pitchFamily="34" charset="-122"/>
              <a:ea typeface="微软雅黑 Light" panose="020B0502040204020203" pitchFamily="34" charset="-122"/>
            </a:endParaRPr>
          </a:p>
          <a:p>
            <a:pPr>
              <a:lnSpc>
                <a:spcPct val="130000"/>
              </a:lnSpc>
            </a:pPr>
            <a:r>
              <a:rPr lang="zh-CN" altLang="en-US" dirty="0">
                <a:latin typeface="微软雅黑" panose="020B0503020204020204" pitchFamily="34" charset="-122"/>
                <a:ea typeface="微软雅黑" panose="020B0503020204020204" pitchFamily="34" charset="-122"/>
              </a:rPr>
              <a:t>请在此添加文艺文字请在此添加文艺文字请在此添加文艺文字请在此添加文艺文字请在此添加文艺文字请在此添加文艺文字</a:t>
            </a:r>
            <a:endParaRPr lang="en-US" altLang="zh-CN" dirty="0">
              <a:latin typeface="微软雅黑" panose="020B0503020204020204" pitchFamily="34" charset="-122"/>
              <a:ea typeface="微软雅黑" panose="020B0503020204020204" pitchFamily="34" charset="-122"/>
            </a:endParaRPr>
          </a:p>
        </p:txBody>
      </p:sp>
      <p:grpSp>
        <p:nvGrpSpPr>
          <p:cNvPr id="52" name="Group 4"/>
          <p:cNvGrpSpPr>
            <a:grpSpLocks noChangeAspect="1"/>
          </p:cNvGrpSpPr>
          <p:nvPr/>
        </p:nvGrpSpPr>
        <p:grpSpPr bwMode="auto">
          <a:xfrm>
            <a:off x="7038075" y="2410317"/>
            <a:ext cx="570168" cy="845631"/>
            <a:chOff x="4726" y="1559"/>
            <a:chExt cx="563" cy="835"/>
          </a:xfrm>
        </p:grpSpPr>
        <p:pic>
          <p:nvPicPr>
            <p:cNvPr id="5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6" y="1559"/>
              <a:ext cx="492" cy="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7" y="1871"/>
              <a:ext cx="43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 name="矩形 55"/>
          <p:cNvSpPr/>
          <p:nvPr/>
        </p:nvSpPr>
        <p:spPr>
          <a:xfrm>
            <a:off x="7822900" y="2422572"/>
            <a:ext cx="3266014" cy="2012855"/>
          </a:xfrm>
          <a:prstGeom prst="rect">
            <a:avLst/>
          </a:prstGeom>
        </p:spPr>
        <p:txBody>
          <a:bodyPr wrap="square" lIns="91436" tIns="45718" rIns="91436" bIns="45718">
            <a:spAutoFit/>
          </a:bodyPr>
          <a:lstStyle/>
          <a:p>
            <a:pPr>
              <a:lnSpc>
                <a:spcPct val="130000"/>
              </a:lnSpc>
            </a:pPr>
            <a:r>
              <a:rPr lang="zh-CN" altLang="en-US" sz="2400" b="1" dirty="0">
                <a:latin typeface="微软雅黑 Light" panose="020B0502040204020203" pitchFamily="34" charset="-122"/>
                <a:ea typeface="微软雅黑 Light" panose="020B0502040204020203" pitchFamily="34" charset="-122"/>
              </a:rPr>
              <a:t>添加小标题</a:t>
            </a:r>
            <a:endParaRPr lang="en-US" altLang="zh-CN" sz="2400" b="1" dirty="0">
              <a:latin typeface="微软雅黑 Light" panose="020B0502040204020203" pitchFamily="34" charset="-122"/>
              <a:ea typeface="微软雅黑 Light" panose="020B0502040204020203" pitchFamily="34" charset="-122"/>
            </a:endParaRPr>
          </a:p>
          <a:p>
            <a:pPr>
              <a:lnSpc>
                <a:spcPct val="130000"/>
              </a:lnSpc>
            </a:pPr>
            <a:r>
              <a:rPr lang="zh-CN" altLang="en-US" dirty="0">
                <a:latin typeface="微软雅黑 Light" panose="020B0502040204020203" pitchFamily="34" charset="-122"/>
                <a:ea typeface="微软雅黑 Light" panose="020B0502040204020203" pitchFamily="34" charset="-122"/>
              </a:rPr>
              <a:t>请在此添加文艺文字请在此添加文艺文字请在此添加文艺文字文字</a:t>
            </a:r>
            <a:endParaRPr lang="en-US" altLang="zh-CN" dirty="0">
              <a:latin typeface="微软雅黑 Light" panose="020B0502040204020203" pitchFamily="34" charset="-122"/>
              <a:ea typeface="微软雅黑 Light" panose="020B0502040204020203" pitchFamily="34" charset="-122"/>
            </a:endParaRPr>
          </a:p>
          <a:p>
            <a:pPr>
              <a:lnSpc>
                <a:spcPct val="130000"/>
              </a:lnSpc>
            </a:pPr>
            <a:endParaRPr lang="en-US" altLang="zh-CN" dirty="0">
              <a:latin typeface="微软雅黑" panose="020B0503020204020204" pitchFamily="34" charset="-122"/>
              <a:ea typeface="微软雅黑" panose="020B0503020204020204" pitchFamily="34" charset="-122"/>
            </a:endParaRPr>
          </a:p>
        </p:txBody>
      </p:sp>
      <p:grpSp>
        <p:nvGrpSpPr>
          <p:cNvPr id="57" name="Group 4"/>
          <p:cNvGrpSpPr>
            <a:grpSpLocks noChangeAspect="1"/>
          </p:cNvGrpSpPr>
          <p:nvPr/>
        </p:nvGrpSpPr>
        <p:grpSpPr bwMode="auto">
          <a:xfrm>
            <a:off x="7038075" y="4089395"/>
            <a:ext cx="570168" cy="845631"/>
            <a:chOff x="4726" y="1559"/>
            <a:chExt cx="563" cy="835"/>
          </a:xfrm>
        </p:grpSpPr>
        <p:pic>
          <p:nvPicPr>
            <p:cNvPr id="5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6" y="1559"/>
              <a:ext cx="492" cy="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7" y="1871"/>
              <a:ext cx="43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 name="矩形 59"/>
          <p:cNvSpPr/>
          <p:nvPr/>
        </p:nvSpPr>
        <p:spPr>
          <a:xfrm>
            <a:off x="7822900" y="4101650"/>
            <a:ext cx="3266014" cy="2012855"/>
          </a:xfrm>
          <a:prstGeom prst="rect">
            <a:avLst/>
          </a:prstGeom>
        </p:spPr>
        <p:txBody>
          <a:bodyPr wrap="square" lIns="91436" tIns="45718" rIns="91436" bIns="45718">
            <a:spAutoFit/>
          </a:bodyPr>
          <a:lstStyle/>
          <a:p>
            <a:pPr>
              <a:lnSpc>
                <a:spcPct val="130000"/>
              </a:lnSpc>
            </a:pPr>
            <a:r>
              <a:rPr lang="zh-CN" altLang="en-US" sz="2400" b="1" dirty="0">
                <a:latin typeface="微软雅黑 Light" panose="020B0502040204020203" pitchFamily="34" charset="-122"/>
                <a:ea typeface="微软雅黑 Light" panose="020B0502040204020203" pitchFamily="34" charset="-122"/>
              </a:rPr>
              <a:t>添加小标题</a:t>
            </a:r>
            <a:endParaRPr lang="en-US" altLang="zh-CN" sz="2400" b="1" dirty="0">
              <a:latin typeface="微软雅黑 Light" panose="020B0502040204020203" pitchFamily="34" charset="-122"/>
              <a:ea typeface="微软雅黑 Light" panose="020B0502040204020203" pitchFamily="34" charset="-122"/>
            </a:endParaRPr>
          </a:p>
          <a:p>
            <a:pPr>
              <a:lnSpc>
                <a:spcPct val="130000"/>
              </a:lnSpc>
            </a:pPr>
            <a:r>
              <a:rPr lang="zh-CN" altLang="en-US" dirty="0">
                <a:latin typeface="微软雅黑 Light" panose="020B0502040204020203" pitchFamily="34" charset="-122"/>
                <a:ea typeface="微软雅黑 Light" panose="020B0502040204020203" pitchFamily="34" charset="-122"/>
              </a:rPr>
              <a:t>请在此添加文艺文字请在此添加文艺文字请在此添加文艺文字文字</a:t>
            </a:r>
            <a:endParaRPr lang="en-US" altLang="zh-CN" dirty="0">
              <a:latin typeface="微软雅黑 Light" panose="020B0502040204020203" pitchFamily="34" charset="-122"/>
              <a:ea typeface="微软雅黑 Light" panose="020B0502040204020203" pitchFamily="34" charset="-122"/>
            </a:endParaRPr>
          </a:p>
          <a:p>
            <a:pPr>
              <a:lnSpc>
                <a:spcPct val="130000"/>
              </a:lnSpc>
            </a:pP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83861" t="-2049"/>
          <a:stretch>
            <a:fillRect/>
          </a:stretch>
        </p:blipFill>
        <p:spPr>
          <a:xfrm rot="17538079">
            <a:off x="134385" y="22581"/>
            <a:ext cx="1016906" cy="972532"/>
          </a:xfrm>
          <a:prstGeom prst="rect">
            <a:avLst/>
          </a:prstGeom>
        </p:spPr>
      </p:pic>
      <p:sp>
        <p:nvSpPr>
          <p:cNvPr id="9" name="文本框 8"/>
          <p:cNvSpPr txBox="1"/>
          <p:nvPr/>
        </p:nvSpPr>
        <p:spPr>
          <a:xfrm>
            <a:off x="1096993" y="278014"/>
            <a:ext cx="3120555" cy="461665"/>
          </a:xfrm>
          <a:prstGeom prst="rect">
            <a:avLst/>
          </a:prstGeom>
          <a:noFill/>
        </p:spPr>
        <p:txBody>
          <a:bodyPr wrap="square" rtlCol="0">
            <a:spAutoFit/>
          </a:bodyPr>
          <a:lstStyle/>
          <a:p>
            <a:pPr algn="dist"/>
            <a:r>
              <a:rPr lang="zh-CN" altLang="en-US" sz="2400" dirty="0">
                <a:solidFill>
                  <a:srgbClr val="4DA337"/>
                </a:solidFill>
                <a:latin typeface="微软雅黑 Light" panose="020B0502040204020203" pitchFamily="34" charset="-122"/>
                <a:ea typeface="微软雅黑 Light" panose="020B0502040204020203" pitchFamily="34" charset="-122"/>
              </a:rPr>
              <a:t>这里输入您的标题</a:t>
            </a:r>
          </a:p>
        </p:txBody>
      </p:sp>
      <p:pic>
        <p:nvPicPr>
          <p:cNvPr id="53" name="图片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583762" y="4981658"/>
            <a:ext cx="2620497" cy="1874778"/>
          </a:xfrm>
          <a:prstGeom prst="rect">
            <a:avLst/>
          </a:prstGeom>
        </p:spPr>
      </p:pic>
      <p:sp>
        <p:nvSpPr>
          <p:cNvPr id="17" name="Freeform 16"/>
          <p:cNvSpPr>
            <a:spLocks noEditPoints="1"/>
          </p:cNvSpPr>
          <p:nvPr/>
        </p:nvSpPr>
        <p:spPr bwMode="auto">
          <a:xfrm rot="16200000">
            <a:off x="2211055" y="2850413"/>
            <a:ext cx="2135775" cy="1067888"/>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539F1D"/>
          </a:solidFill>
          <a:ln>
            <a:noFill/>
          </a:ln>
        </p:spPr>
        <p:txBody>
          <a:bodyPr vert="horz" wrap="square" lIns="91440" tIns="45720" rIns="91440" bIns="45720" numCol="1" anchor="t" anchorCtr="0" compatLnSpc="1"/>
          <a:lstStyle/>
          <a:p>
            <a:endParaRPr lang="zh-CN" altLang="en-US"/>
          </a:p>
        </p:txBody>
      </p:sp>
      <p:sp>
        <p:nvSpPr>
          <p:cNvPr id="18" name="Freeform 16"/>
          <p:cNvSpPr>
            <a:spLocks noEditPoints="1"/>
          </p:cNvSpPr>
          <p:nvPr/>
        </p:nvSpPr>
        <p:spPr bwMode="auto">
          <a:xfrm rot="16200000">
            <a:off x="5024699" y="2850413"/>
            <a:ext cx="2135776" cy="1067888"/>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7FC44D"/>
          </a:solidFill>
          <a:ln>
            <a:noFill/>
          </a:ln>
        </p:spPr>
        <p:txBody>
          <a:bodyPr vert="horz" wrap="square" lIns="91440" tIns="45720" rIns="91440" bIns="45720" numCol="1" anchor="t" anchorCtr="0" compatLnSpc="1"/>
          <a:lstStyle/>
          <a:p>
            <a:endParaRPr lang="zh-CN" altLang="en-US"/>
          </a:p>
        </p:txBody>
      </p:sp>
      <p:sp>
        <p:nvSpPr>
          <p:cNvPr id="19" name="Freeform 16"/>
          <p:cNvSpPr>
            <a:spLocks noEditPoints="1"/>
          </p:cNvSpPr>
          <p:nvPr/>
        </p:nvSpPr>
        <p:spPr bwMode="auto">
          <a:xfrm rot="16200000">
            <a:off x="8058024" y="2850413"/>
            <a:ext cx="2135776" cy="1067888"/>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539F1D"/>
          </a:solidFill>
          <a:ln>
            <a:noFill/>
          </a:ln>
        </p:spPr>
        <p:txBody>
          <a:bodyPr vert="horz" wrap="square" lIns="91440" tIns="45720" rIns="91440" bIns="45720" numCol="1" anchor="t" anchorCtr="0" compatLnSpc="1"/>
          <a:lstStyle/>
          <a:p>
            <a:endParaRPr lang="zh-CN" altLang="en-US"/>
          </a:p>
        </p:txBody>
      </p:sp>
      <p:sp>
        <p:nvSpPr>
          <p:cNvPr id="20" name="文本框 19"/>
          <p:cNvSpPr txBox="1"/>
          <p:nvPr/>
        </p:nvSpPr>
        <p:spPr>
          <a:xfrm>
            <a:off x="4352143" y="2867629"/>
            <a:ext cx="1046513" cy="1200329"/>
          </a:xfrm>
          <a:prstGeom prst="rect">
            <a:avLst/>
          </a:prstGeom>
          <a:noFill/>
        </p:spPr>
        <p:txBody>
          <a:bodyPr wrap="square" rtlCol="0">
            <a:spAutoFit/>
          </a:bodyPr>
          <a:lstStyle/>
          <a:p>
            <a:r>
              <a:rPr lang="en-US" altLang="zh-CN" sz="7200" b="1" dirty="0">
                <a:latin typeface="微软雅黑" panose="020B0503020204020204" pitchFamily="34" charset="-122"/>
                <a:ea typeface="微软雅黑" panose="020B0503020204020204" pitchFamily="34" charset="-122"/>
              </a:rPr>
              <a:t>+</a:t>
            </a:r>
            <a:endParaRPr lang="zh-CN" altLang="en-US" sz="7200" b="1"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7205848" y="2830358"/>
            <a:ext cx="1046513" cy="1200329"/>
          </a:xfrm>
          <a:prstGeom prst="rect">
            <a:avLst/>
          </a:prstGeom>
          <a:noFill/>
        </p:spPr>
        <p:txBody>
          <a:bodyPr wrap="square" rtlCol="0">
            <a:spAutoFit/>
          </a:bodyPr>
          <a:lstStyle/>
          <a:p>
            <a:r>
              <a:rPr lang="en-US" altLang="zh-CN" sz="7200" b="1" dirty="0">
                <a:latin typeface="微软雅黑" panose="020B0503020204020204" pitchFamily="34" charset="-122"/>
                <a:ea typeface="微软雅黑" panose="020B0503020204020204" pitchFamily="34" charset="-122"/>
              </a:rPr>
              <a:t>=</a:t>
            </a:r>
            <a:endParaRPr lang="zh-CN" altLang="en-US" sz="7200" b="1"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2944290" y="4534891"/>
            <a:ext cx="968419" cy="523220"/>
          </a:xfrm>
          <a:prstGeom prst="rect">
            <a:avLst/>
          </a:prstGeom>
          <a:noFill/>
        </p:spPr>
        <p:txBody>
          <a:bodyPr wrap="square" rtlCol="0">
            <a:spAutoFit/>
          </a:bodyPr>
          <a:lstStyle/>
          <a:p>
            <a:r>
              <a:rPr lang="en-US" altLang="zh-CN" sz="2800" dirty="0"/>
              <a:t>65%</a:t>
            </a:r>
            <a:endParaRPr lang="zh-CN" altLang="en-US" sz="2800" dirty="0"/>
          </a:p>
        </p:txBody>
      </p:sp>
      <p:sp>
        <p:nvSpPr>
          <p:cNvPr id="23" name="文本框 22"/>
          <p:cNvSpPr txBox="1"/>
          <p:nvPr/>
        </p:nvSpPr>
        <p:spPr>
          <a:xfrm>
            <a:off x="5698131" y="4534891"/>
            <a:ext cx="968419" cy="523220"/>
          </a:xfrm>
          <a:prstGeom prst="rect">
            <a:avLst/>
          </a:prstGeom>
          <a:noFill/>
        </p:spPr>
        <p:txBody>
          <a:bodyPr wrap="square" rtlCol="0">
            <a:spAutoFit/>
          </a:bodyPr>
          <a:lstStyle/>
          <a:p>
            <a:r>
              <a:rPr lang="en-US" altLang="zh-CN" sz="2800" dirty="0"/>
              <a:t>35%</a:t>
            </a:r>
            <a:endParaRPr lang="zh-CN" altLang="en-US" sz="2800" dirty="0"/>
          </a:p>
        </p:txBody>
      </p:sp>
      <p:sp>
        <p:nvSpPr>
          <p:cNvPr id="24" name="文本框 23"/>
          <p:cNvSpPr txBox="1"/>
          <p:nvPr/>
        </p:nvSpPr>
        <p:spPr>
          <a:xfrm>
            <a:off x="8684353" y="4529340"/>
            <a:ext cx="1159208" cy="523220"/>
          </a:xfrm>
          <a:prstGeom prst="rect">
            <a:avLst/>
          </a:prstGeom>
          <a:noFill/>
        </p:spPr>
        <p:txBody>
          <a:bodyPr wrap="square" rtlCol="0">
            <a:spAutoFit/>
          </a:bodyPr>
          <a:lstStyle/>
          <a:p>
            <a:r>
              <a:rPr lang="en-US" altLang="zh-CN" sz="2800" dirty="0"/>
              <a:t>100%</a:t>
            </a:r>
            <a:endParaRPr lang="zh-CN" altLang="en-US" sz="2800" dirty="0"/>
          </a:p>
        </p:txBody>
      </p:sp>
      <p:sp>
        <p:nvSpPr>
          <p:cNvPr id="25" name="文本框 24"/>
          <p:cNvSpPr txBox="1"/>
          <p:nvPr/>
        </p:nvSpPr>
        <p:spPr>
          <a:xfrm>
            <a:off x="2236977" y="5140757"/>
            <a:ext cx="2115166" cy="584775"/>
          </a:xfrm>
          <a:prstGeom prst="rect">
            <a:avLst/>
          </a:prstGeom>
          <a:noFill/>
        </p:spPr>
        <p:txBody>
          <a:bodyPr wrap="square" rtlCol="0">
            <a:spAutoFit/>
          </a:bodyPr>
          <a:lstStyle/>
          <a:p>
            <a:pPr algn="ctr"/>
            <a:r>
              <a:rPr lang="zh-CN" altLang="en-US" sz="1600">
                <a:latin typeface="微软雅黑 Light" panose="020B0502040204020203" pitchFamily="34" charset="-122"/>
                <a:ea typeface="微软雅黑 Light" panose="020B0502040204020203" pitchFamily="34" charset="-122"/>
              </a:rPr>
              <a:t>文艺让生活更有范文艺让生活更有范</a:t>
            </a:r>
          </a:p>
        </p:txBody>
      </p:sp>
      <p:sp>
        <p:nvSpPr>
          <p:cNvPr id="26" name="文本框 25"/>
          <p:cNvSpPr txBox="1"/>
          <p:nvPr/>
        </p:nvSpPr>
        <p:spPr>
          <a:xfrm>
            <a:off x="5090682" y="5158080"/>
            <a:ext cx="2115166" cy="584775"/>
          </a:xfrm>
          <a:prstGeom prst="rect">
            <a:avLst/>
          </a:prstGeom>
          <a:noFill/>
        </p:spPr>
        <p:txBody>
          <a:bodyPr wrap="square" rtlCol="0">
            <a:spAutoFit/>
          </a:bodyPr>
          <a:lstStyle/>
          <a:p>
            <a:pPr algn="ctr"/>
            <a:r>
              <a:rPr lang="zh-CN" altLang="en-US" sz="1600">
                <a:latin typeface="微软雅黑 Light" panose="020B0502040204020203" pitchFamily="34" charset="-122"/>
                <a:ea typeface="微软雅黑 Light" panose="020B0502040204020203" pitchFamily="34" charset="-122"/>
              </a:rPr>
              <a:t>文艺让生活更有范文艺让生活更有范</a:t>
            </a:r>
          </a:p>
        </p:txBody>
      </p:sp>
      <p:sp>
        <p:nvSpPr>
          <p:cNvPr id="27" name="文本框 26"/>
          <p:cNvSpPr txBox="1"/>
          <p:nvPr/>
        </p:nvSpPr>
        <p:spPr>
          <a:xfrm>
            <a:off x="8062056" y="5140756"/>
            <a:ext cx="2115166" cy="584775"/>
          </a:xfrm>
          <a:prstGeom prst="rect">
            <a:avLst/>
          </a:prstGeom>
          <a:noFill/>
        </p:spPr>
        <p:txBody>
          <a:bodyPr wrap="square" rtlCol="0">
            <a:spAutoFit/>
          </a:bodyPr>
          <a:lstStyle/>
          <a:p>
            <a:pPr algn="ctr"/>
            <a:r>
              <a:rPr lang="zh-CN" altLang="en-US" sz="1600">
                <a:latin typeface="微软雅黑 Light" panose="020B0502040204020203" pitchFamily="34" charset="-122"/>
                <a:ea typeface="微软雅黑 Light" panose="020B0502040204020203" pitchFamily="34" charset="-122"/>
              </a:rPr>
              <a:t>文艺让生活更有范文艺让生活更有范</a:t>
            </a:r>
          </a:p>
        </p:txBody>
      </p:sp>
      <p:pic>
        <p:nvPicPr>
          <p:cNvPr id="28" name="图片 27"/>
          <p:cNvPicPr>
            <a:picLocks noChangeAspect="1"/>
          </p:cNvPicPr>
          <p:nvPr/>
        </p:nvPicPr>
        <p:blipFill rotWithShape="1">
          <a:blip r:embed="rId4" cstate="print">
            <a:extLst>
              <a:ext uri="{28A0092B-C50C-407E-A947-70E740481C1C}">
                <a14:useLocalDpi xmlns:a14="http://schemas.microsoft.com/office/drawing/2010/main" val="0"/>
              </a:ext>
            </a:extLst>
          </a:blip>
          <a:srcRect l="72289" t="61637" r="10058" b="60"/>
          <a:stretch>
            <a:fillRect/>
          </a:stretch>
        </p:blipFill>
        <p:spPr>
          <a:xfrm>
            <a:off x="2857500" y="3134341"/>
            <a:ext cx="842962" cy="1189655"/>
          </a:xfrm>
          <a:prstGeom prst="rect">
            <a:avLst/>
          </a:prstGeom>
        </p:spPr>
      </p:pic>
      <p:pic>
        <p:nvPicPr>
          <p:cNvPr id="29" name="图片 28"/>
          <p:cNvPicPr>
            <a:picLocks noChangeAspect="1"/>
          </p:cNvPicPr>
          <p:nvPr/>
        </p:nvPicPr>
        <p:blipFill rotWithShape="1">
          <a:blip r:embed="rId5" cstate="print">
            <a:extLst>
              <a:ext uri="{28A0092B-C50C-407E-A947-70E740481C1C}">
                <a14:useLocalDpi xmlns:a14="http://schemas.microsoft.com/office/drawing/2010/main" val="0"/>
              </a:ext>
            </a:extLst>
          </a:blip>
          <a:srcRect l="69519" t="60971" r="10200" b="10962"/>
          <a:stretch>
            <a:fillRect/>
          </a:stretch>
        </p:blipFill>
        <p:spPr>
          <a:xfrm>
            <a:off x="5667375" y="3570460"/>
            <a:ext cx="847263" cy="753536"/>
          </a:xfrm>
          <a:prstGeom prst="rect">
            <a:avLst/>
          </a:prstGeom>
        </p:spPr>
      </p:pic>
      <p:pic>
        <p:nvPicPr>
          <p:cNvPr id="30" name="图片 29"/>
          <p:cNvPicPr>
            <a:picLocks noChangeAspect="1"/>
          </p:cNvPicPr>
          <p:nvPr/>
        </p:nvPicPr>
        <p:blipFill rotWithShape="1">
          <a:blip r:embed="rId6" cstate="print">
            <a:extLst>
              <a:ext uri="{28A0092B-C50C-407E-A947-70E740481C1C}">
                <a14:useLocalDpi xmlns:a14="http://schemas.microsoft.com/office/drawing/2010/main" val="0"/>
              </a:ext>
            </a:extLst>
          </a:blip>
          <a:srcRect l="75376" t="61494" r="10058" b="61"/>
          <a:stretch>
            <a:fillRect/>
          </a:stretch>
        </p:blipFill>
        <p:spPr>
          <a:xfrm>
            <a:off x="8705849" y="2880330"/>
            <a:ext cx="835819" cy="144429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83861" t="-2049"/>
          <a:stretch>
            <a:fillRect/>
          </a:stretch>
        </p:blipFill>
        <p:spPr>
          <a:xfrm rot="17538079">
            <a:off x="134385" y="22581"/>
            <a:ext cx="1016906" cy="972532"/>
          </a:xfrm>
          <a:prstGeom prst="rect">
            <a:avLst/>
          </a:prstGeom>
        </p:spPr>
      </p:pic>
      <p:sp>
        <p:nvSpPr>
          <p:cNvPr id="9" name="文本框 8"/>
          <p:cNvSpPr txBox="1"/>
          <p:nvPr/>
        </p:nvSpPr>
        <p:spPr>
          <a:xfrm>
            <a:off x="1096993" y="278014"/>
            <a:ext cx="3120555" cy="461665"/>
          </a:xfrm>
          <a:prstGeom prst="rect">
            <a:avLst/>
          </a:prstGeom>
          <a:noFill/>
        </p:spPr>
        <p:txBody>
          <a:bodyPr wrap="square" rtlCol="0">
            <a:spAutoFit/>
          </a:bodyPr>
          <a:lstStyle/>
          <a:p>
            <a:pPr algn="dist"/>
            <a:r>
              <a:rPr lang="zh-CN" altLang="en-US" sz="2400" dirty="0">
                <a:solidFill>
                  <a:srgbClr val="4DA337"/>
                </a:solidFill>
                <a:latin typeface="微软雅黑 Light" panose="020B0502040204020203" pitchFamily="34" charset="-122"/>
                <a:ea typeface="微软雅黑 Light" panose="020B0502040204020203" pitchFamily="34" charset="-122"/>
              </a:rPr>
              <a:t>这里输入您的标题</a:t>
            </a:r>
          </a:p>
        </p:txBody>
      </p:sp>
      <p:pic>
        <p:nvPicPr>
          <p:cNvPr id="53" name="图片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583762" y="4981658"/>
            <a:ext cx="2620497" cy="1874778"/>
          </a:xfrm>
          <a:prstGeom prst="rect">
            <a:avLst/>
          </a:prstGeom>
        </p:spPr>
      </p:pic>
      <p:sp>
        <p:nvSpPr>
          <p:cNvPr id="31" name="任意多边形 30"/>
          <p:cNvSpPr/>
          <p:nvPr/>
        </p:nvSpPr>
        <p:spPr>
          <a:xfrm>
            <a:off x="3654962" y="2033448"/>
            <a:ext cx="4854744" cy="4824553"/>
          </a:xfrm>
          <a:custGeom>
            <a:avLst/>
            <a:gdLst>
              <a:gd name="connsiteX0" fmla="*/ 2064792 w 4854744"/>
              <a:gd name="connsiteY0" fmla="*/ 6641 h 4824553"/>
              <a:gd name="connsiteX1" fmla="*/ 2101987 w 4854744"/>
              <a:gd name="connsiteY1" fmla="*/ 7290 h 4824553"/>
              <a:gd name="connsiteX2" fmla="*/ 2099589 w 4854744"/>
              <a:gd name="connsiteY2" fmla="*/ 23276 h 4824553"/>
              <a:gd name="connsiteX3" fmla="*/ 1264726 w 4854744"/>
              <a:gd name="connsiteY3" fmla="*/ 2687404 h 4824553"/>
              <a:gd name="connsiteX4" fmla="*/ 265126 w 4854744"/>
              <a:gd name="connsiteY4" fmla="*/ 4650437 h 4824553"/>
              <a:gd name="connsiteX5" fmla="*/ 152915 w 4854744"/>
              <a:gd name="connsiteY5" fmla="*/ 4824553 h 4824553"/>
              <a:gd name="connsiteX6" fmla="*/ 0 w 4854744"/>
              <a:gd name="connsiteY6" fmla="*/ 4824553 h 4824553"/>
              <a:gd name="connsiteX7" fmla="*/ 152340 w 4854744"/>
              <a:gd name="connsiteY7" fmla="*/ 4601012 h 4824553"/>
              <a:gd name="connsiteX8" fmla="*/ 1264939 w 4854744"/>
              <a:gd name="connsiteY8" fmla="*/ 2463658 h 4824553"/>
              <a:gd name="connsiteX9" fmla="*/ 2029159 w 4854744"/>
              <a:gd name="connsiteY9" fmla="*/ 178458 h 4824553"/>
              <a:gd name="connsiteX10" fmla="*/ 2741823 w 4854744"/>
              <a:gd name="connsiteY10" fmla="*/ 0 h 4824553"/>
              <a:gd name="connsiteX11" fmla="*/ 2779730 w 4854744"/>
              <a:gd name="connsiteY11" fmla="*/ 0 h 4824553"/>
              <a:gd name="connsiteX12" fmla="*/ 2813143 w 4854744"/>
              <a:gd name="connsiteY12" fmla="*/ 161116 h 4824553"/>
              <a:gd name="connsiteX13" fmla="*/ 3577363 w 4854744"/>
              <a:gd name="connsiteY13" fmla="*/ 2446316 h 4824553"/>
              <a:gd name="connsiteX14" fmla="*/ 4843961 w 4854744"/>
              <a:gd name="connsiteY14" fmla="*/ 4809645 h 4824553"/>
              <a:gd name="connsiteX15" fmla="*/ 4854744 w 4854744"/>
              <a:gd name="connsiteY15" fmla="*/ 4824180 h 4824553"/>
              <a:gd name="connsiteX16" fmla="*/ 4833381 w 4854744"/>
              <a:gd name="connsiteY16" fmla="*/ 4824553 h 4824553"/>
              <a:gd name="connsiteX17" fmla="*/ 4700563 w 4854744"/>
              <a:gd name="connsiteY17" fmla="*/ 4824553 h 4824553"/>
              <a:gd name="connsiteX18" fmla="*/ 4577177 w 4854744"/>
              <a:gd name="connsiteY18" fmla="*/ 4633095 h 4824553"/>
              <a:gd name="connsiteX19" fmla="*/ 3577576 w 4854744"/>
              <a:gd name="connsiteY19" fmla="*/ 2670062 h 4824553"/>
              <a:gd name="connsiteX20" fmla="*/ 2742713 w 4854744"/>
              <a:gd name="connsiteY20" fmla="*/ 5933 h 4824553"/>
              <a:gd name="connsiteX21" fmla="*/ 2133581 w 4854744"/>
              <a:gd name="connsiteY21" fmla="*/ 0 h 4824553"/>
              <a:gd name="connsiteX22" fmla="*/ 2711431 w 4854744"/>
              <a:gd name="connsiteY22" fmla="*/ 0 h 4824553"/>
              <a:gd name="connsiteX23" fmla="*/ 2717847 w 4854744"/>
              <a:gd name="connsiteY23" fmla="*/ 41060 h 4824553"/>
              <a:gd name="connsiteX24" fmla="*/ 3368051 w 4854744"/>
              <a:gd name="connsiteY24" fmla="*/ 2361276 h 4824553"/>
              <a:gd name="connsiteX25" fmla="*/ 4516154 w 4854744"/>
              <a:gd name="connsiteY25" fmla="*/ 4784386 h 4824553"/>
              <a:gd name="connsiteX26" fmla="*/ 4542976 w 4854744"/>
              <a:gd name="connsiteY26" fmla="*/ 4824553 h 4824553"/>
              <a:gd name="connsiteX27" fmla="*/ 310907 w 4854744"/>
              <a:gd name="connsiteY27" fmla="*/ 4824553 h 4824553"/>
              <a:gd name="connsiteX28" fmla="*/ 326148 w 4854744"/>
              <a:gd name="connsiteY28" fmla="*/ 4801728 h 4824553"/>
              <a:gd name="connsiteX29" fmla="*/ 1474251 w 4854744"/>
              <a:gd name="connsiteY29" fmla="*/ 2378618 h 4824553"/>
              <a:gd name="connsiteX30" fmla="*/ 2124455 w 4854744"/>
              <a:gd name="connsiteY30" fmla="*/ 58402 h 4824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854744" h="4824553">
                <a:moveTo>
                  <a:pt x="2064792" y="6641"/>
                </a:moveTo>
                <a:lnTo>
                  <a:pt x="2101987" y="7290"/>
                </a:lnTo>
                <a:lnTo>
                  <a:pt x="2099589" y="23276"/>
                </a:lnTo>
                <a:cubicBezTo>
                  <a:pt x="1975364" y="742890"/>
                  <a:pt x="1687262" y="1687788"/>
                  <a:pt x="1264726" y="2687404"/>
                </a:cubicBezTo>
                <a:cubicBezTo>
                  <a:pt x="947825" y="3437117"/>
                  <a:pt x="600305" y="4111144"/>
                  <a:pt x="265126" y="4650437"/>
                </a:cubicBezTo>
                <a:lnTo>
                  <a:pt x="152915" y="4824553"/>
                </a:lnTo>
                <a:lnTo>
                  <a:pt x="0" y="4824553"/>
                </a:lnTo>
                <a:lnTo>
                  <a:pt x="152340" y="4601012"/>
                </a:lnTo>
                <a:cubicBezTo>
                  <a:pt x="516174" y="4046276"/>
                  <a:pt x="908478" y="3303628"/>
                  <a:pt x="1264939" y="2463658"/>
                </a:cubicBezTo>
                <a:cubicBezTo>
                  <a:pt x="1621401" y="1623687"/>
                  <a:pt x="1882965" y="825556"/>
                  <a:pt x="2029159" y="178458"/>
                </a:cubicBezTo>
                <a:close/>
                <a:moveTo>
                  <a:pt x="2741823" y="0"/>
                </a:moveTo>
                <a:lnTo>
                  <a:pt x="2779730" y="0"/>
                </a:lnTo>
                <a:lnTo>
                  <a:pt x="2813143" y="161116"/>
                </a:lnTo>
                <a:cubicBezTo>
                  <a:pt x="2959337" y="808214"/>
                  <a:pt x="3220901" y="1606345"/>
                  <a:pt x="3577363" y="2446316"/>
                </a:cubicBezTo>
                <a:cubicBezTo>
                  <a:pt x="3984748" y="3406281"/>
                  <a:pt x="4438947" y="4239133"/>
                  <a:pt x="4843961" y="4809645"/>
                </a:cubicBezTo>
                <a:lnTo>
                  <a:pt x="4854744" y="4824180"/>
                </a:lnTo>
                <a:lnTo>
                  <a:pt x="4833381" y="4824553"/>
                </a:lnTo>
                <a:lnTo>
                  <a:pt x="4700563" y="4824553"/>
                </a:lnTo>
                <a:lnTo>
                  <a:pt x="4577177" y="4633095"/>
                </a:lnTo>
                <a:cubicBezTo>
                  <a:pt x="4241997" y="4093802"/>
                  <a:pt x="3894477" y="3419775"/>
                  <a:pt x="3577576" y="2670062"/>
                </a:cubicBezTo>
                <a:cubicBezTo>
                  <a:pt x="3155040" y="1670446"/>
                  <a:pt x="2866938" y="725548"/>
                  <a:pt x="2742713" y="5933"/>
                </a:cubicBezTo>
                <a:close/>
                <a:moveTo>
                  <a:pt x="2133581" y="0"/>
                </a:moveTo>
                <a:lnTo>
                  <a:pt x="2711431" y="0"/>
                </a:lnTo>
                <a:lnTo>
                  <a:pt x="2717847" y="41060"/>
                </a:lnTo>
                <a:cubicBezTo>
                  <a:pt x="2831841" y="694599"/>
                  <a:pt x="3053590" y="1504696"/>
                  <a:pt x="3368051" y="2361276"/>
                </a:cubicBezTo>
                <a:cubicBezTo>
                  <a:pt x="3727436" y="3340224"/>
                  <a:pt x="4139867" y="4194531"/>
                  <a:pt x="4516154" y="4784386"/>
                </a:cubicBezTo>
                <a:lnTo>
                  <a:pt x="4542976" y="4824553"/>
                </a:lnTo>
                <a:lnTo>
                  <a:pt x="310907" y="4824553"/>
                </a:lnTo>
                <a:lnTo>
                  <a:pt x="326148" y="4801728"/>
                </a:lnTo>
                <a:cubicBezTo>
                  <a:pt x="702435" y="4211873"/>
                  <a:pt x="1114866" y="3357566"/>
                  <a:pt x="1474251" y="2378618"/>
                </a:cubicBezTo>
                <a:cubicBezTo>
                  <a:pt x="1788712" y="1522038"/>
                  <a:pt x="2010461" y="711941"/>
                  <a:pt x="2124455" y="58402"/>
                </a:cubicBezTo>
                <a:close/>
              </a:path>
            </a:pathLst>
          </a:custGeom>
          <a:solidFill>
            <a:srgbClr val="539F1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grpSp>
        <p:nvGrpSpPr>
          <p:cNvPr id="32" name="组合 31"/>
          <p:cNvGrpSpPr/>
          <p:nvPr/>
        </p:nvGrpSpPr>
        <p:grpSpPr>
          <a:xfrm>
            <a:off x="6067063" y="2375094"/>
            <a:ext cx="101119" cy="4408285"/>
            <a:chOff x="6067063" y="2375094"/>
            <a:chExt cx="101119" cy="4408285"/>
          </a:xfrm>
          <a:gradFill>
            <a:gsLst>
              <a:gs pos="0">
                <a:srgbClr val="E4E4E4"/>
              </a:gs>
              <a:gs pos="100000">
                <a:srgbClr val="FEFEFE"/>
              </a:gs>
            </a:gsLst>
            <a:lin ang="3600000" scaled="0"/>
          </a:gradFill>
          <a:effectLst/>
        </p:grpSpPr>
        <p:sp>
          <p:nvSpPr>
            <p:cNvPr id="33" name="矩形 32"/>
            <p:cNvSpPr/>
            <p:nvPr/>
          </p:nvSpPr>
          <p:spPr>
            <a:xfrm>
              <a:off x="6067069" y="2375094"/>
              <a:ext cx="101113" cy="3399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矩形 33"/>
            <p:cNvSpPr/>
            <p:nvPr/>
          </p:nvSpPr>
          <p:spPr>
            <a:xfrm>
              <a:off x="6067068" y="3056711"/>
              <a:ext cx="101113" cy="3399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矩形 34"/>
            <p:cNvSpPr/>
            <p:nvPr/>
          </p:nvSpPr>
          <p:spPr>
            <a:xfrm>
              <a:off x="6067067" y="3738328"/>
              <a:ext cx="101113" cy="3399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矩形 35"/>
            <p:cNvSpPr/>
            <p:nvPr/>
          </p:nvSpPr>
          <p:spPr>
            <a:xfrm>
              <a:off x="6067066" y="4414598"/>
              <a:ext cx="101113" cy="3399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矩形 36"/>
            <p:cNvSpPr/>
            <p:nvPr/>
          </p:nvSpPr>
          <p:spPr>
            <a:xfrm>
              <a:off x="6067065" y="5090868"/>
              <a:ext cx="101113" cy="3399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矩形 37"/>
            <p:cNvSpPr/>
            <p:nvPr/>
          </p:nvSpPr>
          <p:spPr>
            <a:xfrm>
              <a:off x="6067064" y="5767138"/>
              <a:ext cx="101113" cy="3399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矩形 38"/>
            <p:cNvSpPr/>
            <p:nvPr/>
          </p:nvSpPr>
          <p:spPr>
            <a:xfrm>
              <a:off x="6067063" y="6443408"/>
              <a:ext cx="101113" cy="3399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0" name="文本框 39"/>
          <p:cNvSpPr txBox="1"/>
          <p:nvPr/>
        </p:nvSpPr>
        <p:spPr>
          <a:xfrm>
            <a:off x="7523605" y="2253400"/>
            <a:ext cx="1392484" cy="461665"/>
          </a:xfrm>
          <a:prstGeom prst="rect">
            <a:avLst/>
          </a:prstGeom>
          <a:noFill/>
        </p:spPr>
        <p:txBody>
          <a:bodyPr wrap="square" rtlCol="0">
            <a:spAutoFit/>
          </a:bodyPr>
          <a:lstStyle/>
          <a:p>
            <a:r>
              <a:rPr lang="zh-CN" altLang="en-US" sz="2400" b="1" dirty="0">
                <a:latin typeface="微软雅黑 Light" panose="020B0502040204020203" pitchFamily="34" charset="-122"/>
                <a:ea typeface="微软雅黑 Light" panose="020B0502040204020203" pitchFamily="34" charset="-122"/>
              </a:rPr>
              <a:t>小标题</a:t>
            </a:r>
          </a:p>
        </p:txBody>
      </p:sp>
      <p:sp>
        <p:nvSpPr>
          <p:cNvPr id="41" name="文本框 40"/>
          <p:cNvSpPr txBox="1"/>
          <p:nvPr/>
        </p:nvSpPr>
        <p:spPr>
          <a:xfrm>
            <a:off x="7523605" y="2670311"/>
            <a:ext cx="3049145" cy="646331"/>
          </a:xfrm>
          <a:prstGeom prst="rect">
            <a:avLst/>
          </a:prstGeom>
          <a:noFill/>
        </p:spPr>
        <p:txBody>
          <a:bodyPr wrap="square" rtlCol="0">
            <a:spAutoFit/>
          </a:bodyPr>
          <a:lstStyle/>
          <a:p>
            <a:r>
              <a:rPr lang="zh-CN" altLang="en-US" dirty="0">
                <a:latin typeface="微软雅黑 Light" panose="020B0502040204020203" pitchFamily="34" charset="-122"/>
                <a:ea typeface="微软雅黑 Light" panose="020B0502040204020203" pitchFamily="34" charset="-122"/>
              </a:rPr>
              <a:t>请在此处添加文字请在此处添加文字请在此处添加文字</a:t>
            </a:r>
          </a:p>
        </p:txBody>
      </p:sp>
      <p:sp>
        <p:nvSpPr>
          <p:cNvPr id="42" name="文本框 41"/>
          <p:cNvSpPr txBox="1"/>
          <p:nvPr/>
        </p:nvSpPr>
        <p:spPr>
          <a:xfrm>
            <a:off x="8016656" y="4078299"/>
            <a:ext cx="1392484" cy="461665"/>
          </a:xfrm>
          <a:prstGeom prst="rect">
            <a:avLst/>
          </a:prstGeom>
          <a:noFill/>
        </p:spPr>
        <p:txBody>
          <a:bodyPr wrap="square" rtlCol="0">
            <a:spAutoFit/>
          </a:bodyPr>
          <a:lstStyle/>
          <a:p>
            <a:r>
              <a:rPr lang="zh-CN" altLang="en-US" sz="2400" b="1" dirty="0">
                <a:latin typeface="微软雅黑 Light" panose="020B0502040204020203" pitchFamily="34" charset="-122"/>
                <a:ea typeface="微软雅黑 Light" panose="020B0502040204020203" pitchFamily="34" charset="-122"/>
              </a:rPr>
              <a:t>小标题</a:t>
            </a:r>
          </a:p>
        </p:txBody>
      </p:sp>
      <p:sp>
        <p:nvSpPr>
          <p:cNvPr id="43" name="文本框 42"/>
          <p:cNvSpPr txBox="1"/>
          <p:nvPr/>
        </p:nvSpPr>
        <p:spPr>
          <a:xfrm>
            <a:off x="8016656" y="4495210"/>
            <a:ext cx="3049145" cy="646331"/>
          </a:xfrm>
          <a:prstGeom prst="rect">
            <a:avLst/>
          </a:prstGeom>
          <a:noFill/>
        </p:spPr>
        <p:txBody>
          <a:bodyPr wrap="square" rtlCol="0">
            <a:spAutoFit/>
          </a:bodyPr>
          <a:lstStyle/>
          <a:p>
            <a:r>
              <a:rPr lang="zh-CN" altLang="en-US" dirty="0">
                <a:latin typeface="微软雅黑 Light" panose="020B0502040204020203" pitchFamily="34" charset="-122"/>
                <a:ea typeface="微软雅黑 Light" panose="020B0502040204020203" pitchFamily="34" charset="-122"/>
              </a:rPr>
              <a:t>请在此处添加文字请在此处添加文字请在此处添加文字</a:t>
            </a:r>
          </a:p>
        </p:txBody>
      </p:sp>
      <p:sp>
        <p:nvSpPr>
          <p:cNvPr id="44" name="文本框 43"/>
          <p:cNvSpPr txBox="1"/>
          <p:nvPr/>
        </p:nvSpPr>
        <p:spPr>
          <a:xfrm>
            <a:off x="3881039" y="2314246"/>
            <a:ext cx="1392484" cy="461665"/>
          </a:xfrm>
          <a:prstGeom prst="rect">
            <a:avLst/>
          </a:prstGeom>
          <a:noFill/>
        </p:spPr>
        <p:txBody>
          <a:bodyPr wrap="square" rtlCol="0">
            <a:spAutoFit/>
          </a:bodyPr>
          <a:lstStyle/>
          <a:p>
            <a:r>
              <a:rPr lang="zh-CN" altLang="en-US" sz="2400" b="1" dirty="0">
                <a:latin typeface="微软雅黑 Light" panose="020B0502040204020203" pitchFamily="34" charset="-122"/>
                <a:ea typeface="微软雅黑 Light" panose="020B0502040204020203" pitchFamily="34" charset="-122"/>
              </a:rPr>
              <a:t>小标题</a:t>
            </a:r>
          </a:p>
        </p:txBody>
      </p:sp>
      <p:sp>
        <p:nvSpPr>
          <p:cNvPr id="45" name="文本框 44"/>
          <p:cNvSpPr txBox="1"/>
          <p:nvPr/>
        </p:nvSpPr>
        <p:spPr>
          <a:xfrm>
            <a:off x="2059286" y="2670311"/>
            <a:ext cx="3049145" cy="646331"/>
          </a:xfrm>
          <a:prstGeom prst="rect">
            <a:avLst/>
          </a:prstGeom>
          <a:noFill/>
        </p:spPr>
        <p:txBody>
          <a:bodyPr wrap="square" rtlCol="0">
            <a:spAutoFit/>
          </a:bodyPr>
          <a:lstStyle/>
          <a:p>
            <a:r>
              <a:rPr lang="zh-CN" altLang="en-US" dirty="0">
                <a:latin typeface="微软雅黑 Light" panose="020B0502040204020203" pitchFamily="34" charset="-122"/>
                <a:ea typeface="微软雅黑 Light" panose="020B0502040204020203" pitchFamily="34" charset="-122"/>
              </a:rPr>
              <a:t>请在此处添加文字请在此处添加文字请在此处添加文字</a:t>
            </a:r>
          </a:p>
        </p:txBody>
      </p:sp>
      <p:sp>
        <p:nvSpPr>
          <p:cNvPr id="46" name="文本框 45"/>
          <p:cNvSpPr txBox="1"/>
          <p:nvPr/>
        </p:nvSpPr>
        <p:spPr>
          <a:xfrm>
            <a:off x="3156496" y="4084925"/>
            <a:ext cx="1392484" cy="461665"/>
          </a:xfrm>
          <a:prstGeom prst="rect">
            <a:avLst/>
          </a:prstGeom>
          <a:noFill/>
        </p:spPr>
        <p:txBody>
          <a:bodyPr wrap="square" rtlCol="0">
            <a:spAutoFit/>
          </a:bodyPr>
          <a:lstStyle/>
          <a:p>
            <a:r>
              <a:rPr lang="zh-CN" altLang="en-US" sz="2400" b="1" dirty="0">
                <a:latin typeface="微软雅黑 Light" panose="020B0502040204020203" pitchFamily="34" charset="-122"/>
                <a:ea typeface="微软雅黑 Light" panose="020B0502040204020203" pitchFamily="34" charset="-122"/>
              </a:rPr>
              <a:t>小标题</a:t>
            </a:r>
          </a:p>
        </p:txBody>
      </p:sp>
      <p:sp>
        <p:nvSpPr>
          <p:cNvPr id="47" name="文本框 46"/>
          <p:cNvSpPr txBox="1"/>
          <p:nvPr/>
        </p:nvSpPr>
        <p:spPr>
          <a:xfrm>
            <a:off x="1334743" y="4440990"/>
            <a:ext cx="3049145" cy="646331"/>
          </a:xfrm>
          <a:prstGeom prst="rect">
            <a:avLst/>
          </a:prstGeom>
          <a:noFill/>
        </p:spPr>
        <p:txBody>
          <a:bodyPr wrap="square" rtlCol="0">
            <a:spAutoFit/>
          </a:bodyPr>
          <a:lstStyle/>
          <a:p>
            <a:r>
              <a:rPr lang="zh-CN" altLang="en-US" dirty="0">
                <a:latin typeface="微软雅黑 Light" panose="020B0502040204020203" pitchFamily="34" charset="-122"/>
                <a:ea typeface="微软雅黑 Light" panose="020B0502040204020203" pitchFamily="34" charset="-122"/>
              </a:rPr>
              <a:t>请在此处添加文字请在此处添加文字请在此处添加文字</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1173"/>
            <a:ext cx="4610100" cy="2806548"/>
          </a:xfrm>
          <a:prstGeom prst="rect">
            <a:avLst/>
          </a:prstGeom>
        </p:spPr>
      </p:pic>
      <p:sp>
        <p:nvSpPr>
          <p:cNvPr id="9" name="文本框 8"/>
          <p:cNvSpPr txBox="1"/>
          <p:nvPr/>
        </p:nvSpPr>
        <p:spPr>
          <a:xfrm>
            <a:off x="1668174" y="2145433"/>
            <a:ext cx="2646878" cy="1569660"/>
          </a:xfrm>
          <a:prstGeom prst="rect">
            <a:avLst/>
          </a:prstGeom>
          <a:noFill/>
        </p:spPr>
        <p:txBody>
          <a:bodyPr wrap="none" rtlCol="0">
            <a:spAutoFit/>
          </a:bodyPr>
          <a:lstStyle/>
          <a:p>
            <a:r>
              <a:rPr lang="zh-CN" altLang="en-US" sz="9600" dirty="0">
                <a:solidFill>
                  <a:srgbClr val="539F1D"/>
                </a:solidFill>
                <a:effectLst>
                  <a:outerShdw blurRad="139700" sx="102000" sy="102000" algn="ctr" rotWithShape="0">
                    <a:srgbClr val="9BC54B"/>
                  </a:outerShdw>
                </a:effectLst>
                <a:latin typeface="方正细谭黑简体" panose="02000000000000000000" pitchFamily="2" charset="-122"/>
                <a:ea typeface="方正细谭黑简体" panose="02000000000000000000" pitchFamily="2" charset="-122"/>
              </a:rPr>
              <a:t>目录</a:t>
            </a:r>
          </a:p>
        </p:txBody>
      </p:sp>
      <p:sp>
        <p:nvSpPr>
          <p:cNvPr id="10" name="文本框 9"/>
          <p:cNvSpPr txBox="1"/>
          <p:nvPr/>
        </p:nvSpPr>
        <p:spPr>
          <a:xfrm>
            <a:off x="1710003" y="3625943"/>
            <a:ext cx="2563220" cy="584775"/>
          </a:xfrm>
          <a:prstGeom prst="rect">
            <a:avLst/>
          </a:prstGeom>
          <a:noFill/>
        </p:spPr>
        <p:txBody>
          <a:bodyPr wrap="square" rtlCol="0">
            <a:spAutoFit/>
          </a:bodyPr>
          <a:lstStyle/>
          <a:p>
            <a:pPr algn="dist"/>
            <a:r>
              <a:rPr lang="en-US" altLang="zh-CN" sz="3200" dirty="0">
                <a:solidFill>
                  <a:srgbClr val="4DA337"/>
                </a:solidFill>
                <a:latin typeface="微软雅黑 Light" panose="020B0502040204020203" pitchFamily="34" charset="-122"/>
                <a:ea typeface="微软雅黑 Light" panose="020B0502040204020203" pitchFamily="34" charset="-122"/>
              </a:rPr>
              <a:t>CONTENT</a:t>
            </a:r>
            <a:endParaRPr lang="zh-CN" altLang="en-US" sz="3200" dirty="0">
              <a:solidFill>
                <a:srgbClr val="4DA337"/>
              </a:solidFill>
              <a:latin typeface="微软雅黑 Light" panose="020B0502040204020203" pitchFamily="34" charset="-122"/>
              <a:ea typeface="微软雅黑 Light" panose="020B0502040204020203" pitchFamily="34" charset="-122"/>
            </a:endParaRPr>
          </a:p>
        </p:txBody>
      </p:sp>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83861" t="-2049"/>
          <a:stretch>
            <a:fillRect/>
          </a:stretch>
        </p:blipFill>
        <p:spPr>
          <a:xfrm rot="15775118">
            <a:off x="1005678" y="767852"/>
            <a:ext cx="1165702" cy="1114835"/>
          </a:xfrm>
          <a:prstGeom prst="rect">
            <a:avLst/>
          </a:prstGeom>
        </p:spPr>
      </p:pic>
      <p:sp>
        <p:nvSpPr>
          <p:cNvPr id="12" name="文本框 11"/>
          <p:cNvSpPr txBox="1"/>
          <p:nvPr/>
        </p:nvSpPr>
        <p:spPr>
          <a:xfrm>
            <a:off x="6998539" y="1883823"/>
            <a:ext cx="3552825" cy="461665"/>
          </a:xfrm>
          <a:prstGeom prst="rect">
            <a:avLst/>
          </a:prstGeom>
          <a:noFill/>
        </p:spPr>
        <p:txBody>
          <a:bodyPr wrap="square" rtlCol="0">
            <a:spAutoFit/>
          </a:bodyPr>
          <a:lstStyle/>
          <a:p>
            <a:pPr algn="dist"/>
            <a:r>
              <a:rPr lang="en-US" altLang="zh-CN" sz="2400" dirty="0">
                <a:solidFill>
                  <a:srgbClr val="4DA337"/>
                </a:solidFill>
                <a:latin typeface="微软雅黑 Light" panose="020B0502040204020203" pitchFamily="34" charset="-122"/>
                <a:ea typeface="微软雅黑 Light" panose="020B0502040204020203" pitchFamily="34" charset="-122"/>
              </a:rPr>
              <a:t>XXXX</a:t>
            </a:r>
            <a:r>
              <a:rPr lang="zh-CN" altLang="en-US" sz="2400" dirty="0">
                <a:solidFill>
                  <a:srgbClr val="4DA337"/>
                </a:solidFill>
                <a:latin typeface="微软雅黑 Light" panose="020B0502040204020203" pitchFamily="34" charset="-122"/>
                <a:ea typeface="微软雅黑 Light" panose="020B0502040204020203" pitchFamily="34" charset="-122"/>
              </a:rPr>
              <a:t>是做什么的</a:t>
            </a:r>
          </a:p>
        </p:txBody>
      </p:sp>
      <p:sp>
        <p:nvSpPr>
          <p:cNvPr id="16" name="椭圆 15"/>
          <p:cNvSpPr/>
          <p:nvPr/>
        </p:nvSpPr>
        <p:spPr>
          <a:xfrm>
            <a:off x="6568095" y="2041189"/>
            <a:ext cx="208489" cy="208489"/>
          </a:xfrm>
          <a:prstGeom prst="ellipse">
            <a:avLst/>
          </a:prstGeom>
          <a:solidFill>
            <a:srgbClr val="539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6998539" y="2755107"/>
            <a:ext cx="3552825" cy="461665"/>
          </a:xfrm>
          <a:prstGeom prst="rect">
            <a:avLst/>
          </a:prstGeom>
          <a:noFill/>
        </p:spPr>
        <p:txBody>
          <a:bodyPr wrap="square" rtlCol="0">
            <a:spAutoFit/>
          </a:bodyPr>
          <a:lstStyle/>
          <a:p>
            <a:pPr algn="dist"/>
            <a:r>
              <a:rPr lang="en-US" altLang="zh-CN" sz="2400" dirty="0">
                <a:solidFill>
                  <a:srgbClr val="4DA337"/>
                </a:solidFill>
                <a:latin typeface="微软雅黑 Light" panose="020B0502040204020203" pitchFamily="34" charset="-122"/>
                <a:ea typeface="微软雅黑 Light" panose="020B0502040204020203" pitchFamily="34" charset="-122"/>
              </a:rPr>
              <a:t>XXXX</a:t>
            </a:r>
            <a:r>
              <a:rPr lang="zh-CN" altLang="en-US" sz="2400" dirty="0">
                <a:solidFill>
                  <a:srgbClr val="4DA337"/>
                </a:solidFill>
                <a:latin typeface="微软雅黑 Light" panose="020B0502040204020203" pitchFamily="34" charset="-122"/>
                <a:ea typeface="微软雅黑 Light" panose="020B0502040204020203" pitchFamily="34" charset="-122"/>
              </a:rPr>
              <a:t>近年来成就</a:t>
            </a:r>
          </a:p>
        </p:txBody>
      </p:sp>
      <p:sp>
        <p:nvSpPr>
          <p:cNvPr id="18" name="椭圆 17"/>
          <p:cNvSpPr/>
          <p:nvPr/>
        </p:nvSpPr>
        <p:spPr>
          <a:xfrm>
            <a:off x="6568095" y="2912473"/>
            <a:ext cx="208489" cy="208489"/>
          </a:xfrm>
          <a:prstGeom prst="ellipse">
            <a:avLst/>
          </a:prstGeom>
          <a:solidFill>
            <a:srgbClr val="539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6998539" y="3679512"/>
            <a:ext cx="3552825" cy="461665"/>
          </a:xfrm>
          <a:prstGeom prst="rect">
            <a:avLst/>
          </a:prstGeom>
          <a:noFill/>
        </p:spPr>
        <p:txBody>
          <a:bodyPr wrap="square" rtlCol="0">
            <a:spAutoFit/>
          </a:bodyPr>
          <a:lstStyle/>
          <a:p>
            <a:pPr algn="dist"/>
            <a:r>
              <a:rPr lang="en-US" altLang="zh-CN" sz="2400" dirty="0">
                <a:solidFill>
                  <a:srgbClr val="4DA337"/>
                </a:solidFill>
                <a:latin typeface="微软雅黑 Light" panose="020B0502040204020203" pitchFamily="34" charset="-122"/>
                <a:ea typeface="微软雅黑 Light" panose="020B0502040204020203" pitchFamily="34" charset="-122"/>
              </a:rPr>
              <a:t>XXXX</a:t>
            </a:r>
            <a:r>
              <a:rPr lang="zh-CN" altLang="en-US" sz="2400" dirty="0">
                <a:solidFill>
                  <a:srgbClr val="4DA337"/>
                </a:solidFill>
                <a:latin typeface="微软雅黑 Light" panose="020B0502040204020203" pitchFamily="34" charset="-122"/>
                <a:ea typeface="微软雅黑 Light" panose="020B0502040204020203" pitchFamily="34" charset="-122"/>
              </a:rPr>
              <a:t>需要的人才</a:t>
            </a:r>
          </a:p>
        </p:txBody>
      </p:sp>
      <p:sp>
        <p:nvSpPr>
          <p:cNvPr id="20" name="椭圆 19"/>
          <p:cNvSpPr/>
          <p:nvPr/>
        </p:nvSpPr>
        <p:spPr>
          <a:xfrm>
            <a:off x="6568095" y="3836878"/>
            <a:ext cx="208489" cy="208489"/>
          </a:xfrm>
          <a:prstGeom prst="ellipse">
            <a:avLst/>
          </a:prstGeom>
          <a:solidFill>
            <a:srgbClr val="539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6998539" y="4603917"/>
            <a:ext cx="3552825" cy="461665"/>
          </a:xfrm>
          <a:prstGeom prst="rect">
            <a:avLst/>
          </a:prstGeom>
          <a:noFill/>
        </p:spPr>
        <p:txBody>
          <a:bodyPr wrap="square" rtlCol="0">
            <a:spAutoFit/>
          </a:bodyPr>
          <a:lstStyle/>
          <a:p>
            <a:pPr algn="dist"/>
            <a:r>
              <a:rPr lang="en-US" altLang="zh-CN" sz="2400" dirty="0">
                <a:solidFill>
                  <a:srgbClr val="4DA337"/>
                </a:solidFill>
                <a:latin typeface="微软雅黑 Light" panose="020B0502040204020203" pitchFamily="34" charset="-122"/>
                <a:ea typeface="微软雅黑 Light" panose="020B0502040204020203" pitchFamily="34" charset="-122"/>
              </a:rPr>
              <a:t>XXXX</a:t>
            </a:r>
            <a:r>
              <a:rPr lang="zh-CN" altLang="en-US" sz="2400" dirty="0">
                <a:solidFill>
                  <a:srgbClr val="4DA337"/>
                </a:solidFill>
                <a:latin typeface="微软雅黑 Light" panose="020B0502040204020203" pitchFamily="34" charset="-122"/>
                <a:ea typeface="微软雅黑 Light" panose="020B0502040204020203" pitchFamily="34" charset="-122"/>
              </a:rPr>
              <a:t>招聘的岗位</a:t>
            </a:r>
          </a:p>
        </p:txBody>
      </p:sp>
      <p:sp>
        <p:nvSpPr>
          <p:cNvPr id="22" name="椭圆 21"/>
          <p:cNvSpPr/>
          <p:nvPr/>
        </p:nvSpPr>
        <p:spPr>
          <a:xfrm>
            <a:off x="6568095" y="4761283"/>
            <a:ext cx="208489" cy="208489"/>
          </a:xfrm>
          <a:prstGeom prst="ellipse">
            <a:avLst/>
          </a:prstGeom>
          <a:solidFill>
            <a:srgbClr val="539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83861" t="-2049"/>
          <a:stretch>
            <a:fillRect/>
          </a:stretch>
        </p:blipFill>
        <p:spPr>
          <a:xfrm rot="17538079">
            <a:off x="134385" y="22581"/>
            <a:ext cx="1016906" cy="972532"/>
          </a:xfrm>
          <a:prstGeom prst="rect">
            <a:avLst/>
          </a:prstGeom>
        </p:spPr>
      </p:pic>
      <p:sp>
        <p:nvSpPr>
          <p:cNvPr id="9" name="文本框 8"/>
          <p:cNvSpPr txBox="1"/>
          <p:nvPr/>
        </p:nvSpPr>
        <p:spPr>
          <a:xfrm>
            <a:off x="1096993" y="278014"/>
            <a:ext cx="3120555" cy="461665"/>
          </a:xfrm>
          <a:prstGeom prst="rect">
            <a:avLst/>
          </a:prstGeom>
          <a:noFill/>
        </p:spPr>
        <p:txBody>
          <a:bodyPr wrap="square" rtlCol="0">
            <a:spAutoFit/>
          </a:bodyPr>
          <a:lstStyle/>
          <a:p>
            <a:pPr algn="dist"/>
            <a:r>
              <a:rPr lang="zh-CN" altLang="en-US" sz="2400" dirty="0">
                <a:solidFill>
                  <a:srgbClr val="4DA337"/>
                </a:solidFill>
                <a:latin typeface="微软雅黑 Light" panose="020B0502040204020203" pitchFamily="34" charset="-122"/>
                <a:ea typeface="微软雅黑 Light" panose="020B0502040204020203" pitchFamily="34" charset="-122"/>
              </a:rPr>
              <a:t>这里输入您的标题</a:t>
            </a:r>
          </a:p>
        </p:txBody>
      </p:sp>
      <p:pic>
        <p:nvPicPr>
          <p:cNvPr id="53" name="图片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583762" y="4981658"/>
            <a:ext cx="2620497" cy="1874778"/>
          </a:xfrm>
          <a:prstGeom prst="rect">
            <a:avLst/>
          </a:prstGeom>
        </p:spPr>
      </p:pic>
      <p:grpSp>
        <p:nvGrpSpPr>
          <p:cNvPr id="22" name="组合 21"/>
          <p:cNvGrpSpPr/>
          <p:nvPr/>
        </p:nvGrpSpPr>
        <p:grpSpPr>
          <a:xfrm>
            <a:off x="1430826" y="1610626"/>
            <a:ext cx="5000624" cy="4167186"/>
            <a:chOff x="3311525" y="1416050"/>
            <a:chExt cx="5362576" cy="4468813"/>
          </a:xfrm>
          <a:solidFill>
            <a:srgbClr val="EA510D"/>
          </a:solidFill>
        </p:grpSpPr>
        <p:sp>
          <p:nvSpPr>
            <p:cNvPr id="23" name="Freeform 262"/>
            <p:cNvSpPr/>
            <p:nvPr/>
          </p:nvSpPr>
          <p:spPr bwMode="auto">
            <a:xfrm>
              <a:off x="7300913" y="2155825"/>
              <a:ext cx="1373188" cy="1376363"/>
            </a:xfrm>
            <a:custGeom>
              <a:avLst/>
              <a:gdLst>
                <a:gd name="T0" fmla="*/ 124 w 700"/>
                <a:gd name="T1" fmla="*/ 127 h 701"/>
                <a:gd name="T2" fmla="*/ 575 w 700"/>
                <a:gd name="T3" fmla="*/ 127 h 701"/>
                <a:gd name="T4" fmla="*/ 575 w 700"/>
                <a:gd name="T5" fmla="*/ 577 h 701"/>
                <a:gd name="T6" fmla="*/ 163 w 700"/>
                <a:gd name="T7" fmla="*/ 609 h 701"/>
                <a:gd name="T8" fmla="*/ 49 w 700"/>
                <a:gd name="T9" fmla="*/ 647 h 701"/>
                <a:gd name="T10" fmla="*/ 88 w 700"/>
                <a:gd name="T11" fmla="*/ 532 h 701"/>
                <a:gd name="T12" fmla="*/ 124 w 700"/>
                <a:gd name="T13" fmla="*/ 127 h 701"/>
              </a:gdLst>
              <a:ahLst/>
              <a:cxnLst>
                <a:cxn ang="0">
                  <a:pos x="T0" y="T1"/>
                </a:cxn>
                <a:cxn ang="0">
                  <a:pos x="T2" y="T3"/>
                </a:cxn>
                <a:cxn ang="0">
                  <a:pos x="T4" y="T5"/>
                </a:cxn>
                <a:cxn ang="0">
                  <a:pos x="T6" y="T7"/>
                </a:cxn>
                <a:cxn ang="0">
                  <a:pos x="T8" y="T9"/>
                </a:cxn>
                <a:cxn ang="0">
                  <a:pos x="T10" y="T11"/>
                </a:cxn>
                <a:cxn ang="0">
                  <a:pos x="T12" y="T13"/>
                </a:cxn>
              </a:cxnLst>
              <a:rect l="0" t="0" r="r" b="b"/>
              <a:pathLst>
                <a:path w="700" h="701">
                  <a:moveTo>
                    <a:pt x="124" y="127"/>
                  </a:moveTo>
                  <a:cubicBezTo>
                    <a:pt x="249" y="0"/>
                    <a:pt x="452" y="0"/>
                    <a:pt x="575" y="127"/>
                  </a:cubicBezTo>
                  <a:cubicBezTo>
                    <a:pt x="700" y="249"/>
                    <a:pt x="700" y="452"/>
                    <a:pt x="575" y="577"/>
                  </a:cubicBezTo>
                  <a:cubicBezTo>
                    <a:pt x="463" y="690"/>
                    <a:pt x="286" y="701"/>
                    <a:pt x="163" y="609"/>
                  </a:cubicBezTo>
                  <a:cubicBezTo>
                    <a:pt x="49" y="647"/>
                    <a:pt x="49" y="647"/>
                    <a:pt x="49" y="647"/>
                  </a:cubicBezTo>
                  <a:cubicBezTo>
                    <a:pt x="88" y="532"/>
                    <a:pt x="88" y="532"/>
                    <a:pt x="88" y="532"/>
                  </a:cubicBezTo>
                  <a:cubicBezTo>
                    <a:pt x="0" y="409"/>
                    <a:pt x="12" y="237"/>
                    <a:pt x="124" y="127"/>
                  </a:cubicBezTo>
                  <a:close/>
                </a:path>
              </a:pathLst>
            </a:custGeom>
            <a:solidFill>
              <a:srgbClr val="7FC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Freeform 520"/>
            <p:cNvSpPr/>
            <p:nvPr/>
          </p:nvSpPr>
          <p:spPr bwMode="auto">
            <a:xfrm>
              <a:off x="3311525" y="2549525"/>
              <a:ext cx="1204913" cy="1206500"/>
            </a:xfrm>
            <a:custGeom>
              <a:avLst/>
              <a:gdLst>
                <a:gd name="T0" fmla="*/ 108 w 614"/>
                <a:gd name="T1" fmla="*/ 508 h 615"/>
                <a:gd name="T2" fmla="*/ 108 w 614"/>
                <a:gd name="T3" fmla="*/ 111 h 615"/>
                <a:gd name="T4" fmla="*/ 505 w 614"/>
                <a:gd name="T5" fmla="*/ 111 h 615"/>
                <a:gd name="T6" fmla="*/ 534 w 614"/>
                <a:gd name="T7" fmla="*/ 472 h 615"/>
                <a:gd name="T8" fmla="*/ 567 w 614"/>
                <a:gd name="T9" fmla="*/ 575 h 615"/>
                <a:gd name="T10" fmla="*/ 466 w 614"/>
                <a:gd name="T11" fmla="*/ 538 h 615"/>
                <a:gd name="T12" fmla="*/ 108 w 614"/>
                <a:gd name="T13" fmla="*/ 508 h 615"/>
              </a:gdLst>
              <a:ahLst/>
              <a:cxnLst>
                <a:cxn ang="0">
                  <a:pos x="T0" y="T1"/>
                </a:cxn>
                <a:cxn ang="0">
                  <a:pos x="T2" y="T3"/>
                </a:cxn>
                <a:cxn ang="0">
                  <a:pos x="T4" y="T5"/>
                </a:cxn>
                <a:cxn ang="0">
                  <a:pos x="T6" y="T7"/>
                </a:cxn>
                <a:cxn ang="0">
                  <a:pos x="T8" y="T9"/>
                </a:cxn>
                <a:cxn ang="0">
                  <a:pos x="T10" y="T11"/>
                </a:cxn>
                <a:cxn ang="0">
                  <a:pos x="T12" y="T13"/>
                </a:cxn>
              </a:cxnLst>
              <a:rect l="0" t="0" r="r" b="b"/>
              <a:pathLst>
                <a:path w="614" h="615">
                  <a:moveTo>
                    <a:pt x="108" y="508"/>
                  </a:moveTo>
                  <a:cubicBezTo>
                    <a:pt x="0" y="398"/>
                    <a:pt x="0" y="220"/>
                    <a:pt x="108" y="111"/>
                  </a:cubicBezTo>
                  <a:cubicBezTo>
                    <a:pt x="219" y="0"/>
                    <a:pt x="397" y="0"/>
                    <a:pt x="505" y="111"/>
                  </a:cubicBezTo>
                  <a:cubicBezTo>
                    <a:pt x="603" y="210"/>
                    <a:pt x="614" y="365"/>
                    <a:pt x="534" y="472"/>
                  </a:cubicBezTo>
                  <a:cubicBezTo>
                    <a:pt x="567" y="575"/>
                    <a:pt x="567" y="575"/>
                    <a:pt x="567" y="575"/>
                  </a:cubicBezTo>
                  <a:cubicBezTo>
                    <a:pt x="466" y="538"/>
                    <a:pt x="466" y="538"/>
                    <a:pt x="466" y="538"/>
                  </a:cubicBezTo>
                  <a:cubicBezTo>
                    <a:pt x="356" y="615"/>
                    <a:pt x="206" y="605"/>
                    <a:pt x="108" y="508"/>
                  </a:cubicBezTo>
                  <a:close/>
                </a:path>
              </a:pathLst>
            </a:custGeom>
            <a:solidFill>
              <a:srgbClr val="7FC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Freeform 778"/>
            <p:cNvSpPr/>
            <p:nvPr/>
          </p:nvSpPr>
          <p:spPr bwMode="auto">
            <a:xfrm>
              <a:off x="5151438" y="1416050"/>
              <a:ext cx="1470025" cy="1711325"/>
            </a:xfrm>
            <a:custGeom>
              <a:avLst/>
              <a:gdLst>
                <a:gd name="T0" fmla="*/ 0 w 749"/>
                <a:gd name="T1" fmla="*/ 376 h 872"/>
                <a:gd name="T2" fmla="*/ 374 w 749"/>
                <a:gd name="T3" fmla="*/ 0 h 872"/>
                <a:gd name="T4" fmla="*/ 749 w 749"/>
                <a:gd name="T5" fmla="*/ 376 h 872"/>
                <a:gd name="T6" fmla="*/ 433 w 749"/>
                <a:gd name="T7" fmla="*/ 746 h 872"/>
                <a:gd name="T8" fmla="*/ 367 w 749"/>
                <a:gd name="T9" fmla="*/ 872 h 872"/>
                <a:gd name="T10" fmla="*/ 305 w 749"/>
                <a:gd name="T11" fmla="*/ 746 h 872"/>
                <a:gd name="T12" fmla="*/ 0 w 749"/>
                <a:gd name="T13" fmla="*/ 376 h 872"/>
              </a:gdLst>
              <a:ahLst/>
              <a:cxnLst>
                <a:cxn ang="0">
                  <a:pos x="T0" y="T1"/>
                </a:cxn>
                <a:cxn ang="0">
                  <a:pos x="T2" y="T3"/>
                </a:cxn>
                <a:cxn ang="0">
                  <a:pos x="T4" y="T5"/>
                </a:cxn>
                <a:cxn ang="0">
                  <a:pos x="T6" y="T7"/>
                </a:cxn>
                <a:cxn ang="0">
                  <a:pos x="T8" y="T9"/>
                </a:cxn>
                <a:cxn ang="0">
                  <a:pos x="T10" y="T11"/>
                </a:cxn>
                <a:cxn ang="0">
                  <a:pos x="T12" y="T13"/>
                </a:cxn>
              </a:cxnLst>
              <a:rect l="0" t="0" r="r" b="b"/>
              <a:pathLst>
                <a:path w="749" h="872">
                  <a:moveTo>
                    <a:pt x="0" y="376"/>
                  </a:moveTo>
                  <a:cubicBezTo>
                    <a:pt x="0" y="168"/>
                    <a:pt x="166" y="0"/>
                    <a:pt x="374" y="0"/>
                  </a:cubicBezTo>
                  <a:cubicBezTo>
                    <a:pt x="581" y="0"/>
                    <a:pt x="749" y="168"/>
                    <a:pt x="749" y="376"/>
                  </a:cubicBezTo>
                  <a:cubicBezTo>
                    <a:pt x="749" y="563"/>
                    <a:pt x="611" y="718"/>
                    <a:pt x="433" y="746"/>
                  </a:cubicBezTo>
                  <a:cubicBezTo>
                    <a:pt x="367" y="872"/>
                    <a:pt x="367" y="872"/>
                    <a:pt x="367" y="872"/>
                  </a:cubicBezTo>
                  <a:cubicBezTo>
                    <a:pt x="305" y="746"/>
                    <a:pt x="305" y="746"/>
                    <a:pt x="305" y="746"/>
                  </a:cubicBezTo>
                  <a:cubicBezTo>
                    <a:pt x="129" y="713"/>
                    <a:pt x="0" y="560"/>
                    <a:pt x="0" y="376"/>
                  </a:cubicBezTo>
                  <a:close/>
                </a:path>
              </a:pathLst>
            </a:custGeom>
            <a:solidFill>
              <a:srgbClr val="7FC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Freeform 1228"/>
            <p:cNvSpPr/>
            <p:nvPr/>
          </p:nvSpPr>
          <p:spPr bwMode="auto">
            <a:xfrm>
              <a:off x="4943475" y="4535488"/>
              <a:ext cx="1714500" cy="1349375"/>
            </a:xfrm>
            <a:custGeom>
              <a:avLst/>
              <a:gdLst>
                <a:gd name="T0" fmla="*/ 718 w 873"/>
                <a:gd name="T1" fmla="*/ 171 h 687"/>
                <a:gd name="T2" fmla="*/ 564 w 873"/>
                <a:gd name="T3" fmla="*/ 30 h 687"/>
                <a:gd name="T4" fmla="*/ 561 w 873"/>
                <a:gd name="T5" fmla="*/ 0 h 687"/>
                <a:gd name="T6" fmla="*/ 438 w 873"/>
                <a:gd name="T7" fmla="*/ 48 h 687"/>
                <a:gd name="T8" fmla="*/ 311 w 873"/>
                <a:gd name="T9" fmla="*/ 0 h 687"/>
                <a:gd name="T10" fmla="*/ 309 w 873"/>
                <a:gd name="T11" fmla="*/ 30 h 687"/>
                <a:gd name="T12" fmla="*/ 155 w 873"/>
                <a:gd name="T13" fmla="*/ 171 h 687"/>
                <a:gd name="T14" fmla="*/ 0 w 873"/>
                <a:gd name="T15" fmla="*/ 404 h 687"/>
                <a:gd name="T16" fmla="*/ 0 w 873"/>
                <a:gd name="T17" fmla="*/ 556 h 687"/>
                <a:gd name="T18" fmla="*/ 438 w 873"/>
                <a:gd name="T19" fmla="*/ 677 h 687"/>
                <a:gd name="T20" fmla="*/ 873 w 873"/>
                <a:gd name="T21" fmla="*/ 556 h 687"/>
                <a:gd name="T22" fmla="*/ 873 w 873"/>
                <a:gd name="T23" fmla="*/ 404 h 687"/>
                <a:gd name="T24" fmla="*/ 718 w 873"/>
                <a:gd name="T25" fmla="*/ 171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3" h="687">
                  <a:moveTo>
                    <a:pt x="718" y="171"/>
                  </a:moveTo>
                  <a:cubicBezTo>
                    <a:pt x="635" y="171"/>
                    <a:pt x="564" y="108"/>
                    <a:pt x="564" y="30"/>
                  </a:cubicBezTo>
                  <a:cubicBezTo>
                    <a:pt x="564" y="20"/>
                    <a:pt x="563" y="9"/>
                    <a:pt x="561" y="0"/>
                  </a:cubicBezTo>
                  <a:cubicBezTo>
                    <a:pt x="525" y="30"/>
                    <a:pt x="480" y="48"/>
                    <a:pt x="438" y="48"/>
                  </a:cubicBezTo>
                  <a:cubicBezTo>
                    <a:pt x="391" y="48"/>
                    <a:pt x="349" y="30"/>
                    <a:pt x="311" y="0"/>
                  </a:cubicBezTo>
                  <a:cubicBezTo>
                    <a:pt x="311" y="9"/>
                    <a:pt x="309" y="20"/>
                    <a:pt x="309" y="30"/>
                  </a:cubicBezTo>
                  <a:cubicBezTo>
                    <a:pt x="309" y="108"/>
                    <a:pt x="239" y="171"/>
                    <a:pt x="155" y="171"/>
                  </a:cubicBezTo>
                  <a:cubicBezTo>
                    <a:pt x="69" y="171"/>
                    <a:pt x="0" y="275"/>
                    <a:pt x="0" y="404"/>
                  </a:cubicBezTo>
                  <a:cubicBezTo>
                    <a:pt x="0" y="556"/>
                    <a:pt x="0" y="556"/>
                    <a:pt x="0" y="556"/>
                  </a:cubicBezTo>
                  <a:cubicBezTo>
                    <a:pt x="0" y="687"/>
                    <a:pt x="309" y="677"/>
                    <a:pt x="438" y="677"/>
                  </a:cubicBezTo>
                  <a:cubicBezTo>
                    <a:pt x="564" y="677"/>
                    <a:pt x="873" y="687"/>
                    <a:pt x="873" y="556"/>
                  </a:cubicBezTo>
                  <a:cubicBezTo>
                    <a:pt x="873" y="404"/>
                    <a:pt x="873" y="404"/>
                    <a:pt x="873" y="404"/>
                  </a:cubicBezTo>
                  <a:cubicBezTo>
                    <a:pt x="873" y="275"/>
                    <a:pt x="804" y="171"/>
                    <a:pt x="718" y="171"/>
                  </a:cubicBezTo>
                  <a:close/>
                </a:path>
              </a:pathLst>
            </a:custGeom>
            <a:solidFill>
              <a:srgbClr val="4DA3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Freeform 1229"/>
            <p:cNvSpPr/>
            <p:nvPr/>
          </p:nvSpPr>
          <p:spPr bwMode="auto">
            <a:xfrm>
              <a:off x="5287963" y="3416300"/>
              <a:ext cx="1025525" cy="1152525"/>
            </a:xfrm>
            <a:custGeom>
              <a:avLst/>
              <a:gdLst>
                <a:gd name="T0" fmla="*/ 495 w 523"/>
                <a:gd name="T1" fmla="*/ 163 h 587"/>
                <a:gd name="T2" fmla="*/ 484 w 523"/>
                <a:gd name="T3" fmla="*/ 166 h 587"/>
                <a:gd name="T4" fmla="*/ 475 w 523"/>
                <a:gd name="T5" fmla="*/ 128 h 587"/>
                <a:gd name="T6" fmla="*/ 470 w 523"/>
                <a:gd name="T7" fmla="*/ 128 h 587"/>
                <a:gd name="T8" fmla="*/ 228 w 523"/>
                <a:gd name="T9" fmla="*/ 0 h 587"/>
                <a:gd name="T10" fmla="*/ 169 w 523"/>
                <a:gd name="T11" fmla="*/ 46 h 587"/>
                <a:gd name="T12" fmla="*/ 50 w 523"/>
                <a:gd name="T13" fmla="*/ 169 h 587"/>
                <a:gd name="T14" fmla="*/ 30 w 523"/>
                <a:gd name="T15" fmla="*/ 207 h 587"/>
                <a:gd name="T16" fmla="*/ 29 w 523"/>
                <a:gd name="T17" fmla="*/ 166 h 587"/>
                <a:gd name="T18" fmla="*/ 29 w 523"/>
                <a:gd name="T19" fmla="*/ 163 h 587"/>
                <a:gd name="T20" fmla="*/ 0 w 523"/>
                <a:gd name="T21" fmla="*/ 191 h 587"/>
                <a:gd name="T22" fmla="*/ 0 w 523"/>
                <a:gd name="T23" fmla="*/ 330 h 587"/>
                <a:gd name="T24" fmla="*/ 30 w 523"/>
                <a:gd name="T25" fmla="*/ 361 h 587"/>
                <a:gd name="T26" fmla="*/ 40 w 523"/>
                <a:gd name="T27" fmla="*/ 358 h 587"/>
                <a:gd name="T28" fmla="*/ 263 w 523"/>
                <a:gd name="T29" fmla="*/ 587 h 587"/>
                <a:gd name="T30" fmla="*/ 484 w 523"/>
                <a:gd name="T31" fmla="*/ 358 h 587"/>
                <a:gd name="T32" fmla="*/ 495 w 523"/>
                <a:gd name="T33" fmla="*/ 361 h 587"/>
                <a:gd name="T34" fmla="*/ 523 w 523"/>
                <a:gd name="T35" fmla="*/ 330 h 587"/>
                <a:gd name="T36" fmla="*/ 523 w 523"/>
                <a:gd name="T37" fmla="*/ 191 h 587"/>
                <a:gd name="T38" fmla="*/ 495 w 523"/>
                <a:gd name="T39" fmla="*/ 163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3" h="587">
                  <a:moveTo>
                    <a:pt x="495" y="163"/>
                  </a:moveTo>
                  <a:cubicBezTo>
                    <a:pt x="490" y="163"/>
                    <a:pt x="486" y="163"/>
                    <a:pt x="484" y="166"/>
                  </a:cubicBezTo>
                  <a:cubicBezTo>
                    <a:pt x="479" y="152"/>
                    <a:pt x="477" y="140"/>
                    <a:pt x="475" y="128"/>
                  </a:cubicBezTo>
                  <a:cubicBezTo>
                    <a:pt x="470" y="128"/>
                    <a:pt x="470" y="128"/>
                    <a:pt x="470" y="128"/>
                  </a:cubicBezTo>
                  <a:cubicBezTo>
                    <a:pt x="346" y="126"/>
                    <a:pt x="263" y="43"/>
                    <a:pt x="228" y="0"/>
                  </a:cubicBezTo>
                  <a:cubicBezTo>
                    <a:pt x="222" y="17"/>
                    <a:pt x="204" y="33"/>
                    <a:pt x="169" y="46"/>
                  </a:cubicBezTo>
                  <a:cubicBezTo>
                    <a:pt x="106" y="69"/>
                    <a:pt x="53" y="169"/>
                    <a:pt x="50" y="169"/>
                  </a:cubicBezTo>
                  <a:cubicBezTo>
                    <a:pt x="30" y="207"/>
                    <a:pt x="30" y="207"/>
                    <a:pt x="30" y="207"/>
                  </a:cubicBezTo>
                  <a:cubicBezTo>
                    <a:pt x="29" y="166"/>
                    <a:pt x="29" y="166"/>
                    <a:pt x="29" y="166"/>
                  </a:cubicBezTo>
                  <a:cubicBezTo>
                    <a:pt x="29" y="163"/>
                    <a:pt x="29" y="163"/>
                    <a:pt x="29" y="163"/>
                  </a:cubicBezTo>
                  <a:cubicBezTo>
                    <a:pt x="12" y="163"/>
                    <a:pt x="0" y="176"/>
                    <a:pt x="0" y="191"/>
                  </a:cubicBezTo>
                  <a:cubicBezTo>
                    <a:pt x="0" y="330"/>
                    <a:pt x="0" y="330"/>
                    <a:pt x="0" y="330"/>
                  </a:cubicBezTo>
                  <a:cubicBezTo>
                    <a:pt x="0" y="347"/>
                    <a:pt x="12" y="361"/>
                    <a:pt x="30" y="361"/>
                  </a:cubicBezTo>
                  <a:cubicBezTo>
                    <a:pt x="34" y="361"/>
                    <a:pt x="37" y="360"/>
                    <a:pt x="40" y="358"/>
                  </a:cubicBezTo>
                  <a:cubicBezTo>
                    <a:pt x="70" y="491"/>
                    <a:pt x="158" y="587"/>
                    <a:pt x="263" y="587"/>
                  </a:cubicBezTo>
                  <a:cubicBezTo>
                    <a:pt x="366" y="587"/>
                    <a:pt x="454" y="491"/>
                    <a:pt x="484" y="358"/>
                  </a:cubicBezTo>
                  <a:cubicBezTo>
                    <a:pt x="486" y="360"/>
                    <a:pt x="490" y="361"/>
                    <a:pt x="495" y="361"/>
                  </a:cubicBezTo>
                  <a:cubicBezTo>
                    <a:pt x="511" y="361"/>
                    <a:pt x="523" y="347"/>
                    <a:pt x="523" y="330"/>
                  </a:cubicBezTo>
                  <a:cubicBezTo>
                    <a:pt x="523" y="191"/>
                    <a:pt x="523" y="191"/>
                    <a:pt x="523" y="191"/>
                  </a:cubicBezTo>
                  <a:cubicBezTo>
                    <a:pt x="523" y="176"/>
                    <a:pt x="511" y="163"/>
                    <a:pt x="495" y="163"/>
                  </a:cubicBezTo>
                  <a:close/>
                </a:path>
              </a:pathLst>
            </a:custGeom>
            <a:solidFill>
              <a:srgbClr val="4DA3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 name="Freeform 1230"/>
            <p:cNvSpPr/>
            <p:nvPr/>
          </p:nvSpPr>
          <p:spPr bwMode="auto">
            <a:xfrm>
              <a:off x="5345113" y="3267075"/>
              <a:ext cx="882650" cy="447675"/>
            </a:xfrm>
            <a:custGeom>
              <a:avLst/>
              <a:gdLst>
                <a:gd name="T0" fmla="*/ 450 w 450"/>
                <a:gd name="T1" fmla="*/ 179 h 228"/>
                <a:gd name="T2" fmla="*/ 450 w 450"/>
                <a:gd name="T3" fmla="*/ 179 h 228"/>
                <a:gd name="T4" fmla="*/ 400 w 450"/>
                <a:gd name="T5" fmla="*/ 59 h 228"/>
                <a:gd name="T6" fmla="*/ 242 w 450"/>
                <a:gd name="T7" fmla="*/ 0 h 228"/>
                <a:gd name="T8" fmla="*/ 213 w 450"/>
                <a:gd name="T9" fmla="*/ 1 h 228"/>
                <a:gd name="T10" fmla="*/ 56 w 450"/>
                <a:gd name="T11" fmla="*/ 70 h 228"/>
                <a:gd name="T12" fmla="*/ 0 w 450"/>
                <a:gd name="T13" fmla="*/ 226 h 228"/>
                <a:gd name="T14" fmla="*/ 4 w 450"/>
                <a:gd name="T15" fmla="*/ 228 h 228"/>
                <a:gd name="T16" fmla="*/ 24 w 450"/>
                <a:gd name="T17" fmla="*/ 202 h 228"/>
                <a:gd name="T18" fmla="*/ 25 w 450"/>
                <a:gd name="T19" fmla="*/ 194 h 228"/>
                <a:gd name="T20" fmla="*/ 24 w 450"/>
                <a:gd name="T21" fmla="*/ 199 h 228"/>
                <a:gd name="T22" fmla="*/ 131 w 450"/>
                <a:gd name="T23" fmla="*/ 100 h 228"/>
                <a:gd name="T24" fmla="*/ 195 w 450"/>
                <a:gd name="T25" fmla="*/ 46 h 228"/>
                <a:gd name="T26" fmla="*/ 429 w 450"/>
                <a:gd name="T27" fmla="*/ 179 h 228"/>
                <a:gd name="T28" fmla="*/ 437 w 450"/>
                <a:gd name="T29" fmla="*/ 179 h 228"/>
                <a:gd name="T30" fmla="*/ 450 w 450"/>
                <a:gd name="T31" fmla="*/ 17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0" h="228">
                  <a:moveTo>
                    <a:pt x="450" y="179"/>
                  </a:moveTo>
                  <a:cubicBezTo>
                    <a:pt x="450" y="179"/>
                    <a:pt x="450" y="179"/>
                    <a:pt x="450" y="179"/>
                  </a:cubicBezTo>
                  <a:cubicBezTo>
                    <a:pt x="450" y="156"/>
                    <a:pt x="442" y="103"/>
                    <a:pt x="400" y="59"/>
                  </a:cubicBezTo>
                  <a:cubicBezTo>
                    <a:pt x="365" y="22"/>
                    <a:pt x="310" y="0"/>
                    <a:pt x="242" y="0"/>
                  </a:cubicBezTo>
                  <a:cubicBezTo>
                    <a:pt x="231" y="0"/>
                    <a:pt x="222" y="0"/>
                    <a:pt x="213" y="1"/>
                  </a:cubicBezTo>
                  <a:cubicBezTo>
                    <a:pt x="210" y="1"/>
                    <a:pt x="118" y="5"/>
                    <a:pt x="56" y="70"/>
                  </a:cubicBezTo>
                  <a:cubicBezTo>
                    <a:pt x="19" y="108"/>
                    <a:pt x="0" y="162"/>
                    <a:pt x="0" y="226"/>
                  </a:cubicBezTo>
                  <a:cubicBezTo>
                    <a:pt x="1" y="226"/>
                    <a:pt x="4" y="228"/>
                    <a:pt x="4" y="228"/>
                  </a:cubicBezTo>
                  <a:cubicBezTo>
                    <a:pt x="24" y="202"/>
                    <a:pt x="24" y="202"/>
                    <a:pt x="24" y="202"/>
                  </a:cubicBezTo>
                  <a:cubicBezTo>
                    <a:pt x="24" y="199"/>
                    <a:pt x="24" y="194"/>
                    <a:pt x="25" y="194"/>
                  </a:cubicBezTo>
                  <a:cubicBezTo>
                    <a:pt x="24" y="194"/>
                    <a:pt x="24" y="195"/>
                    <a:pt x="24" y="199"/>
                  </a:cubicBezTo>
                  <a:cubicBezTo>
                    <a:pt x="48" y="162"/>
                    <a:pt x="87" y="114"/>
                    <a:pt x="131" y="100"/>
                  </a:cubicBezTo>
                  <a:cubicBezTo>
                    <a:pt x="187" y="81"/>
                    <a:pt x="195" y="48"/>
                    <a:pt x="195" y="46"/>
                  </a:cubicBezTo>
                  <a:cubicBezTo>
                    <a:pt x="197" y="49"/>
                    <a:pt x="287" y="168"/>
                    <a:pt x="429" y="179"/>
                  </a:cubicBezTo>
                  <a:cubicBezTo>
                    <a:pt x="437" y="179"/>
                    <a:pt x="437" y="179"/>
                    <a:pt x="437" y="179"/>
                  </a:cubicBezTo>
                  <a:cubicBezTo>
                    <a:pt x="441" y="179"/>
                    <a:pt x="446" y="179"/>
                    <a:pt x="450" y="179"/>
                  </a:cubicBezTo>
                  <a:close/>
                </a:path>
              </a:pathLst>
            </a:custGeom>
            <a:solidFill>
              <a:srgbClr val="4DA3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9" name="Freeform 1231"/>
            <p:cNvSpPr/>
            <p:nvPr/>
          </p:nvSpPr>
          <p:spPr bwMode="auto">
            <a:xfrm>
              <a:off x="6303963" y="4408488"/>
              <a:ext cx="1327150" cy="1120775"/>
            </a:xfrm>
            <a:custGeom>
              <a:avLst/>
              <a:gdLst>
                <a:gd name="T0" fmla="*/ 547 w 676"/>
                <a:gd name="T1" fmla="*/ 142 h 571"/>
                <a:gd name="T2" fmla="*/ 420 w 676"/>
                <a:gd name="T3" fmla="*/ 25 h 571"/>
                <a:gd name="T4" fmla="*/ 417 w 676"/>
                <a:gd name="T5" fmla="*/ 0 h 571"/>
                <a:gd name="T6" fmla="*/ 312 w 676"/>
                <a:gd name="T7" fmla="*/ 37 h 571"/>
                <a:gd name="T8" fmla="*/ 208 w 676"/>
                <a:gd name="T9" fmla="*/ 0 h 571"/>
                <a:gd name="T10" fmla="*/ 207 w 676"/>
                <a:gd name="T11" fmla="*/ 25 h 571"/>
                <a:gd name="T12" fmla="*/ 78 w 676"/>
                <a:gd name="T13" fmla="*/ 142 h 571"/>
                <a:gd name="T14" fmla="*/ 0 w 676"/>
                <a:gd name="T15" fmla="*/ 179 h 571"/>
                <a:gd name="T16" fmla="*/ 25 w 676"/>
                <a:gd name="T17" fmla="*/ 182 h 571"/>
                <a:gd name="T18" fmla="*/ 177 w 676"/>
                <a:gd name="T19" fmla="*/ 272 h 571"/>
                <a:gd name="T20" fmla="*/ 234 w 676"/>
                <a:gd name="T21" fmla="*/ 469 h 571"/>
                <a:gd name="T22" fmla="*/ 234 w 676"/>
                <a:gd name="T23" fmla="*/ 565 h 571"/>
                <a:gd name="T24" fmla="*/ 312 w 676"/>
                <a:gd name="T25" fmla="*/ 565 h 571"/>
                <a:gd name="T26" fmla="*/ 676 w 676"/>
                <a:gd name="T27" fmla="*/ 466 h 571"/>
                <a:gd name="T28" fmla="*/ 676 w 676"/>
                <a:gd name="T29" fmla="*/ 336 h 571"/>
                <a:gd name="T30" fmla="*/ 547 w 676"/>
                <a:gd name="T31" fmla="*/ 142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6" h="571">
                  <a:moveTo>
                    <a:pt x="547" y="142"/>
                  </a:moveTo>
                  <a:cubicBezTo>
                    <a:pt x="477" y="142"/>
                    <a:pt x="420" y="91"/>
                    <a:pt x="420" y="25"/>
                  </a:cubicBezTo>
                  <a:cubicBezTo>
                    <a:pt x="420" y="16"/>
                    <a:pt x="418" y="8"/>
                    <a:pt x="417" y="0"/>
                  </a:cubicBezTo>
                  <a:cubicBezTo>
                    <a:pt x="385" y="25"/>
                    <a:pt x="349" y="37"/>
                    <a:pt x="312" y="37"/>
                  </a:cubicBezTo>
                  <a:cubicBezTo>
                    <a:pt x="275" y="37"/>
                    <a:pt x="240" y="25"/>
                    <a:pt x="208" y="0"/>
                  </a:cubicBezTo>
                  <a:cubicBezTo>
                    <a:pt x="207" y="8"/>
                    <a:pt x="207" y="16"/>
                    <a:pt x="207" y="25"/>
                  </a:cubicBezTo>
                  <a:cubicBezTo>
                    <a:pt x="207" y="91"/>
                    <a:pt x="148" y="142"/>
                    <a:pt x="78" y="142"/>
                  </a:cubicBezTo>
                  <a:cubicBezTo>
                    <a:pt x="50" y="142"/>
                    <a:pt x="23" y="157"/>
                    <a:pt x="0" y="179"/>
                  </a:cubicBezTo>
                  <a:cubicBezTo>
                    <a:pt x="10" y="180"/>
                    <a:pt x="17" y="182"/>
                    <a:pt x="25" y="182"/>
                  </a:cubicBezTo>
                  <a:cubicBezTo>
                    <a:pt x="82" y="182"/>
                    <a:pt x="138" y="213"/>
                    <a:pt x="177" y="272"/>
                  </a:cubicBezTo>
                  <a:cubicBezTo>
                    <a:pt x="213" y="324"/>
                    <a:pt x="234" y="394"/>
                    <a:pt x="234" y="469"/>
                  </a:cubicBezTo>
                  <a:cubicBezTo>
                    <a:pt x="234" y="565"/>
                    <a:pt x="234" y="565"/>
                    <a:pt x="234" y="565"/>
                  </a:cubicBezTo>
                  <a:cubicBezTo>
                    <a:pt x="264" y="565"/>
                    <a:pt x="292" y="565"/>
                    <a:pt x="312" y="565"/>
                  </a:cubicBezTo>
                  <a:cubicBezTo>
                    <a:pt x="420" y="565"/>
                    <a:pt x="676" y="571"/>
                    <a:pt x="676" y="466"/>
                  </a:cubicBezTo>
                  <a:cubicBezTo>
                    <a:pt x="676" y="336"/>
                    <a:pt x="676" y="336"/>
                    <a:pt x="676" y="336"/>
                  </a:cubicBezTo>
                  <a:cubicBezTo>
                    <a:pt x="676" y="230"/>
                    <a:pt x="617" y="142"/>
                    <a:pt x="547" y="142"/>
                  </a:cubicBezTo>
                  <a:close/>
                </a:path>
              </a:pathLst>
            </a:custGeom>
            <a:solidFill>
              <a:srgbClr val="4DA3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 name="Freeform 1232"/>
            <p:cNvSpPr/>
            <p:nvPr/>
          </p:nvSpPr>
          <p:spPr bwMode="auto">
            <a:xfrm>
              <a:off x="6488113" y="3473450"/>
              <a:ext cx="855663" cy="965200"/>
            </a:xfrm>
            <a:custGeom>
              <a:avLst/>
              <a:gdLst>
                <a:gd name="T0" fmla="*/ 25 w 436"/>
                <a:gd name="T1" fmla="*/ 301 h 492"/>
                <a:gd name="T2" fmla="*/ 34 w 436"/>
                <a:gd name="T3" fmla="*/ 299 h 492"/>
                <a:gd name="T4" fmla="*/ 218 w 436"/>
                <a:gd name="T5" fmla="*/ 492 h 492"/>
                <a:gd name="T6" fmla="*/ 404 w 436"/>
                <a:gd name="T7" fmla="*/ 299 h 492"/>
                <a:gd name="T8" fmla="*/ 414 w 436"/>
                <a:gd name="T9" fmla="*/ 301 h 492"/>
                <a:gd name="T10" fmla="*/ 436 w 436"/>
                <a:gd name="T11" fmla="*/ 277 h 492"/>
                <a:gd name="T12" fmla="*/ 436 w 436"/>
                <a:gd name="T13" fmla="*/ 160 h 492"/>
                <a:gd name="T14" fmla="*/ 414 w 436"/>
                <a:gd name="T15" fmla="*/ 137 h 492"/>
                <a:gd name="T16" fmla="*/ 404 w 436"/>
                <a:gd name="T17" fmla="*/ 138 h 492"/>
                <a:gd name="T18" fmla="*/ 397 w 436"/>
                <a:gd name="T19" fmla="*/ 107 h 492"/>
                <a:gd name="T20" fmla="*/ 393 w 436"/>
                <a:gd name="T21" fmla="*/ 107 h 492"/>
                <a:gd name="T22" fmla="*/ 190 w 436"/>
                <a:gd name="T23" fmla="*/ 0 h 492"/>
                <a:gd name="T24" fmla="*/ 140 w 436"/>
                <a:gd name="T25" fmla="*/ 40 h 492"/>
                <a:gd name="T26" fmla="*/ 42 w 436"/>
                <a:gd name="T27" fmla="*/ 140 h 492"/>
                <a:gd name="T28" fmla="*/ 25 w 436"/>
                <a:gd name="T29" fmla="*/ 173 h 492"/>
                <a:gd name="T30" fmla="*/ 24 w 436"/>
                <a:gd name="T31" fmla="*/ 138 h 492"/>
                <a:gd name="T32" fmla="*/ 24 w 436"/>
                <a:gd name="T33" fmla="*/ 137 h 492"/>
                <a:gd name="T34" fmla="*/ 0 w 436"/>
                <a:gd name="T35" fmla="*/ 160 h 492"/>
                <a:gd name="T36" fmla="*/ 0 w 436"/>
                <a:gd name="T37" fmla="*/ 277 h 492"/>
                <a:gd name="T38" fmla="*/ 25 w 436"/>
                <a:gd name="T39" fmla="*/ 301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6" h="492">
                  <a:moveTo>
                    <a:pt x="25" y="301"/>
                  </a:moveTo>
                  <a:cubicBezTo>
                    <a:pt x="27" y="301"/>
                    <a:pt x="32" y="300"/>
                    <a:pt x="34" y="299"/>
                  </a:cubicBezTo>
                  <a:cubicBezTo>
                    <a:pt x="57" y="411"/>
                    <a:pt x="132" y="492"/>
                    <a:pt x="218" y="492"/>
                  </a:cubicBezTo>
                  <a:cubicBezTo>
                    <a:pt x="307" y="492"/>
                    <a:pt x="378" y="411"/>
                    <a:pt x="404" y="299"/>
                  </a:cubicBezTo>
                  <a:cubicBezTo>
                    <a:pt x="405" y="300"/>
                    <a:pt x="409" y="301"/>
                    <a:pt x="414" y="301"/>
                  </a:cubicBezTo>
                  <a:cubicBezTo>
                    <a:pt x="426" y="301"/>
                    <a:pt x="436" y="290"/>
                    <a:pt x="436" y="277"/>
                  </a:cubicBezTo>
                  <a:cubicBezTo>
                    <a:pt x="436" y="160"/>
                    <a:pt x="436" y="160"/>
                    <a:pt x="436" y="160"/>
                  </a:cubicBezTo>
                  <a:cubicBezTo>
                    <a:pt x="436" y="147"/>
                    <a:pt x="426" y="137"/>
                    <a:pt x="414" y="137"/>
                  </a:cubicBezTo>
                  <a:cubicBezTo>
                    <a:pt x="409" y="137"/>
                    <a:pt x="405" y="137"/>
                    <a:pt x="404" y="138"/>
                  </a:cubicBezTo>
                  <a:cubicBezTo>
                    <a:pt x="400" y="127"/>
                    <a:pt x="399" y="116"/>
                    <a:pt x="397" y="107"/>
                  </a:cubicBezTo>
                  <a:cubicBezTo>
                    <a:pt x="393" y="107"/>
                    <a:pt x="393" y="107"/>
                    <a:pt x="393" y="107"/>
                  </a:cubicBezTo>
                  <a:cubicBezTo>
                    <a:pt x="288" y="106"/>
                    <a:pt x="218" y="35"/>
                    <a:pt x="190" y="0"/>
                  </a:cubicBezTo>
                  <a:cubicBezTo>
                    <a:pt x="183" y="14"/>
                    <a:pt x="170" y="27"/>
                    <a:pt x="140" y="40"/>
                  </a:cubicBezTo>
                  <a:cubicBezTo>
                    <a:pt x="89" y="57"/>
                    <a:pt x="42" y="140"/>
                    <a:pt x="42" y="140"/>
                  </a:cubicBezTo>
                  <a:cubicBezTo>
                    <a:pt x="25" y="173"/>
                    <a:pt x="25" y="173"/>
                    <a:pt x="25" y="173"/>
                  </a:cubicBezTo>
                  <a:cubicBezTo>
                    <a:pt x="24" y="138"/>
                    <a:pt x="24" y="138"/>
                    <a:pt x="24" y="138"/>
                  </a:cubicBezTo>
                  <a:cubicBezTo>
                    <a:pt x="24" y="137"/>
                    <a:pt x="24" y="137"/>
                    <a:pt x="24" y="137"/>
                  </a:cubicBezTo>
                  <a:cubicBezTo>
                    <a:pt x="10" y="137"/>
                    <a:pt x="0" y="147"/>
                    <a:pt x="0" y="160"/>
                  </a:cubicBezTo>
                  <a:cubicBezTo>
                    <a:pt x="0" y="277"/>
                    <a:pt x="0" y="277"/>
                    <a:pt x="0" y="277"/>
                  </a:cubicBezTo>
                  <a:cubicBezTo>
                    <a:pt x="0" y="290"/>
                    <a:pt x="11" y="301"/>
                    <a:pt x="25" y="301"/>
                  </a:cubicBezTo>
                  <a:close/>
                </a:path>
              </a:pathLst>
            </a:custGeom>
            <a:solidFill>
              <a:srgbClr val="4DA3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8" name="Freeform 1233"/>
            <p:cNvSpPr/>
            <p:nvPr/>
          </p:nvSpPr>
          <p:spPr bwMode="auto">
            <a:xfrm>
              <a:off x="6535738" y="3349625"/>
              <a:ext cx="738188" cy="377825"/>
            </a:xfrm>
            <a:custGeom>
              <a:avLst/>
              <a:gdLst>
                <a:gd name="T0" fmla="*/ 18 w 376"/>
                <a:gd name="T1" fmla="*/ 168 h 192"/>
                <a:gd name="T2" fmla="*/ 20 w 376"/>
                <a:gd name="T3" fmla="*/ 162 h 192"/>
                <a:gd name="T4" fmla="*/ 20 w 376"/>
                <a:gd name="T5" fmla="*/ 163 h 192"/>
                <a:gd name="T6" fmla="*/ 109 w 376"/>
                <a:gd name="T7" fmla="*/ 84 h 192"/>
                <a:gd name="T8" fmla="*/ 164 w 376"/>
                <a:gd name="T9" fmla="*/ 40 h 192"/>
                <a:gd name="T10" fmla="*/ 359 w 376"/>
                <a:gd name="T11" fmla="*/ 150 h 192"/>
                <a:gd name="T12" fmla="*/ 364 w 376"/>
                <a:gd name="T13" fmla="*/ 150 h 192"/>
                <a:gd name="T14" fmla="*/ 364 w 376"/>
                <a:gd name="T15" fmla="*/ 152 h 192"/>
                <a:gd name="T16" fmla="*/ 376 w 376"/>
                <a:gd name="T17" fmla="*/ 152 h 192"/>
                <a:gd name="T18" fmla="*/ 376 w 376"/>
                <a:gd name="T19" fmla="*/ 150 h 192"/>
                <a:gd name="T20" fmla="*/ 335 w 376"/>
                <a:gd name="T21" fmla="*/ 49 h 192"/>
                <a:gd name="T22" fmla="*/ 202 w 376"/>
                <a:gd name="T23" fmla="*/ 0 h 192"/>
                <a:gd name="T24" fmla="*/ 179 w 376"/>
                <a:gd name="T25" fmla="*/ 0 h 192"/>
                <a:gd name="T26" fmla="*/ 47 w 376"/>
                <a:gd name="T27" fmla="*/ 58 h 192"/>
                <a:gd name="T28" fmla="*/ 0 w 376"/>
                <a:gd name="T29" fmla="*/ 189 h 192"/>
                <a:gd name="T30" fmla="*/ 3 w 376"/>
                <a:gd name="T31" fmla="*/ 192 h 192"/>
                <a:gd name="T32" fmla="*/ 18 w 376"/>
                <a:gd name="T33" fmla="*/ 16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6" h="192">
                  <a:moveTo>
                    <a:pt x="18" y="168"/>
                  </a:moveTo>
                  <a:cubicBezTo>
                    <a:pt x="20" y="163"/>
                    <a:pt x="20" y="163"/>
                    <a:pt x="20" y="162"/>
                  </a:cubicBezTo>
                  <a:cubicBezTo>
                    <a:pt x="20" y="163"/>
                    <a:pt x="20" y="163"/>
                    <a:pt x="20" y="163"/>
                  </a:cubicBezTo>
                  <a:cubicBezTo>
                    <a:pt x="39" y="136"/>
                    <a:pt x="74" y="96"/>
                    <a:pt x="109" y="84"/>
                  </a:cubicBezTo>
                  <a:cubicBezTo>
                    <a:pt x="156" y="67"/>
                    <a:pt x="164" y="40"/>
                    <a:pt x="164" y="40"/>
                  </a:cubicBezTo>
                  <a:cubicBezTo>
                    <a:pt x="164" y="40"/>
                    <a:pt x="241" y="141"/>
                    <a:pt x="359" y="150"/>
                  </a:cubicBezTo>
                  <a:cubicBezTo>
                    <a:pt x="364" y="150"/>
                    <a:pt x="364" y="150"/>
                    <a:pt x="364" y="150"/>
                  </a:cubicBezTo>
                  <a:cubicBezTo>
                    <a:pt x="364" y="152"/>
                    <a:pt x="364" y="152"/>
                    <a:pt x="364" y="152"/>
                  </a:cubicBezTo>
                  <a:cubicBezTo>
                    <a:pt x="370" y="152"/>
                    <a:pt x="373" y="152"/>
                    <a:pt x="376" y="152"/>
                  </a:cubicBezTo>
                  <a:cubicBezTo>
                    <a:pt x="376" y="152"/>
                    <a:pt x="376" y="152"/>
                    <a:pt x="376" y="150"/>
                  </a:cubicBezTo>
                  <a:cubicBezTo>
                    <a:pt x="376" y="130"/>
                    <a:pt x="370" y="84"/>
                    <a:pt x="335" y="49"/>
                  </a:cubicBezTo>
                  <a:cubicBezTo>
                    <a:pt x="304" y="16"/>
                    <a:pt x="260" y="0"/>
                    <a:pt x="202" y="0"/>
                  </a:cubicBezTo>
                  <a:cubicBezTo>
                    <a:pt x="194" y="0"/>
                    <a:pt x="187" y="0"/>
                    <a:pt x="179" y="0"/>
                  </a:cubicBezTo>
                  <a:cubicBezTo>
                    <a:pt x="175" y="0"/>
                    <a:pt x="99" y="1"/>
                    <a:pt x="47" y="58"/>
                  </a:cubicBezTo>
                  <a:cubicBezTo>
                    <a:pt x="14" y="88"/>
                    <a:pt x="0" y="134"/>
                    <a:pt x="0" y="189"/>
                  </a:cubicBezTo>
                  <a:cubicBezTo>
                    <a:pt x="1" y="189"/>
                    <a:pt x="2" y="190"/>
                    <a:pt x="3" y="192"/>
                  </a:cubicBezTo>
                  <a:lnTo>
                    <a:pt x="18" y="168"/>
                  </a:lnTo>
                  <a:close/>
                </a:path>
              </a:pathLst>
            </a:custGeom>
            <a:solidFill>
              <a:srgbClr val="4DA3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9" name="Freeform 1234"/>
            <p:cNvSpPr/>
            <p:nvPr/>
          </p:nvSpPr>
          <p:spPr bwMode="auto">
            <a:xfrm>
              <a:off x="4202113" y="4475163"/>
              <a:ext cx="1087438" cy="925513"/>
            </a:xfrm>
            <a:custGeom>
              <a:avLst/>
              <a:gdLst>
                <a:gd name="T0" fmla="*/ 381 w 554"/>
                <a:gd name="T1" fmla="*/ 238 h 472"/>
                <a:gd name="T2" fmla="*/ 533 w 554"/>
                <a:gd name="T3" fmla="*/ 148 h 472"/>
                <a:gd name="T4" fmla="*/ 554 w 554"/>
                <a:gd name="T5" fmla="*/ 145 h 472"/>
                <a:gd name="T6" fmla="*/ 494 w 554"/>
                <a:gd name="T7" fmla="*/ 119 h 472"/>
                <a:gd name="T8" fmla="*/ 388 w 554"/>
                <a:gd name="T9" fmla="*/ 22 h 472"/>
                <a:gd name="T10" fmla="*/ 384 w 554"/>
                <a:gd name="T11" fmla="*/ 0 h 472"/>
                <a:gd name="T12" fmla="*/ 301 w 554"/>
                <a:gd name="T13" fmla="*/ 32 h 472"/>
                <a:gd name="T14" fmla="*/ 213 w 554"/>
                <a:gd name="T15" fmla="*/ 0 h 472"/>
                <a:gd name="T16" fmla="*/ 211 w 554"/>
                <a:gd name="T17" fmla="*/ 22 h 472"/>
                <a:gd name="T18" fmla="*/ 106 w 554"/>
                <a:gd name="T19" fmla="*/ 119 h 472"/>
                <a:gd name="T20" fmla="*/ 0 w 554"/>
                <a:gd name="T21" fmla="*/ 277 h 472"/>
                <a:gd name="T22" fmla="*/ 0 w 554"/>
                <a:gd name="T23" fmla="*/ 384 h 472"/>
                <a:gd name="T24" fmla="*/ 301 w 554"/>
                <a:gd name="T25" fmla="*/ 468 h 472"/>
                <a:gd name="T26" fmla="*/ 324 w 554"/>
                <a:gd name="T27" fmla="*/ 468 h 472"/>
                <a:gd name="T28" fmla="*/ 324 w 554"/>
                <a:gd name="T29" fmla="*/ 435 h 472"/>
                <a:gd name="T30" fmla="*/ 381 w 554"/>
                <a:gd name="T31" fmla="*/ 238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4" h="472">
                  <a:moveTo>
                    <a:pt x="381" y="238"/>
                  </a:moveTo>
                  <a:cubicBezTo>
                    <a:pt x="421" y="179"/>
                    <a:pt x="474" y="148"/>
                    <a:pt x="533" y="148"/>
                  </a:cubicBezTo>
                  <a:cubicBezTo>
                    <a:pt x="540" y="148"/>
                    <a:pt x="546" y="148"/>
                    <a:pt x="554" y="145"/>
                  </a:cubicBezTo>
                  <a:cubicBezTo>
                    <a:pt x="538" y="128"/>
                    <a:pt x="517" y="119"/>
                    <a:pt x="494" y="119"/>
                  </a:cubicBezTo>
                  <a:cubicBezTo>
                    <a:pt x="436" y="119"/>
                    <a:pt x="388" y="73"/>
                    <a:pt x="388" y="22"/>
                  </a:cubicBezTo>
                  <a:cubicBezTo>
                    <a:pt x="388" y="15"/>
                    <a:pt x="388" y="7"/>
                    <a:pt x="384" y="0"/>
                  </a:cubicBezTo>
                  <a:cubicBezTo>
                    <a:pt x="359" y="20"/>
                    <a:pt x="332" y="32"/>
                    <a:pt x="301" y="32"/>
                  </a:cubicBezTo>
                  <a:cubicBezTo>
                    <a:pt x="269" y="32"/>
                    <a:pt x="241" y="20"/>
                    <a:pt x="213" y="0"/>
                  </a:cubicBezTo>
                  <a:cubicBezTo>
                    <a:pt x="212" y="7"/>
                    <a:pt x="211" y="15"/>
                    <a:pt x="211" y="22"/>
                  </a:cubicBezTo>
                  <a:cubicBezTo>
                    <a:pt x="211" y="73"/>
                    <a:pt x="164" y="119"/>
                    <a:pt x="106" y="119"/>
                  </a:cubicBezTo>
                  <a:cubicBezTo>
                    <a:pt x="47" y="119"/>
                    <a:pt x="0" y="189"/>
                    <a:pt x="0" y="277"/>
                  </a:cubicBezTo>
                  <a:cubicBezTo>
                    <a:pt x="0" y="384"/>
                    <a:pt x="0" y="384"/>
                    <a:pt x="0" y="384"/>
                  </a:cubicBezTo>
                  <a:cubicBezTo>
                    <a:pt x="0" y="472"/>
                    <a:pt x="211" y="468"/>
                    <a:pt x="301" y="468"/>
                  </a:cubicBezTo>
                  <a:cubicBezTo>
                    <a:pt x="308" y="468"/>
                    <a:pt x="315" y="468"/>
                    <a:pt x="324" y="468"/>
                  </a:cubicBezTo>
                  <a:cubicBezTo>
                    <a:pt x="324" y="435"/>
                    <a:pt x="324" y="435"/>
                    <a:pt x="324" y="435"/>
                  </a:cubicBezTo>
                  <a:cubicBezTo>
                    <a:pt x="324" y="360"/>
                    <a:pt x="345" y="290"/>
                    <a:pt x="381" y="238"/>
                  </a:cubicBezTo>
                  <a:close/>
                </a:path>
              </a:pathLst>
            </a:custGeom>
            <a:solidFill>
              <a:srgbClr val="4DA3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0" name="Freeform 1235"/>
            <p:cNvSpPr/>
            <p:nvPr/>
          </p:nvSpPr>
          <p:spPr bwMode="auto">
            <a:xfrm>
              <a:off x="4437063" y="3706813"/>
              <a:ext cx="709613" cy="795338"/>
            </a:xfrm>
            <a:custGeom>
              <a:avLst/>
              <a:gdLst>
                <a:gd name="T0" fmla="*/ 19 w 361"/>
                <a:gd name="T1" fmla="*/ 245 h 405"/>
                <a:gd name="T2" fmla="*/ 26 w 361"/>
                <a:gd name="T3" fmla="*/ 245 h 405"/>
                <a:gd name="T4" fmla="*/ 181 w 361"/>
                <a:gd name="T5" fmla="*/ 405 h 405"/>
                <a:gd name="T6" fmla="*/ 333 w 361"/>
                <a:gd name="T7" fmla="*/ 245 h 405"/>
                <a:gd name="T8" fmla="*/ 341 w 361"/>
                <a:gd name="T9" fmla="*/ 245 h 405"/>
                <a:gd name="T10" fmla="*/ 361 w 361"/>
                <a:gd name="T11" fmla="*/ 228 h 405"/>
                <a:gd name="T12" fmla="*/ 361 w 361"/>
                <a:gd name="T13" fmla="*/ 130 h 405"/>
                <a:gd name="T14" fmla="*/ 341 w 361"/>
                <a:gd name="T15" fmla="*/ 110 h 405"/>
                <a:gd name="T16" fmla="*/ 333 w 361"/>
                <a:gd name="T17" fmla="*/ 111 h 405"/>
                <a:gd name="T18" fmla="*/ 326 w 361"/>
                <a:gd name="T19" fmla="*/ 87 h 405"/>
                <a:gd name="T20" fmla="*/ 321 w 361"/>
                <a:gd name="T21" fmla="*/ 87 h 405"/>
                <a:gd name="T22" fmla="*/ 158 w 361"/>
                <a:gd name="T23" fmla="*/ 0 h 405"/>
                <a:gd name="T24" fmla="*/ 114 w 361"/>
                <a:gd name="T25" fmla="*/ 30 h 405"/>
                <a:gd name="T26" fmla="*/ 34 w 361"/>
                <a:gd name="T27" fmla="*/ 115 h 405"/>
                <a:gd name="T28" fmla="*/ 20 w 361"/>
                <a:gd name="T29" fmla="*/ 142 h 405"/>
                <a:gd name="T30" fmla="*/ 19 w 361"/>
                <a:gd name="T31" fmla="*/ 114 h 405"/>
                <a:gd name="T32" fmla="*/ 19 w 361"/>
                <a:gd name="T33" fmla="*/ 110 h 405"/>
                <a:gd name="T34" fmla="*/ 0 w 361"/>
                <a:gd name="T35" fmla="*/ 130 h 405"/>
                <a:gd name="T36" fmla="*/ 0 w 361"/>
                <a:gd name="T37" fmla="*/ 228 h 405"/>
                <a:gd name="T38" fmla="*/ 19 w 361"/>
                <a:gd name="T39" fmla="*/ 24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1" h="405">
                  <a:moveTo>
                    <a:pt x="19" y="245"/>
                  </a:moveTo>
                  <a:cubicBezTo>
                    <a:pt x="21" y="245"/>
                    <a:pt x="25" y="245"/>
                    <a:pt x="26" y="245"/>
                  </a:cubicBezTo>
                  <a:cubicBezTo>
                    <a:pt x="46" y="335"/>
                    <a:pt x="108" y="405"/>
                    <a:pt x="181" y="405"/>
                  </a:cubicBezTo>
                  <a:cubicBezTo>
                    <a:pt x="252" y="405"/>
                    <a:pt x="313" y="335"/>
                    <a:pt x="333" y="245"/>
                  </a:cubicBezTo>
                  <a:cubicBezTo>
                    <a:pt x="335" y="245"/>
                    <a:pt x="337" y="245"/>
                    <a:pt x="341" y="245"/>
                  </a:cubicBezTo>
                  <a:cubicBezTo>
                    <a:pt x="352" y="245"/>
                    <a:pt x="361" y="238"/>
                    <a:pt x="361" y="228"/>
                  </a:cubicBezTo>
                  <a:cubicBezTo>
                    <a:pt x="361" y="130"/>
                    <a:pt x="361" y="130"/>
                    <a:pt x="361" y="130"/>
                  </a:cubicBezTo>
                  <a:cubicBezTo>
                    <a:pt x="361" y="119"/>
                    <a:pt x="352" y="110"/>
                    <a:pt x="341" y="110"/>
                  </a:cubicBezTo>
                  <a:cubicBezTo>
                    <a:pt x="337" y="110"/>
                    <a:pt x="335" y="110"/>
                    <a:pt x="333" y="111"/>
                  </a:cubicBezTo>
                  <a:cubicBezTo>
                    <a:pt x="331" y="101"/>
                    <a:pt x="327" y="94"/>
                    <a:pt x="326" y="87"/>
                  </a:cubicBezTo>
                  <a:cubicBezTo>
                    <a:pt x="321" y="87"/>
                    <a:pt x="321" y="87"/>
                    <a:pt x="321" y="87"/>
                  </a:cubicBezTo>
                  <a:cubicBezTo>
                    <a:pt x="238" y="83"/>
                    <a:pt x="180" y="27"/>
                    <a:pt x="158" y="0"/>
                  </a:cubicBezTo>
                  <a:cubicBezTo>
                    <a:pt x="150" y="10"/>
                    <a:pt x="139" y="21"/>
                    <a:pt x="114" y="30"/>
                  </a:cubicBezTo>
                  <a:cubicBezTo>
                    <a:pt x="72" y="46"/>
                    <a:pt x="34" y="115"/>
                    <a:pt x="34" y="115"/>
                  </a:cubicBezTo>
                  <a:cubicBezTo>
                    <a:pt x="20" y="142"/>
                    <a:pt x="20" y="142"/>
                    <a:pt x="20" y="142"/>
                  </a:cubicBezTo>
                  <a:cubicBezTo>
                    <a:pt x="19" y="114"/>
                    <a:pt x="19" y="114"/>
                    <a:pt x="19" y="114"/>
                  </a:cubicBezTo>
                  <a:cubicBezTo>
                    <a:pt x="19" y="110"/>
                    <a:pt x="19" y="110"/>
                    <a:pt x="19" y="110"/>
                  </a:cubicBezTo>
                  <a:cubicBezTo>
                    <a:pt x="9" y="110"/>
                    <a:pt x="0" y="119"/>
                    <a:pt x="0" y="130"/>
                  </a:cubicBezTo>
                  <a:cubicBezTo>
                    <a:pt x="0" y="228"/>
                    <a:pt x="0" y="228"/>
                    <a:pt x="0" y="228"/>
                  </a:cubicBezTo>
                  <a:cubicBezTo>
                    <a:pt x="0" y="238"/>
                    <a:pt x="9" y="245"/>
                    <a:pt x="19" y="245"/>
                  </a:cubicBezTo>
                  <a:close/>
                </a:path>
              </a:pathLst>
            </a:custGeom>
            <a:solidFill>
              <a:srgbClr val="4DA3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1" name="Freeform 1236"/>
            <p:cNvSpPr/>
            <p:nvPr/>
          </p:nvSpPr>
          <p:spPr bwMode="auto">
            <a:xfrm>
              <a:off x="4475163" y="3597275"/>
              <a:ext cx="614363" cy="315913"/>
            </a:xfrm>
            <a:custGeom>
              <a:avLst/>
              <a:gdLst>
                <a:gd name="T0" fmla="*/ 15 w 313"/>
                <a:gd name="T1" fmla="*/ 139 h 161"/>
                <a:gd name="T2" fmla="*/ 19 w 313"/>
                <a:gd name="T3" fmla="*/ 134 h 161"/>
                <a:gd name="T4" fmla="*/ 16 w 313"/>
                <a:gd name="T5" fmla="*/ 139 h 161"/>
                <a:gd name="T6" fmla="*/ 90 w 313"/>
                <a:gd name="T7" fmla="*/ 71 h 161"/>
                <a:gd name="T8" fmla="*/ 136 w 313"/>
                <a:gd name="T9" fmla="*/ 34 h 161"/>
                <a:gd name="T10" fmla="*/ 296 w 313"/>
                <a:gd name="T11" fmla="*/ 125 h 161"/>
                <a:gd name="T12" fmla="*/ 301 w 313"/>
                <a:gd name="T13" fmla="*/ 125 h 161"/>
                <a:gd name="T14" fmla="*/ 301 w 313"/>
                <a:gd name="T15" fmla="*/ 126 h 161"/>
                <a:gd name="T16" fmla="*/ 313 w 313"/>
                <a:gd name="T17" fmla="*/ 126 h 161"/>
                <a:gd name="T18" fmla="*/ 313 w 313"/>
                <a:gd name="T19" fmla="*/ 125 h 161"/>
                <a:gd name="T20" fmla="*/ 277 w 313"/>
                <a:gd name="T21" fmla="*/ 43 h 161"/>
                <a:gd name="T22" fmla="*/ 167 w 313"/>
                <a:gd name="T23" fmla="*/ 0 h 161"/>
                <a:gd name="T24" fmla="*/ 147 w 313"/>
                <a:gd name="T25" fmla="*/ 3 h 161"/>
                <a:gd name="T26" fmla="*/ 40 w 313"/>
                <a:gd name="T27" fmla="*/ 50 h 161"/>
                <a:gd name="T28" fmla="*/ 0 w 313"/>
                <a:gd name="T29" fmla="*/ 157 h 161"/>
                <a:gd name="T30" fmla="*/ 4 w 313"/>
                <a:gd name="T31" fmla="*/ 161 h 161"/>
                <a:gd name="T32" fmla="*/ 15 w 313"/>
                <a:gd name="T33" fmla="*/ 1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3" h="161">
                  <a:moveTo>
                    <a:pt x="15" y="139"/>
                  </a:moveTo>
                  <a:cubicBezTo>
                    <a:pt x="15" y="139"/>
                    <a:pt x="16" y="136"/>
                    <a:pt x="19" y="134"/>
                  </a:cubicBezTo>
                  <a:cubicBezTo>
                    <a:pt x="16" y="139"/>
                    <a:pt x="16" y="139"/>
                    <a:pt x="16" y="139"/>
                  </a:cubicBezTo>
                  <a:cubicBezTo>
                    <a:pt x="33" y="113"/>
                    <a:pt x="61" y="82"/>
                    <a:pt x="90" y="71"/>
                  </a:cubicBezTo>
                  <a:cubicBezTo>
                    <a:pt x="129" y="57"/>
                    <a:pt x="136" y="36"/>
                    <a:pt x="136" y="34"/>
                  </a:cubicBezTo>
                  <a:cubicBezTo>
                    <a:pt x="136" y="36"/>
                    <a:pt x="199" y="119"/>
                    <a:pt x="296" y="125"/>
                  </a:cubicBezTo>
                  <a:cubicBezTo>
                    <a:pt x="301" y="125"/>
                    <a:pt x="301" y="125"/>
                    <a:pt x="301" y="125"/>
                  </a:cubicBezTo>
                  <a:cubicBezTo>
                    <a:pt x="301" y="126"/>
                    <a:pt x="301" y="126"/>
                    <a:pt x="301" y="126"/>
                  </a:cubicBezTo>
                  <a:cubicBezTo>
                    <a:pt x="305" y="126"/>
                    <a:pt x="308" y="126"/>
                    <a:pt x="313" y="126"/>
                  </a:cubicBezTo>
                  <a:cubicBezTo>
                    <a:pt x="313" y="125"/>
                    <a:pt x="313" y="125"/>
                    <a:pt x="313" y="125"/>
                  </a:cubicBezTo>
                  <a:cubicBezTo>
                    <a:pt x="312" y="110"/>
                    <a:pt x="306" y="71"/>
                    <a:pt x="277" y="43"/>
                  </a:cubicBezTo>
                  <a:cubicBezTo>
                    <a:pt x="251" y="15"/>
                    <a:pt x="213" y="0"/>
                    <a:pt x="167" y="0"/>
                  </a:cubicBezTo>
                  <a:cubicBezTo>
                    <a:pt x="161" y="0"/>
                    <a:pt x="154" y="3"/>
                    <a:pt x="147" y="3"/>
                  </a:cubicBezTo>
                  <a:cubicBezTo>
                    <a:pt x="145" y="3"/>
                    <a:pt x="82" y="4"/>
                    <a:pt x="40" y="50"/>
                  </a:cubicBezTo>
                  <a:cubicBezTo>
                    <a:pt x="13" y="76"/>
                    <a:pt x="0" y="113"/>
                    <a:pt x="0" y="157"/>
                  </a:cubicBezTo>
                  <a:cubicBezTo>
                    <a:pt x="1" y="157"/>
                    <a:pt x="2" y="157"/>
                    <a:pt x="4" y="161"/>
                  </a:cubicBezTo>
                  <a:lnTo>
                    <a:pt x="15" y="139"/>
                  </a:lnTo>
                  <a:close/>
                </a:path>
              </a:pathLst>
            </a:custGeom>
            <a:solidFill>
              <a:srgbClr val="4DA3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52" name="组合 51"/>
          <p:cNvGrpSpPr/>
          <p:nvPr/>
        </p:nvGrpSpPr>
        <p:grpSpPr>
          <a:xfrm>
            <a:off x="1703794" y="2925215"/>
            <a:ext cx="593725" cy="593725"/>
            <a:chOff x="7274206" y="1633070"/>
            <a:chExt cx="593725" cy="593725"/>
          </a:xfrm>
          <a:solidFill>
            <a:schemeClr val="bg1"/>
          </a:solidFill>
        </p:grpSpPr>
        <p:sp>
          <p:nvSpPr>
            <p:cNvPr id="54" name="Freeform 44"/>
            <p:cNvSpPr>
              <a:spLocks noEditPoints="1"/>
            </p:cNvSpPr>
            <p:nvPr/>
          </p:nvSpPr>
          <p:spPr bwMode="auto">
            <a:xfrm>
              <a:off x="7274206" y="1633070"/>
              <a:ext cx="593725" cy="593725"/>
            </a:xfrm>
            <a:custGeom>
              <a:avLst/>
              <a:gdLst>
                <a:gd name="T0" fmla="*/ 84 w 168"/>
                <a:gd name="T1" fmla="*/ 0 h 168"/>
                <a:gd name="T2" fmla="*/ 0 w 168"/>
                <a:gd name="T3" fmla="*/ 84 h 168"/>
                <a:gd name="T4" fmla="*/ 6 w 168"/>
                <a:gd name="T5" fmla="*/ 114 h 168"/>
                <a:gd name="T6" fmla="*/ 9 w 168"/>
                <a:gd name="T7" fmla="*/ 121 h 168"/>
                <a:gd name="T8" fmla="*/ 38 w 168"/>
                <a:gd name="T9" fmla="*/ 154 h 168"/>
                <a:gd name="T10" fmla="*/ 44 w 168"/>
                <a:gd name="T11" fmla="*/ 158 h 168"/>
                <a:gd name="T12" fmla="*/ 84 w 168"/>
                <a:gd name="T13" fmla="*/ 168 h 168"/>
                <a:gd name="T14" fmla="*/ 124 w 168"/>
                <a:gd name="T15" fmla="*/ 158 h 168"/>
                <a:gd name="T16" fmla="*/ 130 w 168"/>
                <a:gd name="T17" fmla="*/ 154 h 168"/>
                <a:gd name="T18" fmla="*/ 159 w 168"/>
                <a:gd name="T19" fmla="*/ 121 h 168"/>
                <a:gd name="T20" fmla="*/ 162 w 168"/>
                <a:gd name="T21" fmla="*/ 114 h 168"/>
                <a:gd name="T22" fmla="*/ 168 w 168"/>
                <a:gd name="T23" fmla="*/ 84 h 168"/>
                <a:gd name="T24" fmla="*/ 84 w 168"/>
                <a:gd name="T25" fmla="*/ 0 h 168"/>
                <a:gd name="T26" fmla="*/ 49 w 168"/>
                <a:gd name="T27" fmla="*/ 147 h 168"/>
                <a:gd name="T28" fmla="*/ 18 w 168"/>
                <a:gd name="T29" fmla="*/ 112 h 168"/>
                <a:gd name="T30" fmla="*/ 30 w 168"/>
                <a:gd name="T31" fmla="*/ 108 h 168"/>
                <a:gd name="T32" fmla="*/ 54 w 168"/>
                <a:gd name="T33" fmla="*/ 132 h 168"/>
                <a:gd name="T34" fmla="*/ 49 w 168"/>
                <a:gd name="T35" fmla="*/ 147 h 168"/>
                <a:gd name="T36" fmla="*/ 119 w 168"/>
                <a:gd name="T37" fmla="*/ 147 h 168"/>
                <a:gd name="T38" fmla="*/ 114 w 168"/>
                <a:gd name="T39" fmla="*/ 132 h 168"/>
                <a:gd name="T40" fmla="*/ 138 w 168"/>
                <a:gd name="T41" fmla="*/ 108 h 168"/>
                <a:gd name="T42" fmla="*/ 150 w 168"/>
                <a:gd name="T43" fmla="*/ 112 h 168"/>
                <a:gd name="T44" fmla="*/ 119 w 168"/>
                <a:gd name="T45" fmla="*/ 147 h 168"/>
                <a:gd name="T46" fmla="*/ 153 w 168"/>
                <a:gd name="T47" fmla="*/ 106 h 168"/>
                <a:gd name="T48" fmla="*/ 138 w 168"/>
                <a:gd name="T49" fmla="*/ 102 h 168"/>
                <a:gd name="T50" fmla="*/ 108 w 168"/>
                <a:gd name="T51" fmla="*/ 132 h 168"/>
                <a:gd name="T52" fmla="*/ 114 w 168"/>
                <a:gd name="T53" fmla="*/ 149 h 168"/>
                <a:gd name="T54" fmla="*/ 84 w 168"/>
                <a:gd name="T55" fmla="*/ 156 h 168"/>
                <a:gd name="T56" fmla="*/ 54 w 168"/>
                <a:gd name="T57" fmla="*/ 149 h 168"/>
                <a:gd name="T58" fmla="*/ 60 w 168"/>
                <a:gd name="T59" fmla="*/ 132 h 168"/>
                <a:gd name="T60" fmla="*/ 30 w 168"/>
                <a:gd name="T61" fmla="*/ 102 h 168"/>
                <a:gd name="T62" fmla="*/ 15 w 168"/>
                <a:gd name="T63" fmla="*/ 106 h 168"/>
                <a:gd name="T64" fmla="*/ 12 w 168"/>
                <a:gd name="T65" fmla="*/ 84 h 168"/>
                <a:gd name="T66" fmla="*/ 84 w 168"/>
                <a:gd name="T67" fmla="*/ 12 h 168"/>
                <a:gd name="T68" fmla="*/ 156 w 168"/>
                <a:gd name="T69" fmla="*/ 84 h 168"/>
                <a:gd name="T70" fmla="*/ 153 w 168"/>
                <a:gd name="T71" fmla="*/ 10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8" h="168">
                  <a:moveTo>
                    <a:pt x="84" y="0"/>
                  </a:moveTo>
                  <a:cubicBezTo>
                    <a:pt x="38" y="0"/>
                    <a:pt x="0" y="38"/>
                    <a:pt x="0" y="84"/>
                  </a:cubicBezTo>
                  <a:cubicBezTo>
                    <a:pt x="0" y="95"/>
                    <a:pt x="2" y="105"/>
                    <a:pt x="6" y="114"/>
                  </a:cubicBezTo>
                  <a:cubicBezTo>
                    <a:pt x="7" y="117"/>
                    <a:pt x="8" y="119"/>
                    <a:pt x="9" y="121"/>
                  </a:cubicBezTo>
                  <a:cubicBezTo>
                    <a:pt x="15" y="135"/>
                    <a:pt x="26" y="146"/>
                    <a:pt x="38" y="154"/>
                  </a:cubicBezTo>
                  <a:cubicBezTo>
                    <a:pt x="40" y="156"/>
                    <a:pt x="42" y="157"/>
                    <a:pt x="44" y="158"/>
                  </a:cubicBezTo>
                  <a:cubicBezTo>
                    <a:pt x="56" y="164"/>
                    <a:pt x="70" y="168"/>
                    <a:pt x="84" y="168"/>
                  </a:cubicBezTo>
                  <a:cubicBezTo>
                    <a:pt x="98" y="168"/>
                    <a:pt x="112" y="164"/>
                    <a:pt x="124" y="158"/>
                  </a:cubicBezTo>
                  <a:cubicBezTo>
                    <a:pt x="126" y="157"/>
                    <a:pt x="128" y="156"/>
                    <a:pt x="130" y="154"/>
                  </a:cubicBezTo>
                  <a:cubicBezTo>
                    <a:pt x="142" y="146"/>
                    <a:pt x="153" y="135"/>
                    <a:pt x="159" y="121"/>
                  </a:cubicBezTo>
                  <a:cubicBezTo>
                    <a:pt x="160" y="119"/>
                    <a:pt x="161" y="117"/>
                    <a:pt x="162" y="114"/>
                  </a:cubicBezTo>
                  <a:cubicBezTo>
                    <a:pt x="166" y="105"/>
                    <a:pt x="168" y="95"/>
                    <a:pt x="168" y="84"/>
                  </a:cubicBezTo>
                  <a:cubicBezTo>
                    <a:pt x="168" y="38"/>
                    <a:pt x="130" y="0"/>
                    <a:pt x="84" y="0"/>
                  </a:cubicBezTo>
                  <a:moveTo>
                    <a:pt x="49" y="147"/>
                  </a:moveTo>
                  <a:cubicBezTo>
                    <a:pt x="35" y="139"/>
                    <a:pt x="24" y="127"/>
                    <a:pt x="18" y="112"/>
                  </a:cubicBezTo>
                  <a:cubicBezTo>
                    <a:pt x="21" y="109"/>
                    <a:pt x="25" y="108"/>
                    <a:pt x="30" y="108"/>
                  </a:cubicBezTo>
                  <a:cubicBezTo>
                    <a:pt x="43" y="108"/>
                    <a:pt x="54" y="119"/>
                    <a:pt x="54" y="132"/>
                  </a:cubicBezTo>
                  <a:cubicBezTo>
                    <a:pt x="54" y="138"/>
                    <a:pt x="52" y="143"/>
                    <a:pt x="49" y="147"/>
                  </a:cubicBezTo>
                  <a:moveTo>
                    <a:pt x="119" y="147"/>
                  </a:moveTo>
                  <a:cubicBezTo>
                    <a:pt x="116" y="143"/>
                    <a:pt x="114" y="138"/>
                    <a:pt x="114" y="132"/>
                  </a:cubicBezTo>
                  <a:cubicBezTo>
                    <a:pt x="114" y="119"/>
                    <a:pt x="125" y="108"/>
                    <a:pt x="138" y="108"/>
                  </a:cubicBezTo>
                  <a:cubicBezTo>
                    <a:pt x="143" y="108"/>
                    <a:pt x="147" y="109"/>
                    <a:pt x="150" y="112"/>
                  </a:cubicBezTo>
                  <a:cubicBezTo>
                    <a:pt x="144" y="127"/>
                    <a:pt x="133" y="139"/>
                    <a:pt x="119" y="147"/>
                  </a:cubicBezTo>
                  <a:moveTo>
                    <a:pt x="153" y="106"/>
                  </a:moveTo>
                  <a:cubicBezTo>
                    <a:pt x="148" y="103"/>
                    <a:pt x="143" y="102"/>
                    <a:pt x="138" y="102"/>
                  </a:cubicBezTo>
                  <a:cubicBezTo>
                    <a:pt x="121" y="102"/>
                    <a:pt x="108" y="115"/>
                    <a:pt x="108" y="132"/>
                  </a:cubicBezTo>
                  <a:cubicBezTo>
                    <a:pt x="108" y="139"/>
                    <a:pt x="110" y="145"/>
                    <a:pt x="114" y="149"/>
                  </a:cubicBezTo>
                  <a:cubicBezTo>
                    <a:pt x="105" y="154"/>
                    <a:pt x="95" y="156"/>
                    <a:pt x="84" y="156"/>
                  </a:cubicBezTo>
                  <a:cubicBezTo>
                    <a:pt x="73" y="156"/>
                    <a:pt x="63" y="154"/>
                    <a:pt x="54" y="149"/>
                  </a:cubicBezTo>
                  <a:cubicBezTo>
                    <a:pt x="58" y="145"/>
                    <a:pt x="60" y="139"/>
                    <a:pt x="60" y="132"/>
                  </a:cubicBezTo>
                  <a:cubicBezTo>
                    <a:pt x="60" y="115"/>
                    <a:pt x="47" y="102"/>
                    <a:pt x="30" y="102"/>
                  </a:cubicBezTo>
                  <a:cubicBezTo>
                    <a:pt x="25" y="102"/>
                    <a:pt x="20" y="103"/>
                    <a:pt x="15" y="106"/>
                  </a:cubicBezTo>
                  <a:cubicBezTo>
                    <a:pt x="13" y="99"/>
                    <a:pt x="12" y="92"/>
                    <a:pt x="12" y="84"/>
                  </a:cubicBezTo>
                  <a:cubicBezTo>
                    <a:pt x="12" y="44"/>
                    <a:pt x="44" y="12"/>
                    <a:pt x="84" y="12"/>
                  </a:cubicBezTo>
                  <a:cubicBezTo>
                    <a:pt x="124" y="12"/>
                    <a:pt x="156" y="44"/>
                    <a:pt x="156" y="84"/>
                  </a:cubicBezTo>
                  <a:cubicBezTo>
                    <a:pt x="156" y="92"/>
                    <a:pt x="155" y="99"/>
                    <a:pt x="153" y="10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5" name="Oval 45"/>
            <p:cNvSpPr>
              <a:spLocks noChangeArrowheads="1"/>
            </p:cNvSpPr>
            <p:nvPr/>
          </p:nvSpPr>
          <p:spPr bwMode="auto">
            <a:xfrm>
              <a:off x="7548844" y="1717208"/>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6" name="Freeform 46"/>
            <p:cNvSpPr/>
            <p:nvPr/>
          </p:nvSpPr>
          <p:spPr bwMode="auto">
            <a:xfrm>
              <a:off x="7640919" y="1739433"/>
              <a:ext cx="49213" cy="49213"/>
            </a:xfrm>
            <a:custGeom>
              <a:avLst/>
              <a:gdLst>
                <a:gd name="T0" fmla="*/ 10 w 14"/>
                <a:gd name="T1" fmla="*/ 2 h 14"/>
                <a:gd name="T2" fmla="*/ 2 w 14"/>
                <a:gd name="T3" fmla="*/ 4 h 14"/>
                <a:gd name="T4" fmla="*/ 4 w 14"/>
                <a:gd name="T5" fmla="*/ 12 h 14"/>
                <a:gd name="T6" fmla="*/ 12 w 14"/>
                <a:gd name="T7" fmla="*/ 10 h 14"/>
                <a:gd name="T8" fmla="*/ 10 w 14"/>
                <a:gd name="T9" fmla="*/ 2 h 14"/>
              </a:gdLst>
              <a:ahLst/>
              <a:cxnLst>
                <a:cxn ang="0">
                  <a:pos x="T0" y="T1"/>
                </a:cxn>
                <a:cxn ang="0">
                  <a:pos x="T2" y="T3"/>
                </a:cxn>
                <a:cxn ang="0">
                  <a:pos x="T4" y="T5"/>
                </a:cxn>
                <a:cxn ang="0">
                  <a:pos x="T6" y="T7"/>
                </a:cxn>
                <a:cxn ang="0">
                  <a:pos x="T8" y="T9"/>
                </a:cxn>
              </a:cxnLst>
              <a:rect l="0" t="0" r="r" b="b"/>
              <a:pathLst>
                <a:path w="14" h="14">
                  <a:moveTo>
                    <a:pt x="10" y="2"/>
                  </a:moveTo>
                  <a:cubicBezTo>
                    <a:pt x="7" y="0"/>
                    <a:pt x="3" y="1"/>
                    <a:pt x="2" y="4"/>
                  </a:cubicBezTo>
                  <a:cubicBezTo>
                    <a:pt x="0" y="7"/>
                    <a:pt x="1" y="11"/>
                    <a:pt x="4" y="12"/>
                  </a:cubicBezTo>
                  <a:cubicBezTo>
                    <a:pt x="7" y="14"/>
                    <a:pt x="11" y="13"/>
                    <a:pt x="12" y="10"/>
                  </a:cubicBezTo>
                  <a:cubicBezTo>
                    <a:pt x="14" y="7"/>
                    <a:pt x="13" y="4"/>
                    <a:pt x="1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7" name="Freeform 47"/>
            <p:cNvSpPr/>
            <p:nvPr/>
          </p:nvSpPr>
          <p:spPr bwMode="auto">
            <a:xfrm>
              <a:off x="7712356" y="1809283"/>
              <a:ext cx="49213" cy="50800"/>
            </a:xfrm>
            <a:custGeom>
              <a:avLst/>
              <a:gdLst>
                <a:gd name="T0" fmla="*/ 4 w 14"/>
                <a:gd name="T1" fmla="*/ 2 h 14"/>
                <a:gd name="T2" fmla="*/ 2 w 14"/>
                <a:gd name="T3" fmla="*/ 10 h 14"/>
                <a:gd name="T4" fmla="*/ 10 w 14"/>
                <a:gd name="T5" fmla="*/ 12 h 14"/>
                <a:gd name="T6" fmla="*/ 12 w 14"/>
                <a:gd name="T7" fmla="*/ 4 h 14"/>
                <a:gd name="T8" fmla="*/ 4 w 14"/>
                <a:gd name="T9" fmla="*/ 2 h 14"/>
              </a:gdLst>
              <a:ahLst/>
              <a:cxnLst>
                <a:cxn ang="0">
                  <a:pos x="T0" y="T1"/>
                </a:cxn>
                <a:cxn ang="0">
                  <a:pos x="T2" y="T3"/>
                </a:cxn>
                <a:cxn ang="0">
                  <a:pos x="T4" y="T5"/>
                </a:cxn>
                <a:cxn ang="0">
                  <a:pos x="T6" y="T7"/>
                </a:cxn>
                <a:cxn ang="0">
                  <a:pos x="T8" y="T9"/>
                </a:cxn>
              </a:cxnLst>
              <a:rect l="0" t="0" r="r" b="b"/>
              <a:pathLst>
                <a:path w="14" h="14">
                  <a:moveTo>
                    <a:pt x="4" y="2"/>
                  </a:moveTo>
                  <a:cubicBezTo>
                    <a:pt x="1" y="3"/>
                    <a:pt x="0" y="7"/>
                    <a:pt x="2" y="10"/>
                  </a:cubicBezTo>
                  <a:cubicBezTo>
                    <a:pt x="3" y="13"/>
                    <a:pt x="7" y="14"/>
                    <a:pt x="10" y="12"/>
                  </a:cubicBezTo>
                  <a:cubicBezTo>
                    <a:pt x="13" y="11"/>
                    <a:pt x="14" y="7"/>
                    <a:pt x="12" y="4"/>
                  </a:cubicBezTo>
                  <a:cubicBezTo>
                    <a:pt x="10" y="1"/>
                    <a:pt x="7" y="0"/>
                    <a:pt x="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8" name="Oval 48"/>
            <p:cNvSpPr>
              <a:spLocks noChangeArrowheads="1"/>
            </p:cNvSpPr>
            <p:nvPr/>
          </p:nvSpPr>
          <p:spPr bwMode="auto">
            <a:xfrm>
              <a:off x="7740931" y="1909295"/>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9" name="Freeform 49"/>
            <p:cNvSpPr/>
            <p:nvPr/>
          </p:nvSpPr>
          <p:spPr bwMode="auto">
            <a:xfrm>
              <a:off x="7450419" y="1739433"/>
              <a:ext cx="49213" cy="49213"/>
            </a:xfrm>
            <a:custGeom>
              <a:avLst/>
              <a:gdLst>
                <a:gd name="T0" fmla="*/ 12 w 14"/>
                <a:gd name="T1" fmla="*/ 4 h 14"/>
                <a:gd name="T2" fmla="*/ 4 w 14"/>
                <a:gd name="T3" fmla="*/ 2 h 14"/>
                <a:gd name="T4" fmla="*/ 2 w 14"/>
                <a:gd name="T5" fmla="*/ 10 h 14"/>
                <a:gd name="T6" fmla="*/ 10 w 14"/>
                <a:gd name="T7" fmla="*/ 12 h 14"/>
                <a:gd name="T8" fmla="*/ 12 w 14"/>
                <a:gd name="T9" fmla="*/ 4 h 14"/>
              </a:gdLst>
              <a:ahLst/>
              <a:cxnLst>
                <a:cxn ang="0">
                  <a:pos x="T0" y="T1"/>
                </a:cxn>
                <a:cxn ang="0">
                  <a:pos x="T2" y="T3"/>
                </a:cxn>
                <a:cxn ang="0">
                  <a:pos x="T4" y="T5"/>
                </a:cxn>
                <a:cxn ang="0">
                  <a:pos x="T6" y="T7"/>
                </a:cxn>
                <a:cxn ang="0">
                  <a:pos x="T8" y="T9"/>
                </a:cxn>
              </a:cxnLst>
              <a:rect l="0" t="0" r="r" b="b"/>
              <a:pathLst>
                <a:path w="14" h="14">
                  <a:moveTo>
                    <a:pt x="12" y="4"/>
                  </a:moveTo>
                  <a:cubicBezTo>
                    <a:pt x="11" y="1"/>
                    <a:pt x="7" y="0"/>
                    <a:pt x="4" y="2"/>
                  </a:cubicBezTo>
                  <a:cubicBezTo>
                    <a:pt x="1" y="4"/>
                    <a:pt x="0" y="7"/>
                    <a:pt x="2" y="10"/>
                  </a:cubicBezTo>
                  <a:cubicBezTo>
                    <a:pt x="3" y="13"/>
                    <a:pt x="7" y="14"/>
                    <a:pt x="10" y="12"/>
                  </a:cubicBezTo>
                  <a:cubicBezTo>
                    <a:pt x="13" y="11"/>
                    <a:pt x="14" y="7"/>
                    <a:pt x="1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0" name="Freeform 50"/>
            <p:cNvSpPr/>
            <p:nvPr/>
          </p:nvSpPr>
          <p:spPr bwMode="auto">
            <a:xfrm>
              <a:off x="7378981" y="1809283"/>
              <a:ext cx="50800" cy="50800"/>
            </a:xfrm>
            <a:custGeom>
              <a:avLst/>
              <a:gdLst>
                <a:gd name="T0" fmla="*/ 10 w 14"/>
                <a:gd name="T1" fmla="*/ 2 h 14"/>
                <a:gd name="T2" fmla="*/ 2 w 14"/>
                <a:gd name="T3" fmla="*/ 4 h 14"/>
                <a:gd name="T4" fmla="*/ 4 w 14"/>
                <a:gd name="T5" fmla="*/ 12 h 14"/>
                <a:gd name="T6" fmla="*/ 12 w 14"/>
                <a:gd name="T7" fmla="*/ 10 h 14"/>
                <a:gd name="T8" fmla="*/ 10 w 14"/>
                <a:gd name="T9" fmla="*/ 2 h 14"/>
              </a:gdLst>
              <a:ahLst/>
              <a:cxnLst>
                <a:cxn ang="0">
                  <a:pos x="T0" y="T1"/>
                </a:cxn>
                <a:cxn ang="0">
                  <a:pos x="T2" y="T3"/>
                </a:cxn>
                <a:cxn ang="0">
                  <a:pos x="T4" y="T5"/>
                </a:cxn>
                <a:cxn ang="0">
                  <a:pos x="T6" y="T7"/>
                </a:cxn>
                <a:cxn ang="0">
                  <a:pos x="T8" y="T9"/>
                </a:cxn>
              </a:cxnLst>
              <a:rect l="0" t="0" r="r" b="b"/>
              <a:pathLst>
                <a:path w="14" h="14">
                  <a:moveTo>
                    <a:pt x="10" y="2"/>
                  </a:moveTo>
                  <a:cubicBezTo>
                    <a:pt x="7" y="0"/>
                    <a:pt x="4" y="1"/>
                    <a:pt x="2" y="4"/>
                  </a:cubicBezTo>
                  <a:cubicBezTo>
                    <a:pt x="0" y="7"/>
                    <a:pt x="1" y="11"/>
                    <a:pt x="4" y="12"/>
                  </a:cubicBezTo>
                  <a:cubicBezTo>
                    <a:pt x="7" y="14"/>
                    <a:pt x="11" y="13"/>
                    <a:pt x="12" y="10"/>
                  </a:cubicBezTo>
                  <a:cubicBezTo>
                    <a:pt x="14" y="7"/>
                    <a:pt x="13" y="3"/>
                    <a:pt x="1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1" name="Oval 51"/>
            <p:cNvSpPr>
              <a:spLocks noChangeArrowheads="1"/>
            </p:cNvSpPr>
            <p:nvPr/>
          </p:nvSpPr>
          <p:spPr bwMode="auto">
            <a:xfrm>
              <a:off x="7358344" y="1909295"/>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2" name="Freeform 52"/>
            <p:cNvSpPr/>
            <p:nvPr/>
          </p:nvSpPr>
          <p:spPr bwMode="auto">
            <a:xfrm>
              <a:off x="7490106" y="1826745"/>
              <a:ext cx="122238" cy="166688"/>
            </a:xfrm>
            <a:custGeom>
              <a:avLst/>
              <a:gdLst>
                <a:gd name="T0" fmla="*/ 24 w 35"/>
                <a:gd name="T1" fmla="*/ 23 h 47"/>
                <a:gd name="T2" fmla="*/ 0 w 35"/>
                <a:gd name="T3" fmla="*/ 0 h 47"/>
                <a:gd name="T4" fmla="*/ 12 w 35"/>
                <a:gd name="T5" fmla="*/ 31 h 47"/>
                <a:gd name="T6" fmla="*/ 11 w 35"/>
                <a:gd name="T7" fmla="*/ 35 h 47"/>
                <a:gd name="T8" fmla="*/ 23 w 35"/>
                <a:gd name="T9" fmla="*/ 47 h 47"/>
                <a:gd name="T10" fmla="*/ 29 w 35"/>
                <a:gd name="T11" fmla="*/ 45 h 47"/>
                <a:gd name="T12" fmla="*/ 30 w 35"/>
                <a:gd name="T13" fmla="*/ 45 h 47"/>
                <a:gd name="T14" fmla="*/ 30 w 35"/>
                <a:gd name="T15" fmla="*/ 45 h 47"/>
                <a:gd name="T16" fmla="*/ 35 w 35"/>
                <a:gd name="T17" fmla="*/ 35 h 47"/>
                <a:gd name="T18" fmla="*/ 24 w 35"/>
                <a:gd name="T19"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7">
                  <a:moveTo>
                    <a:pt x="24" y="23"/>
                  </a:moveTo>
                  <a:cubicBezTo>
                    <a:pt x="14" y="11"/>
                    <a:pt x="0" y="0"/>
                    <a:pt x="0" y="0"/>
                  </a:cubicBezTo>
                  <a:cubicBezTo>
                    <a:pt x="0" y="0"/>
                    <a:pt x="5" y="18"/>
                    <a:pt x="12" y="31"/>
                  </a:cubicBezTo>
                  <a:cubicBezTo>
                    <a:pt x="11" y="33"/>
                    <a:pt x="11" y="34"/>
                    <a:pt x="11" y="35"/>
                  </a:cubicBezTo>
                  <a:cubicBezTo>
                    <a:pt x="11" y="42"/>
                    <a:pt x="16" y="47"/>
                    <a:pt x="23" y="47"/>
                  </a:cubicBezTo>
                  <a:cubicBezTo>
                    <a:pt x="25" y="47"/>
                    <a:pt x="27" y="46"/>
                    <a:pt x="29" y="45"/>
                  </a:cubicBezTo>
                  <a:cubicBezTo>
                    <a:pt x="29" y="45"/>
                    <a:pt x="30" y="45"/>
                    <a:pt x="30" y="45"/>
                  </a:cubicBezTo>
                  <a:cubicBezTo>
                    <a:pt x="30" y="45"/>
                    <a:pt x="30" y="45"/>
                    <a:pt x="30" y="45"/>
                  </a:cubicBezTo>
                  <a:cubicBezTo>
                    <a:pt x="33" y="43"/>
                    <a:pt x="35" y="39"/>
                    <a:pt x="35" y="35"/>
                  </a:cubicBezTo>
                  <a:cubicBezTo>
                    <a:pt x="35" y="29"/>
                    <a:pt x="30" y="24"/>
                    <a:pt x="24" y="2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63" name="Freeform 28"/>
          <p:cNvSpPr>
            <a:spLocks noEditPoints="1"/>
          </p:cNvSpPr>
          <p:nvPr/>
        </p:nvSpPr>
        <p:spPr bwMode="auto">
          <a:xfrm>
            <a:off x="3436938" y="1911350"/>
            <a:ext cx="792162" cy="793750"/>
          </a:xfrm>
          <a:custGeom>
            <a:avLst/>
            <a:gdLst>
              <a:gd name="T0" fmla="*/ 2147483647 w 144"/>
              <a:gd name="T1" fmla="*/ 2147483647 h 144"/>
              <a:gd name="T2" fmla="*/ 2147483647 w 144"/>
              <a:gd name="T3" fmla="*/ 2147483647 h 144"/>
              <a:gd name="T4" fmla="*/ 2147483647 w 144"/>
              <a:gd name="T5" fmla="*/ 2147483647 h 144"/>
              <a:gd name="T6" fmla="*/ 2147483647 w 144"/>
              <a:gd name="T7" fmla="*/ 2147483647 h 144"/>
              <a:gd name="T8" fmla="*/ 2147483647 w 144"/>
              <a:gd name="T9" fmla="*/ 2147483647 h 144"/>
              <a:gd name="T10" fmla="*/ 2147483647 w 144"/>
              <a:gd name="T11" fmla="*/ 2147483647 h 144"/>
              <a:gd name="T12" fmla="*/ 2147483647 w 144"/>
              <a:gd name="T13" fmla="*/ 2147483647 h 144"/>
              <a:gd name="T14" fmla="*/ 2147483647 w 144"/>
              <a:gd name="T15" fmla="*/ 0 h 144"/>
              <a:gd name="T16" fmla="*/ 2147483647 w 144"/>
              <a:gd name="T17" fmla="*/ 2147483647 h 144"/>
              <a:gd name="T18" fmla="*/ 2147483647 w 144"/>
              <a:gd name="T19" fmla="*/ 2147483647 h 144"/>
              <a:gd name="T20" fmla="*/ 2147483647 w 144"/>
              <a:gd name="T21" fmla="*/ 2147483647 h 144"/>
              <a:gd name="T22" fmla="*/ 2147483647 w 144"/>
              <a:gd name="T23" fmla="*/ 2147483647 h 144"/>
              <a:gd name="T24" fmla="*/ 2147483647 w 144"/>
              <a:gd name="T25" fmla="*/ 2147483647 h 144"/>
              <a:gd name="T26" fmla="*/ 2147483647 w 144"/>
              <a:gd name="T27" fmla="*/ 2147483647 h 144"/>
              <a:gd name="T28" fmla="*/ 2147483647 w 144"/>
              <a:gd name="T29" fmla="*/ 2147483647 h 144"/>
              <a:gd name="T30" fmla="*/ 0 w 144"/>
              <a:gd name="T31" fmla="*/ 2147483647 h 144"/>
              <a:gd name="T32" fmla="*/ 2147483647 w 144"/>
              <a:gd name="T33" fmla="*/ 2147483647 h 144"/>
              <a:gd name="T34" fmla="*/ 2147483647 w 144"/>
              <a:gd name="T35" fmla="*/ 2147483647 h 144"/>
              <a:gd name="T36" fmla="*/ 2147483647 w 144"/>
              <a:gd name="T37" fmla="*/ 2147483647 h 144"/>
              <a:gd name="T38" fmla="*/ 2147483647 w 144"/>
              <a:gd name="T39" fmla="*/ 2147483647 h 144"/>
              <a:gd name="T40" fmla="*/ 2147483647 w 144"/>
              <a:gd name="T41" fmla="*/ 2147483647 h 144"/>
              <a:gd name="T42" fmla="*/ 2147483647 w 144"/>
              <a:gd name="T43" fmla="*/ 2147483647 h 144"/>
              <a:gd name="T44" fmla="*/ 2147483647 w 144"/>
              <a:gd name="T45" fmla="*/ 2147483647 h 144"/>
              <a:gd name="T46" fmla="*/ 2147483647 w 144"/>
              <a:gd name="T47" fmla="*/ 2147483647 h 144"/>
              <a:gd name="T48" fmla="*/ 2147483647 w 144"/>
              <a:gd name="T49" fmla="*/ 2147483647 h 144"/>
              <a:gd name="T50" fmla="*/ 2147483647 w 144"/>
              <a:gd name="T51" fmla="*/ 2147483647 h 144"/>
              <a:gd name="T52" fmla="*/ 2147483647 w 144"/>
              <a:gd name="T53" fmla="*/ 2147483647 h 144"/>
              <a:gd name="T54" fmla="*/ 2147483647 w 144"/>
              <a:gd name="T55" fmla="*/ 2147483647 h 144"/>
              <a:gd name="T56" fmla="*/ 2147483647 w 144"/>
              <a:gd name="T57" fmla="*/ 2147483647 h 144"/>
              <a:gd name="T58" fmla="*/ 2147483647 w 144"/>
              <a:gd name="T59" fmla="*/ 2147483647 h 144"/>
              <a:gd name="T60" fmla="*/ 2147483647 w 144"/>
              <a:gd name="T61" fmla="*/ 2147483647 h 144"/>
              <a:gd name="T62" fmla="*/ 2147483647 w 144"/>
              <a:gd name="T63" fmla="*/ 2147483647 h 144"/>
              <a:gd name="T64" fmla="*/ 2147483647 w 144"/>
              <a:gd name="T65" fmla="*/ 2147483647 h 144"/>
              <a:gd name="T66" fmla="*/ 2147483647 w 144"/>
              <a:gd name="T67" fmla="*/ 2147483647 h 144"/>
              <a:gd name="T68" fmla="*/ 2147483647 w 144"/>
              <a:gd name="T69" fmla="*/ 2147483647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4" h="144">
                <a:moveTo>
                  <a:pt x="138" y="61"/>
                </a:moveTo>
                <a:cubicBezTo>
                  <a:pt x="132" y="61"/>
                  <a:pt x="132" y="61"/>
                  <a:pt x="132" y="61"/>
                </a:cubicBezTo>
                <a:cubicBezTo>
                  <a:pt x="129" y="61"/>
                  <a:pt x="126" y="59"/>
                  <a:pt x="125" y="56"/>
                </a:cubicBezTo>
                <a:cubicBezTo>
                  <a:pt x="121" y="46"/>
                  <a:pt x="121" y="46"/>
                  <a:pt x="121" y="46"/>
                </a:cubicBezTo>
                <a:cubicBezTo>
                  <a:pt x="119" y="44"/>
                  <a:pt x="120" y="40"/>
                  <a:pt x="122" y="38"/>
                </a:cubicBezTo>
                <a:cubicBezTo>
                  <a:pt x="127" y="33"/>
                  <a:pt x="127" y="33"/>
                  <a:pt x="127" y="33"/>
                </a:cubicBezTo>
                <a:cubicBezTo>
                  <a:pt x="129" y="31"/>
                  <a:pt x="129" y="27"/>
                  <a:pt x="127" y="25"/>
                </a:cubicBezTo>
                <a:cubicBezTo>
                  <a:pt x="119" y="17"/>
                  <a:pt x="119" y="17"/>
                  <a:pt x="119" y="17"/>
                </a:cubicBezTo>
                <a:cubicBezTo>
                  <a:pt x="117" y="15"/>
                  <a:pt x="113" y="15"/>
                  <a:pt x="111" y="17"/>
                </a:cubicBezTo>
                <a:cubicBezTo>
                  <a:pt x="106" y="22"/>
                  <a:pt x="106" y="22"/>
                  <a:pt x="106" y="22"/>
                </a:cubicBezTo>
                <a:cubicBezTo>
                  <a:pt x="104" y="24"/>
                  <a:pt x="100" y="25"/>
                  <a:pt x="98" y="23"/>
                </a:cubicBezTo>
                <a:cubicBezTo>
                  <a:pt x="88" y="19"/>
                  <a:pt x="88" y="19"/>
                  <a:pt x="88" y="19"/>
                </a:cubicBezTo>
                <a:cubicBezTo>
                  <a:pt x="85" y="18"/>
                  <a:pt x="83" y="15"/>
                  <a:pt x="83" y="12"/>
                </a:cubicBezTo>
                <a:cubicBezTo>
                  <a:pt x="83" y="6"/>
                  <a:pt x="83" y="6"/>
                  <a:pt x="83" y="6"/>
                </a:cubicBezTo>
                <a:cubicBezTo>
                  <a:pt x="83" y="2"/>
                  <a:pt x="81" y="0"/>
                  <a:pt x="78" y="0"/>
                </a:cubicBezTo>
                <a:cubicBezTo>
                  <a:pt x="66" y="0"/>
                  <a:pt x="66" y="0"/>
                  <a:pt x="66" y="0"/>
                </a:cubicBezTo>
                <a:cubicBezTo>
                  <a:pt x="63" y="0"/>
                  <a:pt x="61" y="2"/>
                  <a:pt x="61" y="6"/>
                </a:cubicBezTo>
                <a:cubicBezTo>
                  <a:pt x="61" y="12"/>
                  <a:pt x="61" y="12"/>
                  <a:pt x="61" y="12"/>
                </a:cubicBezTo>
                <a:cubicBezTo>
                  <a:pt x="61" y="15"/>
                  <a:pt x="59" y="18"/>
                  <a:pt x="56" y="19"/>
                </a:cubicBezTo>
                <a:cubicBezTo>
                  <a:pt x="46" y="23"/>
                  <a:pt x="46" y="23"/>
                  <a:pt x="46" y="23"/>
                </a:cubicBezTo>
                <a:cubicBezTo>
                  <a:pt x="44" y="25"/>
                  <a:pt x="40" y="24"/>
                  <a:pt x="38" y="22"/>
                </a:cubicBezTo>
                <a:cubicBezTo>
                  <a:pt x="33" y="17"/>
                  <a:pt x="33" y="17"/>
                  <a:pt x="33" y="17"/>
                </a:cubicBezTo>
                <a:cubicBezTo>
                  <a:pt x="31" y="15"/>
                  <a:pt x="27" y="15"/>
                  <a:pt x="25" y="17"/>
                </a:cubicBezTo>
                <a:cubicBezTo>
                  <a:pt x="17" y="25"/>
                  <a:pt x="17" y="25"/>
                  <a:pt x="17" y="25"/>
                </a:cubicBezTo>
                <a:cubicBezTo>
                  <a:pt x="15" y="27"/>
                  <a:pt x="15" y="31"/>
                  <a:pt x="17" y="33"/>
                </a:cubicBezTo>
                <a:cubicBezTo>
                  <a:pt x="22" y="38"/>
                  <a:pt x="22" y="38"/>
                  <a:pt x="22" y="38"/>
                </a:cubicBezTo>
                <a:cubicBezTo>
                  <a:pt x="24" y="40"/>
                  <a:pt x="25" y="44"/>
                  <a:pt x="23" y="46"/>
                </a:cubicBezTo>
                <a:cubicBezTo>
                  <a:pt x="19" y="56"/>
                  <a:pt x="19" y="56"/>
                  <a:pt x="19" y="56"/>
                </a:cubicBezTo>
                <a:cubicBezTo>
                  <a:pt x="18" y="59"/>
                  <a:pt x="15" y="61"/>
                  <a:pt x="12" y="61"/>
                </a:cubicBezTo>
                <a:cubicBezTo>
                  <a:pt x="6" y="61"/>
                  <a:pt x="6" y="61"/>
                  <a:pt x="6" y="61"/>
                </a:cubicBezTo>
                <a:cubicBezTo>
                  <a:pt x="2" y="61"/>
                  <a:pt x="0" y="63"/>
                  <a:pt x="0" y="66"/>
                </a:cubicBezTo>
                <a:cubicBezTo>
                  <a:pt x="0" y="78"/>
                  <a:pt x="0" y="78"/>
                  <a:pt x="0" y="78"/>
                </a:cubicBezTo>
                <a:cubicBezTo>
                  <a:pt x="0" y="81"/>
                  <a:pt x="2" y="83"/>
                  <a:pt x="6" y="83"/>
                </a:cubicBezTo>
                <a:cubicBezTo>
                  <a:pt x="12" y="83"/>
                  <a:pt x="12" y="83"/>
                  <a:pt x="12" y="83"/>
                </a:cubicBezTo>
                <a:cubicBezTo>
                  <a:pt x="15" y="83"/>
                  <a:pt x="18" y="85"/>
                  <a:pt x="19" y="88"/>
                </a:cubicBezTo>
                <a:cubicBezTo>
                  <a:pt x="23" y="98"/>
                  <a:pt x="23" y="98"/>
                  <a:pt x="23" y="98"/>
                </a:cubicBezTo>
                <a:cubicBezTo>
                  <a:pt x="25" y="100"/>
                  <a:pt x="24" y="104"/>
                  <a:pt x="22" y="106"/>
                </a:cubicBezTo>
                <a:cubicBezTo>
                  <a:pt x="17" y="111"/>
                  <a:pt x="17" y="111"/>
                  <a:pt x="17" y="111"/>
                </a:cubicBezTo>
                <a:cubicBezTo>
                  <a:pt x="15" y="113"/>
                  <a:pt x="15" y="117"/>
                  <a:pt x="17" y="119"/>
                </a:cubicBezTo>
                <a:cubicBezTo>
                  <a:pt x="25" y="127"/>
                  <a:pt x="25" y="127"/>
                  <a:pt x="25" y="127"/>
                </a:cubicBezTo>
                <a:cubicBezTo>
                  <a:pt x="27" y="129"/>
                  <a:pt x="31" y="129"/>
                  <a:pt x="33" y="127"/>
                </a:cubicBezTo>
                <a:cubicBezTo>
                  <a:pt x="38" y="122"/>
                  <a:pt x="38" y="122"/>
                  <a:pt x="38" y="122"/>
                </a:cubicBezTo>
                <a:cubicBezTo>
                  <a:pt x="40" y="120"/>
                  <a:pt x="44" y="119"/>
                  <a:pt x="46" y="121"/>
                </a:cubicBezTo>
                <a:cubicBezTo>
                  <a:pt x="56" y="125"/>
                  <a:pt x="56" y="125"/>
                  <a:pt x="56" y="125"/>
                </a:cubicBezTo>
                <a:cubicBezTo>
                  <a:pt x="59" y="126"/>
                  <a:pt x="61" y="129"/>
                  <a:pt x="61" y="132"/>
                </a:cubicBezTo>
                <a:cubicBezTo>
                  <a:pt x="61" y="138"/>
                  <a:pt x="61" y="138"/>
                  <a:pt x="61" y="138"/>
                </a:cubicBezTo>
                <a:cubicBezTo>
                  <a:pt x="61" y="142"/>
                  <a:pt x="63" y="144"/>
                  <a:pt x="66" y="144"/>
                </a:cubicBezTo>
                <a:cubicBezTo>
                  <a:pt x="78" y="144"/>
                  <a:pt x="78" y="144"/>
                  <a:pt x="78" y="144"/>
                </a:cubicBezTo>
                <a:cubicBezTo>
                  <a:pt x="81" y="144"/>
                  <a:pt x="83" y="142"/>
                  <a:pt x="83" y="138"/>
                </a:cubicBezTo>
                <a:cubicBezTo>
                  <a:pt x="83" y="132"/>
                  <a:pt x="83" y="132"/>
                  <a:pt x="83" y="132"/>
                </a:cubicBezTo>
                <a:cubicBezTo>
                  <a:pt x="83" y="129"/>
                  <a:pt x="85" y="126"/>
                  <a:pt x="88" y="125"/>
                </a:cubicBezTo>
                <a:cubicBezTo>
                  <a:pt x="98" y="121"/>
                  <a:pt x="98" y="121"/>
                  <a:pt x="98" y="121"/>
                </a:cubicBezTo>
                <a:cubicBezTo>
                  <a:pt x="100" y="119"/>
                  <a:pt x="104" y="120"/>
                  <a:pt x="106" y="122"/>
                </a:cubicBezTo>
                <a:cubicBezTo>
                  <a:pt x="111" y="127"/>
                  <a:pt x="111" y="127"/>
                  <a:pt x="111" y="127"/>
                </a:cubicBezTo>
                <a:cubicBezTo>
                  <a:pt x="113" y="129"/>
                  <a:pt x="117" y="129"/>
                  <a:pt x="119" y="127"/>
                </a:cubicBezTo>
                <a:cubicBezTo>
                  <a:pt x="127" y="119"/>
                  <a:pt x="127" y="119"/>
                  <a:pt x="127" y="119"/>
                </a:cubicBezTo>
                <a:cubicBezTo>
                  <a:pt x="129" y="117"/>
                  <a:pt x="129" y="113"/>
                  <a:pt x="127" y="111"/>
                </a:cubicBezTo>
                <a:cubicBezTo>
                  <a:pt x="122" y="106"/>
                  <a:pt x="122" y="106"/>
                  <a:pt x="122" y="106"/>
                </a:cubicBezTo>
                <a:cubicBezTo>
                  <a:pt x="120" y="104"/>
                  <a:pt x="119" y="100"/>
                  <a:pt x="121" y="98"/>
                </a:cubicBezTo>
                <a:cubicBezTo>
                  <a:pt x="125" y="88"/>
                  <a:pt x="125" y="88"/>
                  <a:pt x="125" y="88"/>
                </a:cubicBezTo>
                <a:cubicBezTo>
                  <a:pt x="126" y="85"/>
                  <a:pt x="129" y="83"/>
                  <a:pt x="132" y="83"/>
                </a:cubicBezTo>
                <a:cubicBezTo>
                  <a:pt x="138" y="83"/>
                  <a:pt x="138" y="83"/>
                  <a:pt x="138" y="83"/>
                </a:cubicBezTo>
                <a:cubicBezTo>
                  <a:pt x="142" y="83"/>
                  <a:pt x="144" y="81"/>
                  <a:pt x="144" y="78"/>
                </a:cubicBezTo>
                <a:cubicBezTo>
                  <a:pt x="144" y="66"/>
                  <a:pt x="144" y="66"/>
                  <a:pt x="144" y="66"/>
                </a:cubicBezTo>
                <a:cubicBezTo>
                  <a:pt x="144" y="63"/>
                  <a:pt x="142" y="61"/>
                  <a:pt x="138" y="61"/>
                </a:cubicBezTo>
                <a:moveTo>
                  <a:pt x="100" y="72"/>
                </a:moveTo>
                <a:cubicBezTo>
                  <a:pt x="100" y="87"/>
                  <a:pt x="87" y="100"/>
                  <a:pt x="72" y="100"/>
                </a:cubicBezTo>
                <a:cubicBezTo>
                  <a:pt x="57" y="100"/>
                  <a:pt x="44" y="87"/>
                  <a:pt x="44" y="72"/>
                </a:cubicBezTo>
                <a:cubicBezTo>
                  <a:pt x="44" y="57"/>
                  <a:pt x="57" y="44"/>
                  <a:pt x="72" y="44"/>
                </a:cubicBezTo>
                <a:cubicBezTo>
                  <a:pt x="87" y="44"/>
                  <a:pt x="100" y="57"/>
                  <a:pt x="100" y="7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 name="Freeform 70"/>
          <p:cNvSpPr/>
          <p:nvPr/>
        </p:nvSpPr>
        <p:spPr bwMode="auto">
          <a:xfrm>
            <a:off x="5437188" y="2576513"/>
            <a:ext cx="708025" cy="669925"/>
          </a:xfrm>
          <a:custGeom>
            <a:avLst/>
            <a:gdLst>
              <a:gd name="T0" fmla="*/ 2147483647 w 348"/>
              <a:gd name="T1" fmla="*/ 0 h 330"/>
              <a:gd name="T2" fmla="*/ 2147483647 w 348"/>
              <a:gd name="T3" fmla="*/ 2147483647 h 330"/>
              <a:gd name="T4" fmla="*/ 2147483647 w 348"/>
              <a:gd name="T5" fmla="*/ 2147483647 h 330"/>
              <a:gd name="T6" fmla="*/ 2147483647 w 348"/>
              <a:gd name="T7" fmla="*/ 2147483647 h 330"/>
              <a:gd name="T8" fmla="*/ 2147483647 w 348"/>
              <a:gd name="T9" fmla="*/ 2147483647 h 330"/>
              <a:gd name="T10" fmla="*/ 2147483647 w 348"/>
              <a:gd name="T11" fmla="*/ 2147483647 h 330"/>
              <a:gd name="T12" fmla="*/ 2147483647 w 348"/>
              <a:gd name="T13" fmla="*/ 2147483647 h 330"/>
              <a:gd name="T14" fmla="*/ 2147483647 w 348"/>
              <a:gd name="T15" fmla="*/ 2147483647 h 330"/>
              <a:gd name="T16" fmla="*/ 0 w 348"/>
              <a:gd name="T17" fmla="*/ 2147483647 h 330"/>
              <a:gd name="T18" fmla="*/ 2147483647 w 348"/>
              <a:gd name="T19" fmla="*/ 2147483647 h 330"/>
              <a:gd name="T20" fmla="*/ 2147483647 w 348"/>
              <a:gd name="T21" fmla="*/ 0 h 3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 h="330">
                <a:moveTo>
                  <a:pt x="174" y="0"/>
                </a:moveTo>
                <a:lnTo>
                  <a:pt x="216" y="123"/>
                </a:lnTo>
                <a:lnTo>
                  <a:pt x="348" y="125"/>
                </a:lnTo>
                <a:lnTo>
                  <a:pt x="243" y="205"/>
                </a:lnTo>
                <a:lnTo>
                  <a:pt x="281" y="330"/>
                </a:lnTo>
                <a:lnTo>
                  <a:pt x="174" y="257"/>
                </a:lnTo>
                <a:lnTo>
                  <a:pt x="67" y="330"/>
                </a:lnTo>
                <a:lnTo>
                  <a:pt x="105" y="205"/>
                </a:lnTo>
                <a:lnTo>
                  <a:pt x="0" y="125"/>
                </a:lnTo>
                <a:lnTo>
                  <a:pt x="132" y="123"/>
                </a:lnTo>
                <a:lnTo>
                  <a:pt x="174"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5" name="TextBox 57"/>
          <p:cNvSpPr txBox="1"/>
          <p:nvPr/>
        </p:nvSpPr>
        <p:spPr bwMode="auto">
          <a:xfrm>
            <a:off x="7432674" y="2085975"/>
            <a:ext cx="3119211" cy="839332"/>
          </a:xfrm>
          <a:prstGeom prst="rect">
            <a:avLst/>
          </a:prstGeom>
          <a:noFill/>
        </p:spPr>
        <p:txBody>
          <a:bodyPr wrap="square">
            <a:spAutoFit/>
          </a:bodyPr>
          <a:lstStyle/>
          <a:p>
            <a:pPr eaLnBrk="1" fontAlgn="auto" hangingPunct="1">
              <a:lnSpc>
                <a:spcPct val="130000"/>
              </a:lnSpc>
              <a:spcBef>
                <a:spcPts val="0"/>
              </a:spcBef>
              <a:spcAft>
                <a:spcPts val="0"/>
              </a:spcAft>
              <a:defRPr/>
            </a:pPr>
            <a:r>
              <a:rPr lang="zh-CN" altLang="en-US" sz="1865" kern="0" dirty="0">
                <a:latin typeface="微软雅黑 Light" panose="020B0502040204020203" pitchFamily="34" charset="-122"/>
                <a:ea typeface="微软雅黑 Light" panose="020B0502040204020203" pitchFamily="34" charset="-122"/>
                <a:cs typeface="Arial" panose="020B0604020202020204" pitchFamily="34" charset="0"/>
              </a:rPr>
              <a:t>请在此处输入您的文本请在此处输入您的文本添加文本</a:t>
            </a:r>
            <a:endParaRPr lang="en-US" altLang="zh-CN" sz="1865" kern="0" dirty="0">
              <a:latin typeface="微软雅黑 Light" panose="020B0502040204020203" pitchFamily="34" charset="-122"/>
              <a:ea typeface="微软雅黑 Light" panose="020B0502040204020203" pitchFamily="34" charset="-122"/>
            </a:endParaRPr>
          </a:p>
        </p:txBody>
      </p:sp>
      <p:sp>
        <p:nvSpPr>
          <p:cNvPr id="68" name="TextBox 57"/>
          <p:cNvSpPr txBox="1"/>
          <p:nvPr/>
        </p:nvSpPr>
        <p:spPr bwMode="auto">
          <a:xfrm>
            <a:off x="7432674" y="3224961"/>
            <a:ext cx="3119211" cy="839332"/>
          </a:xfrm>
          <a:prstGeom prst="rect">
            <a:avLst/>
          </a:prstGeom>
          <a:noFill/>
        </p:spPr>
        <p:txBody>
          <a:bodyPr wrap="square">
            <a:spAutoFit/>
          </a:bodyPr>
          <a:lstStyle/>
          <a:p>
            <a:pPr eaLnBrk="1" fontAlgn="auto" hangingPunct="1">
              <a:lnSpc>
                <a:spcPct val="130000"/>
              </a:lnSpc>
              <a:spcBef>
                <a:spcPts val="0"/>
              </a:spcBef>
              <a:spcAft>
                <a:spcPts val="0"/>
              </a:spcAft>
              <a:defRPr/>
            </a:pPr>
            <a:r>
              <a:rPr lang="zh-CN" altLang="en-US" sz="1865" kern="0" dirty="0">
                <a:latin typeface="微软雅黑 Light" panose="020B0502040204020203" pitchFamily="34" charset="-122"/>
                <a:ea typeface="微软雅黑 Light" panose="020B0502040204020203" pitchFamily="34" charset="-122"/>
                <a:cs typeface="Arial" panose="020B0604020202020204" pitchFamily="34" charset="0"/>
              </a:rPr>
              <a:t>请在此处输入您的文本请在此处输入您的文本添加文本</a:t>
            </a:r>
            <a:endParaRPr lang="en-US" altLang="zh-CN" sz="1865" kern="0" dirty="0">
              <a:latin typeface="微软雅黑 Light" panose="020B0502040204020203" pitchFamily="34" charset="-122"/>
              <a:ea typeface="微软雅黑 Light" panose="020B0502040204020203" pitchFamily="34" charset="-122"/>
            </a:endParaRPr>
          </a:p>
        </p:txBody>
      </p:sp>
      <p:sp>
        <p:nvSpPr>
          <p:cNvPr id="69" name="TextBox 57"/>
          <p:cNvSpPr txBox="1"/>
          <p:nvPr/>
        </p:nvSpPr>
        <p:spPr bwMode="auto">
          <a:xfrm>
            <a:off x="7432674" y="4363947"/>
            <a:ext cx="3119211" cy="839332"/>
          </a:xfrm>
          <a:prstGeom prst="rect">
            <a:avLst/>
          </a:prstGeom>
          <a:noFill/>
        </p:spPr>
        <p:txBody>
          <a:bodyPr wrap="square">
            <a:spAutoFit/>
          </a:bodyPr>
          <a:lstStyle/>
          <a:p>
            <a:pPr eaLnBrk="1" fontAlgn="auto" hangingPunct="1">
              <a:lnSpc>
                <a:spcPct val="130000"/>
              </a:lnSpc>
              <a:spcBef>
                <a:spcPts val="0"/>
              </a:spcBef>
              <a:spcAft>
                <a:spcPts val="0"/>
              </a:spcAft>
              <a:defRPr/>
            </a:pPr>
            <a:r>
              <a:rPr lang="zh-CN" altLang="en-US" sz="1865" kern="0" dirty="0">
                <a:latin typeface="微软雅黑 Light" panose="020B0502040204020203" pitchFamily="34" charset="-122"/>
                <a:ea typeface="微软雅黑 Light" panose="020B0502040204020203" pitchFamily="34" charset="-122"/>
                <a:cs typeface="Arial" panose="020B0604020202020204" pitchFamily="34" charset="0"/>
              </a:rPr>
              <a:t>请在此处输入您的文本请在此处输入您的文本添加文本</a:t>
            </a:r>
            <a:endParaRPr lang="en-US" altLang="zh-CN" sz="1865" kern="0" dirty="0">
              <a:latin typeface="微软雅黑 Light" panose="020B0502040204020203" pitchFamily="34" charset="-122"/>
              <a:ea typeface="微软雅黑 Light" panose="020B0502040204020203"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83861" t="-2049"/>
          <a:stretch>
            <a:fillRect/>
          </a:stretch>
        </p:blipFill>
        <p:spPr>
          <a:xfrm rot="17538079">
            <a:off x="134385" y="22581"/>
            <a:ext cx="1016906" cy="972532"/>
          </a:xfrm>
          <a:prstGeom prst="rect">
            <a:avLst/>
          </a:prstGeom>
        </p:spPr>
      </p:pic>
      <p:sp>
        <p:nvSpPr>
          <p:cNvPr id="9" name="文本框 8"/>
          <p:cNvSpPr txBox="1"/>
          <p:nvPr/>
        </p:nvSpPr>
        <p:spPr>
          <a:xfrm>
            <a:off x="1096993" y="278014"/>
            <a:ext cx="3120555" cy="461665"/>
          </a:xfrm>
          <a:prstGeom prst="rect">
            <a:avLst/>
          </a:prstGeom>
          <a:noFill/>
        </p:spPr>
        <p:txBody>
          <a:bodyPr wrap="square" rtlCol="0">
            <a:spAutoFit/>
          </a:bodyPr>
          <a:lstStyle/>
          <a:p>
            <a:pPr algn="dist"/>
            <a:r>
              <a:rPr lang="zh-CN" altLang="en-US" sz="2400" dirty="0">
                <a:solidFill>
                  <a:srgbClr val="4DA337"/>
                </a:solidFill>
                <a:latin typeface="微软雅黑 Light" panose="020B0502040204020203" pitchFamily="34" charset="-122"/>
                <a:ea typeface="微软雅黑 Light" panose="020B0502040204020203" pitchFamily="34" charset="-122"/>
              </a:rPr>
              <a:t>这里输入您的标题</a:t>
            </a:r>
          </a:p>
        </p:txBody>
      </p:sp>
      <p:pic>
        <p:nvPicPr>
          <p:cNvPr id="53" name="图片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583762" y="4981658"/>
            <a:ext cx="2620497" cy="1874778"/>
          </a:xfrm>
          <a:prstGeom prst="rect">
            <a:avLst/>
          </a:prstGeom>
        </p:spPr>
      </p:pic>
      <p:sp>
        <p:nvSpPr>
          <p:cNvPr id="33" name="Oval 24"/>
          <p:cNvSpPr/>
          <p:nvPr/>
        </p:nvSpPr>
        <p:spPr>
          <a:xfrm>
            <a:off x="2227399" y="2005115"/>
            <a:ext cx="912813" cy="886680"/>
          </a:xfrm>
          <a:prstGeom prst="ellipse">
            <a:avLst/>
          </a:prstGeom>
          <a:solidFill>
            <a:srgbClr val="539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1">
                  <a:lumMod val="50000"/>
                </a:schemeClr>
              </a:solidFill>
            </a:endParaRPr>
          </a:p>
        </p:txBody>
      </p:sp>
      <p:sp>
        <p:nvSpPr>
          <p:cNvPr id="34" name="Oval 52"/>
          <p:cNvSpPr/>
          <p:nvPr/>
        </p:nvSpPr>
        <p:spPr>
          <a:xfrm>
            <a:off x="5606798" y="2005115"/>
            <a:ext cx="912813" cy="886680"/>
          </a:xfrm>
          <a:prstGeom prst="ellipse">
            <a:avLst/>
          </a:prstGeom>
          <a:solidFill>
            <a:srgbClr val="7FC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2">
                  <a:lumMod val="50000"/>
                </a:schemeClr>
              </a:solidFill>
            </a:endParaRPr>
          </a:p>
        </p:txBody>
      </p:sp>
      <p:sp>
        <p:nvSpPr>
          <p:cNvPr id="35" name="Oval 57"/>
          <p:cNvSpPr/>
          <p:nvPr/>
        </p:nvSpPr>
        <p:spPr>
          <a:xfrm>
            <a:off x="8986199" y="2005115"/>
            <a:ext cx="912813" cy="886680"/>
          </a:xfrm>
          <a:prstGeom prst="ellipse">
            <a:avLst/>
          </a:prstGeom>
          <a:solidFill>
            <a:srgbClr val="539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3">
                  <a:lumMod val="50000"/>
                </a:schemeClr>
              </a:solidFill>
            </a:endParaRPr>
          </a:p>
        </p:txBody>
      </p:sp>
      <p:sp>
        <p:nvSpPr>
          <p:cNvPr id="36" name="Oval 62"/>
          <p:cNvSpPr/>
          <p:nvPr/>
        </p:nvSpPr>
        <p:spPr>
          <a:xfrm>
            <a:off x="2227399" y="4184639"/>
            <a:ext cx="912813" cy="886680"/>
          </a:xfrm>
          <a:prstGeom prst="ellipse">
            <a:avLst/>
          </a:prstGeom>
          <a:solidFill>
            <a:srgbClr val="7FC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4">
                  <a:lumMod val="50000"/>
                </a:schemeClr>
              </a:solidFill>
            </a:endParaRPr>
          </a:p>
        </p:txBody>
      </p:sp>
      <p:sp>
        <p:nvSpPr>
          <p:cNvPr id="37" name="Oval 67"/>
          <p:cNvSpPr/>
          <p:nvPr/>
        </p:nvSpPr>
        <p:spPr>
          <a:xfrm>
            <a:off x="5606798" y="4184639"/>
            <a:ext cx="912813" cy="886680"/>
          </a:xfrm>
          <a:prstGeom prst="ellipse">
            <a:avLst/>
          </a:prstGeom>
          <a:solidFill>
            <a:srgbClr val="539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5">
                  <a:lumMod val="50000"/>
                </a:schemeClr>
              </a:solidFill>
              <a:cs typeface="+mj-cs"/>
            </a:endParaRPr>
          </a:p>
        </p:txBody>
      </p:sp>
      <p:sp>
        <p:nvSpPr>
          <p:cNvPr id="38" name="Oval 72"/>
          <p:cNvSpPr/>
          <p:nvPr/>
        </p:nvSpPr>
        <p:spPr>
          <a:xfrm>
            <a:off x="8986199" y="4184639"/>
            <a:ext cx="912813" cy="886680"/>
          </a:xfrm>
          <a:prstGeom prst="ellipse">
            <a:avLst/>
          </a:prstGeom>
          <a:solidFill>
            <a:srgbClr val="7FC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6">
                  <a:lumMod val="50000"/>
                </a:schemeClr>
              </a:solidFill>
            </a:endParaRPr>
          </a:p>
        </p:txBody>
      </p:sp>
      <p:sp>
        <p:nvSpPr>
          <p:cNvPr id="39" name="Freeform 245"/>
          <p:cNvSpPr/>
          <p:nvPr/>
        </p:nvSpPr>
        <p:spPr bwMode="auto">
          <a:xfrm>
            <a:off x="2474700" y="2239349"/>
            <a:ext cx="418211" cy="418211"/>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40" name="Freeform 5"/>
          <p:cNvSpPr>
            <a:spLocks noEditPoints="1"/>
          </p:cNvSpPr>
          <p:nvPr/>
        </p:nvSpPr>
        <p:spPr bwMode="auto">
          <a:xfrm>
            <a:off x="5845067" y="2212432"/>
            <a:ext cx="467090" cy="46709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41" name="Freeform 217"/>
          <p:cNvSpPr>
            <a:spLocks noEditPoints="1"/>
          </p:cNvSpPr>
          <p:nvPr/>
        </p:nvSpPr>
        <p:spPr bwMode="auto">
          <a:xfrm>
            <a:off x="2444894" y="4448795"/>
            <a:ext cx="477823" cy="358368"/>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42" name="Freeform 216"/>
          <p:cNvSpPr>
            <a:spLocks noEditPoints="1"/>
          </p:cNvSpPr>
          <p:nvPr/>
        </p:nvSpPr>
        <p:spPr bwMode="auto">
          <a:xfrm>
            <a:off x="5849381" y="4412701"/>
            <a:ext cx="427647" cy="430555"/>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43" name="Freeform 38"/>
          <p:cNvSpPr>
            <a:spLocks noEditPoints="1"/>
          </p:cNvSpPr>
          <p:nvPr/>
        </p:nvSpPr>
        <p:spPr bwMode="auto">
          <a:xfrm>
            <a:off x="9255552" y="2175180"/>
            <a:ext cx="374106" cy="546548"/>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44" name="Freeform 135"/>
          <p:cNvSpPr>
            <a:spLocks noEditPoints="1"/>
          </p:cNvSpPr>
          <p:nvPr/>
        </p:nvSpPr>
        <p:spPr bwMode="auto">
          <a:xfrm>
            <a:off x="9251314" y="4448795"/>
            <a:ext cx="382582" cy="358368"/>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45" name="矩形 38"/>
          <p:cNvSpPr>
            <a:spLocks noChangeArrowheads="1"/>
          </p:cNvSpPr>
          <p:nvPr/>
        </p:nvSpPr>
        <p:spPr bwMode="auto">
          <a:xfrm>
            <a:off x="1617317" y="3336347"/>
            <a:ext cx="2132976" cy="98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ct val="120000"/>
              </a:lnSpc>
              <a:spcBef>
                <a:spcPct val="0"/>
              </a:spcBef>
              <a:buFontTx/>
              <a:buNone/>
            </a:pPr>
            <a:r>
              <a:rPr lang="zh-CN" altLang="en-US" sz="1600" dirty="0">
                <a:latin typeface="微软雅黑 Light" panose="020B0502040204020203" pitchFamily="34" charset="-122"/>
                <a:ea typeface="微软雅黑 Light" panose="020B0502040204020203" pitchFamily="34" charset="-122"/>
              </a:rPr>
              <a:t>请添加你的文字请在这里添加你的文字</a:t>
            </a:r>
          </a:p>
        </p:txBody>
      </p:sp>
      <p:sp>
        <p:nvSpPr>
          <p:cNvPr id="46" name="文本框 45"/>
          <p:cNvSpPr txBox="1"/>
          <p:nvPr/>
        </p:nvSpPr>
        <p:spPr>
          <a:xfrm>
            <a:off x="2232523" y="2936237"/>
            <a:ext cx="1074057" cy="400110"/>
          </a:xfrm>
          <a:prstGeom prst="rect">
            <a:avLst/>
          </a:prstGeom>
          <a:noFill/>
        </p:spPr>
        <p:txBody>
          <a:bodyPr wrap="square" rtlCol="0">
            <a:spAutoFit/>
          </a:bodyPr>
          <a:lstStyle/>
          <a:p>
            <a:r>
              <a:rPr lang="zh-CN" altLang="en-US" sz="2000" b="1" dirty="0">
                <a:latin typeface="微软雅黑 Light" panose="020B0502040204020203" pitchFamily="34" charset="-122"/>
                <a:ea typeface="微软雅黑 Light" panose="020B0502040204020203" pitchFamily="34" charset="-122"/>
              </a:rPr>
              <a:t>用途</a:t>
            </a:r>
            <a:r>
              <a:rPr lang="en-US" altLang="zh-CN" sz="2000" b="1" dirty="0">
                <a:latin typeface="微软雅黑 Light" panose="020B0502040204020203" pitchFamily="34" charset="-122"/>
                <a:ea typeface="微软雅黑 Light" panose="020B0502040204020203" pitchFamily="34" charset="-122"/>
              </a:rPr>
              <a:t>1</a:t>
            </a:r>
            <a:endParaRPr lang="zh-CN" altLang="en-US" sz="2000" b="1" dirty="0">
              <a:latin typeface="微软雅黑 Light" panose="020B0502040204020203" pitchFamily="34" charset="-122"/>
              <a:ea typeface="微软雅黑 Light" panose="020B0502040204020203" pitchFamily="34" charset="-122"/>
            </a:endParaRPr>
          </a:p>
        </p:txBody>
      </p:sp>
      <p:sp>
        <p:nvSpPr>
          <p:cNvPr id="47" name="矩形 38"/>
          <p:cNvSpPr>
            <a:spLocks noChangeArrowheads="1"/>
          </p:cNvSpPr>
          <p:nvPr/>
        </p:nvSpPr>
        <p:spPr bwMode="auto">
          <a:xfrm>
            <a:off x="4991592" y="3344086"/>
            <a:ext cx="2132976" cy="98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ct val="120000"/>
              </a:lnSpc>
              <a:spcBef>
                <a:spcPct val="0"/>
              </a:spcBef>
              <a:buFontTx/>
              <a:buNone/>
            </a:pPr>
            <a:r>
              <a:rPr lang="zh-CN" altLang="en-US" sz="1600" dirty="0">
                <a:latin typeface="微软雅黑 Light" panose="020B0502040204020203" pitchFamily="34" charset="-122"/>
                <a:ea typeface="微软雅黑 Light" panose="020B0502040204020203" pitchFamily="34" charset="-122"/>
              </a:rPr>
              <a:t>请添加你的文字请在这里添加你的文字</a:t>
            </a:r>
          </a:p>
        </p:txBody>
      </p:sp>
      <p:sp>
        <p:nvSpPr>
          <p:cNvPr id="66" name="文本框 65"/>
          <p:cNvSpPr txBox="1"/>
          <p:nvPr/>
        </p:nvSpPr>
        <p:spPr>
          <a:xfrm>
            <a:off x="5606798" y="2943976"/>
            <a:ext cx="1074057" cy="400110"/>
          </a:xfrm>
          <a:prstGeom prst="rect">
            <a:avLst/>
          </a:prstGeom>
          <a:noFill/>
        </p:spPr>
        <p:txBody>
          <a:bodyPr wrap="square" rtlCol="0">
            <a:spAutoFit/>
          </a:bodyPr>
          <a:lstStyle/>
          <a:p>
            <a:r>
              <a:rPr lang="zh-CN" altLang="en-US" sz="2000" b="1" dirty="0">
                <a:latin typeface="微软雅黑 Light" panose="020B0502040204020203" pitchFamily="34" charset="-122"/>
                <a:ea typeface="微软雅黑 Light" panose="020B0502040204020203" pitchFamily="34" charset="-122"/>
              </a:rPr>
              <a:t>用途</a:t>
            </a:r>
            <a:r>
              <a:rPr lang="en-US" altLang="zh-CN" sz="2000" b="1" dirty="0">
                <a:latin typeface="微软雅黑 Light" panose="020B0502040204020203" pitchFamily="34" charset="-122"/>
                <a:ea typeface="微软雅黑 Light" panose="020B0502040204020203" pitchFamily="34" charset="-122"/>
              </a:rPr>
              <a:t>2</a:t>
            </a:r>
            <a:endParaRPr lang="zh-CN" altLang="en-US" sz="2000" b="1" dirty="0">
              <a:latin typeface="微软雅黑 Light" panose="020B0502040204020203" pitchFamily="34" charset="-122"/>
              <a:ea typeface="微软雅黑 Light" panose="020B0502040204020203" pitchFamily="34" charset="-122"/>
            </a:endParaRPr>
          </a:p>
        </p:txBody>
      </p:sp>
      <p:sp>
        <p:nvSpPr>
          <p:cNvPr id="67" name="矩形 38"/>
          <p:cNvSpPr>
            <a:spLocks noChangeArrowheads="1"/>
          </p:cNvSpPr>
          <p:nvPr/>
        </p:nvSpPr>
        <p:spPr bwMode="auto">
          <a:xfrm>
            <a:off x="8370991" y="3426631"/>
            <a:ext cx="2132976" cy="98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ct val="120000"/>
              </a:lnSpc>
              <a:spcBef>
                <a:spcPct val="0"/>
              </a:spcBef>
              <a:buFontTx/>
              <a:buNone/>
            </a:pPr>
            <a:r>
              <a:rPr lang="zh-CN" altLang="en-US" sz="1600" dirty="0">
                <a:latin typeface="微软雅黑 Light" panose="020B0502040204020203" pitchFamily="34" charset="-122"/>
                <a:ea typeface="微软雅黑 Light" panose="020B0502040204020203" pitchFamily="34" charset="-122"/>
              </a:rPr>
              <a:t>请添加你的文字请在这里添加你的文字</a:t>
            </a:r>
          </a:p>
        </p:txBody>
      </p:sp>
      <p:sp>
        <p:nvSpPr>
          <p:cNvPr id="70" name="文本框 69"/>
          <p:cNvSpPr txBox="1"/>
          <p:nvPr/>
        </p:nvSpPr>
        <p:spPr>
          <a:xfrm>
            <a:off x="8986197" y="3026521"/>
            <a:ext cx="1074057" cy="400110"/>
          </a:xfrm>
          <a:prstGeom prst="rect">
            <a:avLst/>
          </a:prstGeom>
          <a:noFill/>
        </p:spPr>
        <p:txBody>
          <a:bodyPr wrap="square" rtlCol="0">
            <a:spAutoFit/>
          </a:bodyPr>
          <a:lstStyle/>
          <a:p>
            <a:r>
              <a:rPr lang="zh-CN" altLang="en-US" sz="2000" b="1" dirty="0">
                <a:latin typeface="微软雅黑 Light" panose="020B0502040204020203" pitchFamily="34" charset="-122"/>
                <a:ea typeface="微软雅黑 Light" panose="020B0502040204020203" pitchFamily="34" charset="-122"/>
              </a:rPr>
              <a:t>用途</a:t>
            </a:r>
            <a:r>
              <a:rPr lang="en-US" altLang="zh-CN" sz="2000" b="1" dirty="0">
                <a:latin typeface="微软雅黑 Light" panose="020B0502040204020203" pitchFamily="34" charset="-122"/>
                <a:ea typeface="微软雅黑 Light" panose="020B0502040204020203" pitchFamily="34" charset="-122"/>
              </a:rPr>
              <a:t>3</a:t>
            </a:r>
            <a:endParaRPr lang="zh-CN" altLang="en-US" sz="2000" b="1" dirty="0">
              <a:latin typeface="微软雅黑 Light" panose="020B0502040204020203" pitchFamily="34" charset="-122"/>
              <a:ea typeface="微软雅黑 Light" panose="020B0502040204020203" pitchFamily="34" charset="-122"/>
            </a:endParaRPr>
          </a:p>
        </p:txBody>
      </p:sp>
      <p:sp>
        <p:nvSpPr>
          <p:cNvPr id="71" name="矩形 38"/>
          <p:cNvSpPr>
            <a:spLocks noChangeArrowheads="1"/>
          </p:cNvSpPr>
          <p:nvPr/>
        </p:nvSpPr>
        <p:spPr bwMode="auto">
          <a:xfrm>
            <a:off x="1612193" y="5565119"/>
            <a:ext cx="2132976" cy="98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ct val="120000"/>
              </a:lnSpc>
              <a:spcBef>
                <a:spcPct val="0"/>
              </a:spcBef>
              <a:buFontTx/>
              <a:buNone/>
            </a:pPr>
            <a:r>
              <a:rPr lang="zh-CN" altLang="en-US" sz="1600" dirty="0">
                <a:latin typeface="微软雅黑 Light" panose="020B0502040204020203" pitchFamily="34" charset="-122"/>
                <a:ea typeface="微软雅黑 Light" panose="020B0502040204020203" pitchFamily="34" charset="-122"/>
              </a:rPr>
              <a:t>请添加你的文字请在这里添加你的文字</a:t>
            </a:r>
          </a:p>
        </p:txBody>
      </p:sp>
      <p:sp>
        <p:nvSpPr>
          <p:cNvPr id="72" name="文本框 71"/>
          <p:cNvSpPr txBox="1"/>
          <p:nvPr/>
        </p:nvSpPr>
        <p:spPr>
          <a:xfrm>
            <a:off x="2227399" y="5165009"/>
            <a:ext cx="1074057" cy="400110"/>
          </a:xfrm>
          <a:prstGeom prst="rect">
            <a:avLst/>
          </a:prstGeom>
          <a:noFill/>
        </p:spPr>
        <p:txBody>
          <a:bodyPr wrap="square" rtlCol="0">
            <a:spAutoFit/>
          </a:bodyPr>
          <a:lstStyle/>
          <a:p>
            <a:r>
              <a:rPr lang="zh-CN" altLang="en-US" sz="2000" b="1" dirty="0">
                <a:latin typeface="微软雅黑 Light" panose="020B0502040204020203" pitchFamily="34" charset="-122"/>
                <a:ea typeface="微软雅黑 Light" panose="020B0502040204020203" pitchFamily="34" charset="-122"/>
              </a:rPr>
              <a:t>用途</a:t>
            </a:r>
            <a:r>
              <a:rPr lang="en-US" altLang="zh-CN" sz="2000" b="1" dirty="0">
                <a:latin typeface="微软雅黑 Light" panose="020B0502040204020203" pitchFamily="34" charset="-122"/>
                <a:ea typeface="微软雅黑 Light" panose="020B0502040204020203" pitchFamily="34" charset="-122"/>
              </a:rPr>
              <a:t>4</a:t>
            </a:r>
            <a:endParaRPr lang="zh-CN" altLang="en-US" sz="2000" b="1" dirty="0">
              <a:latin typeface="微软雅黑 Light" panose="020B0502040204020203" pitchFamily="34" charset="-122"/>
              <a:ea typeface="微软雅黑 Light" panose="020B0502040204020203" pitchFamily="34" charset="-122"/>
            </a:endParaRPr>
          </a:p>
        </p:txBody>
      </p:sp>
      <p:sp>
        <p:nvSpPr>
          <p:cNvPr id="73" name="矩形 38"/>
          <p:cNvSpPr>
            <a:spLocks noChangeArrowheads="1"/>
          </p:cNvSpPr>
          <p:nvPr/>
        </p:nvSpPr>
        <p:spPr bwMode="auto">
          <a:xfrm>
            <a:off x="4948049" y="5565119"/>
            <a:ext cx="2132976" cy="98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ct val="120000"/>
              </a:lnSpc>
              <a:spcBef>
                <a:spcPct val="0"/>
              </a:spcBef>
              <a:buFontTx/>
              <a:buNone/>
            </a:pPr>
            <a:r>
              <a:rPr lang="zh-CN" altLang="en-US" sz="1600" dirty="0">
                <a:latin typeface="微软雅黑 Light" panose="020B0502040204020203" pitchFamily="34" charset="-122"/>
                <a:ea typeface="微软雅黑 Light" panose="020B0502040204020203" pitchFamily="34" charset="-122"/>
              </a:rPr>
              <a:t>请添加你的文字请在这里添加你的文字</a:t>
            </a:r>
          </a:p>
        </p:txBody>
      </p:sp>
      <p:sp>
        <p:nvSpPr>
          <p:cNvPr id="74" name="文本框 73"/>
          <p:cNvSpPr txBox="1"/>
          <p:nvPr/>
        </p:nvSpPr>
        <p:spPr>
          <a:xfrm>
            <a:off x="5563255" y="5165009"/>
            <a:ext cx="1074057" cy="400110"/>
          </a:xfrm>
          <a:prstGeom prst="rect">
            <a:avLst/>
          </a:prstGeom>
          <a:noFill/>
        </p:spPr>
        <p:txBody>
          <a:bodyPr wrap="square" rtlCol="0">
            <a:spAutoFit/>
          </a:bodyPr>
          <a:lstStyle/>
          <a:p>
            <a:r>
              <a:rPr lang="zh-CN" altLang="en-US" sz="2000" b="1" dirty="0">
                <a:latin typeface="微软雅黑 Light" panose="020B0502040204020203" pitchFamily="34" charset="-122"/>
                <a:ea typeface="微软雅黑 Light" panose="020B0502040204020203" pitchFamily="34" charset="-122"/>
              </a:rPr>
              <a:t>用途</a:t>
            </a:r>
            <a:r>
              <a:rPr lang="en-US" altLang="zh-CN" sz="2000" b="1" dirty="0">
                <a:latin typeface="微软雅黑 Light" panose="020B0502040204020203" pitchFamily="34" charset="-122"/>
                <a:ea typeface="微软雅黑 Light" panose="020B0502040204020203" pitchFamily="34" charset="-122"/>
              </a:rPr>
              <a:t>5</a:t>
            </a:r>
            <a:endParaRPr lang="zh-CN" altLang="en-US" sz="2000" b="1" dirty="0">
              <a:latin typeface="微软雅黑 Light" panose="020B0502040204020203" pitchFamily="34" charset="-122"/>
              <a:ea typeface="微软雅黑 Light" panose="020B0502040204020203" pitchFamily="34" charset="-122"/>
            </a:endParaRPr>
          </a:p>
        </p:txBody>
      </p:sp>
      <p:sp>
        <p:nvSpPr>
          <p:cNvPr id="75" name="矩形 74"/>
          <p:cNvSpPr>
            <a:spLocks noChangeArrowheads="1"/>
          </p:cNvSpPr>
          <p:nvPr/>
        </p:nvSpPr>
        <p:spPr bwMode="auto">
          <a:xfrm>
            <a:off x="8373688" y="5565119"/>
            <a:ext cx="2132976" cy="98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ct val="120000"/>
              </a:lnSpc>
              <a:spcBef>
                <a:spcPct val="0"/>
              </a:spcBef>
              <a:buFontTx/>
              <a:buNone/>
            </a:pPr>
            <a:r>
              <a:rPr lang="zh-CN" altLang="en-US" sz="1600" dirty="0">
                <a:latin typeface="微软雅黑 Light" panose="020B0502040204020203" pitchFamily="34" charset="-122"/>
                <a:ea typeface="微软雅黑 Light" panose="020B0502040204020203" pitchFamily="34" charset="-122"/>
              </a:rPr>
              <a:t>请添加你的文字请在这里添加你的文字</a:t>
            </a:r>
          </a:p>
        </p:txBody>
      </p:sp>
      <p:sp>
        <p:nvSpPr>
          <p:cNvPr id="76" name="文本框 75"/>
          <p:cNvSpPr txBox="1"/>
          <p:nvPr/>
        </p:nvSpPr>
        <p:spPr>
          <a:xfrm>
            <a:off x="8988894" y="5165009"/>
            <a:ext cx="1074057" cy="400110"/>
          </a:xfrm>
          <a:prstGeom prst="rect">
            <a:avLst/>
          </a:prstGeom>
          <a:noFill/>
        </p:spPr>
        <p:txBody>
          <a:bodyPr wrap="square" rtlCol="0">
            <a:spAutoFit/>
          </a:bodyPr>
          <a:lstStyle/>
          <a:p>
            <a:r>
              <a:rPr lang="zh-CN" altLang="en-US" sz="2000" b="1" dirty="0">
                <a:latin typeface="微软雅黑 Light" panose="020B0502040204020203" pitchFamily="34" charset="-122"/>
                <a:ea typeface="微软雅黑 Light" panose="020B0502040204020203" pitchFamily="34" charset="-122"/>
              </a:rPr>
              <a:t>用途</a:t>
            </a:r>
            <a:r>
              <a:rPr lang="en-US" altLang="zh-CN" sz="2000" b="1" dirty="0">
                <a:latin typeface="微软雅黑 Light" panose="020B0502040204020203" pitchFamily="34" charset="-122"/>
                <a:ea typeface="微软雅黑 Light" panose="020B0502040204020203" pitchFamily="34" charset="-122"/>
              </a:rPr>
              <a:t>6</a:t>
            </a:r>
            <a:endParaRPr lang="zh-CN" altLang="en-US" sz="2000" b="1" dirty="0">
              <a:latin typeface="微软雅黑 Light" panose="020B0502040204020203" pitchFamily="34" charset="-122"/>
              <a:ea typeface="微软雅黑 Light" panose="020B0502040204020203"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83861" t="-2049"/>
          <a:stretch>
            <a:fillRect/>
          </a:stretch>
        </p:blipFill>
        <p:spPr>
          <a:xfrm rot="17538079">
            <a:off x="134385" y="22581"/>
            <a:ext cx="1016906" cy="972532"/>
          </a:xfrm>
          <a:prstGeom prst="rect">
            <a:avLst/>
          </a:prstGeom>
        </p:spPr>
      </p:pic>
      <p:sp>
        <p:nvSpPr>
          <p:cNvPr id="9" name="文本框 8"/>
          <p:cNvSpPr txBox="1"/>
          <p:nvPr/>
        </p:nvSpPr>
        <p:spPr>
          <a:xfrm>
            <a:off x="1096993" y="278014"/>
            <a:ext cx="3120555" cy="461665"/>
          </a:xfrm>
          <a:prstGeom prst="rect">
            <a:avLst/>
          </a:prstGeom>
          <a:noFill/>
        </p:spPr>
        <p:txBody>
          <a:bodyPr wrap="square" rtlCol="0">
            <a:spAutoFit/>
          </a:bodyPr>
          <a:lstStyle/>
          <a:p>
            <a:pPr algn="dist"/>
            <a:r>
              <a:rPr lang="zh-CN" altLang="en-US" sz="2400" dirty="0">
                <a:solidFill>
                  <a:srgbClr val="4DA337"/>
                </a:solidFill>
                <a:latin typeface="微软雅黑 Light" panose="020B0502040204020203" pitchFamily="34" charset="-122"/>
                <a:ea typeface="微软雅黑 Light" panose="020B0502040204020203" pitchFamily="34" charset="-122"/>
              </a:rPr>
              <a:t>这里输入您的标题</a:t>
            </a:r>
          </a:p>
        </p:txBody>
      </p:sp>
      <p:pic>
        <p:nvPicPr>
          <p:cNvPr id="53" name="图片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583762" y="4981658"/>
            <a:ext cx="2620497" cy="1874778"/>
          </a:xfrm>
          <a:prstGeom prst="rect">
            <a:avLst/>
          </a:prstGeom>
        </p:spPr>
      </p:pic>
      <p:pic>
        <p:nvPicPr>
          <p:cNvPr id="29" name="图片 28"/>
          <p:cNvPicPr>
            <a:picLocks noChangeAspect="1"/>
          </p:cNvPicPr>
          <p:nvPr/>
        </p:nvPicPr>
        <p:blipFill rotWithShape="1">
          <a:blip r:embed="rId4" cstate="print">
            <a:extLst>
              <a:ext uri="{28A0092B-C50C-407E-A947-70E740481C1C}">
                <a14:useLocalDpi xmlns:a14="http://schemas.microsoft.com/office/drawing/2010/main" val="0"/>
              </a:ext>
            </a:extLst>
          </a:blip>
          <a:srcRect r="3559" b="69052"/>
          <a:stretch>
            <a:fillRect/>
          </a:stretch>
        </p:blipFill>
        <p:spPr>
          <a:xfrm>
            <a:off x="1592173" y="1992573"/>
            <a:ext cx="3318053" cy="3740570"/>
          </a:xfrm>
          <a:prstGeom prst="rect">
            <a:avLst/>
          </a:prstGeom>
        </p:spPr>
      </p:pic>
      <p:grpSp>
        <p:nvGrpSpPr>
          <p:cNvPr id="30" name="组合 29"/>
          <p:cNvGrpSpPr>
            <a:grpSpLocks noChangeAspect="1"/>
          </p:cNvGrpSpPr>
          <p:nvPr/>
        </p:nvGrpSpPr>
        <p:grpSpPr>
          <a:xfrm>
            <a:off x="6321460" y="2275062"/>
            <a:ext cx="510636" cy="571060"/>
            <a:chOff x="5999255" y="3275006"/>
            <a:chExt cx="402656" cy="450303"/>
          </a:xfrm>
          <a:solidFill>
            <a:srgbClr val="539F1D"/>
          </a:solidFill>
          <a:effectLst/>
        </p:grpSpPr>
        <p:sp>
          <p:nvSpPr>
            <p:cNvPr id="31"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华文细黑" panose="02010600040101010101" pitchFamily="2" charset="-122"/>
                <a:ea typeface="华文细黑" panose="02010600040101010101" pitchFamily="2" charset="-122"/>
              </a:endParaRPr>
            </a:p>
          </p:txBody>
        </p:sp>
        <p:sp>
          <p:nvSpPr>
            <p:cNvPr id="32"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华文细黑" panose="02010600040101010101" pitchFamily="2" charset="-122"/>
                <a:ea typeface="华文细黑" panose="02010600040101010101" pitchFamily="2" charset="-122"/>
              </a:endParaRPr>
            </a:p>
          </p:txBody>
        </p:sp>
        <p:sp>
          <p:nvSpPr>
            <p:cNvPr id="48"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华文细黑" panose="02010600040101010101" pitchFamily="2" charset="-122"/>
                <a:ea typeface="华文细黑" panose="02010600040101010101" pitchFamily="2" charset="-122"/>
              </a:endParaRPr>
            </a:p>
          </p:txBody>
        </p:sp>
        <p:sp>
          <p:nvSpPr>
            <p:cNvPr id="49"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华文细黑" panose="02010600040101010101" pitchFamily="2" charset="-122"/>
                <a:ea typeface="华文细黑" panose="02010600040101010101" pitchFamily="2" charset="-122"/>
              </a:endParaRPr>
            </a:p>
          </p:txBody>
        </p:sp>
        <p:sp>
          <p:nvSpPr>
            <p:cNvPr id="50"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华文细黑" panose="02010600040101010101" pitchFamily="2" charset="-122"/>
                <a:ea typeface="华文细黑" panose="02010600040101010101" pitchFamily="2" charset="-122"/>
              </a:endParaRPr>
            </a:p>
          </p:txBody>
        </p:sp>
      </p:grpSp>
      <p:grpSp>
        <p:nvGrpSpPr>
          <p:cNvPr id="51" name="组合 50"/>
          <p:cNvGrpSpPr>
            <a:grpSpLocks noChangeAspect="1"/>
          </p:cNvGrpSpPr>
          <p:nvPr/>
        </p:nvGrpSpPr>
        <p:grpSpPr>
          <a:xfrm>
            <a:off x="6342604" y="3735014"/>
            <a:ext cx="457687" cy="452967"/>
            <a:chOff x="6967126" y="4092464"/>
            <a:chExt cx="453105" cy="448433"/>
          </a:xfrm>
          <a:solidFill>
            <a:srgbClr val="539F1D"/>
          </a:solidFill>
          <a:effectLst/>
        </p:grpSpPr>
        <p:sp>
          <p:nvSpPr>
            <p:cNvPr id="52"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华文细黑" panose="02010600040101010101" pitchFamily="2" charset="-122"/>
                <a:ea typeface="华文细黑" panose="02010600040101010101" pitchFamily="2" charset="-122"/>
              </a:endParaRPr>
            </a:p>
          </p:txBody>
        </p:sp>
        <p:sp>
          <p:nvSpPr>
            <p:cNvPr id="54"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华文细黑" panose="02010600040101010101" pitchFamily="2" charset="-122"/>
                <a:ea typeface="华文细黑" panose="02010600040101010101" pitchFamily="2" charset="-122"/>
              </a:endParaRPr>
            </a:p>
          </p:txBody>
        </p:sp>
      </p:grpSp>
      <p:grpSp>
        <p:nvGrpSpPr>
          <p:cNvPr id="55" name="组合 54"/>
          <p:cNvGrpSpPr/>
          <p:nvPr/>
        </p:nvGrpSpPr>
        <p:grpSpPr>
          <a:xfrm>
            <a:off x="6389015" y="5062360"/>
            <a:ext cx="448483" cy="507250"/>
            <a:chOff x="4994016" y="4872552"/>
            <a:chExt cx="406393" cy="459645"/>
          </a:xfrm>
          <a:solidFill>
            <a:srgbClr val="539F1D"/>
          </a:solidFill>
          <a:effectLst/>
        </p:grpSpPr>
        <p:sp>
          <p:nvSpPr>
            <p:cNvPr id="56" name="Freeform 148"/>
            <p:cNvSpPr>
              <a:spLocks noEditPoints="1"/>
            </p:cNvSpPr>
            <p:nvPr/>
          </p:nvSpPr>
          <p:spPr bwMode="auto">
            <a:xfrm>
              <a:off x="5049136" y="4872552"/>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华文细黑" panose="02010600040101010101" pitchFamily="2" charset="-122"/>
                <a:ea typeface="华文细黑" panose="02010600040101010101" pitchFamily="2" charset="-122"/>
              </a:endParaRPr>
            </a:p>
          </p:txBody>
        </p:sp>
        <p:sp>
          <p:nvSpPr>
            <p:cNvPr id="57" name="Freeform 149"/>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华文细黑" panose="02010600040101010101" pitchFamily="2" charset="-122"/>
                <a:ea typeface="华文细黑" panose="02010600040101010101" pitchFamily="2" charset="-122"/>
              </a:endParaRPr>
            </a:p>
          </p:txBody>
        </p:sp>
        <p:sp>
          <p:nvSpPr>
            <p:cNvPr id="58" name="Oval 150"/>
            <p:cNvSpPr>
              <a:spLocks noChangeArrowheads="1"/>
            </p:cNvSpPr>
            <p:nvPr/>
          </p:nvSpPr>
          <p:spPr bwMode="auto">
            <a:xfrm>
              <a:off x="5091176" y="5199535"/>
              <a:ext cx="37370" cy="373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华文细黑" panose="02010600040101010101" pitchFamily="2" charset="-122"/>
                <a:ea typeface="华文细黑" panose="02010600040101010101" pitchFamily="2" charset="-122"/>
              </a:endParaRPr>
            </a:p>
          </p:txBody>
        </p:sp>
      </p:grpSp>
      <p:sp>
        <p:nvSpPr>
          <p:cNvPr id="59" name="文本框 58"/>
          <p:cNvSpPr txBox="1"/>
          <p:nvPr/>
        </p:nvSpPr>
        <p:spPr>
          <a:xfrm>
            <a:off x="7051279" y="2275062"/>
            <a:ext cx="3413521" cy="646331"/>
          </a:xfrm>
          <a:prstGeom prst="rect">
            <a:avLst/>
          </a:prstGeom>
          <a:noFill/>
        </p:spPr>
        <p:txBody>
          <a:bodyPr wrap="square" rtlCol="0">
            <a:spAutoFit/>
          </a:bodyPr>
          <a:lstStyle/>
          <a:p>
            <a:r>
              <a:rPr lang="zh-CN" altLang="en-US" dirty="0">
                <a:latin typeface="微软雅黑 Light" panose="020B0502040204020203" pitchFamily="34" charset="-122"/>
                <a:ea typeface="微软雅黑 Light" panose="020B0502040204020203" pitchFamily="34" charset="-122"/>
              </a:rPr>
              <a:t>请在此处添加文字请在此处添加文字请在此处添加文字</a:t>
            </a:r>
          </a:p>
        </p:txBody>
      </p:sp>
      <p:sp>
        <p:nvSpPr>
          <p:cNvPr id="60" name="文本框 59"/>
          <p:cNvSpPr txBox="1"/>
          <p:nvPr/>
        </p:nvSpPr>
        <p:spPr>
          <a:xfrm>
            <a:off x="7051279" y="3665698"/>
            <a:ext cx="3413521" cy="646331"/>
          </a:xfrm>
          <a:prstGeom prst="rect">
            <a:avLst/>
          </a:prstGeom>
          <a:noFill/>
        </p:spPr>
        <p:txBody>
          <a:bodyPr wrap="square" rtlCol="0">
            <a:spAutoFit/>
          </a:bodyPr>
          <a:lstStyle/>
          <a:p>
            <a:r>
              <a:rPr lang="zh-CN" altLang="en-US" dirty="0">
                <a:latin typeface="微软雅黑 Light" panose="020B0502040204020203" pitchFamily="34" charset="-122"/>
                <a:ea typeface="微软雅黑 Light" panose="020B0502040204020203" pitchFamily="34" charset="-122"/>
              </a:rPr>
              <a:t>请在此处添加文字请在此处添加文字请在此处添加文字</a:t>
            </a:r>
          </a:p>
        </p:txBody>
      </p:sp>
      <p:sp>
        <p:nvSpPr>
          <p:cNvPr id="61" name="文本框 60"/>
          <p:cNvSpPr txBox="1"/>
          <p:nvPr/>
        </p:nvSpPr>
        <p:spPr>
          <a:xfrm>
            <a:off x="7051278" y="5003119"/>
            <a:ext cx="3413521" cy="646331"/>
          </a:xfrm>
          <a:prstGeom prst="rect">
            <a:avLst/>
          </a:prstGeom>
          <a:noFill/>
        </p:spPr>
        <p:txBody>
          <a:bodyPr wrap="square" rtlCol="0">
            <a:spAutoFit/>
          </a:bodyPr>
          <a:lstStyle/>
          <a:p>
            <a:r>
              <a:rPr lang="zh-CN" altLang="en-US" dirty="0">
                <a:latin typeface="微软雅黑 Light" panose="020B0502040204020203" pitchFamily="34" charset="-122"/>
                <a:ea typeface="微软雅黑 Light" panose="020B0502040204020203" pitchFamily="34" charset="-122"/>
              </a:rPr>
              <a:t>请在此处添加文字请在此处添加文字请在此处添加文字</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83861" t="-2049"/>
          <a:stretch>
            <a:fillRect/>
          </a:stretch>
        </p:blipFill>
        <p:spPr>
          <a:xfrm rot="17538079">
            <a:off x="134385" y="22581"/>
            <a:ext cx="1016906" cy="972532"/>
          </a:xfrm>
          <a:prstGeom prst="rect">
            <a:avLst/>
          </a:prstGeom>
        </p:spPr>
      </p:pic>
      <p:sp>
        <p:nvSpPr>
          <p:cNvPr id="9" name="文本框 8"/>
          <p:cNvSpPr txBox="1"/>
          <p:nvPr/>
        </p:nvSpPr>
        <p:spPr>
          <a:xfrm>
            <a:off x="1096993" y="278014"/>
            <a:ext cx="3120555" cy="461665"/>
          </a:xfrm>
          <a:prstGeom prst="rect">
            <a:avLst/>
          </a:prstGeom>
          <a:noFill/>
        </p:spPr>
        <p:txBody>
          <a:bodyPr wrap="square" rtlCol="0">
            <a:spAutoFit/>
          </a:bodyPr>
          <a:lstStyle/>
          <a:p>
            <a:pPr algn="dist"/>
            <a:r>
              <a:rPr lang="zh-CN" altLang="en-US" sz="2400" dirty="0">
                <a:solidFill>
                  <a:srgbClr val="4DA337"/>
                </a:solidFill>
                <a:latin typeface="微软雅黑 Light" panose="020B0502040204020203" pitchFamily="34" charset="-122"/>
                <a:ea typeface="微软雅黑 Light" panose="020B0502040204020203" pitchFamily="34" charset="-122"/>
              </a:rPr>
              <a:t>这里输入您的标题</a:t>
            </a:r>
          </a:p>
        </p:txBody>
      </p:sp>
      <p:pic>
        <p:nvPicPr>
          <p:cNvPr id="53" name="图片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583762" y="4981658"/>
            <a:ext cx="2620497" cy="1874778"/>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3382" y="1371599"/>
            <a:ext cx="2809162" cy="4762107"/>
          </a:xfrm>
          <a:prstGeom prst="rect">
            <a:avLst/>
          </a:prstGeom>
        </p:spPr>
      </p:pic>
      <p:sp>
        <p:nvSpPr>
          <p:cNvPr id="23" name="文本框 22"/>
          <p:cNvSpPr txBox="1"/>
          <p:nvPr/>
        </p:nvSpPr>
        <p:spPr>
          <a:xfrm>
            <a:off x="1211767" y="3220134"/>
            <a:ext cx="5227133" cy="923330"/>
          </a:xfrm>
          <a:prstGeom prst="rect">
            <a:avLst/>
          </a:prstGeom>
          <a:noFill/>
        </p:spPr>
        <p:txBody>
          <a:bodyPr wrap="square" rtlCol="0">
            <a:spAutoFit/>
          </a:bodyPr>
          <a:lstStyle/>
          <a:p>
            <a:r>
              <a:rPr lang="zh-CN" altLang="en-US" dirty="0">
                <a:solidFill>
                  <a:srgbClr val="2B2A2F"/>
                </a:solidFill>
                <a:latin typeface="微软雅黑 Light" panose="020B0502040204020203" pitchFamily="34" charset="-122"/>
                <a:ea typeface="微软雅黑 Light" panose="020B0502040204020203" pitchFamily="34" charset="-122"/>
              </a:rPr>
              <a:t>请在此处添加文字请在此处添加文字请在此处添加文字请在此处添加文字请在此处添加文字请在此处添加文字请在此处添加文字</a:t>
            </a:r>
          </a:p>
        </p:txBody>
      </p:sp>
      <p:sp>
        <p:nvSpPr>
          <p:cNvPr id="24" name="文本框 23"/>
          <p:cNvSpPr txBox="1"/>
          <p:nvPr/>
        </p:nvSpPr>
        <p:spPr>
          <a:xfrm>
            <a:off x="1211766" y="2524832"/>
            <a:ext cx="3125338" cy="523220"/>
          </a:xfrm>
          <a:prstGeom prst="rect">
            <a:avLst/>
          </a:prstGeom>
          <a:noFill/>
        </p:spPr>
        <p:txBody>
          <a:bodyPr wrap="square" rtlCol="0">
            <a:spAutoFit/>
          </a:bodyPr>
          <a:lstStyle/>
          <a:p>
            <a:r>
              <a:rPr lang="zh-CN" altLang="en-US" sz="2800" dirty="0">
                <a:latin typeface="微软雅黑 Light" panose="020B0502040204020203" pitchFamily="34" charset="-122"/>
                <a:ea typeface="微软雅黑 Light" panose="020B0502040204020203" pitchFamily="34" charset="-122"/>
              </a:rPr>
              <a:t>夏日绿叶总结</a:t>
            </a:r>
          </a:p>
        </p:txBody>
      </p:sp>
      <p:sp>
        <p:nvSpPr>
          <p:cNvPr id="25" name="文本框 24"/>
          <p:cNvSpPr txBox="1"/>
          <p:nvPr/>
        </p:nvSpPr>
        <p:spPr>
          <a:xfrm>
            <a:off x="1211766" y="4315546"/>
            <a:ext cx="5227133" cy="923330"/>
          </a:xfrm>
          <a:prstGeom prst="rect">
            <a:avLst/>
          </a:prstGeom>
          <a:noFill/>
        </p:spPr>
        <p:txBody>
          <a:bodyPr wrap="square" rtlCol="0">
            <a:spAutoFit/>
          </a:bodyPr>
          <a:lstStyle/>
          <a:p>
            <a:r>
              <a:rPr lang="zh-CN" altLang="en-US" dirty="0">
                <a:solidFill>
                  <a:srgbClr val="2B2A2F"/>
                </a:solidFill>
                <a:latin typeface="微软雅黑 Light" panose="020B0502040204020203" pitchFamily="34" charset="-122"/>
                <a:ea typeface="微软雅黑 Light" panose="020B0502040204020203" pitchFamily="34" charset="-122"/>
              </a:rPr>
              <a:t>请在此处添加文字请在此处添加文字请在此处添加文字请在此处添加文字请在此处添加文字请在此处添加文字请在此处添加文字</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t="-1" r="156" b="32333"/>
          <a:stretch>
            <a:fillRect/>
          </a:stretch>
        </p:blipFill>
        <p:spPr>
          <a:xfrm>
            <a:off x="0" y="3844035"/>
            <a:ext cx="12192000" cy="3013965"/>
          </a:xfrm>
          <a:prstGeom prst="rect">
            <a:avLst/>
          </a:prstGeom>
        </p:spPr>
      </p:pic>
      <p:sp>
        <p:nvSpPr>
          <p:cNvPr id="4" name="文本框 3"/>
          <p:cNvSpPr txBox="1"/>
          <p:nvPr/>
        </p:nvSpPr>
        <p:spPr>
          <a:xfrm>
            <a:off x="4233952" y="1213009"/>
            <a:ext cx="3724096" cy="2215991"/>
          </a:xfrm>
          <a:prstGeom prst="rect">
            <a:avLst/>
          </a:prstGeom>
          <a:noFill/>
        </p:spPr>
        <p:txBody>
          <a:bodyPr wrap="none" rtlCol="0">
            <a:spAutoFit/>
          </a:bodyPr>
          <a:lstStyle/>
          <a:p>
            <a:r>
              <a:rPr lang="zh-CN" altLang="en-US" sz="13800" dirty="0">
                <a:solidFill>
                  <a:srgbClr val="539F1D"/>
                </a:solidFill>
                <a:effectLst>
                  <a:outerShdw blurRad="139700" sx="102000" sy="102000" algn="ctr" rotWithShape="0">
                    <a:srgbClr val="9BC54B"/>
                  </a:outerShdw>
                </a:effectLst>
                <a:latin typeface="方正细谭黑简体" panose="02000000000000000000" pitchFamily="2" charset="-122"/>
                <a:ea typeface="方正细谭黑简体" panose="02000000000000000000" pitchFamily="2" charset="-122"/>
              </a:rPr>
              <a:t>感谢</a:t>
            </a:r>
          </a:p>
        </p:txBody>
      </p:sp>
      <p:sp>
        <p:nvSpPr>
          <p:cNvPr id="6" name="文本框 5"/>
          <p:cNvSpPr txBox="1"/>
          <p:nvPr/>
        </p:nvSpPr>
        <p:spPr>
          <a:xfrm>
            <a:off x="4371131" y="3280055"/>
            <a:ext cx="3449738" cy="461665"/>
          </a:xfrm>
          <a:prstGeom prst="rect">
            <a:avLst/>
          </a:prstGeom>
          <a:noFill/>
        </p:spPr>
        <p:txBody>
          <a:bodyPr wrap="square" rtlCol="0">
            <a:spAutoFit/>
          </a:bodyPr>
          <a:lstStyle/>
          <a:p>
            <a:pPr algn="dist"/>
            <a:r>
              <a:rPr lang="zh-CN" altLang="en-US" sz="2400" dirty="0">
                <a:solidFill>
                  <a:srgbClr val="539F1D"/>
                </a:solidFill>
                <a:latin typeface="微软雅黑 Light" panose="020B0502040204020203" pitchFamily="34" charset="-122"/>
                <a:ea typeface="微软雅黑 Light" panose="020B0502040204020203" pitchFamily="34" charset="-122"/>
              </a:rPr>
              <a:t>清新绿叶校园招聘</a:t>
            </a:r>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83861" t="-2049"/>
          <a:stretch>
            <a:fillRect/>
          </a:stretch>
        </p:blipFill>
        <p:spPr>
          <a:xfrm rot="18381436">
            <a:off x="9131647" y="2722637"/>
            <a:ext cx="1165702" cy="1114835"/>
          </a:xfrm>
          <a:prstGeom prst="rect">
            <a:avLst/>
          </a:prstGeom>
        </p:spPr>
      </p:pic>
      <p:pic>
        <p:nvPicPr>
          <p:cNvPr id="14" name="图片 13"/>
          <p:cNvPicPr>
            <a:picLocks noChangeAspect="1"/>
          </p:cNvPicPr>
          <p:nvPr/>
        </p:nvPicPr>
        <p:blipFill rotWithShape="1">
          <a:blip r:embed="rId3">
            <a:extLst>
              <a:ext uri="{28A0092B-C50C-407E-A947-70E740481C1C}">
                <a14:useLocalDpi xmlns:a14="http://schemas.microsoft.com/office/drawing/2010/main" val="0"/>
              </a:ext>
            </a:extLst>
          </a:blip>
          <a:srcRect l="83861" t="-2049"/>
          <a:stretch>
            <a:fillRect/>
          </a:stretch>
        </p:blipFill>
        <p:spPr>
          <a:xfrm rot="17538079">
            <a:off x="1452855" y="1006087"/>
            <a:ext cx="923276" cy="8829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2">
            <a:extLst>
              <a:ext uri="{28A0092B-C50C-407E-A947-70E740481C1C}">
                <a14:useLocalDpi xmlns:a14="http://schemas.microsoft.com/office/drawing/2010/main" val="0"/>
              </a:ext>
            </a:extLst>
          </a:blip>
          <a:srcRect t="-1" r="156" b="32333"/>
          <a:stretch>
            <a:fillRect/>
          </a:stretch>
        </p:blipFill>
        <p:spPr>
          <a:xfrm>
            <a:off x="0" y="3844035"/>
            <a:ext cx="12192000" cy="3013965"/>
          </a:xfrm>
          <a:prstGeom prst="rect">
            <a:avLst/>
          </a:prstGeom>
        </p:spPr>
      </p:pic>
      <p:sp>
        <p:nvSpPr>
          <p:cNvPr id="23" name="矩形 22"/>
          <p:cNvSpPr/>
          <p:nvPr/>
        </p:nvSpPr>
        <p:spPr>
          <a:xfrm flipV="1">
            <a:off x="4397845" y="1453738"/>
            <a:ext cx="3396310" cy="3950523"/>
          </a:xfrm>
          <a:prstGeom prst="rect">
            <a:avLst/>
          </a:prstGeom>
          <a:noFill/>
          <a:ln w="9525">
            <a:solidFill>
              <a:srgbClr val="9BC54B">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4476805" y="1864057"/>
            <a:ext cx="3368230" cy="1569660"/>
          </a:xfrm>
          <a:prstGeom prst="rect">
            <a:avLst/>
          </a:prstGeom>
          <a:noFill/>
        </p:spPr>
        <p:txBody>
          <a:bodyPr wrap="none" rtlCol="0">
            <a:spAutoFit/>
          </a:bodyPr>
          <a:lstStyle/>
          <a:p>
            <a:r>
              <a:rPr lang="zh-CN" altLang="en-US" sz="9600" dirty="0">
                <a:solidFill>
                  <a:srgbClr val="539F1D"/>
                </a:solidFill>
                <a:effectLst>
                  <a:outerShdw blurRad="139700" sx="102000" sy="102000" algn="ctr" rotWithShape="0">
                    <a:srgbClr val="9BC54B"/>
                  </a:outerShdw>
                </a:effectLst>
                <a:latin typeface="方正细谭黑简体" panose="02000000000000000000" pitchFamily="2" charset="-122"/>
                <a:ea typeface="方正细谭黑简体" panose="02000000000000000000" pitchFamily="2" charset="-122"/>
              </a:rPr>
              <a:t>标题</a:t>
            </a:r>
            <a:r>
              <a:rPr lang="en-US" altLang="zh-CN" sz="9600" dirty="0">
                <a:solidFill>
                  <a:srgbClr val="539F1D"/>
                </a:solidFill>
                <a:effectLst>
                  <a:outerShdw blurRad="139700" sx="102000" sy="102000" algn="ctr" rotWithShape="0">
                    <a:srgbClr val="9BC54B"/>
                  </a:outerShdw>
                </a:effectLst>
                <a:latin typeface="方正细谭黑简体" panose="02000000000000000000" pitchFamily="2" charset="-122"/>
                <a:ea typeface="方正细谭黑简体" panose="02000000000000000000" pitchFamily="2" charset="-122"/>
              </a:rPr>
              <a:t>1</a:t>
            </a:r>
            <a:endParaRPr lang="zh-CN" altLang="en-US" sz="9600" dirty="0">
              <a:solidFill>
                <a:srgbClr val="539F1D"/>
              </a:solidFill>
              <a:effectLst>
                <a:outerShdw blurRad="139700" sx="102000" sy="102000" algn="ctr" rotWithShape="0">
                  <a:srgbClr val="9BC54B"/>
                </a:outerShdw>
              </a:effectLst>
              <a:latin typeface="方正细谭黑简体" panose="02000000000000000000" pitchFamily="2" charset="-122"/>
              <a:ea typeface="方正细谭黑简体" panose="02000000000000000000" pitchFamily="2" charset="-122"/>
            </a:endParaRPr>
          </a:p>
        </p:txBody>
      </p:sp>
      <p:sp>
        <p:nvSpPr>
          <p:cNvPr id="27" name="文本框 26"/>
          <p:cNvSpPr txBox="1"/>
          <p:nvPr/>
        </p:nvSpPr>
        <p:spPr>
          <a:xfrm>
            <a:off x="4535722" y="3748692"/>
            <a:ext cx="3120555" cy="461665"/>
          </a:xfrm>
          <a:prstGeom prst="rect">
            <a:avLst/>
          </a:prstGeom>
          <a:noFill/>
        </p:spPr>
        <p:txBody>
          <a:bodyPr wrap="square" rtlCol="0">
            <a:spAutoFit/>
          </a:bodyPr>
          <a:lstStyle/>
          <a:p>
            <a:pPr algn="dist"/>
            <a:r>
              <a:rPr lang="en-US" altLang="zh-CN" sz="2400" dirty="0">
                <a:solidFill>
                  <a:srgbClr val="4DA337"/>
                </a:solidFill>
                <a:latin typeface="微软雅黑 Light" panose="020B0502040204020203" pitchFamily="34" charset="-122"/>
                <a:ea typeface="微软雅黑 Light" panose="020B0502040204020203" pitchFamily="34" charset="-122"/>
              </a:rPr>
              <a:t>XXXX</a:t>
            </a:r>
            <a:r>
              <a:rPr lang="zh-CN" altLang="en-US" sz="2400" dirty="0">
                <a:solidFill>
                  <a:srgbClr val="4DA337"/>
                </a:solidFill>
                <a:latin typeface="微软雅黑 Light" panose="020B0502040204020203" pitchFamily="34" charset="-122"/>
                <a:ea typeface="微软雅黑 Light" panose="020B0502040204020203" pitchFamily="34" charset="-122"/>
              </a:rPr>
              <a:t>是做什么的</a:t>
            </a:r>
          </a:p>
        </p:txBody>
      </p:sp>
      <p:pic>
        <p:nvPicPr>
          <p:cNvPr id="28" name="图片 27"/>
          <p:cNvPicPr>
            <a:picLocks noChangeAspect="1"/>
          </p:cNvPicPr>
          <p:nvPr/>
        </p:nvPicPr>
        <p:blipFill rotWithShape="1">
          <a:blip r:embed="rId3">
            <a:extLst>
              <a:ext uri="{28A0092B-C50C-407E-A947-70E740481C1C}">
                <a14:useLocalDpi xmlns:a14="http://schemas.microsoft.com/office/drawing/2010/main" val="0"/>
              </a:ext>
            </a:extLst>
          </a:blip>
          <a:srcRect l="83861" t="-2049"/>
          <a:stretch>
            <a:fillRect/>
          </a:stretch>
        </p:blipFill>
        <p:spPr>
          <a:xfrm rot="15775118">
            <a:off x="9090136" y="3933741"/>
            <a:ext cx="1165702" cy="1114835"/>
          </a:xfrm>
          <a:prstGeom prst="rect">
            <a:avLst/>
          </a:prstGeom>
        </p:spPr>
      </p:pic>
      <p:pic>
        <p:nvPicPr>
          <p:cNvPr id="29" name="图片 28"/>
          <p:cNvPicPr>
            <a:picLocks noChangeAspect="1"/>
          </p:cNvPicPr>
          <p:nvPr/>
        </p:nvPicPr>
        <p:blipFill rotWithShape="1">
          <a:blip r:embed="rId3">
            <a:extLst>
              <a:ext uri="{28A0092B-C50C-407E-A947-70E740481C1C}">
                <a14:useLocalDpi xmlns:a14="http://schemas.microsoft.com/office/drawing/2010/main" val="0"/>
              </a:ext>
            </a:extLst>
          </a:blip>
          <a:srcRect l="83861" t="-2049"/>
          <a:stretch>
            <a:fillRect/>
          </a:stretch>
        </p:blipFill>
        <p:spPr>
          <a:xfrm rot="17538079">
            <a:off x="1616072" y="1658349"/>
            <a:ext cx="1165702" cy="11148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1000"/>
                                        <p:tgtEl>
                                          <p:spTgt spid="2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1000"/>
                                        <p:tgtEl>
                                          <p:spTgt spid="26"/>
                                        </p:tgtEl>
                                      </p:cBhvr>
                                    </p:animEffect>
                                    <p:anim calcmode="lin" valueType="num">
                                      <p:cBhvr>
                                        <p:cTn id="11" dur="1000" fill="hold"/>
                                        <p:tgtEl>
                                          <p:spTgt spid="26"/>
                                        </p:tgtEl>
                                        <p:attrNameLst>
                                          <p:attrName>ppt_x</p:attrName>
                                        </p:attrNameLst>
                                      </p:cBhvr>
                                      <p:tavLst>
                                        <p:tav tm="0">
                                          <p:val>
                                            <p:strVal val="#ppt_x"/>
                                          </p:val>
                                        </p:tav>
                                        <p:tav tm="100000">
                                          <p:val>
                                            <p:strVal val="#ppt_x"/>
                                          </p:val>
                                        </p:tav>
                                      </p:tavLst>
                                    </p:anim>
                                    <p:anim calcmode="lin" valueType="num">
                                      <p:cBhvr>
                                        <p:cTn id="1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2">
            <a:extLst>
              <a:ext uri="{28A0092B-C50C-407E-A947-70E740481C1C}">
                <a14:useLocalDpi xmlns:a14="http://schemas.microsoft.com/office/drawing/2010/main" val="0"/>
              </a:ext>
            </a:extLst>
          </a:blip>
          <a:srcRect t="-1" r="156" b="32333"/>
          <a:stretch>
            <a:fillRect/>
          </a:stretch>
        </p:blipFill>
        <p:spPr>
          <a:xfrm>
            <a:off x="0" y="3844035"/>
            <a:ext cx="12192000" cy="3013965"/>
          </a:xfrm>
          <a:prstGeom prst="rect">
            <a:avLst/>
          </a:prstGeom>
        </p:spPr>
      </p:pic>
      <p:sp>
        <p:nvSpPr>
          <p:cNvPr id="23" name="矩形 22"/>
          <p:cNvSpPr/>
          <p:nvPr/>
        </p:nvSpPr>
        <p:spPr>
          <a:xfrm flipV="1">
            <a:off x="4397845" y="1453738"/>
            <a:ext cx="3396310" cy="3950523"/>
          </a:xfrm>
          <a:prstGeom prst="rect">
            <a:avLst/>
          </a:prstGeom>
          <a:noFill/>
          <a:ln w="9525">
            <a:solidFill>
              <a:srgbClr val="9BC54B">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4476805" y="1864057"/>
            <a:ext cx="3368230" cy="1569660"/>
          </a:xfrm>
          <a:prstGeom prst="rect">
            <a:avLst/>
          </a:prstGeom>
          <a:noFill/>
        </p:spPr>
        <p:txBody>
          <a:bodyPr wrap="none" rtlCol="0">
            <a:spAutoFit/>
          </a:bodyPr>
          <a:lstStyle/>
          <a:p>
            <a:r>
              <a:rPr lang="zh-CN" altLang="en-US" sz="9600" dirty="0">
                <a:solidFill>
                  <a:srgbClr val="539F1D"/>
                </a:solidFill>
                <a:effectLst>
                  <a:outerShdw blurRad="139700" sx="102000" sy="102000" algn="ctr" rotWithShape="0">
                    <a:srgbClr val="9BC54B"/>
                  </a:outerShdw>
                </a:effectLst>
                <a:latin typeface="方正细谭黑简体" panose="02000000000000000000" pitchFamily="2" charset="-122"/>
                <a:ea typeface="方正细谭黑简体" panose="02000000000000000000" pitchFamily="2" charset="-122"/>
              </a:rPr>
              <a:t>标题</a:t>
            </a:r>
            <a:r>
              <a:rPr lang="en-US" altLang="zh-CN" sz="9600" dirty="0">
                <a:solidFill>
                  <a:srgbClr val="539F1D"/>
                </a:solidFill>
                <a:effectLst>
                  <a:outerShdw blurRad="139700" sx="102000" sy="102000" algn="ctr" rotWithShape="0">
                    <a:srgbClr val="9BC54B"/>
                  </a:outerShdw>
                </a:effectLst>
                <a:latin typeface="方正细谭黑简体" panose="02000000000000000000" pitchFamily="2" charset="-122"/>
                <a:ea typeface="方正细谭黑简体" panose="02000000000000000000" pitchFamily="2" charset="-122"/>
              </a:rPr>
              <a:t>2</a:t>
            </a:r>
            <a:endParaRPr lang="zh-CN" altLang="en-US" sz="9600" dirty="0">
              <a:solidFill>
                <a:srgbClr val="539F1D"/>
              </a:solidFill>
              <a:effectLst>
                <a:outerShdw blurRad="139700" sx="102000" sy="102000" algn="ctr" rotWithShape="0">
                  <a:srgbClr val="9BC54B"/>
                </a:outerShdw>
              </a:effectLst>
              <a:latin typeface="方正细谭黑简体" panose="02000000000000000000" pitchFamily="2" charset="-122"/>
              <a:ea typeface="方正细谭黑简体" panose="02000000000000000000" pitchFamily="2" charset="-122"/>
            </a:endParaRPr>
          </a:p>
        </p:txBody>
      </p:sp>
      <p:sp>
        <p:nvSpPr>
          <p:cNvPr id="27" name="文本框 26"/>
          <p:cNvSpPr txBox="1"/>
          <p:nvPr/>
        </p:nvSpPr>
        <p:spPr>
          <a:xfrm>
            <a:off x="4535722" y="3748692"/>
            <a:ext cx="3120555" cy="461665"/>
          </a:xfrm>
          <a:prstGeom prst="rect">
            <a:avLst/>
          </a:prstGeom>
          <a:noFill/>
        </p:spPr>
        <p:txBody>
          <a:bodyPr wrap="square" rtlCol="0">
            <a:spAutoFit/>
          </a:bodyPr>
          <a:lstStyle/>
          <a:p>
            <a:pPr algn="dist"/>
            <a:r>
              <a:rPr lang="en-US" altLang="zh-CN" sz="2400" dirty="0">
                <a:solidFill>
                  <a:srgbClr val="4DA337"/>
                </a:solidFill>
                <a:latin typeface="微软雅黑 Light" panose="020B0502040204020203" pitchFamily="34" charset="-122"/>
                <a:ea typeface="微软雅黑 Light" panose="020B0502040204020203" pitchFamily="34" charset="-122"/>
              </a:rPr>
              <a:t>XXXX</a:t>
            </a:r>
            <a:r>
              <a:rPr lang="zh-CN" altLang="en-US" sz="2400" dirty="0">
                <a:solidFill>
                  <a:srgbClr val="4DA337"/>
                </a:solidFill>
                <a:latin typeface="微软雅黑 Light" panose="020B0502040204020203" pitchFamily="34" charset="-122"/>
                <a:ea typeface="微软雅黑 Light" panose="020B0502040204020203" pitchFamily="34" charset="-122"/>
              </a:rPr>
              <a:t>近年来成就</a:t>
            </a:r>
          </a:p>
        </p:txBody>
      </p:sp>
      <p:pic>
        <p:nvPicPr>
          <p:cNvPr id="28" name="图片 27"/>
          <p:cNvPicPr>
            <a:picLocks noChangeAspect="1"/>
          </p:cNvPicPr>
          <p:nvPr/>
        </p:nvPicPr>
        <p:blipFill rotWithShape="1">
          <a:blip r:embed="rId3">
            <a:extLst>
              <a:ext uri="{28A0092B-C50C-407E-A947-70E740481C1C}">
                <a14:useLocalDpi xmlns:a14="http://schemas.microsoft.com/office/drawing/2010/main" val="0"/>
              </a:ext>
            </a:extLst>
          </a:blip>
          <a:srcRect l="83861" t="-2049"/>
          <a:stretch>
            <a:fillRect/>
          </a:stretch>
        </p:blipFill>
        <p:spPr>
          <a:xfrm rot="15775118">
            <a:off x="9090136" y="3933741"/>
            <a:ext cx="1165702" cy="1114835"/>
          </a:xfrm>
          <a:prstGeom prst="rect">
            <a:avLst/>
          </a:prstGeom>
        </p:spPr>
      </p:pic>
      <p:pic>
        <p:nvPicPr>
          <p:cNvPr id="29" name="图片 28"/>
          <p:cNvPicPr>
            <a:picLocks noChangeAspect="1"/>
          </p:cNvPicPr>
          <p:nvPr/>
        </p:nvPicPr>
        <p:blipFill rotWithShape="1">
          <a:blip r:embed="rId3">
            <a:extLst>
              <a:ext uri="{28A0092B-C50C-407E-A947-70E740481C1C}">
                <a14:useLocalDpi xmlns:a14="http://schemas.microsoft.com/office/drawing/2010/main" val="0"/>
              </a:ext>
            </a:extLst>
          </a:blip>
          <a:srcRect l="83861" t="-2049"/>
          <a:stretch>
            <a:fillRect/>
          </a:stretch>
        </p:blipFill>
        <p:spPr>
          <a:xfrm rot="17538079">
            <a:off x="1616072" y="1658349"/>
            <a:ext cx="1165702" cy="11148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1000"/>
                                        <p:tgtEl>
                                          <p:spTgt spid="2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1000"/>
                                        <p:tgtEl>
                                          <p:spTgt spid="26"/>
                                        </p:tgtEl>
                                      </p:cBhvr>
                                    </p:animEffect>
                                    <p:anim calcmode="lin" valueType="num">
                                      <p:cBhvr>
                                        <p:cTn id="11" dur="1000" fill="hold"/>
                                        <p:tgtEl>
                                          <p:spTgt spid="26"/>
                                        </p:tgtEl>
                                        <p:attrNameLst>
                                          <p:attrName>ppt_x</p:attrName>
                                        </p:attrNameLst>
                                      </p:cBhvr>
                                      <p:tavLst>
                                        <p:tav tm="0">
                                          <p:val>
                                            <p:strVal val="#ppt_x"/>
                                          </p:val>
                                        </p:tav>
                                        <p:tav tm="100000">
                                          <p:val>
                                            <p:strVal val="#ppt_x"/>
                                          </p:val>
                                        </p:tav>
                                      </p:tavLst>
                                    </p:anim>
                                    <p:anim calcmode="lin" valueType="num">
                                      <p:cBhvr>
                                        <p:cTn id="1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2">
            <a:extLst>
              <a:ext uri="{28A0092B-C50C-407E-A947-70E740481C1C}">
                <a14:useLocalDpi xmlns:a14="http://schemas.microsoft.com/office/drawing/2010/main" val="0"/>
              </a:ext>
            </a:extLst>
          </a:blip>
          <a:srcRect t="-1" r="156" b="32333"/>
          <a:stretch>
            <a:fillRect/>
          </a:stretch>
        </p:blipFill>
        <p:spPr>
          <a:xfrm>
            <a:off x="0" y="3844035"/>
            <a:ext cx="12192000" cy="3013965"/>
          </a:xfrm>
          <a:prstGeom prst="rect">
            <a:avLst/>
          </a:prstGeom>
        </p:spPr>
      </p:pic>
      <p:sp>
        <p:nvSpPr>
          <p:cNvPr id="23" name="矩形 22"/>
          <p:cNvSpPr/>
          <p:nvPr/>
        </p:nvSpPr>
        <p:spPr>
          <a:xfrm flipV="1">
            <a:off x="4397845" y="1453738"/>
            <a:ext cx="3396310" cy="3950523"/>
          </a:xfrm>
          <a:prstGeom prst="rect">
            <a:avLst/>
          </a:prstGeom>
          <a:noFill/>
          <a:ln w="9525">
            <a:solidFill>
              <a:srgbClr val="9BC54B">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4476805" y="1864057"/>
            <a:ext cx="3368230" cy="1569660"/>
          </a:xfrm>
          <a:prstGeom prst="rect">
            <a:avLst/>
          </a:prstGeom>
          <a:noFill/>
        </p:spPr>
        <p:txBody>
          <a:bodyPr wrap="none" rtlCol="0">
            <a:spAutoFit/>
          </a:bodyPr>
          <a:lstStyle/>
          <a:p>
            <a:r>
              <a:rPr lang="zh-CN" altLang="en-US" sz="9600" dirty="0">
                <a:solidFill>
                  <a:srgbClr val="539F1D"/>
                </a:solidFill>
                <a:effectLst>
                  <a:outerShdw blurRad="139700" sx="102000" sy="102000" algn="ctr" rotWithShape="0">
                    <a:srgbClr val="9BC54B"/>
                  </a:outerShdw>
                </a:effectLst>
                <a:latin typeface="方正细谭黑简体" panose="02000000000000000000" pitchFamily="2" charset="-122"/>
                <a:ea typeface="方正细谭黑简体" panose="02000000000000000000" pitchFamily="2" charset="-122"/>
              </a:rPr>
              <a:t>标题</a:t>
            </a:r>
            <a:r>
              <a:rPr lang="en-US" altLang="zh-CN" sz="9600" dirty="0">
                <a:solidFill>
                  <a:srgbClr val="539F1D"/>
                </a:solidFill>
                <a:effectLst>
                  <a:outerShdw blurRad="139700" sx="102000" sy="102000" algn="ctr" rotWithShape="0">
                    <a:srgbClr val="9BC54B"/>
                  </a:outerShdw>
                </a:effectLst>
                <a:latin typeface="方正细谭黑简体" panose="02000000000000000000" pitchFamily="2" charset="-122"/>
                <a:ea typeface="方正细谭黑简体" panose="02000000000000000000" pitchFamily="2" charset="-122"/>
              </a:rPr>
              <a:t>3</a:t>
            </a:r>
            <a:endParaRPr lang="zh-CN" altLang="en-US" sz="9600" dirty="0">
              <a:solidFill>
                <a:srgbClr val="539F1D"/>
              </a:solidFill>
              <a:effectLst>
                <a:outerShdw blurRad="139700" sx="102000" sy="102000" algn="ctr" rotWithShape="0">
                  <a:srgbClr val="9BC54B"/>
                </a:outerShdw>
              </a:effectLst>
              <a:latin typeface="方正细谭黑简体" panose="02000000000000000000" pitchFamily="2" charset="-122"/>
              <a:ea typeface="方正细谭黑简体" panose="02000000000000000000" pitchFamily="2" charset="-122"/>
            </a:endParaRPr>
          </a:p>
        </p:txBody>
      </p:sp>
      <p:sp>
        <p:nvSpPr>
          <p:cNvPr id="27" name="文本框 26"/>
          <p:cNvSpPr txBox="1"/>
          <p:nvPr/>
        </p:nvSpPr>
        <p:spPr>
          <a:xfrm>
            <a:off x="4535722" y="3748692"/>
            <a:ext cx="3120555" cy="461665"/>
          </a:xfrm>
          <a:prstGeom prst="rect">
            <a:avLst/>
          </a:prstGeom>
          <a:noFill/>
        </p:spPr>
        <p:txBody>
          <a:bodyPr wrap="square" rtlCol="0">
            <a:spAutoFit/>
          </a:bodyPr>
          <a:lstStyle/>
          <a:p>
            <a:pPr algn="dist"/>
            <a:r>
              <a:rPr lang="en-US" altLang="zh-CN" sz="2400" dirty="0">
                <a:solidFill>
                  <a:srgbClr val="4DA337"/>
                </a:solidFill>
                <a:latin typeface="微软雅黑 Light" panose="020B0502040204020203" pitchFamily="34" charset="-122"/>
                <a:ea typeface="微软雅黑 Light" panose="020B0502040204020203" pitchFamily="34" charset="-122"/>
              </a:rPr>
              <a:t>XXXX</a:t>
            </a:r>
            <a:r>
              <a:rPr lang="zh-CN" altLang="en-US" sz="2400" dirty="0">
                <a:solidFill>
                  <a:srgbClr val="4DA337"/>
                </a:solidFill>
                <a:latin typeface="微软雅黑 Light" panose="020B0502040204020203" pitchFamily="34" charset="-122"/>
                <a:ea typeface="微软雅黑 Light" panose="020B0502040204020203" pitchFamily="34" charset="-122"/>
              </a:rPr>
              <a:t>需要的人才</a:t>
            </a:r>
          </a:p>
        </p:txBody>
      </p:sp>
      <p:pic>
        <p:nvPicPr>
          <p:cNvPr id="28" name="图片 27"/>
          <p:cNvPicPr>
            <a:picLocks noChangeAspect="1"/>
          </p:cNvPicPr>
          <p:nvPr/>
        </p:nvPicPr>
        <p:blipFill rotWithShape="1">
          <a:blip r:embed="rId3">
            <a:extLst>
              <a:ext uri="{28A0092B-C50C-407E-A947-70E740481C1C}">
                <a14:useLocalDpi xmlns:a14="http://schemas.microsoft.com/office/drawing/2010/main" val="0"/>
              </a:ext>
            </a:extLst>
          </a:blip>
          <a:srcRect l="83861" t="-2049"/>
          <a:stretch>
            <a:fillRect/>
          </a:stretch>
        </p:blipFill>
        <p:spPr>
          <a:xfrm rot="15775118">
            <a:off x="9090136" y="3933741"/>
            <a:ext cx="1165702" cy="1114835"/>
          </a:xfrm>
          <a:prstGeom prst="rect">
            <a:avLst/>
          </a:prstGeom>
        </p:spPr>
      </p:pic>
      <p:pic>
        <p:nvPicPr>
          <p:cNvPr id="29" name="图片 28"/>
          <p:cNvPicPr>
            <a:picLocks noChangeAspect="1"/>
          </p:cNvPicPr>
          <p:nvPr/>
        </p:nvPicPr>
        <p:blipFill rotWithShape="1">
          <a:blip r:embed="rId3">
            <a:extLst>
              <a:ext uri="{28A0092B-C50C-407E-A947-70E740481C1C}">
                <a14:useLocalDpi xmlns:a14="http://schemas.microsoft.com/office/drawing/2010/main" val="0"/>
              </a:ext>
            </a:extLst>
          </a:blip>
          <a:srcRect l="83861" t="-2049"/>
          <a:stretch>
            <a:fillRect/>
          </a:stretch>
        </p:blipFill>
        <p:spPr>
          <a:xfrm rot="17538079">
            <a:off x="1616072" y="1658349"/>
            <a:ext cx="1165702" cy="11148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1000"/>
                                        <p:tgtEl>
                                          <p:spTgt spid="2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1000"/>
                                        <p:tgtEl>
                                          <p:spTgt spid="26"/>
                                        </p:tgtEl>
                                      </p:cBhvr>
                                    </p:animEffect>
                                    <p:anim calcmode="lin" valueType="num">
                                      <p:cBhvr>
                                        <p:cTn id="11" dur="1000" fill="hold"/>
                                        <p:tgtEl>
                                          <p:spTgt spid="26"/>
                                        </p:tgtEl>
                                        <p:attrNameLst>
                                          <p:attrName>ppt_x</p:attrName>
                                        </p:attrNameLst>
                                      </p:cBhvr>
                                      <p:tavLst>
                                        <p:tav tm="0">
                                          <p:val>
                                            <p:strVal val="#ppt_x"/>
                                          </p:val>
                                        </p:tav>
                                        <p:tav tm="100000">
                                          <p:val>
                                            <p:strVal val="#ppt_x"/>
                                          </p:val>
                                        </p:tav>
                                      </p:tavLst>
                                    </p:anim>
                                    <p:anim calcmode="lin" valueType="num">
                                      <p:cBhvr>
                                        <p:cTn id="1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2">
            <a:extLst>
              <a:ext uri="{28A0092B-C50C-407E-A947-70E740481C1C}">
                <a14:useLocalDpi xmlns:a14="http://schemas.microsoft.com/office/drawing/2010/main" val="0"/>
              </a:ext>
            </a:extLst>
          </a:blip>
          <a:srcRect t="-1" r="156" b="32333"/>
          <a:stretch>
            <a:fillRect/>
          </a:stretch>
        </p:blipFill>
        <p:spPr>
          <a:xfrm>
            <a:off x="0" y="3844035"/>
            <a:ext cx="12192000" cy="3013965"/>
          </a:xfrm>
          <a:prstGeom prst="rect">
            <a:avLst/>
          </a:prstGeom>
        </p:spPr>
      </p:pic>
      <p:sp>
        <p:nvSpPr>
          <p:cNvPr id="23" name="矩形 22"/>
          <p:cNvSpPr/>
          <p:nvPr/>
        </p:nvSpPr>
        <p:spPr>
          <a:xfrm flipV="1">
            <a:off x="4397845" y="1453738"/>
            <a:ext cx="3396310" cy="3950523"/>
          </a:xfrm>
          <a:prstGeom prst="rect">
            <a:avLst/>
          </a:prstGeom>
          <a:noFill/>
          <a:ln w="9525">
            <a:solidFill>
              <a:srgbClr val="9BC54B">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4476805" y="1864057"/>
            <a:ext cx="3368230" cy="1569660"/>
          </a:xfrm>
          <a:prstGeom prst="rect">
            <a:avLst/>
          </a:prstGeom>
          <a:noFill/>
        </p:spPr>
        <p:txBody>
          <a:bodyPr wrap="none" rtlCol="0">
            <a:spAutoFit/>
          </a:bodyPr>
          <a:lstStyle/>
          <a:p>
            <a:r>
              <a:rPr lang="zh-CN" altLang="en-US" sz="9600" dirty="0">
                <a:solidFill>
                  <a:srgbClr val="539F1D"/>
                </a:solidFill>
                <a:effectLst>
                  <a:outerShdw blurRad="139700" sx="102000" sy="102000" algn="ctr" rotWithShape="0">
                    <a:srgbClr val="9BC54B"/>
                  </a:outerShdw>
                </a:effectLst>
                <a:latin typeface="方正细谭黑简体" panose="02000000000000000000" pitchFamily="2" charset="-122"/>
                <a:ea typeface="方正细谭黑简体" panose="02000000000000000000" pitchFamily="2" charset="-122"/>
              </a:rPr>
              <a:t>标题</a:t>
            </a:r>
            <a:r>
              <a:rPr lang="en-US" altLang="zh-CN" sz="9600" dirty="0">
                <a:solidFill>
                  <a:srgbClr val="539F1D"/>
                </a:solidFill>
                <a:effectLst>
                  <a:outerShdw blurRad="139700" sx="102000" sy="102000" algn="ctr" rotWithShape="0">
                    <a:srgbClr val="9BC54B"/>
                  </a:outerShdw>
                </a:effectLst>
                <a:latin typeface="方正细谭黑简体" panose="02000000000000000000" pitchFamily="2" charset="-122"/>
                <a:ea typeface="方正细谭黑简体" panose="02000000000000000000" pitchFamily="2" charset="-122"/>
              </a:rPr>
              <a:t>4</a:t>
            </a:r>
            <a:endParaRPr lang="zh-CN" altLang="en-US" sz="9600" dirty="0">
              <a:solidFill>
                <a:srgbClr val="539F1D"/>
              </a:solidFill>
              <a:effectLst>
                <a:outerShdw blurRad="139700" sx="102000" sy="102000" algn="ctr" rotWithShape="0">
                  <a:srgbClr val="9BC54B"/>
                </a:outerShdw>
              </a:effectLst>
              <a:latin typeface="方正细谭黑简体" panose="02000000000000000000" pitchFamily="2" charset="-122"/>
              <a:ea typeface="方正细谭黑简体" panose="02000000000000000000" pitchFamily="2" charset="-122"/>
            </a:endParaRPr>
          </a:p>
        </p:txBody>
      </p:sp>
      <p:sp>
        <p:nvSpPr>
          <p:cNvPr id="27" name="文本框 26"/>
          <p:cNvSpPr txBox="1"/>
          <p:nvPr/>
        </p:nvSpPr>
        <p:spPr>
          <a:xfrm>
            <a:off x="4535722" y="3748692"/>
            <a:ext cx="3120555" cy="461665"/>
          </a:xfrm>
          <a:prstGeom prst="rect">
            <a:avLst/>
          </a:prstGeom>
          <a:noFill/>
        </p:spPr>
        <p:txBody>
          <a:bodyPr wrap="square" rtlCol="0">
            <a:spAutoFit/>
          </a:bodyPr>
          <a:lstStyle/>
          <a:p>
            <a:pPr algn="dist"/>
            <a:r>
              <a:rPr lang="en-US" altLang="zh-CN" sz="2400" dirty="0">
                <a:solidFill>
                  <a:srgbClr val="4DA337"/>
                </a:solidFill>
                <a:latin typeface="微软雅黑 Light" panose="020B0502040204020203" pitchFamily="34" charset="-122"/>
                <a:ea typeface="微软雅黑 Light" panose="020B0502040204020203" pitchFamily="34" charset="-122"/>
              </a:rPr>
              <a:t>XXXX</a:t>
            </a:r>
            <a:r>
              <a:rPr lang="zh-CN" altLang="en-US" sz="2400" dirty="0">
                <a:solidFill>
                  <a:srgbClr val="4DA337"/>
                </a:solidFill>
                <a:latin typeface="微软雅黑 Light" panose="020B0502040204020203" pitchFamily="34" charset="-122"/>
                <a:ea typeface="微软雅黑 Light" panose="020B0502040204020203" pitchFamily="34" charset="-122"/>
              </a:rPr>
              <a:t>招聘的岗位</a:t>
            </a:r>
          </a:p>
        </p:txBody>
      </p:sp>
      <p:pic>
        <p:nvPicPr>
          <p:cNvPr id="28" name="图片 27"/>
          <p:cNvPicPr>
            <a:picLocks noChangeAspect="1"/>
          </p:cNvPicPr>
          <p:nvPr/>
        </p:nvPicPr>
        <p:blipFill rotWithShape="1">
          <a:blip r:embed="rId3">
            <a:extLst>
              <a:ext uri="{28A0092B-C50C-407E-A947-70E740481C1C}">
                <a14:useLocalDpi xmlns:a14="http://schemas.microsoft.com/office/drawing/2010/main" val="0"/>
              </a:ext>
            </a:extLst>
          </a:blip>
          <a:srcRect l="83861" t="-2049"/>
          <a:stretch>
            <a:fillRect/>
          </a:stretch>
        </p:blipFill>
        <p:spPr>
          <a:xfrm rot="15775118">
            <a:off x="9090136" y="3933741"/>
            <a:ext cx="1165702" cy="1114835"/>
          </a:xfrm>
          <a:prstGeom prst="rect">
            <a:avLst/>
          </a:prstGeom>
        </p:spPr>
      </p:pic>
      <p:pic>
        <p:nvPicPr>
          <p:cNvPr id="29" name="图片 28"/>
          <p:cNvPicPr>
            <a:picLocks noChangeAspect="1"/>
          </p:cNvPicPr>
          <p:nvPr/>
        </p:nvPicPr>
        <p:blipFill rotWithShape="1">
          <a:blip r:embed="rId3">
            <a:extLst>
              <a:ext uri="{28A0092B-C50C-407E-A947-70E740481C1C}">
                <a14:useLocalDpi xmlns:a14="http://schemas.microsoft.com/office/drawing/2010/main" val="0"/>
              </a:ext>
            </a:extLst>
          </a:blip>
          <a:srcRect l="83861" t="-2049"/>
          <a:stretch>
            <a:fillRect/>
          </a:stretch>
        </p:blipFill>
        <p:spPr>
          <a:xfrm rot="17538079">
            <a:off x="1616072" y="1658349"/>
            <a:ext cx="1165702" cy="11148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1000"/>
                                        <p:tgtEl>
                                          <p:spTgt spid="2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1000"/>
                                        <p:tgtEl>
                                          <p:spTgt spid="26"/>
                                        </p:tgtEl>
                                      </p:cBhvr>
                                    </p:animEffect>
                                    <p:anim calcmode="lin" valueType="num">
                                      <p:cBhvr>
                                        <p:cTn id="11" dur="1000" fill="hold"/>
                                        <p:tgtEl>
                                          <p:spTgt spid="26"/>
                                        </p:tgtEl>
                                        <p:attrNameLst>
                                          <p:attrName>ppt_x</p:attrName>
                                        </p:attrNameLst>
                                      </p:cBhvr>
                                      <p:tavLst>
                                        <p:tav tm="0">
                                          <p:val>
                                            <p:strVal val="#ppt_x"/>
                                          </p:val>
                                        </p:tav>
                                        <p:tav tm="100000">
                                          <p:val>
                                            <p:strVal val="#ppt_x"/>
                                          </p:val>
                                        </p:tav>
                                      </p:tavLst>
                                    </p:anim>
                                    <p:anim calcmode="lin" valueType="num">
                                      <p:cBhvr>
                                        <p:cTn id="1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83861" t="-2049"/>
          <a:stretch>
            <a:fillRect/>
          </a:stretch>
        </p:blipFill>
        <p:spPr>
          <a:xfrm rot="17538079">
            <a:off x="134385" y="22581"/>
            <a:ext cx="1016906" cy="972532"/>
          </a:xfrm>
          <a:prstGeom prst="rect">
            <a:avLst/>
          </a:prstGeom>
        </p:spPr>
      </p:pic>
      <p:sp>
        <p:nvSpPr>
          <p:cNvPr id="9" name="文本框 8"/>
          <p:cNvSpPr txBox="1"/>
          <p:nvPr/>
        </p:nvSpPr>
        <p:spPr>
          <a:xfrm>
            <a:off x="1096993" y="278014"/>
            <a:ext cx="3120555" cy="461665"/>
          </a:xfrm>
          <a:prstGeom prst="rect">
            <a:avLst/>
          </a:prstGeom>
          <a:noFill/>
        </p:spPr>
        <p:txBody>
          <a:bodyPr wrap="square" rtlCol="0">
            <a:spAutoFit/>
          </a:bodyPr>
          <a:lstStyle/>
          <a:p>
            <a:pPr algn="dist"/>
            <a:r>
              <a:rPr lang="zh-CN" altLang="en-US" sz="2400" dirty="0">
                <a:solidFill>
                  <a:srgbClr val="4DA337"/>
                </a:solidFill>
                <a:latin typeface="微软雅黑 Light" panose="020B0502040204020203" pitchFamily="34" charset="-122"/>
                <a:ea typeface="微软雅黑 Light" panose="020B0502040204020203" pitchFamily="34" charset="-122"/>
              </a:rPr>
              <a:t>这里输入您的标题</a:t>
            </a:r>
          </a:p>
        </p:txBody>
      </p:sp>
      <p:grpSp>
        <p:nvGrpSpPr>
          <p:cNvPr id="10" name="组合 9"/>
          <p:cNvGrpSpPr/>
          <p:nvPr/>
        </p:nvGrpSpPr>
        <p:grpSpPr>
          <a:xfrm rot="19372681">
            <a:off x="8619280" y="2058355"/>
            <a:ext cx="2160706" cy="1815982"/>
            <a:chOff x="7389348" y="1316607"/>
            <a:chExt cx="1840096" cy="1546521"/>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593162">
              <a:off x="8015129" y="1648812"/>
              <a:ext cx="1123820" cy="1304811"/>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597588">
              <a:off x="7389348" y="1316607"/>
              <a:ext cx="921578" cy="1069997"/>
            </a:xfrm>
            <a:prstGeom prst="rect">
              <a:avLst/>
            </a:prstGeom>
          </p:spPr>
        </p:pic>
      </p:grpSp>
      <p:grpSp>
        <p:nvGrpSpPr>
          <p:cNvPr id="13" name="组合 12"/>
          <p:cNvGrpSpPr/>
          <p:nvPr/>
        </p:nvGrpSpPr>
        <p:grpSpPr>
          <a:xfrm rot="2138607">
            <a:off x="7029335" y="2371889"/>
            <a:ext cx="1164704" cy="1177811"/>
            <a:chOff x="7346096" y="1084680"/>
            <a:chExt cx="1164704" cy="1177811"/>
          </a:xfrm>
        </p:grpSpPr>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2280916">
              <a:off x="7517657" y="1084680"/>
              <a:ext cx="993143" cy="1153088"/>
            </a:xfrm>
            <a:prstGeom prst="rect">
              <a:avLst/>
            </a:prstGeom>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597588">
              <a:off x="7346096" y="1275945"/>
              <a:ext cx="849702" cy="986546"/>
            </a:xfrm>
            <a:prstGeom prst="rect">
              <a:avLst/>
            </a:prstGeom>
          </p:spPr>
        </p:pic>
      </p:grpSp>
      <p:pic>
        <p:nvPicPr>
          <p:cNvPr id="16" name="图片 15"/>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rot="5400000">
            <a:off x="3593108" y="1885837"/>
            <a:ext cx="1611063" cy="1817666"/>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625509">
            <a:off x="1212288" y="2605864"/>
            <a:ext cx="993143" cy="1153088"/>
          </a:xfrm>
          <a:prstGeom prst="rect">
            <a:avLst/>
          </a:prstGeom>
        </p:spPr>
      </p:pic>
      <p:grpSp>
        <p:nvGrpSpPr>
          <p:cNvPr id="18" name="组合 17"/>
          <p:cNvGrpSpPr/>
          <p:nvPr/>
        </p:nvGrpSpPr>
        <p:grpSpPr>
          <a:xfrm>
            <a:off x="1680303" y="2643122"/>
            <a:ext cx="1599605" cy="1177154"/>
            <a:chOff x="1680303" y="2643122"/>
            <a:chExt cx="1599605" cy="1177154"/>
          </a:xfrm>
        </p:grpSpPr>
        <p:sp>
          <p:nvSpPr>
            <p:cNvPr id="19" name="圆角矩形 18"/>
            <p:cNvSpPr/>
            <p:nvPr/>
          </p:nvSpPr>
          <p:spPr>
            <a:xfrm>
              <a:off x="1680303" y="2643122"/>
              <a:ext cx="1294836" cy="982318"/>
            </a:xfrm>
            <a:prstGeom prst="roundRect">
              <a:avLst>
                <a:gd name="adj" fmla="val 13269"/>
              </a:avLst>
            </a:prstGeom>
            <a:solidFill>
              <a:schemeClr val="bg1">
                <a:alpha val="88000"/>
              </a:schemeClr>
            </a:solidFill>
            <a:ln w="69850">
              <a:solidFill>
                <a:srgbClr val="539F1D">
                  <a:alpha val="38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2"/>
                </a:solidFill>
                <a:latin typeface="+mj-lt"/>
              </a:endParaRPr>
            </a:p>
          </p:txBody>
        </p:sp>
        <p:sp>
          <p:nvSpPr>
            <p:cNvPr id="20" name="Freeform 50"/>
            <p:cNvSpPr>
              <a:spLocks noEditPoints="1"/>
            </p:cNvSpPr>
            <p:nvPr/>
          </p:nvSpPr>
          <p:spPr bwMode="auto">
            <a:xfrm>
              <a:off x="2109500" y="2910580"/>
              <a:ext cx="436444" cy="366018"/>
            </a:xfrm>
            <a:custGeom>
              <a:avLst/>
              <a:gdLst>
                <a:gd name="T0" fmla="*/ 0 w 471"/>
                <a:gd name="T1" fmla="*/ 395 h 395"/>
                <a:gd name="T2" fmla="*/ 90 w 471"/>
                <a:gd name="T3" fmla="*/ 395 h 395"/>
                <a:gd name="T4" fmla="*/ 90 w 471"/>
                <a:gd name="T5" fmla="*/ 234 h 395"/>
                <a:gd name="T6" fmla="*/ 0 w 471"/>
                <a:gd name="T7" fmla="*/ 234 h 395"/>
                <a:gd name="T8" fmla="*/ 0 w 471"/>
                <a:gd name="T9" fmla="*/ 395 h 395"/>
                <a:gd name="T10" fmla="*/ 19 w 471"/>
                <a:gd name="T11" fmla="*/ 253 h 395"/>
                <a:gd name="T12" fmla="*/ 71 w 471"/>
                <a:gd name="T13" fmla="*/ 253 h 395"/>
                <a:gd name="T14" fmla="*/ 71 w 471"/>
                <a:gd name="T15" fmla="*/ 376 h 395"/>
                <a:gd name="T16" fmla="*/ 19 w 471"/>
                <a:gd name="T17" fmla="*/ 376 h 395"/>
                <a:gd name="T18" fmla="*/ 19 w 471"/>
                <a:gd name="T19" fmla="*/ 253 h 395"/>
                <a:gd name="T20" fmla="*/ 128 w 471"/>
                <a:gd name="T21" fmla="*/ 395 h 395"/>
                <a:gd name="T22" fmla="*/ 218 w 471"/>
                <a:gd name="T23" fmla="*/ 395 h 395"/>
                <a:gd name="T24" fmla="*/ 218 w 471"/>
                <a:gd name="T25" fmla="*/ 87 h 395"/>
                <a:gd name="T26" fmla="*/ 128 w 471"/>
                <a:gd name="T27" fmla="*/ 87 h 395"/>
                <a:gd name="T28" fmla="*/ 128 w 471"/>
                <a:gd name="T29" fmla="*/ 395 h 395"/>
                <a:gd name="T30" fmla="*/ 147 w 471"/>
                <a:gd name="T31" fmla="*/ 106 h 395"/>
                <a:gd name="T32" fmla="*/ 199 w 471"/>
                <a:gd name="T33" fmla="*/ 106 h 395"/>
                <a:gd name="T34" fmla="*/ 199 w 471"/>
                <a:gd name="T35" fmla="*/ 376 h 395"/>
                <a:gd name="T36" fmla="*/ 147 w 471"/>
                <a:gd name="T37" fmla="*/ 376 h 395"/>
                <a:gd name="T38" fmla="*/ 147 w 471"/>
                <a:gd name="T39" fmla="*/ 106 h 395"/>
                <a:gd name="T40" fmla="*/ 383 w 471"/>
                <a:gd name="T41" fmla="*/ 156 h 395"/>
                <a:gd name="T42" fmla="*/ 383 w 471"/>
                <a:gd name="T43" fmla="*/ 395 h 395"/>
                <a:gd name="T44" fmla="*/ 471 w 471"/>
                <a:gd name="T45" fmla="*/ 395 h 395"/>
                <a:gd name="T46" fmla="*/ 471 w 471"/>
                <a:gd name="T47" fmla="*/ 156 h 395"/>
                <a:gd name="T48" fmla="*/ 383 w 471"/>
                <a:gd name="T49" fmla="*/ 156 h 395"/>
                <a:gd name="T50" fmla="*/ 452 w 471"/>
                <a:gd name="T51" fmla="*/ 376 h 395"/>
                <a:gd name="T52" fmla="*/ 402 w 471"/>
                <a:gd name="T53" fmla="*/ 376 h 395"/>
                <a:gd name="T54" fmla="*/ 402 w 471"/>
                <a:gd name="T55" fmla="*/ 175 h 395"/>
                <a:gd name="T56" fmla="*/ 452 w 471"/>
                <a:gd name="T57" fmla="*/ 175 h 395"/>
                <a:gd name="T58" fmla="*/ 452 w 471"/>
                <a:gd name="T59" fmla="*/ 376 h 395"/>
                <a:gd name="T60" fmla="*/ 256 w 471"/>
                <a:gd name="T61" fmla="*/ 395 h 395"/>
                <a:gd name="T62" fmla="*/ 346 w 471"/>
                <a:gd name="T63" fmla="*/ 395 h 395"/>
                <a:gd name="T64" fmla="*/ 346 w 471"/>
                <a:gd name="T65" fmla="*/ 0 h 395"/>
                <a:gd name="T66" fmla="*/ 256 w 471"/>
                <a:gd name="T67" fmla="*/ 0 h 395"/>
                <a:gd name="T68" fmla="*/ 256 w 471"/>
                <a:gd name="T69" fmla="*/ 395 h 395"/>
                <a:gd name="T70" fmla="*/ 275 w 471"/>
                <a:gd name="T71" fmla="*/ 19 h 395"/>
                <a:gd name="T72" fmla="*/ 327 w 471"/>
                <a:gd name="T73" fmla="*/ 19 h 395"/>
                <a:gd name="T74" fmla="*/ 327 w 471"/>
                <a:gd name="T75" fmla="*/ 376 h 395"/>
                <a:gd name="T76" fmla="*/ 275 w 471"/>
                <a:gd name="T77" fmla="*/ 376 h 395"/>
                <a:gd name="T78" fmla="*/ 275 w 471"/>
                <a:gd name="T79" fmla="*/ 1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1" h="395">
                  <a:moveTo>
                    <a:pt x="0" y="395"/>
                  </a:moveTo>
                  <a:lnTo>
                    <a:pt x="90" y="395"/>
                  </a:lnTo>
                  <a:lnTo>
                    <a:pt x="90" y="234"/>
                  </a:lnTo>
                  <a:lnTo>
                    <a:pt x="0" y="234"/>
                  </a:lnTo>
                  <a:lnTo>
                    <a:pt x="0" y="395"/>
                  </a:lnTo>
                  <a:close/>
                  <a:moveTo>
                    <a:pt x="19" y="253"/>
                  </a:moveTo>
                  <a:lnTo>
                    <a:pt x="71" y="253"/>
                  </a:lnTo>
                  <a:lnTo>
                    <a:pt x="71" y="376"/>
                  </a:lnTo>
                  <a:lnTo>
                    <a:pt x="19" y="376"/>
                  </a:lnTo>
                  <a:lnTo>
                    <a:pt x="19" y="253"/>
                  </a:lnTo>
                  <a:close/>
                  <a:moveTo>
                    <a:pt x="128" y="395"/>
                  </a:moveTo>
                  <a:lnTo>
                    <a:pt x="218" y="395"/>
                  </a:lnTo>
                  <a:lnTo>
                    <a:pt x="218" y="87"/>
                  </a:lnTo>
                  <a:lnTo>
                    <a:pt x="128" y="87"/>
                  </a:lnTo>
                  <a:lnTo>
                    <a:pt x="128" y="395"/>
                  </a:lnTo>
                  <a:close/>
                  <a:moveTo>
                    <a:pt x="147" y="106"/>
                  </a:moveTo>
                  <a:lnTo>
                    <a:pt x="199" y="106"/>
                  </a:lnTo>
                  <a:lnTo>
                    <a:pt x="199" y="376"/>
                  </a:lnTo>
                  <a:lnTo>
                    <a:pt x="147" y="376"/>
                  </a:lnTo>
                  <a:lnTo>
                    <a:pt x="147" y="106"/>
                  </a:lnTo>
                  <a:close/>
                  <a:moveTo>
                    <a:pt x="383" y="156"/>
                  </a:moveTo>
                  <a:lnTo>
                    <a:pt x="383" y="395"/>
                  </a:lnTo>
                  <a:lnTo>
                    <a:pt x="471" y="395"/>
                  </a:lnTo>
                  <a:lnTo>
                    <a:pt x="471" y="156"/>
                  </a:lnTo>
                  <a:lnTo>
                    <a:pt x="383" y="156"/>
                  </a:lnTo>
                  <a:close/>
                  <a:moveTo>
                    <a:pt x="452" y="376"/>
                  </a:moveTo>
                  <a:lnTo>
                    <a:pt x="402" y="376"/>
                  </a:lnTo>
                  <a:lnTo>
                    <a:pt x="402" y="175"/>
                  </a:lnTo>
                  <a:lnTo>
                    <a:pt x="452" y="175"/>
                  </a:lnTo>
                  <a:lnTo>
                    <a:pt x="452" y="376"/>
                  </a:lnTo>
                  <a:close/>
                  <a:moveTo>
                    <a:pt x="256" y="395"/>
                  </a:moveTo>
                  <a:lnTo>
                    <a:pt x="346" y="395"/>
                  </a:lnTo>
                  <a:lnTo>
                    <a:pt x="346" y="0"/>
                  </a:lnTo>
                  <a:lnTo>
                    <a:pt x="256" y="0"/>
                  </a:lnTo>
                  <a:lnTo>
                    <a:pt x="256" y="395"/>
                  </a:lnTo>
                  <a:close/>
                  <a:moveTo>
                    <a:pt x="275" y="19"/>
                  </a:moveTo>
                  <a:lnTo>
                    <a:pt x="327" y="19"/>
                  </a:lnTo>
                  <a:lnTo>
                    <a:pt x="327" y="376"/>
                  </a:lnTo>
                  <a:lnTo>
                    <a:pt x="275" y="376"/>
                  </a:lnTo>
                  <a:lnTo>
                    <a:pt x="275" y="19"/>
                  </a:lnTo>
                  <a:close/>
                </a:path>
              </a:pathLst>
            </a:custGeom>
            <a:solidFill>
              <a:srgbClr val="539F1D"/>
            </a:solidFill>
            <a:ln>
              <a:noFill/>
            </a:ln>
          </p:spPr>
          <p:txBody>
            <a:bodyPr vert="horz" wrap="square" lIns="91440" tIns="45720" rIns="91440" bIns="45720" numCol="1" anchor="t" anchorCtr="0" compatLnSpc="1"/>
            <a:lstStyle/>
            <a:p>
              <a:pPr algn="ctr"/>
              <a:endParaRPr lang="zh-CN" altLang="en-US" sz="1600">
                <a:solidFill>
                  <a:schemeClr val="accent2"/>
                </a:solidFill>
                <a:latin typeface="+mj-lt"/>
              </a:endParaRPr>
            </a:p>
          </p:txBody>
        </p:sp>
        <p:grpSp>
          <p:nvGrpSpPr>
            <p:cNvPr id="21" name="组合 20"/>
            <p:cNvGrpSpPr/>
            <p:nvPr/>
          </p:nvGrpSpPr>
          <p:grpSpPr>
            <a:xfrm>
              <a:off x="2046396" y="3433622"/>
              <a:ext cx="1233512" cy="386654"/>
              <a:chOff x="2499360" y="3195046"/>
              <a:chExt cx="1584960" cy="496818"/>
            </a:xfrm>
          </p:grpSpPr>
          <p:sp>
            <p:nvSpPr>
              <p:cNvPr id="22" name="圆角矩形 21"/>
              <p:cNvSpPr/>
              <p:nvPr/>
            </p:nvSpPr>
            <p:spPr>
              <a:xfrm>
                <a:off x="2499360" y="3195046"/>
                <a:ext cx="1584960" cy="492941"/>
              </a:xfrm>
              <a:prstGeom prst="roundRect">
                <a:avLst/>
              </a:prstGeom>
              <a:solidFill>
                <a:srgbClr val="539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2"/>
                  </a:solidFill>
                  <a:latin typeface="+mj-lt"/>
                </a:endParaRPr>
              </a:p>
            </p:txBody>
          </p:sp>
          <p:sp>
            <p:nvSpPr>
              <p:cNvPr id="24" name="文本框 23"/>
              <p:cNvSpPr txBox="1"/>
              <p:nvPr/>
            </p:nvSpPr>
            <p:spPr>
              <a:xfrm>
                <a:off x="2645910" y="3256850"/>
                <a:ext cx="1291859" cy="435014"/>
              </a:xfrm>
              <a:prstGeom prst="rect">
                <a:avLst/>
              </a:prstGeom>
              <a:noFill/>
            </p:spPr>
            <p:txBody>
              <a:bodyPr wrap="none" rtlCol="0">
                <a:spAutoFit/>
              </a:bodyPr>
              <a:lstStyle/>
              <a:p>
                <a:pPr algn="ctr"/>
                <a:r>
                  <a:rPr lang="zh-CN" altLang="en-US" sz="1600" dirty="0">
                    <a:solidFill>
                      <a:schemeClr val="bg1"/>
                    </a:solidFill>
                    <a:ea typeface="微软雅黑 Light" panose="020B0502040204020203" pitchFamily="34" charset="-122"/>
                  </a:rPr>
                  <a:t>添加信息</a:t>
                </a:r>
              </a:p>
            </p:txBody>
          </p:sp>
        </p:grpSp>
      </p:grpSp>
      <p:grpSp>
        <p:nvGrpSpPr>
          <p:cNvPr id="30" name="组合 29"/>
          <p:cNvGrpSpPr/>
          <p:nvPr/>
        </p:nvGrpSpPr>
        <p:grpSpPr>
          <a:xfrm>
            <a:off x="4115441" y="2472674"/>
            <a:ext cx="1599606" cy="1152766"/>
            <a:chOff x="4115441" y="2472674"/>
            <a:chExt cx="1599606" cy="1152766"/>
          </a:xfrm>
        </p:grpSpPr>
        <p:sp>
          <p:nvSpPr>
            <p:cNvPr id="31" name="圆角矩形 30"/>
            <p:cNvSpPr/>
            <p:nvPr/>
          </p:nvSpPr>
          <p:spPr>
            <a:xfrm>
              <a:off x="4115441" y="2643122"/>
              <a:ext cx="1294836" cy="982318"/>
            </a:xfrm>
            <a:prstGeom prst="roundRect">
              <a:avLst>
                <a:gd name="adj" fmla="val 13269"/>
              </a:avLst>
            </a:prstGeom>
            <a:solidFill>
              <a:schemeClr val="bg1">
                <a:alpha val="88000"/>
              </a:schemeClr>
            </a:solidFill>
            <a:ln w="69850">
              <a:solidFill>
                <a:srgbClr val="539F1D">
                  <a:alpha val="38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2"/>
                </a:solidFill>
                <a:latin typeface="+mj-lt"/>
              </a:endParaRPr>
            </a:p>
          </p:txBody>
        </p:sp>
        <p:sp>
          <p:nvSpPr>
            <p:cNvPr id="32" name="Freeform 51"/>
            <p:cNvSpPr>
              <a:spLocks noEditPoints="1"/>
            </p:cNvSpPr>
            <p:nvPr/>
          </p:nvSpPr>
          <p:spPr bwMode="auto">
            <a:xfrm>
              <a:off x="4499212" y="2903165"/>
              <a:ext cx="513925" cy="429315"/>
            </a:xfrm>
            <a:custGeom>
              <a:avLst/>
              <a:gdLst>
                <a:gd name="T0" fmla="*/ 192 w 208"/>
                <a:gd name="T1" fmla="*/ 64 h 174"/>
                <a:gd name="T2" fmla="*/ 193 w 208"/>
                <a:gd name="T3" fmla="*/ 57 h 174"/>
                <a:gd name="T4" fmla="*/ 136 w 208"/>
                <a:gd name="T5" fmla="*/ 0 h 174"/>
                <a:gd name="T6" fmla="*/ 89 w 208"/>
                <a:gd name="T7" fmla="*/ 25 h 174"/>
                <a:gd name="T8" fmla="*/ 72 w 208"/>
                <a:gd name="T9" fmla="*/ 21 h 174"/>
                <a:gd name="T10" fmla="*/ 35 w 208"/>
                <a:gd name="T11" fmla="*/ 55 h 174"/>
                <a:gd name="T12" fmla="*/ 0 w 208"/>
                <a:gd name="T13" fmla="*/ 96 h 174"/>
                <a:gd name="T14" fmla="*/ 42 w 208"/>
                <a:gd name="T15" fmla="*/ 138 h 174"/>
                <a:gd name="T16" fmla="*/ 88 w 208"/>
                <a:gd name="T17" fmla="*/ 138 h 174"/>
                <a:gd name="T18" fmla="*/ 88 w 208"/>
                <a:gd name="T19" fmla="*/ 164 h 174"/>
                <a:gd name="T20" fmla="*/ 98 w 208"/>
                <a:gd name="T21" fmla="*/ 174 h 174"/>
                <a:gd name="T22" fmla="*/ 118 w 208"/>
                <a:gd name="T23" fmla="*/ 174 h 174"/>
                <a:gd name="T24" fmla="*/ 128 w 208"/>
                <a:gd name="T25" fmla="*/ 164 h 174"/>
                <a:gd name="T26" fmla="*/ 128 w 208"/>
                <a:gd name="T27" fmla="*/ 138 h 174"/>
                <a:gd name="T28" fmla="*/ 166 w 208"/>
                <a:gd name="T29" fmla="*/ 138 h 174"/>
                <a:gd name="T30" fmla="*/ 208 w 208"/>
                <a:gd name="T31" fmla="*/ 96 h 174"/>
                <a:gd name="T32" fmla="*/ 192 w 208"/>
                <a:gd name="T33" fmla="*/ 64 h 174"/>
                <a:gd name="T34" fmla="*/ 120 w 208"/>
                <a:gd name="T35" fmla="*/ 164 h 174"/>
                <a:gd name="T36" fmla="*/ 118 w 208"/>
                <a:gd name="T37" fmla="*/ 166 h 174"/>
                <a:gd name="T38" fmla="*/ 98 w 208"/>
                <a:gd name="T39" fmla="*/ 166 h 174"/>
                <a:gd name="T40" fmla="*/ 96 w 208"/>
                <a:gd name="T41" fmla="*/ 164 h 174"/>
                <a:gd name="T42" fmla="*/ 96 w 208"/>
                <a:gd name="T43" fmla="*/ 138 h 174"/>
                <a:gd name="T44" fmla="*/ 96 w 208"/>
                <a:gd name="T45" fmla="*/ 109 h 174"/>
                <a:gd name="T46" fmla="*/ 69 w 208"/>
                <a:gd name="T47" fmla="*/ 109 h 174"/>
                <a:gd name="T48" fmla="*/ 106 w 208"/>
                <a:gd name="T49" fmla="*/ 60 h 174"/>
                <a:gd name="T50" fmla="*/ 110 w 208"/>
                <a:gd name="T51" fmla="*/ 60 h 174"/>
                <a:gd name="T52" fmla="*/ 147 w 208"/>
                <a:gd name="T53" fmla="*/ 109 h 174"/>
                <a:gd name="T54" fmla="*/ 120 w 208"/>
                <a:gd name="T55" fmla="*/ 109 h 174"/>
                <a:gd name="T56" fmla="*/ 120 w 208"/>
                <a:gd name="T57" fmla="*/ 138 h 174"/>
                <a:gd name="T58" fmla="*/ 120 w 208"/>
                <a:gd name="T59" fmla="*/ 164 h 174"/>
                <a:gd name="T60" fmla="*/ 166 w 208"/>
                <a:gd name="T61" fmla="*/ 130 h 174"/>
                <a:gd name="T62" fmla="*/ 128 w 208"/>
                <a:gd name="T63" fmla="*/ 130 h 174"/>
                <a:gd name="T64" fmla="*/ 128 w 208"/>
                <a:gd name="T65" fmla="*/ 117 h 174"/>
                <a:gd name="T66" fmla="*/ 147 w 208"/>
                <a:gd name="T67" fmla="*/ 117 h 174"/>
                <a:gd name="T68" fmla="*/ 155 w 208"/>
                <a:gd name="T69" fmla="*/ 112 h 174"/>
                <a:gd name="T70" fmla="*/ 153 w 208"/>
                <a:gd name="T71" fmla="*/ 104 h 174"/>
                <a:gd name="T72" fmla="*/ 116 w 208"/>
                <a:gd name="T73" fmla="*/ 55 h 174"/>
                <a:gd name="T74" fmla="*/ 108 w 208"/>
                <a:gd name="T75" fmla="*/ 51 h 174"/>
                <a:gd name="T76" fmla="*/ 100 w 208"/>
                <a:gd name="T77" fmla="*/ 55 h 174"/>
                <a:gd name="T78" fmla="*/ 62 w 208"/>
                <a:gd name="T79" fmla="*/ 104 h 174"/>
                <a:gd name="T80" fmla="*/ 61 w 208"/>
                <a:gd name="T81" fmla="*/ 112 h 174"/>
                <a:gd name="T82" fmla="*/ 69 w 208"/>
                <a:gd name="T83" fmla="*/ 117 h 174"/>
                <a:gd name="T84" fmla="*/ 88 w 208"/>
                <a:gd name="T85" fmla="*/ 117 h 174"/>
                <a:gd name="T86" fmla="*/ 88 w 208"/>
                <a:gd name="T87" fmla="*/ 130 h 174"/>
                <a:gd name="T88" fmla="*/ 42 w 208"/>
                <a:gd name="T89" fmla="*/ 130 h 174"/>
                <a:gd name="T90" fmla="*/ 8 w 208"/>
                <a:gd name="T91" fmla="*/ 96 h 174"/>
                <a:gd name="T92" fmla="*/ 39 w 208"/>
                <a:gd name="T93" fmla="*/ 62 h 174"/>
                <a:gd name="T94" fmla="*/ 43 w 208"/>
                <a:gd name="T95" fmla="*/ 62 h 174"/>
                <a:gd name="T96" fmla="*/ 43 w 208"/>
                <a:gd name="T97" fmla="*/ 58 h 174"/>
                <a:gd name="T98" fmla="*/ 72 w 208"/>
                <a:gd name="T99" fmla="*/ 29 h 174"/>
                <a:gd name="T100" fmla="*/ 88 w 208"/>
                <a:gd name="T101" fmla="*/ 34 h 174"/>
                <a:gd name="T102" fmla="*/ 92 w 208"/>
                <a:gd name="T103" fmla="*/ 36 h 174"/>
                <a:gd name="T104" fmla="*/ 94 w 208"/>
                <a:gd name="T105" fmla="*/ 32 h 174"/>
                <a:gd name="T106" fmla="*/ 136 w 208"/>
                <a:gd name="T107" fmla="*/ 8 h 174"/>
                <a:gd name="T108" fmla="*/ 185 w 208"/>
                <a:gd name="T109" fmla="*/ 57 h 174"/>
                <a:gd name="T110" fmla="*/ 184 w 208"/>
                <a:gd name="T111" fmla="*/ 65 h 174"/>
                <a:gd name="T112" fmla="*/ 184 w 208"/>
                <a:gd name="T113" fmla="*/ 67 h 174"/>
                <a:gd name="T114" fmla="*/ 186 w 208"/>
                <a:gd name="T115" fmla="*/ 69 h 174"/>
                <a:gd name="T116" fmla="*/ 200 w 208"/>
                <a:gd name="T117" fmla="*/ 96 h 174"/>
                <a:gd name="T118" fmla="*/ 166 w 208"/>
                <a:gd name="T119" fmla="*/ 13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8" h="174">
                  <a:moveTo>
                    <a:pt x="192" y="64"/>
                  </a:moveTo>
                  <a:cubicBezTo>
                    <a:pt x="193" y="61"/>
                    <a:pt x="193" y="59"/>
                    <a:pt x="193" y="57"/>
                  </a:cubicBezTo>
                  <a:cubicBezTo>
                    <a:pt x="193" y="25"/>
                    <a:pt x="167" y="0"/>
                    <a:pt x="136" y="0"/>
                  </a:cubicBezTo>
                  <a:cubicBezTo>
                    <a:pt x="117" y="0"/>
                    <a:pt x="100" y="9"/>
                    <a:pt x="89" y="25"/>
                  </a:cubicBezTo>
                  <a:cubicBezTo>
                    <a:pt x="84" y="22"/>
                    <a:pt x="78" y="21"/>
                    <a:pt x="72" y="21"/>
                  </a:cubicBezTo>
                  <a:cubicBezTo>
                    <a:pt x="53" y="21"/>
                    <a:pt x="37" y="35"/>
                    <a:pt x="35" y="55"/>
                  </a:cubicBezTo>
                  <a:cubicBezTo>
                    <a:pt x="15" y="58"/>
                    <a:pt x="0" y="76"/>
                    <a:pt x="0" y="96"/>
                  </a:cubicBezTo>
                  <a:cubicBezTo>
                    <a:pt x="0" y="119"/>
                    <a:pt x="19" y="138"/>
                    <a:pt x="42" y="138"/>
                  </a:cubicBezTo>
                  <a:cubicBezTo>
                    <a:pt x="88" y="138"/>
                    <a:pt x="88" y="138"/>
                    <a:pt x="88" y="138"/>
                  </a:cubicBezTo>
                  <a:cubicBezTo>
                    <a:pt x="88" y="164"/>
                    <a:pt x="88" y="164"/>
                    <a:pt x="88" y="164"/>
                  </a:cubicBezTo>
                  <a:cubicBezTo>
                    <a:pt x="88" y="170"/>
                    <a:pt x="92" y="174"/>
                    <a:pt x="98" y="174"/>
                  </a:cubicBezTo>
                  <a:cubicBezTo>
                    <a:pt x="118" y="174"/>
                    <a:pt x="118" y="174"/>
                    <a:pt x="118" y="174"/>
                  </a:cubicBezTo>
                  <a:cubicBezTo>
                    <a:pt x="124" y="174"/>
                    <a:pt x="128" y="170"/>
                    <a:pt x="128" y="164"/>
                  </a:cubicBezTo>
                  <a:cubicBezTo>
                    <a:pt x="128" y="138"/>
                    <a:pt x="128" y="138"/>
                    <a:pt x="128" y="138"/>
                  </a:cubicBezTo>
                  <a:cubicBezTo>
                    <a:pt x="166" y="138"/>
                    <a:pt x="166" y="138"/>
                    <a:pt x="166" y="138"/>
                  </a:cubicBezTo>
                  <a:cubicBezTo>
                    <a:pt x="189" y="138"/>
                    <a:pt x="208" y="119"/>
                    <a:pt x="208" y="96"/>
                  </a:cubicBezTo>
                  <a:cubicBezTo>
                    <a:pt x="208" y="84"/>
                    <a:pt x="202" y="72"/>
                    <a:pt x="192" y="64"/>
                  </a:cubicBezTo>
                  <a:close/>
                  <a:moveTo>
                    <a:pt x="120" y="164"/>
                  </a:moveTo>
                  <a:cubicBezTo>
                    <a:pt x="120" y="165"/>
                    <a:pt x="119" y="166"/>
                    <a:pt x="118" y="166"/>
                  </a:cubicBezTo>
                  <a:cubicBezTo>
                    <a:pt x="98" y="166"/>
                    <a:pt x="98" y="166"/>
                    <a:pt x="98" y="166"/>
                  </a:cubicBezTo>
                  <a:cubicBezTo>
                    <a:pt x="97" y="166"/>
                    <a:pt x="96" y="165"/>
                    <a:pt x="96" y="164"/>
                  </a:cubicBezTo>
                  <a:cubicBezTo>
                    <a:pt x="96" y="138"/>
                    <a:pt x="96" y="138"/>
                    <a:pt x="96" y="138"/>
                  </a:cubicBezTo>
                  <a:cubicBezTo>
                    <a:pt x="96" y="109"/>
                    <a:pt x="96" y="109"/>
                    <a:pt x="96" y="109"/>
                  </a:cubicBezTo>
                  <a:cubicBezTo>
                    <a:pt x="69" y="109"/>
                    <a:pt x="69" y="109"/>
                    <a:pt x="69" y="109"/>
                  </a:cubicBezTo>
                  <a:cubicBezTo>
                    <a:pt x="106" y="60"/>
                    <a:pt x="106" y="60"/>
                    <a:pt x="106" y="60"/>
                  </a:cubicBezTo>
                  <a:cubicBezTo>
                    <a:pt x="107" y="59"/>
                    <a:pt x="109" y="59"/>
                    <a:pt x="110" y="60"/>
                  </a:cubicBezTo>
                  <a:cubicBezTo>
                    <a:pt x="147" y="109"/>
                    <a:pt x="147" y="109"/>
                    <a:pt x="147" y="109"/>
                  </a:cubicBezTo>
                  <a:cubicBezTo>
                    <a:pt x="120" y="109"/>
                    <a:pt x="120" y="109"/>
                    <a:pt x="120" y="109"/>
                  </a:cubicBezTo>
                  <a:cubicBezTo>
                    <a:pt x="120" y="138"/>
                    <a:pt x="120" y="138"/>
                    <a:pt x="120" y="138"/>
                  </a:cubicBezTo>
                  <a:lnTo>
                    <a:pt x="120" y="164"/>
                  </a:lnTo>
                  <a:close/>
                  <a:moveTo>
                    <a:pt x="166" y="130"/>
                  </a:moveTo>
                  <a:cubicBezTo>
                    <a:pt x="128" y="130"/>
                    <a:pt x="128" y="130"/>
                    <a:pt x="128" y="130"/>
                  </a:cubicBezTo>
                  <a:cubicBezTo>
                    <a:pt x="128" y="117"/>
                    <a:pt x="128" y="117"/>
                    <a:pt x="128" y="117"/>
                  </a:cubicBezTo>
                  <a:cubicBezTo>
                    <a:pt x="147" y="117"/>
                    <a:pt x="147" y="117"/>
                    <a:pt x="147" y="117"/>
                  </a:cubicBezTo>
                  <a:cubicBezTo>
                    <a:pt x="151" y="117"/>
                    <a:pt x="154" y="115"/>
                    <a:pt x="155" y="112"/>
                  </a:cubicBezTo>
                  <a:cubicBezTo>
                    <a:pt x="156" y="110"/>
                    <a:pt x="156" y="107"/>
                    <a:pt x="153" y="104"/>
                  </a:cubicBezTo>
                  <a:cubicBezTo>
                    <a:pt x="116" y="55"/>
                    <a:pt x="116" y="55"/>
                    <a:pt x="116" y="55"/>
                  </a:cubicBezTo>
                  <a:cubicBezTo>
                    <a:pt x="114" y="53"/>
                    <a:pt x="111" y="51"/>
                    <a:pt x="108" y="51"/>
                  </a:cubicBezTo>
                  <a:cubicBezTo>
                    <a:pt x="105" y="51"/>
                    <a:pt x="102" y="53"/>
                    <a:pt x="100" y="55"/>
                  </a:cubicBezTo>
                  <a:cubicBezTo>
                    <a:pt x="62" y="104"/>
                    <a:pt x="62" y="104"/>
                    <a:pt x="62" y="104"/>
                  </a:cubicBezTo>
                  <a:cubicBezTo>
                    <a:pt x="60" y="107"/>
                    <a:pt x="60" y="110"/>
                    <a:pt x="61" y="112"/>
                  </a:cubicBezTo>
                  <a:cubicBezTo>
                    <a:pt x="62" y="115"/>
                    <a:pt x="65" y="117"/>
                    <a:pt x="69" y="117"/>
                  </a:cubicBezTo>
                  <a:cubicBezTo>
                    <a:pt x="88" y="117"/>
                    <a:pt x="88" y="117"/>
                    <a:pt x="88" y="117"/>
                  </a:cubicBezTo>
                  <a:cubicBezTo>
                    <a:pt x="88" y="130"/>
                    <a:pt x="88" y="130"/>
                    <a:pt x="88" y="130"/>
                  </a:cubicBezTo>
                  <a:cubicBezTo>
                    <a:pt x="42" y="130"/>
                    <a:pt x="42" y="130"/>
                    <a:pt x="42" y="130"/>
                  </a:cubicBezTo>
                  <a:cubicBezTo>
                    <a:pt x="23" y="130"/>
                    <a:pt x="8" y="115"/>
                    <a:pt x="8" y="96"/>
                  </a:cubicBezTo>
                  <a:cubicBezTo>
                    <a:pt x="8" y="78"/>
                    <a:pt x="22" y="64"/>
                    <a:pt x="39" y="62"/>
                  </a:cubicBezTo>
                  <a:cubicBezTo>
                    <a:pt x="43" y="62"/>
                    <a:pt x="43" y="62"/>
                    <a:pt x="43" y="62"/>
                  </a:cubicBezTo>
                  <a:cubicBezTo>
                    <a:pt x="43" y="58"/>
                    <a:pt x="43" y="58"/>
                    <a:pt x="43" y="58"/>
                  </a:cubicBezTo>
                  <a:cubicBezTo>
                    <a:pt x="43" y="42"/>
                    <a:pt x="56" y="29"/>
                    <a:pt x="72" y="29"/>
                  </a:cubicBezTo>
                  <a:cubicBezTo>
                    <a:pt x="78" y="29"/>
                    <a:pt x="84" y="30"/>
                    <a:pt x="88" y="34"/>
                  </a:cubicBezTo>
                  <a:cubicBezTo>
                    <a:pt x="92" y="36"/>
                    <a:pt x="92" y="36"/>
                    <a:pt x="92" y="36"/>
                  </a:cubicBezTo>
                  <a:cubicBezTo>
                    <a:pt x="94" y="32"/>
                    <a:pt x="94" y="32"/>
                    <a:pt x="94" y="32"/>
                  </a:cubicBezTo>
                  <a:cubicBezTo>
                    <a:pt x="103" y="17"/>
                    <a:pt x="119" y="8"/>
                    <a:pt x="136" y="8"/>
                  </a:cubicBezTo>
                  <a:cubicBezTo>
                    <a:pt x="163" y="8"/>
                    <a:pt x="185" y="30"/>
                    <a:pt x="185" y="57"/>
                  </a:cubicBezTo>
                  <a:cubicBezTo>
                    <a:pt x="185" y="59"/>
                    <a:pt x="185" y="62"/>
                    <a:pt x="184" y="65"/>
                  </a:cubicBezTo>
                  <a:cubicBezTo>
                    <a:pt x="184" y="67"/>
                    <a:pt x="184" y="67"/>
                    <a:pt x="184" y="67"/>
                  </a:cubicBezTo>
                  <a:cubicBezTo>
                    <a:pt x="186" y="69"/>
                    <a:pt x="186" y="69"/>
                    <a:pt x="186" y="69"/>
                  </a:cubicBezTo>
                  <a:cubicBezTo>
                    <a:pt x="195" y="75"/>
                    <a:pt x="200" y="85"/>
                    <a:pt x="200" y="96"/>
                  </a:cubicBezTo>
                  <a:cubicBezTo>
                    <a:pt x="200" y="115"/>
                    <a:pt x="184" y="130"/>
                    <a:pt x="166" y="130"/>
                  </a:cubicBezTo>
                  <a:close/>
                </a:path>
              </a:pathLst>
            </a:custGeom>
            <a:solidFill>
              <a:srgbClr val="539F1D"/>
            </a:solidFill>
            <a:ln>
              <a:noFill/>
            </a:ln>
          </p:spPr>
          <p:txBody>
            <a:bodyPr vert="horz" wrap="square" lIns="91440" tIns="45720" rIns="91440" bIns="45720" numCol="1" anchor="t" anchorCtr="0" compatLnSpc="1"/>
            <a:lstStyle/>
            <a:p>
              <a:pPr algn="ctr"/>
              <a:endParaRPr lang="zh-CN" altLang="en-US" sz="1600">
                <a:solidFill>
                  <a:schemeClr val="accent2"/>
                </a:solidFill>
                <a:latin typeface="+mj-lt"/>
              </a:endParaRPr>
            </a:p>
          </p:txBody>
        </p:sp>
        <p:grpSp>
          <p:nvGrpSpPr>
            <p:cNvPr id="33" name="组合 32"/>
            <p:cNvGrpSpPr/>
            <p:nvPr/>
          </p:nvGrpSpPr>
          <p:grpSpPr>
            <a:xfrm>
              <a:off x="4481535" y="2472674"/>
              <a:ext cx="1233512" cy="386653"/>
              <a:chOff x="2499360" y="3195046"/>
              <a:chExt cx="1584960" cy="496817"/>
            </a:xfrm>
          </p:grpSpPr>
          <p:sp>
            <p:nvSpPr>
              <p:cNvPr id="34" name="圆角矩形 33"/>
              <p:cNvSpPr/>
              <p:nvPr/>
            </p:nvSpPr>
            <p:spPr>
              <a:xfrm>
                <a:off x="2499360" y="3195046"/>
                <a:ext cx="1584960" cy="492941"/>
              </a:xfrm>
              <a:prstGeom prst="roundRect">
                <a:avLst/>
              </a:prstGeom>
              <a:solidFill>
                <a:srgbClr val="539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2"/>
                  </a:solidFill>
                  <a:latin typeface="+mj-lt"/>
                </a:endParaRPr>
              </a:p>
            </p:txBody>
          </p:sp>
          <p:sp>
            <p:nvSpPr>
              <p:cNvPr id="35" name="文本框 34"/>
              <p:cNvSpPr txBox="1"/>
              <p:nvPr/>
            </p:nvSpPr>
            <p:spPr>
              <a:xfrm>
                <a:off x="2645910" y="3256850"/>
                <a:ext cx="1291859" cy="435013"/>
              </a:xfrm>
              <a:prstGeom prst="rect">
                <a:avLst/>
              </a:prstGeom>
              <a:noFill/>
            </p:spPr>
            <p:txBody>
              <a:bodyPr wrap="none" rtlCol="0">
                <a:spAutoFit/>
              </a:bodyPr>
              <a:lstStyle/>
              <a:p>
                <a:pPr algn="ctr"/>
                <a:r>
                  <a:rPr lang="zh-CN" altLang="en-US" sz="1600" dirty="0">
                    <a:solidFill>
                      <a:schemeClr val="bg1"/>
                    </a:solidFill>
                    <a:ea typeface="微软雅黑 Light" panose="020B0502040204020203" pitchFamily="34" charset="-122"/>
                  </a:rPr>
                  <a:t>添加信息</a:t>
                </a:r>
              </a:p>
            </p:txBody>
          </p:sp>
        </p:grpSp>
      </p:grpSp>
      <p:sp>
        <p:nvSpPr>
          <p:cNvPr id="36" name="弧形 35"/>
          <p:cNvSpPr/>
          <p:nvPr/>
        </p:nvSpPr>
        <p:spPr>
          <a:xfrm rot="8100000">
            <a:off x="2857789" y="2725613"/>
            <a:ext cx="1609154" cy="1609154"/>
          </a:xfrm>
          <a:prstGeom prst="arc">
            <a:avLst>
              <a:gd name="adj1" fmla="val 14567799"/>
              <a:gd name="adj2" fmla="val 1217756"/>
            </a:avLst>
          </a:prstGeom>
          <a:ln w="50800">
            <a:solidFill>
              <a:srgbClr val="539F1D"/>
            </a:solidFill>
            <a:headEnd type="stealth"/>
            <a:tailEnd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solidFill>
                <a:schemeClr val="accent2"/>
              </a:solidFill>
              <a:latin typeface="+mj-lt"/>
            </a:endParaRPr>
          </a:p>
        </p:txBody>
      </p:sp>
      <p:sp>
        <p:nvSpPr>
          <p:cNvPr id="37" name="弧形 36"/>
          <p:cNvSpPr/>
          <p:nvPr/>
        </p:nvSpPr>
        <p:spPr>
          <a:xfrm rot="2700000" flipH="1">
            <a:off x="5255335" y="1931988"/>
            <a:ext cx="1609154" cy="1609154"/>
          </a:xfrm>
          <a:prstGeom prst="arc">
            <a:avLst>
              <a:gd name="adj1" fmla="val 14470304"/>
              <a:gd name="adj2" fmla="val 1217756"/>
            </a:avLst>
          </a:prstGeom>
          <a:ln w="50800">
            <a:solidFill>
              <a:srgbClr val="539F1D"/>
            </a:solidFill>
            <a:headEnd type="stealth"/>
            <a:tailEnd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mj-lt"/>
            </a:endParaRPr>
          </a:p>
        </p:txBody>
      </p:sp>
      <p:grpSp>
        <p:nvGrpSpPr>
          <p:cNvPr id="38" name="组合 37"/>
          <p:cNvGrpSpPr/>
          <p:nvPr/>
        </p:nvGrpSpPr>
        <p:grpSpPr>
          <a:xfrm>
            <a:off x="6463857" y="2624974"/>
            <a:ext cx="1599604" cy="1177155"/>
            <a:chOff x="6463857" y="2624974"/>
            <a:chExt cx="1599604" cy="1177155"/>
          </a:xfrm>
        </p:grpSpPr>
        <p:sp>
          <p:nvSpPr>
            <p:cNvPr id="39" name="圆角矩形 38"/>
            <p:cNvSpPr/>
            <p:nvPr/>
          </p:nvSpPr>
          <p:spPr>
            <a:xfrm>
              <a:off x="6463857" y="2624974"/>
              <a:ext cx="1294836" cy="982318"/>
            </a:xfrm>
            <a:prstGeom prst="roundRect">
              <a:avLst>
                <a:gd name="adj" fmla="val 13269"/>
              </a:avLst>
            </a:prstGeom>
            <a:solidFill>
              <a:schemeClr val="bg1">
                <a:alpha val="88000"/>
              </a:schemeClr>
            </a:solidFill>
            <a:ln w="69850">
              <a:solidFill>
                <a:srgbClr val="539F1D">
                  <a:alpha val="38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2"/>
                </a:solidFill>
                <a:latin typeface="+mj-lt"/>
              </a:endParaRPr>
            </a:p>
          </p:txBody>
        </p:sp>
        <p:sp>
          <p:nvSpPr>
            <p:cNvPr id="40" name="Freeform 120"/>
            <p:cNvSpPr>
              <a:spLocks noEditPoints="1"/>
            </p:cNvSpPr>
            <p:nvPr/>
          </p:nvSpPr>
          <p:spPr bwMode="auto">
            <a:xfrm>
              <a:off x="6908386" y="2872125"/>
              <a:ext cx="451270" cy="442928"/>
            </a:xfrm>
            <a:custGeom>
              <a:avLst/>
              <a:gdLst>
                <a:gd name="T0" fmla="*/ 46 w 206"/>
                <a:gd name="T1" fmla="*/ 64 h 202"/>
                <a:gd name="T2" fmla="*/ 104 w 206"/>
                <a:gd name="T3" fmla="*/ 65 h 202"/>
                <a:gd name="T4" fmla="*/ 54 w 206"/>
                <a:gd name="T5" fmla="*/ 67 h 202"/>
                <a:gd name="T6" fmla="*/ 83 w 206"/>
                <a:gd name="T7" fmla="*/ 98 h 202"/>
                <a:gd name="T8" fmla="*/ 121 w 206"/>
                <a:gd name="T9" fmla="*/ 113 h 202"/>
                <a:gd name="T10" fmla="*/ 145 w 206"/>
                <a:gd name="T11" fmla="*/ 89 h 202"/>
                <a:gd name="T12" fmla="*/ 149 w 206"/>
                <a:gd name="T13" fmla="*/ 62 h 202"/>
                <a:gd name="T14" fmla="*/ 122 w 206"/>
                <a:gd name="T15" fmla="*/ 40 h 202"/>
                <a:gd name="T16" fmla="*/ 114 w 206"/>
                <a:gd name="T17" fmla="*/ 10 h 202"/>
                <a:gd name="T18" fmla="*/ 69 w 206"/>
                <a:gd name="T19" fmla="*/ 17 h 202"/>
                <a:gd name="T20" fmla="*/ 35 w 206"/>
                <a:gd name="T21" fmla="*/ 12 h 202"/>
                <a:gd name="T22" fmla="*/ 18 w 206"/>
                <a:gd name="T23" fmla="*/ 34 h 202"/>
                <a:gd name="T24" fmla="*/ 17 w 206"/>
                <a:gd name="T25" fmla="*/ 69 h 202"/>
                <a:gd name="T26" fmla="*/ 1 w 206"/>
                <a:gd name="T27" fmla="*/ 96 h 202"/>
                <a:gd name="T28" fmla="*/ 38 w 206"/>
                <a:gd name="T29" fmla="*/ 122 h 202"/>
                <a:gd name="T30" fmla="*/ 54 w 206"/>
                <a:gd name="T31" fmla="*/ 150 h 202"/>
                <a:gd name="T32" fmla="*/ 86 w 206"/>
                <a:gd name="T33" fmla="*/ 146 h 202"/>
                <a:gd name="T34" fmla="*/ 116 w 206"/>
                <a:gd name="T35" fmla="*/ 140 h 202"/>
                <a:gd name="T36" fmla="*/ 84 w 206"/>
                <a:gd name="T37" fmla="*/ 126 h 202"/>
                <a:gd name="T38" fmla="*/ 41 w 206"/>
                <a:gd name="T39" fmla="*/ 136 h 202"/>
                <a:gd name="T40" fmla="*/ 31 w 206"/>
                <a:gd name="T41" fmla="*/ 102 h 202"/>
                <a:gd name="T42" fmla="*/ 25 w 206"/>
                <a:gd name="T43" fmla="*/ 84 h 202"/>
                <a:gd name="T44" fmla="*/ 15 w 206"/>
                <a:gd name="T45" fmla="*/ 42 h 202"/>
                <a:gd name="T46" fmla="*/ 49 w 206"/>
                <a:gd name="T47" fmla="*/ 32 h 202"/>
                <a:gd name="T48" fmla="*/ 67 w 206"/>
                <a:gd name="T49" fmla="*/ 26 h 202"/>
                <a:gd name="T50" fmla="*/ 110 w 206"/>
                <a:gd name="T51" fmla="*/ 17 h 202"/>
                <a:gd name="T52" fmla="*/ 119 w 206"/>
                <a:gd name="T53" fmla="*/ 50 h 202"/>
                <a:gd name="T54" fmla="*/ 126 w 206"/>
                <a:gd name="T55" fmla="*/ 68 h 202"/>
                <a:gd name="T56" fmla="*/ 135 w 206"/>
                <a:gd name="T57" fmla="*/ 111 h 202"/>
                <a:gd name="T58" fmla="*/ 102 w 206"/>
                <a:gd name="T59" fmla="*/ 120 h 202"/>
                <a:gd name="T60" fmla="*/ 159 w 206"/>
                <a:gd name="T61" fmla="*/ 175 h 202"/>
                <a:gd name="T62" fmla="*/ 161 w 206"/>
                <a:gd name="T63" fmla="*/ 167 h 202"/>
                <a:gd name="T64" fmla="*/ 171 w 206"/>
                <a:gd name="T65" fmla="*/ 154 h 202"/>
                <a:gd name="T66" fmla="*/ 193 w 206"/>
                <a:gd name="T67" fmla="*/ 140 h 202"/>
                <a:gd name="T68" fmla="*/ 192 w 206"/>
                <a:gd name="T69" fmla="*/ 122 h 202"/>
                <a:gd name="T70" fmla="*/ 166 w 206"/>
                <a:gd name="T71" fmla="*/ 119 h 202"/>
                <a:gd name="T72" fmla="*/ 145 w 206"/>
                <a:gd name="T73" fmla="*/ 112 h 202"/>
                <a:gd name="T74" fmla="*/ 134 w 206"/>
                <a:gd name="T75" fmla="*/ 122 h 202"/>
                <a:gd name="T76" fmla="*/ 120 w 206"/>
                <a:gd name="T77" fmla="*/ 139 h 202"/>
                <a:gd name="T78" fmla="*/ 114 w 206"/>
                <a:gd name="T79" fmla="*/ 152 h 202"/>
                <a:gd name="T80" fmla="*/ 127 w 206"/>
                <a:gd name="T81" fmla="*/ 171 h 202"/>
                <a:gd name="T82" fmla="*/ 127 w 206"/>
                <a:gd name="T83" fmla="*/ 189 h 202"/>
                <a:gd name="T84" fmla="*/ 153 w 206"/>
                <a:gd name="T85" fmla="*/ 191 h 202"/>
                <a:gd name="T86" fmla="*/ 174 w 206"/>
                <a:gd name="T87" fmla="*/ 199 h 202"/>
                <a:gd name="T88" fmla="*/ 185 w 206"/>
                <a:gd name="T89" fmla="*/ 189 h 202"/>
                <a:gd name="T90" fmla="*/ 194 w 206"/>
                <a:gd name="T91" fmla="*/ 168 h 202"/>
                <a:gd name="T92" fmla="*/ 206 w 206"/>
                <a:gd name="T93" fmla="*/ 155 h 202"/>
                <a:gd name="T94" fmla="*/ 185 w 206"/>
                <a:gd name="T95" fmla="*/ 168 h 202"/>
                <a:gd name="T96" fmla="*/ 180 w 206"/>
                <a:gd name="T97" fmla="*/ 175 h 202"/>
                <a:gd name="T98" fmla="*/ 167 w 206"/>
                <a:gd name="T99" fmla="*/ 193 h 202"/>
                <a:gd name="T100" fmla="*/ 148 w 206"/>
                <a:gd name="T101" fmla="*/ 181 h 202"/>
                <a:gd name="T102" fmla="*/ 140 w 206"/>
                <a:gd name="T103" fmla="*/ 176 h 202"/>
                <a:gd name="T104" fmla="*/ 121 w 206"/>
                <a:gd name="T105" fmla="*/ 163 h 202"/>
                <a:gd name="T106" fmla="*/ 134 w 206"/>
                <a:gd name="T107" fmla="*/ 143 h 202"/>
                <a:gd name="T108" fmla="*/ 139 w 206"/>
                <a:gd name="T109" fmla="*/ 136 h 202"/>
                <a:gd name="T110" fmla="*/ 152 w 206"/>
                <a:gd name="T111" fmla="*/ 117 h 202"/>
                <a:gd name="T112" fmla="*/ 172 w 206"/>
                <a:gd name="T113" fmla="*/ 130 h 202"/>
                <a:gd name="T114" fmla="*/ 179 w 206"/>
                <a:gd name="T115" fmla="*/ 135 h 202"/>
                <a:gd name="T116" fmla="*/ 197 w 206"/>
                <a:gd name="T117" fmla="*/ 1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6" h="202">
                  <a:moveTo>
                    <a:pt x="104" y="65"/>
                  </a:moveTo>
                  <a:cubicBezTo>
                    <a:pt x="99" y="53"/>
                    <a:pt x="88" y="45"/>
                    <a:pt x="75" y="45"/>
                  </a:cubicBezTo>
                  <a:cubicBezTo>
                    <a:pt x="71" y="45"/>
                    <a:pt x="67" y="46"/>
                    <a:pt x="63" y="47"/>
                  </a:cubicBezTo>
                  <a:cubicBezTo>
                    <a:pt x="56" y="50"/>
                    <a:pt x="50" y="56"/>
                    <a:pt x="46" y="64"/>
                  </a:cubicBezTo>
                  <a:cubicBezTo>
                    <a:pt x="43" y="72"/>
                    <a:pt x="43" y="80"/>
                    <a:pt x="46" y="88"/>
                  </a:cubicBezTo>
                  <a:cubicBezTo>
                    <a:pt x="51" y="100"/>
                    <a:pt x="62" y="107"/>
                    <a:pt x="75" y="107"/>
                  </a:cubicBezTo>
                  <a:cubicBezTo>
                    <a:pt x="79" y="107"/>
                    <a:pt x="83" y="106"/>
                    <a:pt x="86" y="105"/>
                  </a:cubicBezTo>
                  <a:cubicBezTo>
                    <a:pt x="102" y="99"/>
                    <a:pt x="110" y="81"/>
                    <a:pt x="104" y="65"/>
                  </a:cubicBezTo>
                  <a:close/>
                  <a:moveTo>
                    <a:pt x="83" y="98"/>
                  </a:moveTo>
                  <a:cubicBezTo>
                    <a:pt x="81" y="99"/>
                    <a:pt x="78" y="99"/>
                    <a:pt x="75" y="99"/>
                  </a:cubicBezTo>
                  <a:cubicBezTo>
                    <a:pt x="65" y="99"/>
                    <a:pt x="57" y="93"/>
                    <a:pt x="54" y="85"/>
                  </a:cubicBezTo>
                  <a:cubicBezTo>
                    <a:pt x="51" y="79"/>
                    <a:pt x="51" y="73"/>
                    <a:pt x="54" y="67"/>
                  </a:cubicBezTo>
                  <a:cubicBezTo>
                    <a:pt x="56" y="61"/>
                    <a:pt x="61" y="57"/>
                    <a:pt x="66" y="55"/>
                  </a:cubicBezTo>
                  <a:cubicBezTo>
                    <a:pt x="69" y="54"/>
                    <a:pt x="72" y="53"/>
                    <a:pt x="75" y="53"/>
                  </a:cubicBezTo>
                  <a:cubicBezTo>
                    <a:pt x="84" y="53"/>
                    <a:pt x="93" y="59"/>
                    <a:pt x="96" y="68"/>
                  </a:cubicBezTo>
                  <a:cubicBezTo>
                    <a:pt x="101" y="79"/>
                    <a:pt x="95" y="93"/>
                    <a:pt x="83" y="98"/>
                  </a:cubicBezTo>
                  <a:close/>
                  <a:moveTo>
                    <a:pt x="116" y="140"/>
                  </a:moveTo>
                  <a:cubicBezTo>
                    <a:pt x="117" y="138"/>
                    <a:pt x="117" y="136"/>
                    <a:pt x="116" y="135"/>
                  </a:cubicBezTo>
                  <a:cubicBezTo>
                    <a:pt x="111" y="123"/>
                    <a:pt x="111" y="123"/>
                    <a:pt x="111" y="123"/>
                  </a:cubicBezTo>
                  <a:cubicBezTo>
                    <a:pt x="115" y="120"/>
                    <a:pt x="118" y="117"/>
                    <a:pt x="121" y="113"/>
                  </a:cubicBezTo>
                  <a:cubicBezTo>
                    <a:pt x="132" y="118"/>
                    <a:pt x="132" y="118"/>
                    <a:pt x="132" y="118"/>
                  </a:cubicBezTo>
                  <a:cubicBezTo>
                    <a:pt x="136" y="120"/>
                    <a:pt x="140" y="118"/>
                    <a:pt x="141" y="115"/>
                  </a:cubicBezTo>
                  <a:cubicBezTo>
                    <a:pt x="149" y="98"/>
                    <a:pt x="149" y="98"/>
                    <a:pt x="149" y="98"/>
                  </a:cubicBezTo>
                  <a:cubicBezTo>
                    <a:pt x="150" y="95"/>
                    <a:pt x="149" y="90"/>
                    <a:pt x="145" y="89"/>
                  </a:cubicBezTo>
                  <a:cubicBezTo>
                    <a:pt x="134" y="84"/>
                    <a:pt x="134" y="84"/>
                    <a:pt x="134" y="84"/>
                  </a:cubicBezTo>
                  <a:cubicBezTo>
                    <a:pt x="135" y="79"/>
                    <a:pt x="135" y="75"/>
                    <a:pt x="134" y="70"/>
                  </a:cubicBezTo>
                  <a:cubicBezTo>
                    <a:pt x="145" y="65"/>
                    <a:pt x="145" y="65"/>
                    <a:pt x="145" y="65"/>
                  </a:cubicBezTo>
                  <a:cubicBezTo>
                    <a:pt x="147" y="65"/>
                    <a:pt x="148" y="63"/>
                    <a:pt x="149" y="62"/>
                  </a:cubicBezTo>
                  <a:cubicBezTo>
                    <a:pt x="150" y="60"/>
                    <a:pt x="150" y="58"/>
                    <a:pt x="149" y="56"/>
                  </a:cubicBezTo>
                  <a:cubicBezTo>
                    <a:pt x="142" y="40"/>
                    <a:pt x="142" y="40"/>
                    <a:pt x="142" y="40"/>
                  </a:cubicBezTo>
                  <a:cubicBezTo>
                    <a:pt x="141" y="36"/>
                    <a:pt x="137" y="34"/>
                    <a:pt x="134" y="36"/>
                  </a:cubicBezTo>
                  <a:cubicBezTo>
                    <a:pt x="122" y="40"/>
                    <a:pt x="122" y="40"/>
                    <a:pt x="122" y="40"/>
                  </a:cubicBezTo>
                  <a:cubicBezTo>
                    <a:pt x="120" y="36"/>
                    <a:pt x="116" y="33"/>
                    <a:pt x="113" y="30"/>
                  </a:cubicBezTo>
                  <a:cubicBezTo>
                    <a:pt x="118" y="19"/>
                    <a:pt x="118" y="19"/>
                    <a:pt x="118" y="19"/>
                  </a:cubicBezTo>
                  <a:cubicBezTo>
                    <a:pt x="118" y="17"/>
                    <a:pt x="118" y="15"/>
                    <a:pt x="118" y="14"/>
                  </a:cubicBezTo>
                  <a:cubicBezTo>
                    <a:pt x="117" y="12"/>
                    <a:pt x="116" y="11"/>
                    <a:pt x="114" y="10"/>
                  </a:cubicBezTo>
                  <a:cubicBezTo>
                    <a:pt x="97" y="3"/>
                    <a:pt x="97" y="3"/>
                    <a:pt x="97" y="3"/>
                  </a:cubicBezTo>
                  <a:cubicBezTo>
                    <a:pt x="94" y="1"/>
                    <a:pt x="90" y="3"/>
                    <a:pt x="88" y="6"/>
                  </a:cubicBezTo>
                  <a:cubicBezTo>
                    <a:pt x="83" y="17"/>
                    <a:pt x="83" y="17"/>
                    <a:pt x="83" y="17"/>
                  </a:cubicBezTo>
                  <a:cubicBezTo>
                    <a:pt x="79" y="17"/>
                    <a:pt x="74" y="17"/>
                    <a:pt x="69" y="17"/>
                  </a:cubicBezTo>
                  <a:cubicBezTo>
                    <a:pt x="65" y="6"/>
                    <a:pt x="65" y="6"/>
                    <a:pt x="65" y="6"/>
                  </a:cubicBezTo>
                  <a:cubicBezTo>
                    <a:pt x="63" y="2"/>
                    <a:pt x="59" y="0"/>
                    <a:pt x="56" y="2"/>
                  </a:cubicBezTo>
                  <a:cubicBezTo>
                    <a:pt x="39" y="8"/>
                    <a:pt x="39" y="8"/>
                    <a:pt x="39" y="8"/>
                  </a:cubicBezTo>
                  <a:cubicBezTo>
                    <a:pt x="37" y="9"/>
                    <a:pt x="36" y="10"/>
                    <a:pt x="35" y="12"/>
                  </a:cubicBezTo>
                  <a:cubicBezTo>
                    <a:pt x="34" y="14"/>
                    <a:pt x="34" y="16"/>
                    <a:pt x="35" y="17"/>
                  </a:cubicBezTo>
                  <a:cubicBezTo>
                    <a:pt x="40" y="29"/>
                    <a:pt x="40" y="29"/>
                    <a:pt x="40" y="29"/>
                  </a:cubicBezTo>
                  <a:cubicBezTo>
                    <a:pt x="36" y="32"/>
                    <a:pt x="32" y="35"/>
                    <a:pt x="29" y="39"/>
                  </a:cubicBezTo>
                  <a:cubicBezTo>
                    <a:pt x="18" y="34"/>
                    <a:pt x="18" y="34"/>
                    <a:pt x="18" y="34"/>
                  </a:cubicBezTo>
                  <a:cubicBezTo>
                    <a:pt x="14" y="33"/>
                    <a:pt x="10" y="34"/>
                    <a:pt x="8" y="38"/>
                  </a:cubicBezTo>
                  <a:cubicBezTo>
                    <a:pt x="1" y="54"/>
                    <a:pt x="1" y="54"/>
                    <a:pt x="1" y="54"/>
                  </a:cubicBezTo>
                  <a:cubicBezTo>
                    <a:pt x="0" y="58"/>
                    <a:pt x="1" y="62"/>
                    <a:pt x="5" y="63"/>
                  </a:cubicBezTo>
                  <a:cubicBezTo>
                    <a:pt x="17" y="69"/>
                    <a:pt x="17" y="69"/>
                    <a:pt x="17" y="69"/>
                  </a:cubicBezTo>
                  <a:cubicBezTo>
                    <a:pt x="16" y="73"/>
                    <a:pt x="16" y="78"/>
                    <a:pt x="17" y="82"/>
                  </a:cubicBezTo>
                  <a:cubicBezTo>
                    <a:pt x="5" y="87"/>
                    <a:pt x="5" y="87"/>
                    <a:pt x="5" y="87"/>
                  </a:cubicBezTo>
                  <a:cubicBezTo>
                    <a:pt x="3" y="88"/>
                    <a:pt x="1" y="89"/>
                    <a:pt x="1" y="91"/>
                  </a:cubicBezTo>
                  <a:cubicBezTo>
                    <a:pt x="0" y="92"/>
                    <a:pt x="0" y="94"/>
                    <a:pt x="1" y="96"/>
                  </a:cubicBezTo>
                  <a:cubicBezTo>
                    <a:pt x="7" y="113"/>
                    <a:pt x="7" y="113"/>
                    <a:pt x="7" y="113"/>
                  </a:cubicBezTo>
                  <a:cubicBezTo>
                    <a:pt x="9" y="116"/>
                    <a:pt x="13" y="118"/>
                    <a:pt x="16" y="117"/>
                  </a:cubicBezTo>
                  <a:cubicBezTo>
                    <a:pt x="28" y="112"/>
                    <a:pt x="28" y="112"/>
                    <a:pt x="28" y="112"/>
                  </a:cubicBezTo>
                  <a:cubicBezTo>
                    <a:pt x="31" y="116"/>
                    <a:pt x="35" y="119"/>
                    <a:pt x="38" y="122"/>
                  </a:cubicBezTo>
                  <a:cubicBezTo>
                    <a:pt x="33" y="134"/>
                    <a:pt x="33" y="134"/>
                    <a:pt x="33" y="134"/>
                  </a:cubicBezTo>
                  <a:cubicBezTo>
                    <a:pt x="33" y="136"/>
                    <a:pt x="33" y="137"/>
                    <a:pt x="33" y="139"/>
                  </a:cubicBezTo>
                  <a:cubicBezTo>
                    <a:pt x="34" y="141"/>
                    <a:pt x="35" y="142"/>
                    <a:pt x="37" y="143"/>
                  </a:cubicBezTo>
                  <a:cubicBezTo>
                    <a:pt x="54" y="150"/>
                    <a:pt x="54" y="150"/>
                    <a:pt x="54" y="150"/>
                  </a:cubicBezTo>
                  <a:cubicBezTo>
                    <a:pt x="57" y="152"/>
                    <a:pt x="61" y="150"/>
                    <a:pt x="63" y="146"/>
                  </a:cubicBezTo>
                  <a:cubicBezTo>
                    <a:pt x="68" y="135"/>
                    <a:pt x="68" y="135"/>
                    <a:pt x="68" y="135"/>
                  </a:cubicBezTo>
                  <a:cubicBezTo>
                    <a:pt x="72" y="135"/>
                    <a:pt x="77" y="135"/>
                    <a:pt x="82" y="135"/>
                  </a:cubicBezTo>
                  <a:cubicBezTo>
                    <a:pt x="86" y="146"/>
                    <a:pt x="86" y="146"/>
                    <a:pt x="86" y="146"/>
                  </a:cubicBezTo>
                  <a:cubicBezTo>
                    <a:pt x="87" y="149"/>
                    <a:pt x="90" y="151"/>
                    <a:pt x="93" y="151"/>
                  </a:cubicBezTo>
                  <a:cubicBezTo>
                    <a:pt x="94" y="151"/>
                    <a:pt x="94" y="151"/>
                    <a:pt x="95" y="150"/>
                  </a:cubicBezTo>
                  <a:cubicBezTo>
                    <a:pt x="112" y="144"/>
                    <a:pt x="112" y="144"/>
                    <a:pt x="112" y="144"/>
                  </a:cubicBezTo>
                  <a:cubicBezTo>
                    <a:pt x="114" y="143"/>
                    <a:pt x="115" y="142"/>
                    <a:pt x="116" y="140"/>
                  </a:cubicBezTo>
                  <a:close/>
                  <a:moveTo>
                    <a:pt x="108" y="137"/>
                  </a:moveTo>
                  <a:cubicBezTo>
                    <a:pt x="93" y="142"/>
                    <a:pt x="93" y="142"/>
                    <a:pt x="93" y="142"/>
                  </a:cubicBezTo>
                  <a:cubicBezTo>
                    <a:pt x="87" y="126"/>
                    <a:pt x="87" y="126"/>
                    <a:pt x="87" y="126"/>
                  </a:cubicBezTo>
                  <a:cubicBezTo>
                    <a:pt x="84" y="126"/>
                    <a:pt x="84" y="126"/>
                    <a:pt x="84" y="126"/>
                  </a:cubicBezTo>
                  <a:cubicBezTo>
                    <a:pt x="78" y="127"/>
                    <a:pt x="72" y="127"/>
                    <a:pt x="66" y="126"/>
                  </a:cubicBezTo>
                  <a:cubicBezTo>
                    <a:pt x="63" y="126"/>
                    <a:pt x="63" y="126"/>
                    <a:pt x="63" y="126"/>
                  </a:cubicBezTo>
                  <a:cubicBezTo>
                    <a:pt x="56" y="142"/>
                    <a:pt x="56" y="142"/>
                    <a:pt x="56" y="142"/>
                  </a:cubicBezTo>
                  <a:cubicBezTo>
                    <a:pt x="41" y="136"/>
                    <a:pt x="41" y="136"/>
                    <a:pt x="41" y="136"/>
                  </a:cubicBezTo>
                  <a:cubicBezTo>
                    <a:pt x="48" y="119"/>
                    <a:pt x="48" y="119"/>
                    <a:pt x="48" y="119"/>
                  </a:cubicBezTo>
                  <a:cubicBezTo>
                    <a:pt x="46" y="118"/>
                    <a:pt x="46" y="118"/>
                    <a:pt x="46" y="118"/>
                  </a:cubicBezTo>
                  <a:cubicBezTo>
                    <a:pt x="41" y="114"/>
                    <a:pt x="37" y="110"/>
                    <a:pt x="33" y="105"/>
                  </a:cubicBezTo>
                  <a:cubicBezTo>
                    <a:pt x="31" y="102"/>
                    <a:pt x="31" y="102"/>
                    <a:pt x="31" y="102"/>
                  </a:cubicBezTo>
                  <a:cubicBezTo>
                    <a:pt x="14" y="109"/>
                    <a:pt x="14" y="109"/>
                    <a:pt x="14" y="109"/>
                  </a:cubicBezTo>
                  <a:cubicBezTo>
                    <a:pt x="9" y="94"/>
                    <a:pt x="9" y="94"/>
                    <a:pt x="9" y="94"/>
                  </a:cubicBezTo>
                  <a:cubicBezTo>
                    <a:pt x="25" y="87"/>
                    <a:pt x="25" y="87"/>
                    <a:pt x="25" y="87"/>
                  </a:cubicBezTo>
                  <a:cubicBezTo>
                    <a:pt x="25" y="84"/>
                    <a:pt x="25" y="84"/>
                    <a:pt x="25" y="84"/>
                  </a:cubicBezTo>
                  <a:cubicBezTo>
                    <a:pt x="24" y="78"/>
                    <a:pt x="24" y="73"/>
                    <a:pt x="25" y="67"/>
                  </a:cubicBezTo>
                  <a:cubicBezTo>
                    <a:pt x="26" y="64"/>
                    <a:pt x="26" y="64"/>
                    <a:pt x="26" y="64"/>
                  </a:cubicBezTo>
                  <a:cubicBezTo>
                    <a:pt x="9" y="57"/>
                    <a:pt x="9" y="57"/>
                    <a:pt x="9" y="57"/>
                  </a:cubicBezTo>
                  <a:cubicBezTo>
                    <a:pt x="15" y="42"/>
                    <a:pt x="15" y="42"/>
                    <a:pt x="15" y="42"/>
                  </a:cubicBezTo>
                  <a:cubicBezTo>
                    <a:pt x="32" y="49"/>
                    <a:pt x="32" y="49"/>
                    <a:pt x="32" y="49"/>
                  </a:cubicBezTo>
                  <a:cubicBezTo>
                    <a:pt x="34" y="46"/>
                    <a:pt x="34" y="46"/>
                    <a:pt x="34" y="46"/>
                  </a:cubicBezTo>
                  <a:cubicBezTo>
                    <a:pt x="37" y="41"/>
                    <a:pt x="42" y="37"/>
                    <a:pt x="47" y="34"/>
                  </a:cubicBezTo>
                  <a:cubicBezTo>
                    <a:pt x="49" y="32"/>
                    <a:pt x="49" y="32"/>
                    <a:pt x="49" y="32"/>
                  </a:cubicBezTo>
                  <a:cubicBezTo>
                    <a:pt x="43" y="15"/>
                    <a:pt x="43" y="15"/>
                    <a:pt x="43" y="15"/>
                  </a:cubicBezTo>
                  <a:cubicBezTo>
                    <a:pt x="58" y="10"/>
                    <a:pt x="58" y="10"/>
                    <a:pt x="58" y="10"/>
                  </a:cubicBezTo>
                  <a:cubicBezTo>
                    <a:pt x="64" y="26"/>
                    <a:pt x="64" y="26"/>
                    <a:pt x="64" y="26"/>
                  </a:cubicBezTo>
                  <a:cubicBezTo>
                    <a:pt x="67" y="26"/>
                    <a:pt x="67" y="26"/>
                    <a:pt x="67" y="26"/>
                  </a:cubicBezTo>
                  <a:cubicBezTo>
                    <a:pt x="73" y="25"/>
                    <a:pt x="79" y="25"/>
                    <a:pt x="85" y="26"/>
                  </a:cubicBezTo>
                  <a:cubicBezTo>
                    <a:pt x="88" y="26"/>
                    <a:pt x="88" y="26"/>
                    <a:pt x="88" y="26"/>
                  </a:cubicBezTo>
                  <a:cubicBezTo>
                    <a:pt x="95" y="10"/>
                    <a:pt x="95" y="10"/>
                    <a:pt x="95" y="10"/>
                  </a:cubicBezTo>
                  <a:cubicBezTo>
                    <a:pt x="110" y="17"/>
                    <a:pt x="110" y="17"/>
                    <a:pt x="110" y="17"/>
                  </a:cubicBezTo>
                  <a:cubicBezTo>
                    <a:pt x="103" y="33"/>
                    <a:pt x="103" y="33"/>
                    <a:pt x="103" y="33"/>
                  </a:cubicBezTo>
                  <a:cubicBezTo>
                    <a:pt x="105" y="35"/>
                    <a:pt x="105" y="35"/>
                    <a:pt x="105" y="35"/>
                  </a:cubicBezTo>
                  <a:cubicBezTo>
                    <a:pt x="110" y="38"/>
                    <a:pt x="114" y="42"/>
                    <a:pt x="118" y="47"/>
                  </a:cubicBezTo>
                  <a:cubicBezTo>
                    <a:pt x="119" y="50"/>
                    <a:pt x="119" y="50"/>
                    <a:pt x="119" y="50"/>
                  </a:cubicBezTo>
                  <a:cubicBezTo>
                    <a:pt x="135" y="43"/>
                    <a:pt x="135" y="43"/>
                    <a:pt x="135" y="43"/>
                  </a:cubicBezTo>
                  <a:cubicBezTo>
                    <a:pt x="141" y="58"/>
                    <a:pt x="141" y="58"/>
                    <a:pt x="141" y="58"/>
                  </a:cubicBezTo>
                  <a:cubicBezTo>
                    <a:pt x="125" y="65"/>
                    <a:pt x="125" y="65"/>
                    <a:pt x="125" y="65"/>
                  </a:cubicBezTo>
                  <a:cubicBezTo>
                    <a:pt x="126" y="68"/>
                    <a:pt x="126" y="68"/>
                    <a:pt x="126" y="68"/>
                  </a:cubicBezTo>
                  <a:cubicBezTo>
                    <a:pt x="127" y="74"/>
                    <a:pt x="127" y="80"/>
                    <a:pt x="126" y="86"/>
                  </a:cubicBezTo>
                  <a:cubicBezTo>
                    <a:pt x="125" y="89"/>
                    <a:pt x="125" y="89"/>
                    <a:pt x="125" y="89"/>
                  </a:cubicBezTo>
                  <a:cubicBezTo>
                    <a:pt x="141" y="96"/>
                    <a:pt x="141" y="96"/>
                    <a:pt x="141" y="96"/>
                  </a:cubicBezTo>
                  <a:cubicBezTo>
                    <a:pt x="135" y="111"/>
                    <a:pt x="135" y="111"/>
                    <a:pt x="135" y="111"/>
                  </a:cubicBezTo>
                  <a:cubicBezTo>
                    <a:pt x="119" y="104"/>
                    <a:pt x="119" y="104"/>
                    <a:pt x="119" y="104"/>
                  </a:cubicBezTo>
                  <a:cubicBezTo>
                    <a:pt x="117" y="106"/>
                    <a:pt x="117" y="106"/>
                    <a:pt x="117" y="106"/>
                  </a:cubicBezTo>
                  <a:cubicBezTo>
                    <a:pt x="113" y="111"/>
                    <a:pt x="109" y="115"/>
                    <a:pt x="104" y="118"/>
                  </a:cubicBezTo>
                  <a:cubicBezTo>
                    <a:pt x="102" y="120"/>
                    <a:pt x="102" y="120"/>
                    <a:pt x="102" y="120"/>
                  </a:cubicBezTo>
                  <a:lnTo>
                    <a:pt x="108" y="137"/>
                  </a:lnTo>
                  <a:close/>
                  <a:moveTo>
                    <a:pt x="157" y="136"/>
                  </a:moveTo>
                  <a:cubicBezTo>
                    <a:pt x="146" y="137"/>
                    <a:pt x="138" y="147"/>
                    <a:pt x="140" y="158"/>
                  </a:cubicBezTo>
                  <a:cubicBezTo>
                    <a:pt x="141" y="168"/>
                    <a:pt x="149" y="175"/>
                    <a:pt x="159" y="175"/>
                  </a:cubicBezTo>
                  <a:cubicBezTo>
                    <a:pt x="160" y="175"/>
                    <a:pt x="161" y="175"/>
                    <a:pt x="162" y="175"/>
                  </a:cubicBezTo>
                  <a:cubicBezTo>
                    <a:pt x="173" y="174"/>
                    <a:pt x="180" y="164"/>
                    <a:pt x="179" y="153"/>
                  </a:cubicBezTo>
                  <a:cubicBezTo>
                    <a:pt x="178" y="142"/>
                    <a:pt x="168" y="134"/>
                    <a:pt x="157" y="136"/>
                  </a:cubicBezTo>
                  <a:close/>
                  <a:moveTo>
                    <a:pt x="161" y="167"/>
                  </a:moveTo>
                  <a:cubicBezTo>
                    <a:pt x="154" y="168"/>
                    <a:pt x="148" y="163"/>
                    <a:pt x="147" y="157"/>
                  </a:cubicBezTo>
                  <a:cubicBezTo>
                    <a:pt x="147" y="150"/>
                    <a:pt x="151" y="144"/>
                    <a:pt x="158" y="144"/>
                  </a:cubicBezTo>
                  <a:cubicBezTo>
                    <a:pt x="158" y="143"/>
                    <a:pt x="159" y="143"/>
                    <a:pt x="159" y="143"/>
                  </a:cubicBezTo>
                  <a:cubicBezTo>
                    <a:pt x="165" y="143"/>
                    <a:pt x="170" y="148"/>
                    <a:pt x="171" y="154"/>
                  </a:cubicBezTo>
                  <a:cubicBezTo>
                    <a:pt x="172" y="160"/>
                    <a:pt x="167" y="166"/>
                    <a:pt x="161" y="167"/>
                  </a:cubicBezTo>
                  <a:close/>
                  <a:moveTo>
                    <a:pt x="205" y="144"/>
                  </a:moveTo>
                  <a:cubicBezTo>
                    <a:pt x="204" y="141"/>
                    <a:pt x="202" y="139"/>
                    <a:pt x="199" y="139"/>
                  </a:cubicBezTo>
                  <a:cubicBezTo>
                    <a:pt x="193" y="140"/>
                    <a:pt x="193" y="140"/>
                    <a:pt x="193" y="140"/>
                  </a:cubicBezTo>
                  <a:cubicBezTo>
                    <a:pt x="192" y="138"/>
                    <a:pt x="191" y="136"/>
                    <a:pt x="190" y="135"/>
                  </a:cubicBezTo>
                  <a:cubicBezTo>
                    <a:pt x="193" y="130"/>
                    <a:pt x="193" y="130"/>
                    <a:pt x="193" y="130"/>
                  </a:cubicBezTo>
                  <a:cubicBezTo>
                    <a:pt x="194" y="129"/>
                    <a:pt x="195" y="127"/>
                    <a:pt x="194" y="126"/>
                  </a:cubicBezTo>
                  <a:cubicBezTo>
                    <a:pt x="194" y="124"/>
                    <a:pt x="193" y="123"/>
                    <a:pt x="192" y="122"/>
                  </a:cubicBezTo>
                  <a:cubicBezTo>
                    <a:pt x="184" y="115"/>
                    <a:pt x="184" y="115"/>
                    <a:pt x="184" y="115"/>
                  </a:cubicBezTo>
                  <a:cubicBezTo>
                    <a:pt x="181" y="114"/>
                    <a:pt x="178" y="114"/>
                    <a:pt x="176" y="116"/>
                  </a:cubicBezTo>
                  <a:cubicBezTo>
                    <a:pt x="172" y="121"/>
                    <a:pt x="172" y="121"/>
                    <a:pt x="172" y="121"/>
                  </a:cubicBezTo>
                  <a:cubicBezTo>
                    <a:pt x="170" y="120"/>
                    <a:pt x="168" y="120"/>
                    <a:pt x="166" y="119"/>
                  </a:cubicBezTo>
                  <a:cubicBezTo>
                    <a:pt x="165" y="113"/>
                    <a:pt x="165" y="113"/>
                    <a:pt x="165" y="113"/>
                  </a:cubicBezTo>
                  <a:cubicBezTo>
                    <a:pt x="165" y="111"/>
                    <a:pt x="163" y="108"/>
                    <a:pt x="160" y="108"/>
                  </a:cubicBezTo>
                  <a:cubicBezTo>
                    <a:pt x="148" y="110"/>
                    <a:pt x="148" y="110"/>
                    <a:pt x="148" y="110"/>
                  </a:cubicBezTo>
                  <a:cubicBezTo>
                    <a:pt x="147" y="110"/>
                    <a:pt x="146" y="111"/>
                    <a:pt x="145" y="112"/>
                  </a:cubicBezTo>
                  <a:cubicBezTo>
                    <a:pt x="144" y="113"/>
                    <a:pt x="143" y="115"/>
                    <a:pt x="143" y="116"/>
                  </a:cubicBezTo>
                  <a:cubicBezTo>
                    <a:pt x="144" y="122"/>
                    <a:pt x="144" y="122"/>
                    <a:pt x="144" y="122"/>
                  </a:cubicBezTo>
                  <a:cubicBezTo>
                    <a:pt x="142" y="123"/>
                    <a:pt x="140" y="124"/>
                    <a:pt x="139" y="125"/>
                  </a:cubicBezTo>
                  <a:cubicBezTo>
                    <a:pt x="134" y="122"/>
                    <a:pt x="134" y="122"/>
                    <a:pt x="134" y="122"/>
                  </a:cubicBezTo>
                  <a:cubicBezTo>
                    <a:pt x="131" y="120"/>
                    <a:pt x="128" y="120"/>
                    <a:pt x="126" y="123"/>
                  </a:cubicBezTo>
                  <a:cubicBezTo>
                    <a:pt x="119" y="131"/>
                    <a:pt x="119" y="131"/>
                    <a:pt x="119" y="131"/>
                  </a:cubicBezTo>
                  <a:cubicBezTo>
                    <a:pt x="118" y="132"/>
                    <a:pt x="118" y="134"/>
                    <a:pt x="118" y="135"/>
                  </a:cubicBezTo>
                  <a:cubicBezTo>
                    <a:pt x="118" y="137"/>
                    <a:pt x="119" y="138"/>
                    <a:pt x="120" y="139"/>
                  </a:cubicBezTo>
                  <a:cubicBezTo>
                    <a:pt x="125" y="143"/>
                    <a:pt x="125" y="143"/>
                    <a:pt x="125" y="143"/>
                  </a:cubicBezTo>
                  <a:cubicBezTo>
                    <a:pt x="125" y="145"/>
                    <a:pt x="124" y="147"/>
                    <a:pt x="124" y="149"/>
                  </a:cubicBezTo>
                  <a:cubicBezTo>
                    <a:pt x="117" y="149"/>
                    <a:pt x="117" y="149"/>
                    <a:pt x="117" y="149"/>
                  </a:cubicBezTo>
                  <a:cubicBezTo>
                    <a:pt x="116" y="150"/>
                    <a:pt x="115" y="150"/>
                    <a:pt x="114" y="152"/>
                  </a:cubicBezTo>
                  <a:cubicBezTo>
                    <a:pt x="113" y="153"/>
                    <a:pt x="112" y="154"/>
                    <a:pt x="112" y="156"/>
                  </a:cubicBezTo>
                  <a:cubicBezTo>
                    <a:pt x="114" y="166"/>
                    <a:pt x="114" y="166"/>
                    <a:pt x="114" y="166"/>
                  </a:cubicBezTo>
                  <a:cubicBezTo>
                    <a:pt x="114" y="169"/>
                    <a:pt x="117" y="171"/>
                    <a:pt x="119" y="171"/>
                  </a:cubicBezTo>
                  <a:cubicBezTo>
                    <a:pt x="127" y="171"/>
                    <a:pt x="127" y="171"/>
                    <a:pt x="127" y="171"/>
                  </a:cubicBezTo>
                  <a:cubicBezTo>
                    <a:pt x="127" y="172"/>
                    <a:pt x="128" y="174"/>
                    <a:pt x="130" y="176"/>
                  </a:cubicBezTo>
                  <a:cubicBezTo>
                    <a:pt x="126" y="181"/>
                    <a:pt x="126" y="181"/>
                    <a:pt x="126" y="181"/>
                  </a:cubicBezTo>
                  <a:cubicBezTo>
                    <a:pt x="125" y="182"/>
                    <a:pt x="124" y="184"/>
                    <a:pt x="125" y="185"/>
                  </a:cubicBezTo>
                  <a:cubicBezTo>
                    <a:pt x="125" y="187"/>
                    <a:pt x="126" y="188"/>
                    <a:pt x="127" y="189"/>
                  </a:cubicBezTo>
                  <a:cubicBezTo>
                    <a:pt x="135" y="195"/>
                    <a:pt x="135" y="195"/>
                    <a:pt x="135" y="195"/>
                  </a:cubicBezTo>
                  <a:cubicBezTo>
                    <a:pt x="138" y="197"/>
                    <a:pt x="141" y="197"/>
                    <a:pt x="143" y="194"/>
                  </a:cubicBezTo>
                  <a:cubicBezTo>
                    <a:pt x="147" y="189"/>
                    <a:pt x="147" y="189"/>
                    <a:pt x="147" y="189"/>
                  </a:cubicBezTo>
                  <a:cubicBezTo>
                    <a:pt x="149" y="190"/>
                    <a:pt x="151" y="191"/>
                    <a:pt x="153" y="191"/>
                  </a:cubicBezTo>
                  <a:cubicBezTo>
                    <a:pt x="154" y="197"/>
                    <a:pt x="154" y="197"/>
                    <a:pt x="154" y="197"/>
                  </a:cubicBezTo>
                  <a:cubicBezTo>
                    <a:pt x="154" y="200"/>
                    <a:pt x="156" y="202"/>
                    <a:pt x="159" y="202"/>
                  </a:cubicBezTo>
                  <a:cubicBezTo>
                    <a:pt x="171" y="201"/>
                    <a:pt x="171" y="201"/>
                    <a:pt x="171" y="201"/>
                  </a:cubicBezTo>
                  <a:cubicBezTo>
                    <a:pt x="172" y="201"/>
                    <a:pt x="174" y="200"/>
                    <a:pt x="174" y="199"/>
                  </a:cubicBezTo>
                  <a:cubicBezTo>
                    <a:pt x="175" y="197"/>
                    <a:pt x="176" y="196"/>
                    <a:pt x="176" y="194"/>
                  </a:cubicBezTo>
                  <a:cubicBezTo>
                    <a:pt x="175" y="188"/>
                    <a:pt x="175" y="188"/>
                    <a:pt x="175" y="188"/>
                  </a:cubicBezTo>
                  <a:cubicBezTo>
                    <a:pt x="177" y="187"/>
                    <a:pt x="178" y="186"/>
                    <a:pt x="180" y="185"/>
                  </a:cubicBezTo>
                  <a:cubicBezTo>
                    <a:pt x="185" y="189"/>
                    <a:pt x="185" y="189"/>
                    <a:pt x="185" y="189"/>
                  </a:cubicBezTo>
                  <a:cubicBezTo>
                    <a:pt x="187" y="191"/>
                    <a:pt x="191" y="190"/>
                    <a:pt x="193" y="188"/>
                  </a:cubicBezTo>
                  <a:cubicBezTo>
                    <a:pt x="199" y="180"/>
                    <a:pt x="199" y="180"/>
                    <a:pt x="199" y="180"/>
                  </a:cubicBezTo>
                  <a:cubicBezTo>
                    <a:pt x="201" y="177"/>
                    <a:pt x="201" y="173"/>
                    <a:pt x="198" y="172"/>
                  </a:cubicBezTo>
                  <a:cubicBezTo>
                    <a:pt x="194" y="168"/>
                    <a:pt x="194" y="168"/>
                    <a:pt x="194" y="168"/>
                  </a:cubicBezTo>
                  <a:cubicBezTo>
                    <a:pt x="194" y="166"/>
                    <a:pt x="195" y="164"/>
                    <a:pt x="195" y="162"/>
                  </a:cubicBezTo>
                  <a:cubicBezTo>
                    <a:pt x="201" y="161"/>
                    <a:pt x="201" y="161"/>
                    <a:pt x="201" y="161"/>
                  </a:cubicBezTo>
                  <a:cubicBezTo>
                    <a:pt x="203" y="161"/>
                    <a:pt x="204" y="160"/>
                    <a:pt x="205" y="159"/>
                  </a:cubicBezTo>
                  <a:cubicBezTo>
                    <a:pt x="206" y="158"/>
                    <a:pt x="206" y="156"/>
                    <a:pt x="206" y="155"/>
                  </a:cubicBezTo>
                  <a:lnTo>
                    <a:pt x="205" y="144"/>
                  </a:lnTo>
                  <a:close/>
                  <a:moveTo>
                    <a:pt x="188" y="155"/>
                  </a:moveTo>
                  <a:cubicBezTo>
                    <a:pt x="188" y="158"/>
                    <a:pt x="188" y="158"/>
                    <a:pt x="188" y="158"/>
                  </a:cubicBezTo>
                  <a:cubicBezTo>
                    <a:pt x="188" y="161"/>
                    <a:pt x="187" y="164"/>
                    <a:pt x="185" y="168"/>
                  </a:cubicBezTo>
                  <a:cubicBezTo>
                    <a:pt x="184" y="170"/>
                    <a:pt x="184" y="170"/>
                    <a:pt x="184" y="170"/>
                  </a:cubicBezTo>
                  <a:cubicBezTo>
                    <a:pt x="192" y="176"/>
                    <a:pt x="192" y="176"/>
                    <a:pt x="192" y="176"/>
                  </a:cubicBezTo>
                  <a:cubicBezTo>
                    <a:pt x="188" y="181"/>
                    <a:pt x="188" y="181"/>
                    <a:pt x="188" y="181"/>
                  </a:cubicBezTo>
                  <a:cubicBezTo>
                    <a:pt x="180" y="175"/>
                    <a:pt x="180" y="175"/>
                    <a:pt x="180" y="175"/>
                  </a:cubicBezTo>
                  <a:cubicBezTo>
                    <a:pt x="177" y="177"/>
                    <a:pt x="177" y="177"/>
                    <a:pt x="177" y="177"/>
                  </a:cubicBezTo>
                  <a:cubicBezTo>
                    <a:pt x="175" y="179"/>
                    <a:pt x="172" y="181"/>
                    <a:pt x="169" y="182"/>
                  </a:cubicBezTo>
                  <a:cubicBezTo>
                    <a:pt x="166" y="183"/>
                    <a:pt x="166" y="183"/>
                    <a:pt x="166" y="183"/>
                  </a:cubicBezTo>
                  <a:cubicBezTo>
                    <a:pt x="167" y="193"/>
                    <a:pt x="167" y="193"/>
                    <a:pt x="167" y="193"/>
                  </a:cubicBezTo>
                  <a:cubicBezTo>
                    <a:pt x="161" y="194"/>
                    <a:pt x="161" y="194"/>
                    <a:pt x="161" y="194"/>
                  </a:cubicBezTo>
                  <a:cubicBezTo>
                    <a:pt x="160" y="184"/>
                    <a:pt x="160" y="184"/>
                    <a:pt x="160" y="184"/>
                  </a:cubicBezTo>
                  <a:cubicBezTo>
                    <a:pt x="157" y="184"/>
                    <a:pt x="157" y="184"/>
                    <a:pt x="157" y="184"/>
                  </a:cubicBezTo>
                  <a:cubicBezTo>
                    <a:pt x="154" y="183"/>
                    <a:pt x="150" y="182"/>
                    <a:pt x="148" y="181"/>
                  </a:cubicBezTo>
                  <a:cubicBezTo>
                    <a:pt x="145" y="180"/>
                    <a:pt x="145" y="180"/>
                    <a:pt x="145" y="180"/>
                  </a:cubicBezTo>
                  <a:cubicBezTo>
                    <a:pt x="138" y="188"/>
                    <a:pt x="138" y="188"/>
                    <a:pt x="138" y="188"/>
                  </a:cubicBezTo>
                  <a:cubicBezTo>
                    <a:pt x="133" y="184"/>
                    <a:pt x="133" y="184"/>
                    <a:pt x="133" y="184"/>
                  </a:cubicBezTo>
                  <a:cubicBezTo>
                    <a:pt x="140" y="176"/>
                    <a:pt x="140" y="176"/>
                    <a:pt x="140" y="176"/>
                  </a:cubicBezTo>
                  <a:cubicBezTo>
                    <a:pt x="138" y="173"/>
                    <a:pt x="138" y="173"/>
                    <a:pt x="138" y="173"/>
                  </a:cubicBezTo>
                  <a:cubicBezTo>
                    <a:pt x="136" y="171"/>
                    <a:pt x="134" y="168"/>
                    <a:pt x="133" y="165"/>
                  </a:cubicBezTo>
                  <a:cubicBezTo>
                    <a:pt x="132" y="162"/>
                    <a:pt x="132" y="162"/>
                    <a:pt x="132" y="162"/>
                  </a:cubicBezTo>
                  <a:cubicBezTo>
                    <a:pt x="121" y="163"/>
                    <a:pt x="121" y="163"/>
                    <a:pt x="121" y="163"/>
                  </a:cubicBezTo>
                  <a:cubicBezTo>
                    <a:pt x="121" y="157"/>
                    <a:pt x="121" y="157"/>
                    <a:pt x="121" y="157"/>
                  </a:cubicBezTo>
                  <a:cubicBezTo>
                    <a:pt x="131" y="156"/>
                    <a:pt x="131" y="156"/>
                    <a:pt x="131" y="156"/>
                  </a:cubicBezTo>
                  <a:cubicBezTo>
                    <a:pt x="131" y="153"/>
                    <a:pt x="131" y="153"/>
                    <a:pt x="131" y="153"/>
                  </a:cubicBezTo>
                  <a:cubicBezTo>
                    <a:pt x="132" y="149"/>
                    <a:pt x="132" y="146"/>
                    <a:pt x="134" y="143"/>
                  </a:cubicBezTo>
                  <a:cubicBezTo>
                    <a:pt x="135" y="140"/>
                    <a:pt x="135" y="140"/>
                    <a:pt x="135" y="140"/>
                  </a:cubicBezTo>
                  <a:cubicBezTo>
                    <a:pt x="127" y="134"/>
                    <a:pt x="127" y="134"/>
                    <a:pt x="127" y="134"/>
                  </a:cubicBezTo>
                  <a:cubicBezTo>
                    <a:pt x="131" y="129"/>
                    <a:pt x="131" y="129"/>
                    <a:pt x="131" y="129"/>
                  </a:cubicBezTo>
                  <a:cubicBezTo>
                    <a:pt x="139" y="136"/>
                    <a:pt x="139" y="136"/>
                    <a:pt x="139" y="136"/>
                  </a:cubicBezTo>
                  <a:cubicBezTo>
                    <a:pt x="141" y="134"/>
                    <a:pt x="141" y="134"/>
                    <a:pt x="141" y="134"/>
                  </a:cubicBezTo>
                  <a:cubicBezTo>
                    <a:pt x="144" y="131"/>
                    <a:pt x="147" y="130"/>
                    <a:pt x="150" y="129"/>
                  </a:cubicBezTo>
                  <a:cubicBezTo>
                    <a:pt x="153" y="127"/>
                    <a:pt x="153" y="127"/>
                    <a:pt x="153" y="127"/>
                  </a:cubicBezTo>
                  <a:cubicBezTo>
                    <a:pt x="152" y="117"/>
                    <a:pt x="152" y="117"/>
                    <a:pt x="152" y="117"/>
                  </a:cubicBezTo>
                  <a:cubicBezTo>
                    <a:pt x="158" y="117"/>
                    <a:pt x="158" y="117"/>
                    <a:pt x="158" y="117"/>
                  </a:cubicBezTo>
                  <a:cubicBezTo>
                    <a:pt x="159" y="127"/>
                    <a:pt x="159" y="127"/>
                    <a:pt x="159" y="127"/>
                  </a:cubicBezTo>
                  <a:cubicBezTo>
                    <a:pt x="162" y="127"/>
                    <a:pt x="162" y="127"/>
                    <a:pt x="162" y="127"/>
                  </a:cubicBezTo>
                  <a:cubicBezTo>
                    <a:pt x="165" y="127"/>
                    <a:pt x="169" y="128"/>
                    <a:pt x="172" y="130"/>
                  </a:cubicBezTo>
                  <a:cubicBezTo>
                    <a:pt x="175" y="131"/>
                    <a:pt x="175" y="131"/>
                    <a:pt x="175" y="131"/>
                  </a:cubicBezTo>
                  <a:cubicBezTo>
                    <a:pt x="181" y="123"/>
                    <a:pt x="181" y="123"/>
                    <a:pt x="181" y="123"/>
                  </a:cubicBezTo>
                  <a:cubicBezTo>
                    <a:pt x="185" y="127"/>
                    <a:pt x="185" y="127"/>
                    <a:pt x="185" y="127"/>
                  </a:cubicBezTo>
                  <a:cubicBezTo>
                    <a:pt x="179" y="135"/>
                    <a:pt x="179" y="135"/>
                    <a:pt x="179" y="135"/>
                  </a:cubicBezTo>
                  <a:cubicBezTo>
                    <a:pt x="181" y="137"/>
                    <a:pt x="181" y="137"/>
                    <a:pt x="181" y="137"/>
                  </a:cubicBezTo>
                  <a:cubicBezTo>
                    <a:pt x="184" y="140"/>
                    <a:pt x="185" y="143"/>
                    <a:pt x="186" y="146"/>
                  </a:cubicBezTo>
                  <a:cubicBezTo>
                    <a:pt x="187" y="149"/>
                    <a:pt x="187" y="149"/>
                    <a:pt x="187" y="149"/>
                  </a:cubicBezTo>
                  <a:cubicBezTo>
                    <a:pt x="197" y="147"/>
                    <a:pt x="197" y="147"/>
                    <a:pt x="197" y="147"/>
                  </a:cubicBezTo>
                  <a:cubicBezTo>
                    <a:pt x="198" y="153"/>
                    <a:pt x="198" y="153"/>
                    <a:pt x="198" y="153"/>
                  </a:cubicBezTo>
                  <a:lnTo>
                    <a:pt x="188" y="155"/>
                  </a:lnTo>
                  <a:close/>
                </a:path>
              </a:pathLst>
            </a:custGeom>
            <a:solidFill>
              <a:srgbClr val="539F1D"/>
            </a:solidFill>
            <a:ln>
              <a:noFill/>
            </a:ln>
          </p:spPr>
          <p:txBody>
            <a:bodyPr vert="horz" wrap="square" lIns="91440" tIns="45720" rIns="91440" bIns="45720" numCol="1" anchor="t" anchorCtr="0" compatLnSpc="1"/>
            <a:lstStyle/>
            <a:p>
              <a:pPr algn="ctr"/>
              <a:endParaRPr lang="zh-CN" altLang="en-US" sz="1600">
                <a:solidFill>
                  <a:schemeClr val="accent2"/>
                </a:solidFill>
                <a:latin typeface="+mj-lt"/>
              </a:endParaRPr>
            </a:p>
          </p:txBody>
        </p:sp>
        <p:grpSp>
          <p:nvGrpSpPr>
            <p:cNvPr id="41" name="组合 40"/>
            <p:cNvGrpSpPr/>
            <p:nvPr/>
          </p:nvGrpSpPr>
          <p:grpSpPr>
            <a:xfrm>
              <a:off x="6829950" y="3415474"/>
              <a:ext cx="1233511" cy="386655"/>
              <a:chOff x="2499360" y="3195046"/>
              <a:chExt cx="1584960" cy="496819"/>
            </a:xfrm>
          </p:grpSpPr>
          <p:sp>
            <p:nvSpPr>
              <p:cNvPr id="42" name="圆角矩形 41"/>
              <p:cNvSpPr/>
              <p:nvPr/>
            </p:nvSpPr>
            <p:spPr>
              <a:xfrm>
                <a:off x="2499360" y="3195046"/>
                <a:ext cx="1584960" cy="492941"/>
              </a:xfrm>
              <a:prstGeom prst="roundRect">
                <a:avLst/>
              </a:prstGeom>
              <a:solidFill>
                <a:srgbClr val="539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2"/>
                  </a:solidFill>
                  <a:latin typeface="+mj-lt"/>
                </a:endParaRPr>
              </a:p>
            </p:txBody>
          </p:sp>
          <p:sp>
            <p:nvSpPr>
              <p:cNvPr id="43" name="文本框 42"/>
              <p:cNvSpPr txBox="1"/>
              <p:nvPr/>
            </p:nvSpPr>
            <p:spPr>
              <a:xfrm>
                <a:off x="2645909" y="3256851"/>
                <a:ext cx="1291860" cy="435014"/>
              </a:xfrm>
              <a:prstGeom prst="rect">
                <a:avLst/>
              </a:prstGeom>
              <a:noFill/>
            </p:spPr>
            <p:txBody>
              <a:bodyPr wrap="none" rtlCol="0">
                <a:spAutoFit/>
              </a:bodyPr>
              <a:lstStyle/>
              <a:p>
                <a:pPr algn="ctr"/>
                <a:r>
                  <a:rPr lang="zh-CN" altLang="en-US" sz="1600" dirty="0">
                    <a:solidFill>
                      <a:schemeClr val="bg1"/>
                    </a:solidFill>
                    <a:ea typeface="微软雅黑 Light" panose="020B0502040204020203" pitchFamily="34" charset="-122"/>
                  </a:rPr>
                  <a:t>添加信息</a:t>
                </a:r>
              </a:p>
            </p:txBody>
          </p:sp>
        </p:grpSp>
      </p:grpSp>
      <p:grpSp>
        <p:nvGrpSpPr>
          <p:cNvPr id="44" name="组合 43"/>
          <p:cNvGrpSpPr/>
          <p:nvPr/>
        </p:nvGrpSpPr>
        <p:grpSpPr>
          <a:xfrm>
            <a:off x="8898995" y="2454529"/>
            <a:ext cx="1599605" cy="1152763"/>
            <a:chOff x="8898995" y="2454529"/>
            <a:chExt cx="1599605" cy="1152763"/>
          </a:xfrm>
        </p:grpSpPr>
        <p:sp>
          <p:nvSpPr>
            <p:cNvPr id="45" name="圆角矩形 44"/>
            <p:cNvSpPr/>
            <p:nvPr/>
          </p:nvSpPr>
          <p:spPr>
            <a:xfrm>
              <a:off x="8898995" y="2624974"/>
              <a:ext cx="1294836" cy="982318"/>
            </a:xfrm>
            <a:prstGeom prst="roundRect">
              <a:avLst>
                <a:gd name="adj" fmla="val 13269"/>
              </a:avLst>
            </a:prstGeom>
            <a:solidFill>
              <a:schemeClr val="bg1">
                <a:alpha val="88000"/>
              </a:schemeClr>
            </a:solidFill>
            <a:ln w="69850">
              <a:solidFill>
                <a:srgbClr val="539F1D">
                  <a:alpha val="38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2"/>
                </a:solidFill>
                <a:latin typeface="+mj-lt"/>
              </a:endParaRPr>
            </a:p>
          </p:txBody>
        </p:sp>
        <p:sp>
          <p:nvSpPr>
            <p:cNvPr id="46" name="Freeform 98"/>
            <p:cNvSpPr>
              <a:spLocks noEditPoints="1"/>
            </p:cNvSpPr>
            <p:nvPr/>
          </p:nvSpPr>
          <p:spPr bwMode="auto">
            <a:xfrm>
              <a:off x="9312926" y="2863322"/>
              <a:ext cx="475362" cy="460534"/>
            </a:xfrm>
            <a:custGeom>
              <a:avLst/>
              <a:gdLst>
                <a:gd name="T0" fmla="*/ 449 w 513"/>
                <a:gd name="T1" fmla="*/ 497 h 497"/>
                <a:gd name="T2" fmla="*/ 289 w 513"/>
                <a:gd name="T3" fmla="*/ 497 h 497"/>
                <a:gd name="T4" fmla="*/ 289 w 513"/>
                <a:gd name="T5" fmla="*/ 326 h 497"/>
                <a:gd name="T6" fmla="*/ 227 w 513"/>
                <a:gd name="T7" fmla="*/ 326 h 497"/>
                <a:gd name="T8" fmla="*/ 227 w 513"/>
                <a:gd name="T9" fmla="*/ 497 h 497"/>
                <a:gd name="T10" fmla="*/ 66 w 513"/>
                <a:gd name="T11" fmla="*/ 497 h 497"/>
                <a:gd name="T12" fmla="*/ 66 w 513"/>
                <a:gd name="T13" fmla="*/ 296 h 497"/>
                <a:gd name="T14" fmla="*/ 0 w 513"/>
                <a:gd name="T15" fmla="*/ 296 h 497"/>
                <a:gd name="T16" fmla="*/ 99 w 513"/>
                <a:gd name="T17" fmla="*/ 180 h 497"/>
                <a:gd name="T18" fmla="*/ 99 w 513"/>
                <a:gd name="T19" fmla="*/ 43 h 497"/>
                <a:gd name="T20" fmla="*/ 187 w 513"/>
                <a:gd name="T21" fmla="*/ 43 h 497"/>
                <a:gd name="T22" fmla="*/ 187 w 513"/>
                <a:gd name="T23" fmla="*/ 80 h 497"/>
                <a:gd name="T24" fmla="*/ 258 w 513"/>
                <a:gd name="T25" fmla="*/ 0 h 497"/>
                <a:gd name="T26" fmla="*/ 513 w 513"/>
                <a:gd name="T27" fmla="*/ 296 h 497"/>
                <a:gd name="T28" fmla="*/ 449 w 513"/>
                <a:gd name="T29" fmla="*/ 296 h 497"/>
                <a:gd name="T30" fmla="*/ 449 w 513"/>
                <a:gd name="T31" fmla="*/ 497 h 497"/>
                <a:gd name="T32" fmla="*/ 308 w 513"/>
                <a:gd name="T33" fmla="*/ 478 h 497"/>
                <a:gd name="T34" fmla="*/ 431 w 513"/>
                <a:gd name="T35" fmla="*/ 478 h 497"/>
                <a:gd name="T36" fmla="*/ 431 w 513"/>
                <a:gd name="T37" fmla="*/ 277 h 497"/>
                <a:gd name="T38" fmla="*/ 473 w 513"/>
                <a:gd name="T39" fmla="*/ 277 h 497"/>
                <a:gd name="T40" fmla="*/ 258 w 513"/>
                <a:gd name="T41" fmla="*/ 28 h 497"/>
                <a:gd name="T42" fmla="*/ 168 w 513"/>
                <a:gd name="T43" fmla="*/ 132 h 497"/>
                <a:gd name="T44" fmla="*/ 168 w 513"/>
                <a:gd name="T45" fmla="*/ 62 h 497"/>
                <a:gd name="T46" fmla="*/ 118 w 513"/>
                <a:gd name="T47" fmla="*/ 62 h 497"/>
                <a:gd name="T48" fmla="*/ 118 w 513"/>
                <a:gd name="T49" fmla="*/ 187 h 497"/>
                <a:gd name="T50" fmla="*/ 40 w 513"/>
                <a:gd name="T51" fmla="*/ 277 h 497"/>
                <a:gd name="T52" fmla="*/ 85 w 513"/>
                <a:gd name="T53" fmla="*/ 277 h 497"/>
                <a:gd name="T54" fmla="*/ 85 w 513"/>
                <a:gd name="T55" fmla="*/ 478 h 497"/>
                <a:gd name="T56" fmla="*/ 208 w 513"/>
                <a:gd name="T57" fmla="*/ 478 h 497"/>
                <a:gd name="T58" fmla="*/ 208 w 513"/>
                <a:gd name="T59" fmla="*/ 307 h 497"/>
                <a:gd name="T60" fmla="*/ 308 w 513"/>
                <a:gd name="T61" fmla="*/ 307 h 497"/>
                <a:gd name="T62" fmla="*/ 308 w 513"/>
                <a:gd name="T63" fmla="*/ 47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3" h="497">
                  <a:moveTo>
                    <a:pt x="449" y="497"/>
                  </a:moveTo>
                  <a:lnTo>
                    <a:pt x="289" y="497"/>
                  </a:lnTo>
                  <a:lnTo>
                    <a:pt x="289" y="326"/>
                  </a:lnTo>
                  <a:lnTo>
                    <a:pt x="227" y="326"/>
                  </a:lnTo>
                  <a:lnTo>
                    <a:pt x="227" y="497"/>
                  </a:lnTo>
                  <a:lnTo>
                    <a:pt x="66" y="497"/>
                  </a:lnTo>
                  <a:lnTo>
                    <a:pt x="66" y="296"/>
                  </a:lnTo>
                  <a:lnTo>
                    <a:pt x="0" y="296"/>
                  </a:lnTo>
                  <a:lnTo>
                    <a:pt x="99" y="180"/>
                  </a:lnTo>
                  <a:lnTo>
                    <a:pt x="99" y="43"/>
                  </a:lnTo>
                  <a:lnTo>
                    <a:pt x="187" y="43"/>
                  </a:lnTo>
                  <a:lnTo>
                    <a:pt x="187" y="80"/>
                  </a:lnTo>
                  <a:lnTo>
                    <a:pt x="258" y="0"/>
                  </a:lnTo>
                  <a:lnTo>
                    <a:pt x="513" y="296"/>
                  </a:lnTo>
                  <a:lnTo>
                    <a:pt x="449" y="296"/>
                  </a:lnTo>
                  <a:lnTo>
                    <a:pt x="449" y="497"/>
                  </a:lnTo>
                  <a:close/>
                  <a:moveTo>
                    <a:pt x="308" y="478"/>
                  </a:moveTo>
                  <a:lnTo>
                    <a:pt x="431" y="478"/>
                  </a:lnTo>
                  <a:lnTo>
                    <a:pt x="431" y="277"/>
                  </a:lnTo>
                  <a:lnTo>
                    <a:pt x="473" y="277"/>
                  </a:lnTo>
                  <a:lnTo>
                    <a:pt x="258" y="28"/>
                  </a:lnTo>
                  <a:lnTo>
                    <a:pt x="168" y="132"/>
                  </a:lnTo>
                  <a:lnTo>
                    <a:pt x="168" y="62"/>
                  </a:lnTo>
                  <a:lnTo>
                    <a:pt x="118" y="62"/>
                  </a:lnTo>
                  <a:lnTo>
                    <a:pt x="118" y="187"/>
                  </a:lnTo>
                  <a:lnTo>
                    <a:pt x="40" y="277"/>
                  </a:lnTo>
                  <a:lnTo>
                    <a:pt x="85" y="277"/>
                  </a:lnTo>
                  <a:lnTo>
                    <a:pt x="85" y="478"/>
                  </a:lnTo>
                  <a:lnTo>
                    <a:pt x="208" y="478"/>
                  </a:lnTo>
                  <a:lnTo>
                    <a:pt x="208" y="307"/>
                  </a:lnTo>
                  <a:lnTo>
                    <a:pt x="308" y="307"/>
                  </a:lnTo>
                  <a:lnTo>
                    <a:pt x="308" y="478"/>
                  </a:lnTo>
                  <a:close/>
                </a:path>
              </a:pathLst>
            </a:custGeom>
            <a:solidFill>
              <a:srgbClr val="539F1D"/>
            </a:solidFill>
            <a:ln>
              <a:noFill/>
            </a:ln>
          </p:spPr>
          <p:txBody>
            <a:bodyPr vert="horz" wrap="square" lIns="91440" tIns="45720" rIns="91440" bIns="45720" numCol="1" anchor="t" anchorCtr="0" compatLnSpc="1"/>
            <a:lstStyle/>
            <a:p>
              <a:pPr algn="ctr"/>
              <a:endParaRPr lang="zh-CN" altLang="en-US" sz="1600">
                <a:solidFill>
                  <a:schemeClr val="accent2"/>
                </a:solidFill>
                <a:latin typeface="+mj-lt"/>
              </a:endParaRPr>
            </a:p>
          </p:txBody>
        </p:sp>
        <p:grpSp>
          <p:nvGrpSpPr>
            <p:cNvPr id="47" name="组合 46"/>
            <p:cNvGrpSpPr/>
            <p:nvPr/>
          </p:nvGrpSpPr>
          <p:grpSpPr>
            <a:xfrm>
              <a:off x="9265089" y="2454529"/>
              <a:ext cx="1233511" cy="386655"/>
              <a:chOff x="2499360" y="3195046"/>
              <a:chExt cx="1584960" cy="496819"/>
            </a:xfrm>
          </p:grpSpPr>
          <p:sp>
            <p:nvSpPr>
              <p:cNvPr id="48" name="圆角矩形 47"/>
              <p:cNvSpPr/>
              <p:nvPr/>
            </p:nvSpPr>
            <p:spPr>
              <a:xfrm>
                <a:off x="2499360" y="3195046"/>
                <a:ext cx="1584960" cy="492941"/>
              </a:xfrm>
              <a:prstGeom prst="roundRect">
                <a:avLst/>
              </a:prstGeom>
              <a:solidFill>
                <a:srgbClr val="539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2"/>
                  </a:solidFill>
                  <a:latin typeface="+mj-lt"/>
                </a:endParaRPr>
              </a:p>
            </p:txBody>
          </p:sp>
          <p:sp>
            <p:nvSpPr>
              <p:cNvPr id="49" name="文本框 48"/>
              <p:cNvSpPr txBox="1"/>
              <p:nvPr/>
            </p:nvSpPr>
            <p:spPr>
              <a:xfrm>
                <a:off x="2645909" y="3256851"/>
                <a:ext cx="1291860" cy="435014"/>
              </a:xfrm>
              <a:prstGeom prst="rect">
                <a:avLst/>
              </a:prstGeom>
              <a:noFill/>
            </p:spPr>
            <p:txBody>
              <a:bodyPr wrap="none" rtlCol="0">
                <a:spAutoFit/>
              </a:bodyPr>
              <a:lstStyle/>
              <a:p>
                <a:pPr algn="ctr"/>
                <a:r>
                  <a:rPr lang="zh-CN" altLang="en-US" sz="1600" dirty="0">
                    <a:solidFill>
                      <a:schemeClr val="bg1"/>
                    </a:solidFill>
                    <a:ea typeface="微软雅黑 Light" panose="020B0502040204020203" pitchFamily="34" charset="-122"/>
                  </a:rPr>
                  <a:t>添加信息</a:t>
                </a:r>
              </a:p>
            </p:txBody>
          </p:sp>
        </p:grpSp>
      </p:grpSp>
      <p:sp>
        <p:nvSpPr>
          <p:cNvPr id="50" name="弧形 49"/>
          <p:cNvSpPr/>
          <p:nvPr/>
        </p:nvSpPr>
        <p:spPr>
          <a:xfrm rot="8100000">
            <a:off x="7641343" y="2707466"/>
            <a:ext cx="1609153" cy="1609154"/>
          </a:xfrm>
          <a:prstGeom prst="arc">
            <a:avLst>
              <a:gd name="adj1" fmla="val 14613822"/>
              <a:gd name="adj2" fmla="val 1217756"/>
            </a:avLst>
          </a:prstGeom>
          <a:ln w="50800">
            <a:solidFill>
              <a:srgbClr val="539F1D"/>
            </a:solidFill>
            <a:headEnd type="stealth"/>
            <a:tailEnd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solidFill>
                <a:schemeClr val="accent2"/>
              </a:solidFill>
              <a:latin typeface="+mj-lt"/>
            </a:endParaRPr>
          </a:p>
        </p:txBody>
      </p:sp>
      <p:pic>
        <p:nvPicPr>
          <p:cNvPr id="53" name="图片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9583762" y="4981658"/>
            <a:ext cx="2620497" cy="1874778"/>
          </a:xfrm>
          <a:prstGeom prst="rect">
            <a:avLst/>
          </a:prstGeom>
        </p:spPr>
      </p:pic>
      <p:sp>
        <p:nvSpPr>
          <p:cNvPr id="51" name="文本框 50"/>
          <p:cNvSpPr txBox="1"/>
          <p:nvPr/>
        </p:nvSpPr>
        <p:spPr>
          <a:xfrm>
            <a:off x="1633900" y="4967495"/>
            <a:ext cx="8997706" cy="923330"/>
          </a:xfrm>
          <a:prstGeom prst="rect">
            <a:avLst/>
          </a:prstGeom>
          <a:noFill/>
        </p:spPr>
        <p:txBody>
          <a:bodyPr wrap="square" rtlCol="0">
            <a:spAutoFit/>
          </a:bodyPr>
          <a:lstStyle/>
          <a:p>
            <a:r>
              <a:rPr lang="zh-CN" altLang="en-US" dirty="0">
                <a:latin typeface="微软雅黑 Light" panose="020B0502040204020203" pitchFamily="34" charset="-122"/>
                <a:ea typeface="微软雅黑 Light" panose="020B0502040204020203" pitchFamily="34" charset="-122"/>
              </a:rPr>
              <a:t>请在此处添加文字请在此处添加文字请在此处添加文本请在此处添加文字请在此处添加文字请在此处添加文本请在此处添加文本请在此处添加文字请在此处添加文字请在此处添加文本请在此处添加文本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300" fill="hold"/>
                                        <p:tgtEl>
                                          <p:spTgt spid="18"/>
                                        </p:tgtEl>
                                        <p:attrNameLst>
                                          <p:attrName>ppt_w</p:attrName>
                                        </p:attrNameLst>
                                      </p:cBhvr>
                                      <p:tavLst>
                                        <p:tav tm="0">
                                          <p:val>
                                            <p:fltVal val="0"/>
                                          </p:val>
                                        </p:tav>
                                        <p:tav tm="100000">
                                          <p:val>
                                            <p:strVal val="#ppt_w"/>
                                          </p:val>
                                        </p:tav>
                                      </p:tavLst>
                                    </p:anim>
                                    <p:anim calcmode="lin" valueType="num">
                                      <p:cBhvr>
                                        <p:cTn id="8" dur="300" fill="hold"/>
                                        <p:tgtEl>
                                          <p:spTgt spid="18"/>
                                        </p:tgtEl>
                                        <p:attrNameLst>
                                          <p:attrName>ppt_h</p:attrName>
                                        </p:attrNameLst>
                                      </p:cBhvr>
                                      <p:tavLst>
                                        <p:tav tm="0">
                                          <p:val>
                                            <p:fltVal val="0"/>
                                          </p:val>
                                        </p:tav>
                                        <p:tav tm="100000">
                                          <p:val>
                                            <p:strVal val="#ppt_h"/>
                                          </p:val>
                                        </p:tav>
                                      </p:tavLst>
                                    </p:anim>
                                    <p:animEffect transition="in" filter="fade">
                                      <p:cBhvr>
                                        <p:cTn id="9" dur="300"/>
                                        <p:tgtEl>
                                          <p:spTgt spid="18"/>
                                        </p:tgtEl>
                                      </p:cBhvr>
                                    </p:animEffect>
                                  </p:childTnLst>
                                </p:cTn>
                              </p:par>
                              <p:par>
                                <p:cTn id="10" presetID="10"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300"/>
                                        <p:tgtEl>
                                          <p:spTgt spid="36"/>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300" fill="hold"/>
                                        <p:tgtEl>
                                          <p:spTgt spid="30"/>
                                        </p:tgtEl>
                                        <p:attrNameLst>
                                          <p:attrName>ppt_w</p:attrName>
                                        </p:attrNameLst>
                                      </p:cBhvr>
                                      <p:tavLst>
                                        <p:tav tm="0">
                                          <p:val>
                                            <p:fltVal val="0"/>
                                          </p:val>
                                        </p:tav>
                                        <p:tav tm="100000">
                                          <p:val>
                                            <p:strVal val="#ppt_w"/>
                                          </p:val>
                                        </p:tav>
                                      </p:tavLst>
                                    </p:anim>
                                    <p:anim calcmode="lin" valueType="num">
                                      <p:cBhvr>
                                        <p:cTn id="21" dur="300" fill="hold"/>
                                        <p:tgtEl>
                                          <p:spTgt spid="30"/>
                                        </p:tgtEl>
                                        <p:attrNameLst>
                                          <p:attrName>ppt_h</p:attrName>
                                        </p:attrNameLst>
                                      </p:cBhvr>
                                      <p:tavLst>
                                        <p:tav tm="0">
                                          <p:val>
                                            <p:fltVal val="0"/>
                                          </p:val>
                                        </p:tav>
                                        <p:tav tm="100000">
                                          <p:val>
                                            <p:strVal val="#ppt_h"/>
                                          </p:val>
                                        </p:tav>
                                      </p:tavLst>
                                    </p:anim>
                                    <p:animEffect transition="in" filter="fade">
                                      <p:cBhvr>
                                        <p:cTn id="22" dur="300"/>
                                        <p:tgtEl>
                                          <p:spTgt spid="30"/>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left)">
                                      <p:cBhvr>
                                        <p:cTn id="29" dur="300"/>
                                        <p:tgtEl>
                                          <p:spTgt spid="37"/>
                                        </p:tgtEl>
                                      </p:cBhvr>
                                    </p:animEffect>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300" fill="hold"/>
                                        <p:tgtEl>
                                          <p:spTgt spid="38"/>
                                        </p:tgtEl>
                                        <p:attrNameLst>
                                          <p:attrName>ppt_w</p:attrName>
                                        </p:attrNameLst>
                                      </p:cBhvr>
                                      <p:tavLst>
                                        <p:tav tm="0">
                                          <p:val>
                                            <p:fltVal val="0"/>
                                          </p:val>
                                        </p:tav>
                                        <p:tav tm="100000">
                                          <p:val>
                                            <p:strVal val="#ppt_w"/>
                                          </p:val>
                                        </p:tav>
                                      </p:tavLst>
                                    </p:anim>
                                    <p:anim calcmode="lin" valueType="num">
                                      <p:cBhvr>
                                        <p:cTn id="34" dur="300" fill="hold"/>
                                        <p:tgtEl>
                                          <p:spTgt spid="38"/>
                                        </p:tgtEl>
                                        <p:attrNameLst>
                                          <p:attrName>ppt_h</p:attrName>
                                        </p:attrNameLst>
                                      </p:cBhvr>
                                      <p:tavLst>
                                        <p:tav tm="0">
                                          <p:val>
                                            <p:fltVal val="0"/>
                                          </p:val>
                                        </p:tav>
                                        <p:tav tm="100000">
                                          <p:val>
                                            <p:strVal val="#ppt_h"/>
                                          </p:val>
                                        </p:tav>
                                      </p:tavLst>
                                    </p:anim>
                                    <p:animEffect transition="in" filter="fade">
                                      <p:cBhvr>
                                        <p:cTn id="35" dur="300"/>
                                        <p:tgtEl>
                                          <p:spTgt spid="38"/>
                                        </p:tgtEl>
                                      </p:cBhvr>
                                    </p:animEffect>
                                  </p:childTnLst>
                                </p:cTn>
                              </p:par>
                              <p:par>
                                <p:cTn id="36" presetID="10"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left)">
                                      <p:cBhvr>
                                        <p:cTn id="42" dur="300"/>
                                        <p:tgtEl>
                                          <p:spTgt spid="50"/>
                                        </p:tgtEl>
                                      </p:cBhvr>
                                    </p:animEffect>
                                  </p:childTnLst>
                                </p:cTn>
                              </p:par>
                            </p:childTnLst>
                          </p:cTn>
                        </p:par>
                        <p:par>
                          <p:cTn id="43" fill="hold">
                            <p:stCondLst>
                              <p:cond delay="3000"/>
                            </p:stCondLst>
                            <p:childTnLst>
                              <p:par>
                                <p:cTn id="44" presetID="53" presetClass="entr" presetSubtype="16" fill="hold" nodeType="after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p:cTn id="46" dur="300" fill="hold"/>
                                        <p:tgtEl>
                                          <p:spTgt spid="44"/>
                                        </p:tgtEl>
                                        <p:attrNameLst>
                                          <p:attrName>ppt_w</p:attrName>
                                        </p:attrNameLst>
                                      </p:cBhvr>
                                      <p:tavLst>
                                        <p:tav tm="0">
                                          <p:val>
                                            <p:fltVal val="0"/>
                                          </p:val>
                                        </p:tav>
                                        <p:tav tm="100000">
                                          <p:val>
                                            <p:strVal val="#ppt_w"/>
                                          </p:val>
                                        </p:tav>
                                      </p:tavLst>
                                    </p:anim>
                                    <p:anim calcmode="lin" valueType="num">
                                      <p:cBhvr>
                                        <p:cTn id="47" dur="300" fill="hold"/>
                                        <p:tgtEl>
                                          <p:spTgt spid="44"/>
                                        </p:tgtEl>
                                        <p:attrNameLst>
                                          <p:attrName>ppt_h</p:attrName>
                                        </p:attrNameLst>
                                      </p:cBhvr>
                                      <p:tavLst>
                                        <p:tav tm="0">
                                          <p:val>
                                            <p:fltVal val="0"/>
                                          </p:val>
                                        </p:tav>
                                        <p:tav tm="100000">
                                          <p:val>
                                            <p:strVal val="#ppt_h"/>
                                          </p:val>
                                        </p:tav>
                                      </p:tavLst>
                                    </p:anim>
                                    <p:animEffect transition="in" filter="fade">
                                      <p:cBhvr>
                                        <p:cTn id="48" dur="300"/>
                                        <p:tgtEl>
                                          <p:spTgt spid="44"/>
                                        </p:tgtEl>
                                      </p:cBhvr>
                                    </p:animEffect>
                                  </p:childTnLst>
                                </p:cTn>
                              </p:par>
                              <p:par>
                                <p:cTn id="49" presetID="10"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83861" t="-2049"/>
          <a:stretch>
            <a:fillRect/>
          </a:stretch>
        </p:blipFill>
        <p:spPr>
          <a:xfrm rot="17538079">
            <a:off x="134385" y="22581"/>
            <a:ext cx="1016906" cy="972532"/>
          </a:xfrm>
          <a:prstGeom prst="rect">
            <a:avLst/>
          </a:prstGeom>
        </p:spPr>
      </p:pic>
      <p:sp>
        <p:nvSpPr>
          <p:cNvPr id="9" name="文本框 8"/>
          <p:cNvSpPr txBox="1"/>
          <p:nvPr/>
        </p:nvSpPr>
        <p:spPr>
          <a:xfrm>
            <a:off x="1096993" y="278014"/>
            <a:ext cx="3120555" cy="461665"/>
          </a:xfrm>
          <a:prstGeom prst="rect">
            <a:avLst/>
          </a:prstGeom>
          <a:noFill/>
        </p:spPr>
        <p:txBody>
          <a:bodyPr wrap="square" rtlCol="0">
            <a:spAutoFit/>
          </a:bodyPr>
          <a:lstStyle/>
          <a:p>
            <a:pPr algn="dist"/>
            <a:r>
              <a:rPr lang="zh-CN" altLang="en-US" sz="2400" dirty="0">
                <a:solidFill>
                  <a:srgbClr val="4DA337"/>
                </a:solidFill>
                <a:latin typeface="微软雅黑 Light" panose="020B0502040204020203" pitchFamily="34" charset="-122"/>
                <a:ea typeface="微软雅黑 Light" panose="020B0502040204020203" pitchFamily="34" charset="-122"/>
              </a:rPr>
              <a:t>这里输入您的标题</a:t>
            </a:r>
          </a:p>
        </p:txBody>
      </p:sp>
      <p:pic>
        <p:nvPicPr>
          <p:cNvPr id="53" name="图片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583762" y="4981658"/>
            <a:ext cx="2620497" cy="1874778"/>
          </a:xfrm>
          <a:prstGeom prst="rect">
            <a:avLst/>
          </a:prstGeom>
        </p:spPr>
      </p:pic>
      <p:pic>
        <p:nvPicPr>
          <p:cNvPr id="52" name="图片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57287"/>
            <a:ext cx="6400800" cy="3274483"/>
          </a:xfrm>
          <a:prstGeom prst="rect">
            <a:avLst/>
          </a:prstGeom>
        </p:spPr>
      </p:pic>
      <p:sp>
        <p:nvSpPr>
          <p:cNvPr id="54" name="文本框 53"/>
          <p:cNvSpPr txBox="1"/>
          <p:nvPr/>
        </p:nvSpPr>
        <p:spPr>
          <a:xfrm>
            <a:off x="6956186" y="2973169"/>
            <a:ext cx="3711812" cy="1200329"/>
          </a:xfrm>
          <a:prstGeom prst="rect">
            <a:avLst/>
          </a:prstGeom>
          <a:noFill/>
        </p:spPr>
        <p:txBody>
          <a:bodyPr wrap="square" rtlCol="0">
            <a:spAutoFit/>
          </a:bodyPr>
          <a:lstStyle/>
          <a:p>
            <a:r>
              <a:rPr lang="zh-CN" altLang="en-US" dirty="0">
                <a:latin typeface="微软雅黑 Light" panose="020B0502040204020203" pitchFamily="34" charset="-122"/>
                <a:ea typeface="微软雅黑 Light" panose="020B0502040204020203" pitchFamily="34" charset="-122"/>
              </a:rPr>
              <a:t>请在此处添加文字请在此处添加文字请在此处添加文本请在此处添加文字请在此处添加文字请在此处添加文本</a:t>
            </a:r>
          </a:p>
        </p:txBody>
      </p:sp>
      <p:sp>
        <p:nvSpPr>
          <p:cNvPr id="55" name="文本框 54"/>
          <p:cNvSpPr txBox="1"/>
          <p:nvPr/>
        </p:nvSpPr>
        <p:spPr>
          <a:xfrm>
            <a:off x="6956186" y="4506711"/>
            <a:ext cx="3711812" cy="923330"/>
          </a:xfrm>
          <a:prstGeom prst="rect">
            <a:avLst/>
          </a:prstGeom>
          <a:noFill/>
        </p:spPr>
        <p:txBody>
          <a:bodyPr wrap="square" rtlCol="0">
            <a:spAutoFit/>
          </a:bodyPr>
          <a:lstStyle/>
          <a:p>
            <a:r>
              <a:rPr lang="zh-CN" altLang="en-US" dirty="0">
                <a:latin typeface="微软雅黑 Light" panose="020B0502040204020203" pitchFamily="34" charset="-122"/>
                <a:ea typeface="微软雅黑 Light" panose="020B0502040204020203" pitchFamily="34" charset="-122"/>
              </a:rPr>
              <a:t>请在此处添加文字请在此处添加文字请在此处添加文本请在此处添加文字</a:t>
            </a:r>
          </a:p>
        </p:txBody>
      </p:sp>
      <p:sp>
        <p:nvSpPr>
          <p:cNvPr id="56" name="文本框 55"/>
          <p:cNvSpPr txBox="1"/>
          <p:nvPr/>
        </p:nvSpPr>
        <p:spPr>
          <a:xfrm>
            <a:off x="6956186" y="2283343"/>
            <a:ext cx="3125338" cy="523220"/>
          </a:xfrm>
          <a:prstGeom prst="rect">
            <a:avLst/>
          </a:prstGeom>
          <a:noFill/>
        </p:spPr>
        <p:txBody>
          <a:bodyPr wrap="square" rtlCol="0">
            <a:spAutoFit/>
          </a:bodyPr>
          <a:lstStyle/>
          <a:p>
            <a:r>
              <a:rPr lang="zh-CN" altLang="en-US" sz="2800" dirty="0">
                <a:solidFill>
                  <a:srgbClr val="539F1D"/>
                </a:solidFill>
                <a:latin typeface="微软雅黑 Light" panose="020B0502040204020203" pitchFamily="34" charset="-122"/>
                <a:ea typeface="微软雅黑 Light" panose="020B0502040204020203" pitchFamily="34" charset="-122"/>
              </a:rPr>
              <a:t>您的精彩文本</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83861" t="-2049"/>
          <a:stretch>
            <a:fillRect/>
          </a:stretch>
        </p:blipFill>
        <p:spPr>
          <a:xfrm rot="17538079">
            <a:off x="134385" y="22581"/>
            <a:ext cx="1016906" cy="972532"/>
          </a:xfrm>
          <a:prstGeom prst="rect">
            <a:avLst/>
          </a:prstGeom>
        </p:spPr>
      </p:pic>
      <p:sp>
        <p:nvSpPr>
          <p:cNvPr id="9" name="文本框 8"/>
          <p:cNvSpPr txBox="1"/>
          <p:nvPr/>
        </p:nvSpPr>
        <p:spPr>
          <a:xfrm>
            <a:off x="1096993" y="278014"/>
            <a:ext cx="3120555" cy="461665"/>
          </a:xfrm>
          <a:prstGeom prst="rect">
            <a:avLst/>
          </a:prstGeom>
          <a:noFill/>
        </p:spPr>
        <p:txBody>
          <a:bodyPr wrap="square" rtlCol="0">
            <a:spAutoFit/>
          </a:bodyPr>
          <a:lstStyle/>
          <a:p>
            <a:pPr algn="dist"/>
            <a:r>
              <a:rPr lang="zh-CN" altLang="en-US" sz="2400" dirty="0">
                <a:solidFill>
                  <a:srgbClr val="4DA337"/>
                </a:solidFill>
                <a:latin typeface="微软雅黑 Light" panose="020B0502040204020203" pitchFamily="34" charset="-122"/>
                <a:ea typeface="微软雅黑 Light" panose="020B0502040204020203" pitchFamily="34" charset="-122"/>
              </a:rPr>
              <a:t>这里输入您的标题</a:t>
            </a:r>
          </a:p>
        </p:txBody>
      </p:sp>
      <p:pic>
        <p:nvPicPr>
          <p:cNvPr id="53" name="图片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583762" y="4981658"/>
            <a:ext cx="2620497" cy="1874778"/>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3737" y="1613249"/>
            <a:ext cx="4564526" cy="3874095"/>
          </a:xfrm>
          <a:prstGeom prst="rect">
            <a:avLst/>
          </a:prstGeom>
        </p:spPr>
      </p:pic>
      <p:sp>
        <p:nvSpPr>
          <p:cNvPr id="11" name="文本框 10"/>
          <p:cNvSpPr txBox="1"/>
          <p:nvPr/>
        </p:nvSpPr>
        <p:spPr>
          <a:xfrm>
            <a:off x="9039969" y="1761740"/>
            <a:ext cx="1392484" cy="461665"/>
          </a:xfrm>
          <a:prstGeom prst="rect">
            <a:avLst/>
          </a:prstGeom>
          <a:noFill/>
        </p:spPr>
        <p:txBody>
          <a:bodyPr wrap="square" rtlCol="0">
            <a:spAutoFit/>
          </a:bodyPr>
          <a:lstStyle/>
          <a:p>
            <a:r>
              <a:rPr lang="zh-CN" altLang="en-US" sz="2400" b="1" dirty="0">
                <a:latin typeface="微软雅黑 Light" panose="020B0502040204020203" pitchFamily="34" charset="-122"/>
                <a:ea typeface="微软雅黑 Light" panose="020B0502040204020203" pitchFamily="34" charset="-122"/>
              </a:rPr>
              <a:t>小标题</a:t>
            </a:r>
          </a:p>
        </p:txBody>
      </p:sp>
      <p:sp>
        <p:nvSpPr>
          <p:cNvPr id="12" name="文本框 11"/>
          <p:cNvSpPr txBox="1"/>
          <p:nvPr/>
        </p:nvSpPr>
        <p:spPr>
          <a:xfrm>
            <a:off x="8156047" y="2223405"/>
            <a:ext cx="3049145" cy="646331"/>
          </a:xfrm>
          <a:prstGeom prst="rect">
            <a:avLst/>
          </a:prstGeom>
          <a:noFill/>
        </p:spPr>
        <p:txBody>
          <a:bodyPr wrap="square" rtlCol="0">
            <a:spAutoFit/>
          </a:bodyPr>
          <a:lstStyle/>
          <a:p>
            <a:r>
              <a:rPr lang="zh-CN" altLang="en-US" dirty="0">
                <a:latin typeface="微软雅黑 Light" panose="020B0502040204020203" pitchFamily="34" charset="-122"/>
                <a:ea typeface="微软雅黑 Light" panose="020B0502040204020203" pitchFamily="34" charset="-122"/>
              </a:rPr>
              <a:t>请在此处添加文字请在此处添加文字请在此处添加文字</a:t>
            </a:r>
          </a:p>
        </p:txBody>
      </p:sp>
      <p:sp>
        <p:nvSpPr>
          <p:cNvPr id="13" name="文本框 12"/>
          <p:cNvSpPr txBox="1"/>
          <p:nvPr/>
        </p:nvSpPr>
        <p:spPr>
          <a:xfrm>
            <a:off x="1992573" y="3495174"/>
            <a:ext cx="1392484" cy="461665"/>
          </a:xfrm>
          <a:prstGeom prst="rect">
            <a:avLst/>
          </a:prstGeom>
          <a:noFill/>
        </p:spPr>
        <p:txBody>
          <a:bodyPr wrap="square" rtlCol="0">
            <a:spAutoFit/>
          </a:bodyPr>
          <a:lstStyle/>
          <a:p>
            <a:r>
              <a:rPr lang="zh-CN" altLang="en-US" sz="2400" b="1" dirty="0">
                <a:latin typeface="微软雅黑 Light" panose="020B0502040204020203" pitchFamily="34" charset="-122"/>
                <a:ea typeface="微软雅黑 Light" panose="020B0502040204020203" pitchFamily="34" charset="-122"/>
              </a:rPr>
              <a:t>小标题</a:t>
            </a:r>
          </a:p>
        </p:txBody>
      </p:sp>
      <p:sp>
        <p:nvSpPr>
          <p:cNvPr id="14" name="文本框 13"/>
          <p:cNvSpPr txBox="1"/>
          <p:nvPr/>
        </p:nvSpPr>
        <p:spPr>
          <a:xfrm>
            <a:off x="1108651" y="3956839"/>
            <a:ext cx="3049145" cy="646331"/>
          </a:xfrm>
          <a:prstGeom prst="rect">
            <a:avLst/>
          </a:prstGeom>
          <a:noFill/>
        </p:spPr>
        <p:txBody>
          <a:bodyPr wrap="square" rtlCol="0">
            <a:spAutoFit/>
          </a:bodyPr>
          <a:lstStyle/>
          <a:p>
            <a:r>
              <a:rPr lang="zh-CN" altLang="en-US" dirty="0">
                <a:latin typeface="微软雅黑 Light" panose="020B0502040204020203" pitchFamily="34" charset="-122"/>
                <a:ea typeface="微软雅黑 Light" panose="020B0502040204020203" pitchFamily="34" charset="-122"/>
              </a:rPr>
              <a:t>请在此处添加文字请在此处添加文字请在此处添加文字</a:t>
            </a:r>
          </a:p>
        </p:txBody>
      </p:sp>
      <p:sp>
        <p:nvSpPr>
          <p:cNvPr id="15" name="文本框 14"/>
          <p:cNvSpPr txBox="1"/>
          <p:nvPr/>
        </p:nvSpPr>
        <p:spPr>
          <a:xfrm>
            <a:off x="7682021" y="4932215"/>
            <a:ext cx="1392484" cy="461665"/>
          </a:xfrm>
          <a:prstGeom prst="rect">
            <a:avLst/>
          </a:prstGeom>
          <a:noFill/>
        </p:spPr>
        <p:txBody>
          <a:bodyPr wrap="square" rtlCol="0">
            <a:spAutoFit/>
          </a:bodyPr>
          <a:lstStyle/>
          <a:p>
            <a:r>
              <a:rPr lang="zh-CN" altLang="en-US" sz="2400" b="1" dirty="0">
                <a:latin typeface="微软雅黑 Light" panose="020B0502040204020203" pitchFamily="34" charset="-122"/>
                <a:ea typeface="微软雅黑 Light" panose="020B0502040204020203" pitchFamily="34" charset="-122"/>
              </a:rPr>
              <a:t>小标题</a:t>
            </a:r>
          </a:p>
        </p:txBody>
      </p:sp>
      <p:sp>
        <p:nvSpPr>
          <p:cNvPr id="16" name="文本框 15"/>
          <p:cNvSpPr txBox="1"/>
          <p:nvPr/>
        </p:nvSpPr>
        <p:spPr>
          <a:xfrm>
            <a:off x="6798099" y="5393880"/>
            <a:ext cx="3049145" cy="646331"/>
          </a:xfrm>
          <a:prstGeom prst="rect">
            <a:avLst/>
          </a:prstGeom>
          <a:noFill/>
        </p:spPr>
        <p:txBody>
          <a:bodyPr wrap="square" rtlCol="0">
            <a:spAutoFit/>
          </a:bodyPr>
          <a:lstStyle/>
          <a:p>
            <a:r>
              <a:rPr lang="zh-CN" altLang="en-US" dirty="0">
                <a:latin typeface="微软雅黑 Light" panose="020B0502040204020203" pitchFamily="34" charset="-122"/>
                <a:ea typeface="微软雅黑 Light" panose="020B0502040204020203" pitchFamily="34" charset="-122"/>
              </a:rPr>
              <a:t>请在此处添加文字请在此处添加文字请在此处添加文字</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60520220250"/>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520220250"/>
  <p:tag name="MH_LIBRARY" val="GRAPHIC"/>
  <p:tag name="MH_TYPE" val="Other"/>
  <p:tag name="MH_ORDER" val="10"/>
</p:tagLst>
</file>

<file path=ppt/tags/tag11.xml><?xml version="1.0" encoding="utf-8"?>
<p:tagLst xmlns:a="http://schemas.openxmlformats.org/drawingml/2006/main" xmlns:r="http://schemas.openxmlformats.org/officeDocument/2006/relationships" xmlns:p="http://schemas.openxmlformats.org/presentationml/2006/main">
  <p:tag name="MH" val="20160520220250"/>
  <p:tag name="MH_LIBRARY" val="GRAPHIC"/>
  <p:tag name="MH_TYPE" val="Other"/>
  <p:tag name="MH_ORDER" val="11"/>
</p:tagLst>
</file>

<file path=ppt/tags/tag12.xml><?xml version="1.0" encoding="utf-8"?>
<p:tagLst xmlns:a="http://schemas.openxmlformats.org/drawingml/2006/main" xmlns:r="http://schemas.openxmlformats.org/officeDocument/2006/relationships" xmlns:p="http://schemas.openxmlformats.org/presentationml/2006/main">
  <p:tag name="MH" val="20160520220250"/>
  <p:tag name="MH_LIBRARY" val="GRAPHIC"/>
  <p:tag name="MH_TYPE" val="Other"/>
  <p:tag name="MH_ORDER" val="12"/>
</p:tagLst>
</file>

<file path=ppt/tags/tag13.xml><?xml version="1.0" encoding="utf-8"?>
<p:tagLst xmlns:a="http://schemas.openxmlformats.org/drawingml/2006/main" xmlns:r="http://schemas.openxmlformats.org/officeDocument/2006/relationships" xmlns:p="http://schemas.openxmlformats.org/presentationml/2006/main">
  <p:tag name="MH" val="20160520220250"/>
  <p:tag name="MH_LIBRARY" val="GRAPHIC"/>
  <p:tag name="MH_TYPE" val="Other"/>
  <p:tag name="MH_ORDER" val="13"/>
</p:tagLst>
</file>

<file path=ppt/tags/tag2.xml><?xml version="1.0" encoding="utf-8"?>
<p:tagLst xmlns:a="http://schemas.openxmlformats.org/drawingml/2006/main" xmlns:r="http://schemas.openxmlformats.org/officeDocument/2006/relationships" xmlns:p="http://schemas.openxmlformats.org/presentationml/2006/main">
  <p:tag name="MH" val="20160520220250"/>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520220250"/>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60520220250"/>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60520220250"/>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60520220250"/>
  <p:tag name="MH_LIBRARY" val="GRAPHIC"/>
  <p:tag name="MH_TYPE" val="Other"/>
  <p:tag name="MH_ORDER" val="6"/>
</p:tagLst>
</file>

<file path=ppt/tags/tag7.xml><?xml version="1.0" encoding="utf-8"?>
<p:tagLst xmlns:a="http://schemas.openxmlformats.org/drawingml/2006/main" xmlns:r="http://schemas.openxmlformats.org/officeDocument/2006/relationships" xmlns:p="http://schemas.openxmlformats.org/presentationml/2006/main">
  <p:tag name="MH" val="20160520220250"/>
  <p:tag name="MH_LIBRARY" val="GRAPHIC"/>
  <p:tag name="MH_TYPE" val="Other"/>
  <p:tag name="MH_ORDER" val="7"/>
</p:tagLst>
</file>

<file path=ppt/tags/tag8.xml><?xml version="1.0" encoding="utf-8"?>
<p:tagLst xmlns:a="http://schemas.openxmlformats.org/drawingml/2006/main" xmlns:r="http://schemas.openxmlformats.org/officeDocument/2006/relationships" xmlns:p="http://schemas.openxmlformats.org/presentationml/2006/main">
  <p:tag name="MH" val="20160520220250"/>
  <p:tag name="MH_LIBRARY" val="GRAPHIC"/>
  <p:tag name="MH_TYPE" val="Other"/>
  <p:tag name="MH_ORDER" val="8"/>
</p:tagLst>
</file>

<file path=ppt/tags/tag9.xml><?xml version="1.0" encoding="utf-8"?>
<p:tagLst xmlns:a="http://schemas.openxmlformats.org/drawingml/2006/main" xmlns:r="http://schemas.openxmlformats.org/officeDocument/2006/relationships" xmlns:p="http://schemas.openxmlformats.org/presentationml/2006/main">
  <p:tag name="MH" val="20160520220250"/>
  <p:tag name="MH_LIBRARY" val="GRAPHIC"/>
  <p:tag name="MH_TYPE" val="Other"/>
  <p:tag name="MH_ORDER" val="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1115</Words>
  <Application>Microsoft Office PowerPoint</Application>
  <PresentationFormat>宽屏</PresentationFormat>
  <Paragraphs>144</Paragraphs>
  <Slides>24</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方正细谭黑简体</vt:lpstr>
      <vt:lpstr>华文细黑</vt:lpstr>
      <vt:lpstr>微软雅黑</vt:lpstr>
      <vt:lpstr>微软雅黑 Light</vt:lpstr>
      <vt:lpstr>Arial</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2016-09-02T14:07:00Z</dcterms:created>
  <dcterms:modified xsi:type="dcterms:W3CDTF">2021-01-05T22:45:59Z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