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278" r:id="rId6"/>
    <p:sldId id="274" r:id="rId7"/>
    <p:sldId id="271" r:id="rId8"/>
    <p:sldId id="264" r:id="rId9"/>
    <p:sldId id="265" r:id="rId10"/>
    <p:sldId id="266" r:id="rId11"/>
    <p:sldId id="267" r:id="rId12"/>
    <p:sldId id="260" r:id="rId13"/>
    <p:sldId id="268" r:id="rId14"/>
    <p:sldId id="263" r:id="rId15"/>
    <p:sldId id="269" r:id="rId16"/>
    <p:sldId id="270" r:id="rId17"/>
    <p:sldId id="272" r:id="rId18"/>
    <p:sldId id="261" r:id="rId19"/>
    <p:sldId id="273" r:id="rId20"/>
    <p:sldId id="28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FFF"/>
    <a:srgbClr val="0B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6-4322-9E10-D9B6F65B0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765460960"/>
        <c:axId val="765461520"/>
      </c:barChart>
      <c:catAx>
        <c:axId val="76546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5461520"/>
        <c:crosses val="autoZero"/>
        <c:auto val="1"/>
        <c:lblAlgn val="ctr"/>
        <c:lblOffset val="100"/>
        <c:noMultiLvlLbl val="0"/>
      </c:catAx>
      <c:valAx>
        <c:axId val="76546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5460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62FFFF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0E-4B4D-B5BF-77DF55E2037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0E-4B4D-B5BF-77DF55E2037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E-4B4D-B5BF-77DF55E20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62FFFF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DD-407D-B09A-FC75BC6CCB15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DD-407D-B09A-FC75BC6CCB1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DD-407D-B09A-FC75BC6CC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62FFFF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D-4F99-8C44-25168F93FB85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0D-4F99-8C44-25168F93FB8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0D-4F99-8C44-25168F93F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C048-8EFB-4A7D-8ED0-1100821E8A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D16A3-F239-4138-8014-1FC1603A5C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D16A3-F239-4138-8014-1FC1603A5C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699A-464C-4FA7-A9E2-15081B77F61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B059-28C3-4F9D-9467-51E803067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89626" y="3419261"/>
            <a:ext cx="701275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dirty="0">
                <a:solidFill>
                  <a:srgbClr val="50DFFF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区块链技术介绍</a:t>
            </a:r>
            <a:r>
              <a:rPr lang="en-US" altLang="zh-CN" sz="4800" dirty="0">
                <a:solidFill>
                  <a:srgbClr val="50DFFF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PPT</a:t>
            </a:r>
            <a:r>
              <a:rPr lang="zh-CN" altLang="en-US" sz="4800" dirty="0">
                <a:solidFill>
                  <a:srgbClr val="50DFFF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模板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615419" y="4357671"/>
            <a:ext cx="961157" cy="0"/>
          </a:xfrm>
          <a:prstGeom prst="line">
            <a:avLst/>
          </a:prstGeom>
          <a:ln w="38100">
            <a:solidFill>
              <a:srgbClr val="50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143623" y="-836705"/>
            <a:ext cx="2030810" cy="2030810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09499" y="4919100"/>
            <a:ext cx="4699058" cy="4699058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81582" y="816555"/>
            <a:ext cx="7993645" cy="5488642"/>
            <a:chOff x="1805155" y="816555"/>
            <a:chExt cx="5702434" cy="3915435"/>
          </a:xfrm>
        </p:grpSpPr>
        <p:sp>
          <p:nvSpPr>
            <p:cNvPr id="6" name="Rectangle 51"/>
            <p:cNvSpPr/>
            <p:nvPr/>
          </p:nvSpPr>
          <p:spPr>
            <a:xfrm>
              <a:off x="4490991" y="816555"/>
              <a:ext cx="34289" cy="3915435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05156" y="1923634"/>
              <a:ext cx="3071806" cy="728454"/>
              <a:chOff x="1805156" y="1923634"/>
              <a:chExt cx="3071806" cy="728454"/>
            </a:xfrm>
          </p:grpSpPr>
          <p:grpSp>
            <p:nvGrpSpPr>
              <p:cNvPr id="8" name="Group 36"/>
              <p:cNvGrpSpPr/>
              <p:nvPr/>
            </p:nvGrpSpPr>
            <p:grpSpPr>
              <a:xfrm>
                <a:off x="4148508" y="1923634"/>
                <a:ext cx="728454" cy="728454"/>
                <a:chOff x="4876779" y="2512148"/>
                <a:chExt cx="971272" cy="971272"/>
              </a:xfrm>
            </p:grpSpPr>
            <p:sp>
              <p:nvSpPr>
                <p:cNvPr id="12" name="Oval 8"/>
                <p:cNvSpPr/>
                <p:nvPr/>
              </p:nvSpPr>
              <p:spPr>
                <a:xfrm>
                  <a:off x="4876779" y="2512148"/>
                  <a:ext cx="971272" cy="971272"/>
                </a:xfrm>
                <a:prstGeom prst="ellipse">
                  <a:avLst/>
                </a:pr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Oval 10"/>
                <p:cNvSpPr/>
                <p:nvPr/>
              </p:nvSpPr>
              <p:spPr>
                <a:xfrm>
                  <a:off x="4993478" y="2628847"/>
                  <a:ext cx="737874" cy="73787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: Shape 24"/>
                <p:cNvSpPr/>
                <p:nvPr/>
              </p:nvSpPr>
              <p:spPr>
                <a:xfrm>
                  <a:off x="5223727" y="2794880"/>
                  <a:ext cx="277375" cy="405807"/>
                </a:xfrm>
                <a:custGeom>
                  <a:avLst/>
                  <a:gdLst>
                    <a:gd name="connsiteX0" fmla="*/ 102012 w 208031"/>
                    <a:gd name="connsiteY0" fmla="*/ 264985 h 304355"/>
                    <a:gd name="connsiteX1" fmla="*/ 85817 w 208031"/>
                    <a:gd name="connsiteY1" fmla="*/ 283502 h 304355"/>
                    <a:gd name="connsiteX2" fmla="*/ 102012 w 208031"/>
                    <a:gd name="connsiteY2" fmla="*/ 302019 h 304355"/>
                    <a:gd name="connsiteX3" fmla="*/ 118207 w 208031"/>
                    <a:gd name="connsiteY3" fmla="*/ 283502 h 304355"/>
                    <a:gd name="connsiteX4" fmla="*/ 102012 w 208031"/>
                    <a:gd name="connsiteY4" fmla="*/ 264985 h 304355"/>
                    <a:gd name="connsiteX5" fmla="*/ 56997 w 208031"/>
                    <a:gd name="connsiteY5" fmla="*/ 57673 h 304355"/>
                    <a:gd name="connsiteX6" fmla="*/ 33778 w 208031"/>
                    <a:gd name="connsiteY6" fmla="*/ 80892 h 304355"/>
                    <a:gd name="connsiteX7" fmla="*/ 33778 w 208031"/>
                    <a:gd name="connsiteY7" fmla="*/ 231129 h 304355"/>
                    <a:gd name="connsiteX8" fmla="*/ 56997 w 208031"/>
                    <a:gd name="connsiteY8" fmla="*/ 254348 h 304355"/>
                    <a:gd name="connsiteX9" fmla="*/ 149871 w 208031"/>
                    <a:gd name="connsiteY9" fmla="*/ 254348 h 304355"/>
                    <a:gd name="connsiteX10" fmla="*/ 173090 w 208031"/>
                    <a:gd name="connsiteY10" fmla="*/ 231129 h 304355"/>
                    <a:gd name="connsiteX11" fmla="*/ 173090 w 208031"/>
                    <a:gd name="connsiteY11" fmla="*/ 80892 h 304355"/>
                    <a:gd name="connsiteX12" fmla="*/ 149871 w 208031"/>
                    <a:gd name="connsiteY12" fmla="*/ 57673 h 304355"/>
                    <a:gd name="connsiteX13" fmla="*/ 66050 w 208031"/>
                    <a:gd name="connsiteY13" fmla="*/ 20948 h 304355"/>
                    <a:gd name="connsiteX14" fmla="*/ 66050 w 208031"/>
                    <a:gd name="connsiteY14" fmla="*/ 29172 h 304355"/>
                    <a:gd name="connsiteX15" fmla="*/ 136737 w 208031"/>
                    <a:gd name="connsiteY15" fmla="*/ 29172 h 304355"/>
                    <a:gd name="connsiteX16" fmla="*/ 136737 w 208031"/>
                    <a:gd name="connsiteY16" fmla="*/ 20948 h 304355"/>
                    <a:gd name="connsiteX17" fmla="*/ 34673 w 208031"/>
                    <a:gd name="connsiteY17" fmla="*/ 0 h 304355"/>
                    <a:gd name="connsiteX18" fmla="*/ 173358 w 208031"/>
                    <a:gd name="connsiteY18" fmla="*/ 0 h 304355"/>
                    <a:gd name="connsiteX19" fmla="*/ 208031 w 208031"/>
                    <a:gd name="connsiteY19" fmla="*/ 34673 h 304355"/>
                    <a:gd name="connsiteX20" fmla="*/ 208031 w 208031"/>
                    <a:gd name="connsiteY20" fmla="*/ 269682 h 304355"/>
                    <a:gd name="connsiteX21" fmla="*/ 173358 w 208031"/>
                    <a:gd name="connsiteY21" fmla="*/ 304355 h 304355"/>
                    <a:gd name="connsiteX22" fmla="*/ 34673 w 208031"/>
                    <a:gd name="connsiteY22" fmla="*/ 304355 h 304355"/>
                    <a:gd name="connsiteX23" fmla="*/ 0 w 208031"/>
                    <a:gd name="connsiteY23" fmla="*/ 269682 h 304355"/>
                    <a:gd name="connsiteX24" fmla="*/ 0 w 208031"/>
                    <a:gd name="connsiteY24" fmla="*/ 34673 h 304355"/>
                    <a:gd name="connsiteX25" fmla="*/ 34673 w 208031"/>
                    <a:gd name="connsiteY25" fmla="*/ 0 h 30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08031" h="304355">
                      <a:moveTo>
                        <a:pt x="102012" y="264985"/>
                      </a:moveTo>
                      <a:cubicBezTo>
                        <a:pt x="93068" y="264985"/>
                        <a:pt x="85817" y="273275"/>
                        <a:pt x="85817" y="283502"/>
                      </a:cubicBezTo>
                      <a:cubicBezTo>
                        <a:pt x="85817" y="293729"/>
                        <a:pt x="93068" y="302019"/>
                        <a:pt x="102012" y="302019"/>
                      </a:cubicBezTo>
                      <a:cubicBezTo>
                        <a:pt x="110956" y="302019"/>
                        <a:pt x="118207" y="293729"/>
                        <a:pt x="118207" y="283502"/>
                      </a:cubicBezTo>
                      <a:cubicBezTo>
                        <a:pt x="118207" y="273275"/>
                        <a:pt x="110956" y="264985"/>
                        <a:pt x="102012" y="264985"/>
                      </a:cubicBezTo>
                      <a:close/>
                      <a:moveTo>
                        <a:pt x="56997" y="57673"/>
                      </a:moveTo>
                      <a:cubicBezTo>
                        <a:pt x="44174" y="57673"/>
                        <a:pt x="33778" y="68069"/>
                        <a:pt x="33778" y="80892"/>
                      </a:cubicBezTo>
                      <a:lnTo>
                        <a:pt x="33778" y="231129"/>
                      </a:lnTo>
                      <a:cubicBezTo>
                        <a:pt x="33778" y="243952"/>
                        <a:pt x="44174" y="254348"/>
                        <a:pt x="56997" y="254348"/>
                      </a:cubicBezTo>
                      <a:lnTo>
                        <a:pt x="149871" y="254348"/>
                      </a:lnTo>
                      <a:cubicBezTo>
                        <a:pt x="162694" y="254348"/>
                        <a:pt x="173090" y="243952"/>
                        <a:pt x="173090" y="231129"/>
                      </a:cubicBezTo>
                      <a:lnTo>
                        <a:pt x="173090" y="80892"/>
                      </a:lnTo>
                      <a:cubicBezTo>
                        <a:pt x="173090" y="68069"/>
                        <a:pt x="162694" y="57673"/>
                        <a:pt x="149871" y="57673"/>
                      </a:cubicBezTo>
                      <a:close/>
                      <a:moveTo>
                        <a:pt x="66050" y="20948"/>
                      </a:moveTo>
                      <a:lnTo>
                        <a:pt x="66050" y="29172"/>
                      </a:lnTo>
                      <a:lnTo>
                        <a:pt x="136737" y="29172"/>
                      </a:lnTo>
                      <a:lnTo>
                        <a:pt x="136737" y="20948"/>
                      </a:lnTo>
                      <a:close/>
                      <a:moveTo>
                        <a:pt x="34673" y="0"/>
                      </a:moveTo>
                      <a:lnTo>
                        <a:pt x="173358" y="0"/>
                      </a:lnTo>
                      <a:cubicBezTo>
                        <a:pt x="192507" y="0"/>
                        <a:pt x="208031" y="15524"/>
                        <a:pt x="208031" y="34673"/>
                      </a:cubicBezTo>
                      <a:lnTo>
                        <a:pt x="208031" y="269682"/>
                      </a:lnTo>
                      <a:cubicBezTo>
                        <a:pt x="208031" y="288831"/>
                        <a:pt x="192507" y="304355"/>
                        <a:pt x="173358" y="304355"/>
                      </a:cubicBezTo>
                      <a:lnTo>
                        <a:pt x="34673" y="304355"/>
                      </a:lnTo>
                      <a:cubicBezTo>
                        <a:pt x="15524" y="304355"/>
                        <a:pt x="0" y="288831"/>
                        <a:pt x="0" y="269682"/>
                      </a:cubicBezTo>
                      <a:lnTo>
                        <a:pt x="0" y="34673"/>
                      </a:lnTo>
                      <a:cubicBezTo>
                        <a:pt x="0" y="15524"/>
                        <a:pt x="15524" y="0"/>
                        <a:pt x="3467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39"/>
              <p:cNvGrpSpPr/>
              <p:nvPr/>
            </p:nvGrpSpPr>
            <p:grpSpPr>
              <a:xfrm>
                <a:off x="1805156" y="1953497"/>
                <a:ext cx="2472827" cy="668729"/>
                <a:chOff x="1487024" y="1734048"/>
                <a:chExt cx="2933783" cy="891638"/>
              </a:xfrm>
            </p:grpSpPr>
            <p:sp>
              <p:nvSpPr>
                <p:cNvPr id="10" name="TextBox 40"/>
                <p:cNvSpPr txBox="1"/>
                <p:nvPr/>
              </p:nvSpPr>
              <p:spPr>
                <a:xfrm>
                  <a:off x="1487024" y="2071688"/>
                  <a:ext cx="2933783" cy="553998"/>
                </a:xfrm>
                <a:prstGeom prst="rect">
                  <a:avLst/>
                </a:prstGeom>
                <a:noFill/>
              </p:spPr>
              <p:txBody>
                <a:bodyPr wrap="square" rIns="360000" anchor="t" anchorCtr="0">
                  <a:normAutofit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 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templates..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Rectangle 41"/>
                <p:cNvSpPr/>
                <p:nvPr/>
              </p:nvSpPr>
              <p:spPr>
                <a:xfrm>
                  <a:off x="2985227" y="1734048"/>
                  <a:ext cx="1281974" cy="323165"/>
                </a:xfrm>
                <a:prstGeom prst="rect">
                  <a:avLst/>
                </a:prstGeom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此处添加标题文本</a:t>
                  </a: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4158794" y="991695"/>
              <a:ext cx="3348794" cy="728454"/>
              <a:chOff x="4158794" y="991695"/>
              <a:chExt cx="3348794" cy="728454"/>
            </a:xfrm>
          </p:grpSpPr>
          <p:grpSp>
            <p:nvGrpSpPr>
              <p:cNvPr id="16" name="Group 35"/>
              <p:cNvGrpSpPr/>
              <p:nvPr/>
            </p:nvGrpSpPr>
            <p:grpSpPr>
              <a:xfrm>
                <a:off x="4158794" y="991695"/>
                <a:ext cx="728454" cy="728454"/>
                <a:chOff x="3703843" y="1419388"/>
                <a:chExt cx="971272" cy="971272"/>
              </a:xfrm>
            </p:grpSpPr>
            <p:sp>
              <p:nvSpPr>
                <p:cNvPr id="20" name="Oval 4"/>
                <p:cNvSpPr/>
                <p:nvPr/>
              </p:nvSpPr>
              <p:spPr>
                <a:xfrm>
                  <a:off x="3703843" y="1419388"/>
                  <a:ext cx="971272" cy="97127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6"/>
                <p:cNvSpPr/>
                <p:nvPr/>
              </p:nvSpPr>
              <p:spPr>
                <a:xfrm>
                  <a:off x="3820542" y="1536087"/>
                  <a:ext cx="737874" cy="73787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: Shape 23"/>
                <p:cNvSpPr/>
                <p:nvPr/>
              </p:nvSpPr>
              <p:spPr>
                <a:xfrm flipH="1">
                  <a:off x="3980149" y="1745089"/>
                  <a:ext cx="368428" cy="316537"/>
                </a:xfrm>
                <a:custGeom>
                  <a:avLst/>
                  <a:gdLst>
                    <a:gd name="connsiteX0" fmla="*/ 174969 w 276321"/>
                    <a:gd name="connsiteY0" fmla="*/ 216483 h 237403"/>
                    <a:gd name="connsiteX1" fmla="*/ 174969 w 276321"/>
                    <a:gd name="connsiteY1" fmla="*/ 229968 h 237403"/>
                    <a:gd name="connsiteX2" fmla="*/ 101352 w 276321"/>
                    <a:gd name="connsiteY2" fmla="*/ 229968 h 237403"/>
                    <a:gd name="connsiteX3" fmla="*/ 101352 w 276321"/>
                    <a:gd name="connsiteY3" fmla="*/ 216483 h 237403"/>
                    <a:gd name="connsiteX4" fmla="*/ 276321 w 276321"/>
                    <a:gd name="connsiteY4" fmla="*/ 209047 h 237403"/>
                    <a:gd name="connsiteX5" fmla="*/ 0 w 276321"/>
                    <a:gd name="connsiteY5" fmla="*/ 209047 h 237403"/>
                    <a:gd name="connsiteX6" fmla="*/ 0 w 276321"/>
                    <a:gd name="connsiteY6" fmla="*/ 222929 h 237403"/>
                    <a:gd name="connsiteX7" fmla="*/ 8876 w 276321"/>
                    <a:gd name="connsiteY7" fmla="*/ 237403 h 237403"/>
                    <a:gd name="connsiteX8" fmla="*/ 267445 w 276321"/>
                    <a:gd name="connsiteY8" fmla="*/ 237403 h 237403"/>
                    <a:gd name="connsiteX9" fmla="*/ 276321 w 276321"/>
                    <a:gd name="connsiteY9" fmla="*/ 222929 h 237403"/>
                    <a:gd name="connsiteX10" fmla="*/ 215868 w 276321"/>
                    <a:gd name="connsiteY10" fmla="*/ 23987 h 237403"/>
                    <a:gd name="connsiteX11" fmla="*/ 215868 w 276321"/>
                    <a:gd name="connsiteY11" fmla="*/ 170163 h 237403"/>
                    <a:gd name="connsiteX12" fmla="*/ 60453 w 276321"/>
                    <a:gd name="connsiteY12" fmla="*/ 170163 h 237403"/>
                    <a:gd name="connsiteX13" fmla="*/ 60453 w 276321"/>
                    <a:gd name="connsiteY13" fmla="*/ 23987 h 237403"/>
                    <a:gd name="connsiteX14" fmla="*/ 207026 w 276321"/>
                    <a:gd name="connsiteY14" fmla="*/ 0 h 237403"/>
                    <a:gd name="connsiteX15" fmla="*/ 69295 w 276321"/>
                    <a:gd name="connsiteY15" fmla="*/ 0 h 237403"/>
                    <a:gd name="connsiteX16" fmla="*/ 36936 w 276321"/>
                    <a:gd name="connsiteY16" fmla="*/ 32359 h 237403"/>
                    <a:gd name="connsiteX17" fmla="*/ 36936 w 276321"/>
                    <a:gd name="connsiteY17" fmla="*/ 161790 h 237403"/>
                    <a:gd name="connsiteX18" fmla="*/ 69295 w 276321"/>
                    <a:gd name="connsiteY18" fmla="*/ 194149 h 237403"/>
                    <a:gd name="connsiteX19" fmla="*/ 207026 w 276321"/>
                    <a:gd name="connsiteY19" fmla="*/ 194149 h 237403"/>
                    <a:gd name="connsiteX20" fmla="*/ 239385 w 276321"/>
                    <a:gd name="connsiteY20" fmla="*/ 161790 h 237403"/>
                    <a:gd name="connsiteX21" fmla="*/ 239385 w 276321"/>
                    <a:gd name="connsiteY21" fmla="*/ 32359 h 237403"/>
                    <a:gd name="connsiteX22" fmla="*/ 207026 w 276321"/>
                    <a:gd name="connsiteY22" fmla="*/ 0 h 237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76321" h="237403">
                      <a:moveTo>
                        <a:pt x="174969" y="216483"/>
                      </a:moveTo>
                      <a:lnTo>
                        <a:pt x="174969" y="229968"/>
                      </a:lnTo>
                      <a:lnTo>
                        <a:pt x="101352" y="229968"/>
                      </a:lnTo>
                      <a:lnTo>
                        <a:pt x="101352" y="216483"/>
                      </a:lnTo>
                      <a:close/>
                      <a:moveTo>
                        <a:pt x="276321" y="209047"/>
                      </a:moveTo>
                      <a:lnTo>
                        <a:pt x="0" y="209047"/>
                      </a:lnTo>
                      <a:lnTo>
                        <a:pt x="0" y="222929"/>
                      </a:lnTo>
                      <a:cubicBezTo>
                        <a:pt x="0" y="230923"/>
                        <a:pt x="3974" y="237403"/>
                        <a:pt x="8876" y="237403"/>
                      </a:cubicBezTo>
                      <a:lnTo>
                        <a:pt x="267445" y="237403"/>
                      </a:lnTo>
                      <a:cubicBezTo>
                        <a:pt x="272347" y="237403"/>
                        <a:pt x="276321" y="230923"/>
                        <a:pt x="276321" y="222929"/>
                      </a:cubicBezTo>
                      <a:close/>
                      <a:moveTo>
                        <a:pt x="215868" y="23987"/>
                      </a:moveTo>
                      <a:lnTo>
                        <a:pt x="215868" y="170163"/>
                      </a:lnTo>
                      <a:lnTo>
                        <a:pt x="60453" y="170163"/>
                      </a:lnTo>
                      <a:lnTo>
                        <a:pt x="60453" y="23987"/>
                      </a:lnTo>
                      <a:close/>
                      <a:moveTo>
                        <a:pt x="207026" y="0"/>
                      </a:moveTo>
                      <a:lnTo>
                        <a:pt x="69295" y="0"/>
                      </a:lnTo>
                      <a:cubicBezTo>
                        <a:pt x="51424" y="0"/>
                        <a:pt x="36936" y="14488"/>
                        <a:pt x="36936" y="32359"/>
                      </a:cubicBezTo>
                      <a:lnTo>
                        <a:pt x="36936" y="161790"/>
                      </a:lnTo>
                      <a:cubicBezTo>
                        <a:pt x="36936" y="179661"/>
                        <a:pt x="51424" y="194149"/>
                        <a:pt x="69295" y="194149"/>
                      </a:cubicBezTo>
                      <a:lnTo>
                        <a:pt x="207026" y="194149"/>
                      </a:lnTo>
                      <a:cubicBezTo>
                        <a:pt x="224897" y="194149"/>
                        <a:pt x="239385" y="179661"/>
                        <a:pt x="239385" y="161790"/>
                      </a:cubicBezTo>
                      <a:lnTo>
                        <a:pt x="239385" y="32359"/>
                      </a:lnTo>
                      <a:cubicBezTo>
                        <a:pt x="239385" y="14488"/>
                        <a:pt x="224897" y="0"/>
                        <a:pt x="207026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42"/>
              <p:cNvGrpSpPr/>
              <p:nvPr/>
            </p:nvGrpSpPr>
            <p:grpSpPr>
              <a:xfrm>
                <a:off x="4887247" y="1019844"/>
                <a:ext cx="2620341" cy="657873"/>
                <a:chOff x="7996808" y="1734930"/>
                <a:chExt cx="3122289" cy="877165"/>
              </a:xfrm>
            </p:grpSpPr>
            <p:sp>
              <p:nvSpPr>
                <p:cNvPr id="18" name="TextBox 43"/>
                <p:cNvSpPr txBox="1"/>
                <p:nvPr/>
              </p:nvSpPr>
              <p:spPr>
                <a:xfrm>
                  <a:off x="7996810" y="2058097"/>
                  <a:ext cx="3122287" cy="553998"/>
                </a:xfrm>
                <a:prstGeom prst="rect">
                  <a:avLst/>
                </a:prstGeom>
                <a:noFill/>
              </p:spPr>
              <p:txBody>
                <a:bodyPr wrap="square" lIns="360000" rIns="216000" anchor="ctr" anchorCtr="0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 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templates..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ectangle 44"/>
                <p:cNvSpPr/>
                <p:nvPr/>
              </p:nvSpPr>
              <p:spPr>
                <a:xfrm>
                  <a:off x="7996808" y="1734930"/>
                  <a:ext cx="1482456" cy="323165"/>
                </a:xfrm>
                <a:prstGeom prst="rect">
                  <a:avLst/>
                </a:prstGeom>
              </p:spPr>
              <p:txBody>
                <a:bodyPr wrap="none" lIns="360000" tIns="0" rIns="216000" bIns="0" anchor="ctr" anchorCtr="0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此处添加标题文本</a:t>
                  </a: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1805155" y="3787512"/>
              <a:ext cx="3071807" cy="728454"/>
              <a:chOff x="1805155" y="3787512"/>
              <a:chExt cx="3071807" cy="728454"/>
            </a:xfrm>
          </p:grpSpPr>
          <p:grpSp>
            <p:nvGrpSpPr>
              <p:cNvPr id="24" name="Group 38"/>
              <p:cNvGrpSpPr/>
              <p:nvPr/>
            </p:nvGrpSpPr>
            <p:grpSpPr>
              <a:xfrm>
                <a:off x="4148508" y="3787512"/>
                <a:ext cx="728454" cy="728454"/>
                <a:chOff x="7301044" y="4844782"/>
                <a:chExt cx="971272" cy="971272"/>
              </a:xfrm>
            </p:grpSpPr>
            <p:sp>
              <p:nvSpPr>
                <p:cNvPr id="28" name="Oval 16"/>
                <p:cNvSpPr/>
                <p:nvPr/>
              </p:nvSpPr>
              <p:spPr>
                <a:xfrm>
                  <a:off x="7301044" y="4844782"/>
                  <a:ext cx="971272" cy="971272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8"/>
                <p:cNvSpPr/>
                <p:nvPr/>
              </p:nvSpPr>
              <p:spPr>
                <a:xfrm>
                  <a:off x="7417743" y="4961481"/>
                  <a:ext cx="737874" cy="73787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30" name="Group 25"/>
                <p:cNvGrpSpPr/>
                <p:nvPr/>
              </p:nvGrpSpPr>
              <p:grpSpPr>
                <a:xfrm>
                  <a:off x="7630450" y="5137375"/>
                  <a:ext cx="270417" cy="311212"/>
                  <a:chOff x="5947555" y="3802810"/>
                  <a:chExt cx="202813" cy="233409"/>
                </a:xfrm>
              </p:grpSpPr>
              <p:sp>
                <p:nvSpPr>
                  <p:cNvPr id="31" name="Freeform: Shape 26"/>
                  <p:cNvSpPr/>
                  <p:nvPr/>
                </p:nvSpPr>
                <p:spPr>
                  <a:xfrm rot="10800000" flipH="1">
                    <a:off x="5947555" y="3802810"/>
                    <a:ext cx="202813" cy="233409"/>
                  </a:xfrm>
                  <a:custGeom>
                    <a:avLst/>
                    <a:gdLst>
                      <a:gd name="connsiteX0" fmla="*/ 0 w 999747"/>
                      <a:gd name="connsiteY0" fmla="*/ 0 h 1605837"/>
                      <a:gd name="connsiteX1" fmla="*/ 999747 w 999747"/>
                      <a:gd name="connsiteY1" fmla="*/ 0 h 1605837"/>
                      <a:gd name="connsiteX2" fmla="*/ 999747 w 999747"/>
                      <a:gd name="connsiteY2" fmla="*/ 0 h 1605837"/>
                      <a:gd name="connsiteX3" fmla="*/ 0 w 999747"/>
                      <a:gd name="connsiteY3" fmla="*/ 0 h 1605837"/>
                      <a:gd name="connsiteX4" fmla="*/ 0 w 999747"/>
                      <a:gd name="connsiteY4" fmla="*/ 1605837 h 1605837"/>
                      <a:gd name="connsiteX5" fmla="*/ 0 w 999747"/>
                      <a:gd name="connsiteY5" fmla="*/ 1605837 h 1605837"/>
                      <a:gd name="connsiteX6" fmla="*/ 0 w 999747"/>
                      <a:gd name="connsiteY6" fmla="*/ 0 h 1605837"/>
                      <a:gd name="connsiteX0-1" fmla="*/ 0 w 999747"/>
                      <a:gd name="connsiteY0-2" fmla="*/ 8964 h 1614801"/>
                      <a:gd name="connsiteX1-3" fmla="*/ 999747 w 999747"/>
                      <a:gd name="connsiteY1-4" fmla="*/ 8964 h 1614801"/>
                      <a:gd name="connsiteX2-5" fmla="*/ 703911 w 999747"/>
                      <a:gd name="connsiteY2-6" fmla="*/ 0 h 1614801"/>
                      <a:gd name="connsiteX3-7" fmla="*/ 0 w 999747"/>
                      <a:gd name="connsiteY3-8" fmla="*/ 8964 h 1614801"/>
                      <a:gd name="connsiteX4-9" fmla="*/ 0 w 999747"/>
                      <a:gd name="connsiteY4-10" fmla="*/ 1614801 h 1614801"/>
                      <a:gd name="connsiteX5-11" fmla="*/ 0 w 999747"/>
                      <a:gd name="connsiteY5-12" fmla="*/ 1614801 h 1614801"/>
                      <a:gd name="connsiteX6-13" fmla="*/ 0 w 999747"/>
                      <a:gd name="connsiteY6-14" fmla="*/ 8964 h 1614801"/>
                      <a:gd name="connsiteX0-15" fmla="*/ 0 w 703911"/>
                      <a:gd name="connsiteY0-16" fmla="*/ 8964 h 1614801"/>
                      <a:gd name="connsiteX1-17" fmla="*/ 703911 w 703911"/>
                      <a:gd name="connsiteY1-18" fmla="*/ 0 h 1614801"/>
                      <a:gd name="connsiteX2-19" fmla="*/ 0 w 703911"/>
                      <a:gd name="connsiteY2-20" fmla="*/ 8964 h 1614801"/>
                      <a:gd name="connsiteX3-21" fmla="*/ 0 w 703911"/>
                      <a:gd name="connsiteY3-22" fmla="*/ 1614801 h 1614801"/>
                      <a:gd name="connsiteX4-23" fmla="*/ 0 w 703911"/>
                      <a:gd name="connsiteY4-24" fmla="*/ 1614801 h 1614801"/>
                      <a:gd name="connsiteX5-25" fmla="*/ 0 w 703911"/>
                      <a:gd name="connsiteY5-26" fmla="*/ 8964 h 1614801"/>
                      <a:gd name="connsiteX0-27" fmla="*/ 0 w 703911"/>
                      <a:gd name="connsiteY0-28" fmla="*/ 8964 h 1614801"/>
                      <a:gd name="connsiteX1-29" fmla="*/ 703911 w 703911"/>
                      <a:gd name="connsiteY1-30" fmla="*/ 0 h 1614801"/>
                      <a:gd name="connsiteX2-31" fmla="*/ 0 w 703911"/>
                      <a:gd name="connsiteY2-32" fmla="*/ 8964 h 1614801"/>
                      <a:gd name="connsiteX3-33" fmla="*/ 0 w 703911"/>
                      <a:gd name="connsiteY3-34" fmla="*/ 1614801 h 1614801"/>
                      <a:gd name="connsiteX4-35" fmla="*/ 0 w 703911"/>
                      <a:gd name="connsiteY4-36" fmla="*/ 1614801 h 1614801"/>
                      <a:gd name="connsiteX5-37" fmla="*/ 0 w 703911"/>
                      <a:gd name="connsiteY5-38" fmla="*/ 8964 h 1614801"/>
                      <a:gd name="connsiteX0-39" fmla="*/ 0 w 703911"/>
                      <a:gd name="connsiteY0-40" fmla="*/ 0 h 1605837"/>
                      <a:gd name="connsiteX1-41" fmla="*/ 703911 w 703911"/>
                      <a:gd name="connsiteY1-42" fmla="*/ 8965 h 1605837"/>
                      <a:gd name="connsiteX2-43" fmla="*/ 0 w 703911"/>
                      <a:gd name="connsiteY2-44" fmla="*/ 0 h 1605837"/>
                      <a:gd name="connsiteX3-45" fmla="*/ 0 w 703911"/>
                      <a:gd name="connsiteY3-46" fmla="*/ 1605837 h 1605837"/>
                      <a:gd name="connsiteX4-47" fmla="*/ 0 w 703911"/>
                      <a:gd name="connsiteY4-48" fmla="*/ 1605837 h 1605837"/>
                      <a:gd name="connsiteX5-49" fmla="*/ 0 w 703911"/>
                      <a:gd name="connsiteY5-50" fmla="*/ 0 h 1605837"/>
                      <a:gd name="connsiteX0-51" fmla="*/ 0 w 506687"/>
                      <a:gd name="connsiteY0-52" fmla="*/ 0 h 1605837"/>
                      <a:gd name="connsiteX1-53" fmla="*/ 506687 w 506687"/>
                      <a:gd name="connsiteY1-54" fmla="*/ 1 h 1605837"/>
                      <a:gd name="connsiteX2-55" fmla="*/ 0 w 506687"/>
                      <a:gd name="connsiteY2-56" fmla="*/ 0 h 1605837"/>
                      <a:gd name="connsiteX3-57" fmla="*/ 0 w 506687"/>
                      <a:gd name="connsiteY3-58" fmla="*/ 1605837 h 1605837"/>
                      <a:gd name="connsiteX4-59" fmla="*/ 0 w 506687"/>
                      <a:gd name="connsiteY4-60" fmla="*/ 1605837 h 1605837"/>
                      <a:gd name="connsiteX5-61" fmla="*/ 0 w 506687"/>
                      <a:gd name="connsiteY5-62" fmla="*/ 0 h 160583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</a:cxnLst>
                    <a:rect l="l" t="t" r="r" b="b"/>
                    <a:pathLst>
                      <a:path w="506687" h="1605837">
                        <a:moveTo>
                          <a:pt x="0" y="0"/>
                        </a:moveTo>
                        <a:lnTo>
                          <a:pt x="506687" y="1"/>
                        </a:lnTo>
                        <a:lnTo>
                          <a:pt x="0" y="0"/>
                        </a:lnTo>
                        <a:lnTo>
                          <a:pt x="0" y="1605837"/>
                        </a:lnTo>
                        <a:lnTo>
                          <a:pt x="0" y="16058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lowchart: Process 27"/>
                  <p:cNvSpPr/>
                  <p:nvPr/>
                </p:nvSpPr>
                <p:spPr>
                  <a:xfrm>
                    <a:off x="5987185" y="3897158"/>
                    <a:ext cx="26900" cy="131860"/>
                  </a:xfrm>
                  <a:prstGeom prst="flowChartProcess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lowchart: Process 28"/>
                  <p:cNvSpPr/>
                  <p:nvPr/>
                </p:nvSpPr>
                <p:spPr>
                  <a:xfrm>
                    <a:off x="6115122" y="3804596"/>
                    <a:ext cx="30774" cy="226979"/>
                  </a:xfrm>
                  <a:prstGeom prst="flowChartProcess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lowchart: Process 29"/>
                  <p:cNvSpPr/>
                  <p:nvPr/>
                </p:nvSpPr>
                <p:spPr>
                  <a:xfrm>
                    <a:off x="6048416" y="3850766"/>
                    <a:ext cx="26901" cy="177728"/>
                  </a:xfrm>
                  <a:prstGeom prst="flowChartProcess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5" name="Group 45"/>
              <p:cNvGrpSpPr/>
              <p:nvPr/>
            </p:nvGrpSpPr>
            <p:grpSpPr>
              <a:xfrm>
                <a:off x="1805155" y="3817375"/>
                <a:ext cx="2472827" cy="668729"/>
                <a:chOff x="1487023" y="1734048"/>
                <a:chExt cx="2933783" cy="891638"/>
              </a:xfrm>
            </p:grpSpPr>
            <p:sp>
              <p:nvSpPr>
                <p:cNvPr id="26" name="TextBox 46"/>
                <p:cNvSpPr txBox="1"/>
                <p:nvPr/>
              </p:nvSpPr>
              <p:spPr>
                <a:xfrm>
                  <a:off x="1487023" y="2071688"/>
                  <a:ext cx="2933783" cy="553998"/>
                </a:xfrm>
                <a:prstGeom prst="rect">
                  <a:avLst/>
                </a:prstGeom>
                <a:noFill/>
              </p:spPr>
              <p:txBody>
                <a:bodyPr wrap="square" rIns="360000" anchor="t" anchorCtr="0">
                  <a:normAutofit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 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templates..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Rectangle 47"/>
                <p:cNvSpPr/>
                <p:nvPr/>
              </p:nvSpPr>
              <p:spPr>
                <a:xfrm>
                  <a:off x="2985227" y="1734048"/>
                  <a:ext cx="1281974" cy="323165"/>
                </a:xfrm>
                <a:prstGeom prst="rect">
                  <a:avLst/>
                </a:prstGeom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此处添加标题文本</a:t>
                  </a: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4158794" y="2855573"/>
              <a:ext cx="3348795" cy="728454"/>
              <a:chOff x="4158794" y="2855573"/>
              <a:chExt cx="3348795" cy="728454"/>
            </a:xfrm>
          </p:grpSpPr>
          <p:grpSp>
            <p:nvGrpSpPr>
              <p:cNvPr id="36" name="Group 37"/>
              <p:cNvGrpSpPr/>
              <p:nvPr/>
            </p:nvGrpSpPr>
            <p:grpSpPr>
              <a:xfrm>
                <a:off x="4158794" y="2855573"/>
                <a:ext cx="728454" cy="728454"/>
                <a:chOff x="6017505" y="3607058"/>
                <a:chExt cx="971272" cy="971272"/>
              </a:xfrm>
            </p:grpSpPr>
            <p:sp>
              <p:nvSpPr>
                <p:cNvPr id="40" name="Oval 12"/>
                <p:cNvSpPr/>
                <p:nvPr/>
              </p:nvSpPr>
              <p:spPr>
                <a:xfrm>
                  <a:off x="6017505" y="3607058"/>
                  <a:ext cx="971272" cy="97127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14"/>
                <p:cNvSpPr/>
                <p:nvPr/>
              </p:nvSpPr>
              <p:spPr>
                <a:xfrm>
                  <a:off x="6171679" y="3761232"/>
                  <a:ext cx="662924" cy="66292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34"/>
                <p:cNvSpPr/>
                <p:nvPr/>
              </p:nvSpPr>
              <p:spPr bwMode="auto">
                <a:xfrm>
                  <a:off x="6345997" y="3891965"/>
                  <a:ext cx="327376" cy="376417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48"/>
              <p:cNvGrpSpPr/>
              <p:nvPr/>
            </p:nvGrpSpPr>
            <p:grpSpPr>
              <a:xfrm>
                <a:off x="4887249" y="2883722"/>
                <a:ext cx="2620340" cy="657872"/>
                <a:chOff x="7996808" y="1734930"/>
                <a:chExt cx="3122287" cy="877163"/>
              </a:xfrm>
            </p:grpSpPr>
            <p:sp>
              <p:nvSpPr>
                <p:cNvPr id="38" name="TextBox 49"/>
                <p:cNvSpPr txBox="1"/>
                <p:nvPr/>
              </p:nvSpPr>
              <p:spPr>
                <a:xfrm>
                  <a:off x="7996808" y="2058095"/>
                  <a:ext cx="3122287" cy="553998"/>
                </a:xfrm>
                <a:prstGeom prst="rect">
                  <a:avLst/>
                </a:prstGeom>
                <a:noFill/>
              </p:spPr>
              <p:txBody>
                <a:bodyPr wrap="square" lIns="360000" rIns="216000" anchor="ctr" anchorCtr="0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 We have many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400" dirty="0">
                      <a:solidFill>
                        <a:schemeClr val="bg1"/>
                      </a:solidFill>
                    </a:rPr>
                    <a:t> templates..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 50"/>
                <p:cNvSpPr/>
                <p:nvPr/>
              </p:nvSpPr>
              <p:spPr>
                <a:xfrm>
                  <a:off x="7996808" y="1734930"/>
                  <a:ext cx="1482456" cy="323165"/>
                </a:xfrm>
                <a:prstGeom prst="rect">
                  <a:avLst/>
                </a:prstGeom>
              </p:spPr>
              <p:txBody>
                <a:bodyPr wrap="none" lIns="360000" tIns="0" rIns="216000" bIns="0" anchor="ctr" anchorCtr="0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此处添加标题文本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1802684" y="2020061"/>
          <a:ext cx="2363632" cy="241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4914184" y="2020061"/>
          <a:ext cx="2363632" cy="241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8025684" y="2020061"/>
          <a:ext cx="2363632" cy="241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508063" y="4406413"/>
            <a:ext cx="3111500" cy="1312310"/>
            <a:chOff x="-2286766" y="1787957"/>
            <a:chExt cx="3111500" cy="1312310"/>
          </a:xfrm>
        </p:grpSpPr>
        <p:sp>
          <p:nvSpPr>
            <p:cNvPr id="10" name="矩形 9"/>
            <p:cNvSpPr/>
            <p:nvPr/>
          </p:nvSpPr>
          <p:spPr>
            <a:xfrm>
              <a:off x="-2286766" y="2140581"/>
              <a:ext cx="3111500" cy="9596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825991" y="1787957"/>
              <a:ext cx="2031325" cy="39613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19563" y="4406413"/>
            <a:ext cx="2952874" cy="1312310"/>
            <a:chOff x="-2286766" y="1787957"/>
            <a:chExt cx="2952874" cy="1312310"/>
          </a:xfrm>
        </p:grpSpPr>
        <p:sp>
          <p:nvSpPr>
            <p:cNvPr id="13" name="矩形 12"/>
            <p:cNvSpPr/>
            <p:nvPr/>
          </p:nvSpPr>
          <p:spPr>
            <a:xfrm>
              <a:off x="-2286766" y="2140581"/>
              <a:ext cx="2952874" cy="9596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1825990" y="1787957"/>
              <a:ext cx="2031325" cy="39613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31063" y="4406413"/>
            <a:ext cx="2952874" cy="1312310"/>
            <a:chOff x="-2286766" y="1787957"/>
            <a:chExt cx="2952874" cy="1312310"/>
          </a:xfrm>
        </p:grpSpPr>
        <p:sp>
          <p:nvSpPr>
            <p:cNvPr id="16" name="矩形 15"/>
            <p:cNvSpPr/>
            <p:nvPr/>
          </p:nvSpPr>
          <p:spPr>
            <a:xfrm>
              <a:off x="-2286766" y="2140581"/>
              <a:ext cx="2952874" cy="9596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1825990" y="1787957"/>
              <a:ext cx="2031325" cy="39613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0" y="5861153"/>
            <a:ext cx="7105338" cy="3550223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086662" y="5683769"/>
            <a:ext cx="7105338" cy="3550223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4" y="1859262"/>
            <a:ext cx="6583881" cy="3647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25833" y="1726440"/>
            <a:ext cx="9856037" cy="3550961"/>
            <a:chOff x="980601" y="1272966"/>
            <a:chExt cx="7209802" cy="2597568"/>
          </a:xfrm>
        </p:grpSpPr>
        <p:grpSp>
          <p:nvGrpSpPr>
            <p:cNvPr id="6" name="Group 18"/>
            <p:cNvGrpSpPr/>
            <p:nvPr/>
          </p:nvGrpSpPr>
          <p:grpSpPr>
            <a:xfrm>
              <a:off x="2857034" y="1976068"/>
              <a:ext cx="3429934" cy="1803071"/>
              <a:chOff x="3676269" y="2136032"/>
              <a:chExt cx="4839464" cy="2544042"/>
            </a:xfrm>
          </p:grpSpPr>
          <p:sp>
            <p:nvSpPr>
              <p:cNvPr id="7" name="Freeform: Shape 1"/>
              <p:cNvSpPr/>
              <p:nvPr/>
            </p:nvSpPr>
            <p:spPr>
              <a:xfrm>
                <a:off x="3855000" y="2356008"/>
                <a:ext cx="1201560" cy="810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8" y="21600"/>
                    </a:moveTo>
                    <a:lnTo>
                      <a:pt x="21600" y="18493"/>
                    </a:lnTo>
                    <a:lnTo>
                      <a:pt x="0" y="0"/>
                    </a:lnTo>
                    <a:cubicBezTo>
                      <a:pt x="0" y="0"/>
                      <a:pt x="14208" y="21600"/>
                      <a:pt x="14208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: Shape 2"/>
              <p:cNvSpPr/>
              <p:nvPr/>
            </p:nvSpPr>
            <p:spPr>
              <a:xfrm>
                <a:off x="7140897" y="2356008"/>
                <a:ext cx="1201574" cy="810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93" y="21600"/>
                    </a:moveTo>
                    <a:lnTo>
                      <a:pt x="0" y="18493"/>
                    </a:lnTo>
                    <a:lnTo>
                      <a:pt x="21600" y="0"/>
                    </a:lnTo>
                    <a:cubicBezTo>
                      <a:pt x="21600" y="0"/>
                      <a:pt x="7393" y="21600"/>
                      <a:pt x="7393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9" name="Group 3"/>
              <p:cNvGrpSpPr/>
              <p:nvPr/>
            </p:nvGrpSpPr>
            <p:grpSpPr>
              <a:xfrm>
                <a:off x="3676269" y="2163529"/>
                <a:ext cx="439935" cy="439920"/>
                <a:chOff x="0" y="0"/>
                <a:chExt cx="879867" cy="879838"/>
              </a:xfrm>
              <a:solidFill>
                <a:schemeClr val="bg1"/>
              </a:solidFill>
            </p:grpSpPr>
            <p:sp>
              <p:nvSpPr>
                <p:cNvPr id="22" name="Oval 4"/>
                <p:cNvSpPr/>
                <p:nvPr/>
              </p:nvSpPr>
              <p:spPr>
                <a:xfrm>
                  <a:off x="0" y="0"/>
                  <a:ext cx="879867" cy="879838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DCDEE0"/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5"/>
                <p:cNvSpPr/>
                <p:nvPr/>
              </p:nvSpPr>
              <p:spPr>
                <a:xfrm>
                  <a:off x="230842" y="230829"/>
                  <a:ext cx="418182" cy="418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1795"/>
                        <a:pt x="21514" y="12600"/>
                        <a:pt x="20518" y="12600"/>
                      </a:cubicBezTo>
                      <a:lnTo>
                        <a:pt x="12600" y="12600"/>
                      </a:lnTo>
                      <a:lnTo>
                        <a:pt x="12600" y="20518"/>
                      </a:lnTo>
                      <a:cubicBezTo>
                        <a:pt x="12600" y="21512"/>
                        <a:pt x="11795" y="21600"/>
                        <a:pt x="10800" y="21600"/>
                      </a:cubicBezTo>
                      <a:cubicBezTo>
                        <a:pt x="9805" y="21600"/>
                        <a:pt x="9000" y="21512"/>
                        <a:pt x="9000" y="20518"/>
                      </a:cubicBezTo>
                      <a:lnTo>
                        <a:pt x="9000" y="12600"/>
                      </a:lnTo>
                      <a:lnTo>
                        <a:pt x="1082" y="12600"/>
                      </a:lnTo>
                      <a:cubicBezTo>
                        <a:pt x="88" y="12600"/>
                        <a:pt x="0" y="11796"/>
                        <a:pt x="0" y="10800"/>
                      </a:cubicBezTo>
                      <a:cubicBezTo>
                        <a:pt x="0" y="9805"/>
                        <a:pt x="88" y="9000"/>
                        <a:pt x="1082" y="9000"/>
                      </a:cubicBezTo>
                      <a:lnTo>
                        <a:pt x="9000" y="9000"/>
                      </a:lnTo>
                      <a:lnTo>
                        <a:pt x="9000" y="1082"/>
                      </a:lnTo>
                      <a:cubicBezTo>
                        <a:pt x="9000" y="86"/>
                        <a:pt x="9805" y="0"/>
                        <a:pt x="10800" y="0"/>
                      </a:cubicBezTo>
                      <a:cubicBezTo>
                        <a:pt x="11795" y="0"/>
                        <a:pt x="12600" y="86"/>
                        <a:pt x="12600" y="1082"/>
                      </a:cubicBezTo>
                      <a:lnTo>
                        <a:pt x="12600" y="9000"/>
                      </a:lnTo>
                      <a:lnTo>
                        <a:pt x="20518" y="9000"/>
                      </a:lnTo>
                      <a:cubicBezTo>
                        <a:pt x="21514" y="9000"/>
                        <a:pt x="21600" y="9805"/>
                        <a:pt x="21600" y="108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Group 6"/>
              <p:cNvGrpSpPr/>
              <p:nvPr/>
            </p:nvGrpSpPr>
            <p:grpSpPr>
              <a:xfrm>
                <a:off x="8075798" y="2136032"/>
                <a:ext cx="439935" cy="439934"/>
                <a:chOff x="0" y="0"/>
                <a:chExt cx="879867" cy="879866"/>
              </a:xfrm>
            </p:grpSpPr>
            <p:sp>
              <p:nvSpPr>
                <p:cNvPr id="20" name="Oval 7"/>
                <p:cNvSpPr/>
                <p:nvPr/>
              </p:nvSpPr>
              <p:spPr>
                <a:xfrm>
                  <a:off x="0" y="0"/>
                  <a:ext cx="879867" cy="879866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DCDEE0"/>
                  </a:solidFill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: Shape 8"/>
                <p:cNvSpPr/>
                <p:nvPr/>
              </p:nvSpPr>
              <p:spPr>
                <a:xfrm>
                  <a:off x="245534" y="214775"/>
                  <a:ext cx="388799" cy="39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94" extrusionOk="0">
                      <a:moveTo>
                        <a:pt x="17852" y="10732"/>
                      </a:moveTo>
                      <a:lnTo>
                        <a:pt x="15287" y="8141"/>
                      </a:lnTo>
                      <a:lnTo>
                        <a:pt x="14103" y="9287"/>
                      </a:lnTo>
                      <a:lnTo>
                        <a:pt x="16780" y="11770"/>
                      </a:lnTo>
                      <a:lnTo>
                        <a:pt x="14104" y="14253"/>
                      </a:lnTo>
                      <a:lnTo>
                        <a:pt x="15288" y="15399"/>
                      </a:lnTo>
                      <a:lnTo>
                        <a:pt x="17852" y="12808"/>
                      </a:lnTo>
                      <a:lnTo>
                        <a:pt x="20416" y="15399"/>
                      </a:lnTo>
                      <a:lnTo>
                        <a:pt x="21600" y="14253"/>
                      </a:lnTo>
                      <a:lnTo>
                        <a:pt x="18924" y="11770"/>
                      </a:lnTo>
                      <a:lnTo>
                        <a:pt x="21599" y="9287"/>
                      </a:lnTo>
                      <a:lnTo>
                        <a:pt x="20415" y="8141"/>
                      </a:lnTo>
                      <a:cubicBezTo>
                        <a:pt x="20415" y="8141"/>
                        <a:pt x="17852" y="10732"/>
                        <a:pt x="17852" y="10732"/>
                      </a:cubicBezTo>
                      <a:close/>
                      <a:moveTo>
                        <a:pt x="17840" y="20553"/>
                      </a:moveTo>
                      <a:cubicBezTo>
                        <a:pt x="17840" y="18126"/>
                        <a:pt x="15400" y="16891"/>
                        <a:pt x="13023" y="15899"/>
                      </a:cubicBezTo>
                      <a:cubicBezTo>
                        <a:pt x="10654" y="14912"/>
                        <a:pt x="9898" y="14080"/>
                        <a:pt x="9898" y="12297"/>
                      </a:cubicBezTo>
                      <a:cubicBezTo>
                        <a:pt x="9898" y="11229"/>
                        <a:pt x="10621" y="11577"/>
                        <a:pt x="10938" y="9617"/>
                      </a:cubicBezTo>
                      <a:cubicBezTo>
                        <a:pt x="11072" y="8804"/>
                        <a:pt x="11710" y="9604"/>
                        <a:pt x="11833" y="7749"/>
                      </a:cubicBezTo>
                      <a:cubicBezTo>
                        <a:pt x="11833" y="7010"/>
                        <a:pt x="11483" y="6826"/>
                        <a:pt x="11483" y="6826"/>
                      </a:cubicBezTo>
                      <a:cubicBezTo>
                        <a:pt x="11483" y="6826"/>
                        <a:pt x="11661" y="5732"/>
                        <a:pt x="11730" y="4889"/>
                      </a:cubicBezTo>
                      <a:cubicBezTo>
                        <a:pt x="11801" y="4006"/>
                        <a:pt x="11286" y="2123"/>
                        <a:pt x="9163" y="1545"/>
                      </a:cubicBezTo>
                      <a:cubicBezTo>
                        <a:pt x="8792" y="1177"/>
                        <a:pt x="8541" y="592"/>
                        <a:pt x="9684" y="7"/>
                      </a:cubicBezTo>
                      <a:cubicBezTo>
                        <a:pt x="7184" y="-106"/>
                        <a:pt x="6603" y="1160"/>
                        <a:pt x="5272" y="2092"/>
                      </a:cubicBezTo>
                      <a:cubicBezTo>
                        <a:pt x="4139" y="2909"/>
                        <a:pt x="3834" y="4202"/>
                        <a:pt x="3888" y="4890"/>
                      </a:cubicBezTo>
                      <a:cubicBezTo>
                        <a:pt x="3961" y="5733"/>
                        <a:pt x="4137" y="6827"/>
                        <a:pt x="4137" y="6827"/>
                      </a:cubicBezTo>
                      <a:cubicBezTo>
                        <a:pt x="4137" y="6827"/>
                        <a:pt x="3787" y="7011"/>
                        <a:pt x="3787" y="7750"/>
                      </a:cubicBezTo>
                      <a:cubicBezTo>
                        <a:pt x="3910" y="9606"/>
                        <a:pt x="4550" y="8805"/>
                        <a:pt x="4683" y="9618"/>
                      </a:cubicBezTo>
                      <a:cubicBezTo>
                        <a:pt x="5000" y="11578"/>
                        <a:pt x="5724" y="11230"/>
                        <a:pt x="5724" y="12298"/>
                      </a:cubicBezTo>
                      <a:cubicBezTo>
                        <a:pt x="5724" y="14081"/>
                        <a:pt x="5487" y="14686"/>
                        <a:pt x="3118" y="15674"/>
                      </a:cubicBezTo>
                      <a:cubicBezTo>
                        <a:pt x="740" y="16664"/>
                        <a:pt x="0" y="18253"/>
                        <a:pt x="12" y="20553"/>
                      </a:cubicBezTo>
                      <a:cubicBezTo>
                        <a:pt x="16" y="21241"/>
                        <a:pt x="0" y="21494"/>
                        <a:pt x="0" y="21494"/>
                      </a:cubicBezTo>
                      <a:lnTo>
                        <a:pt x="17852" y="21494"/>
                      </a:lnTo>
                      <a:cubicBezTo>
                        <a:pt x="17852" y="21494"/>
                        <a:pt x="17840" y="21241"/>
                        <a:pt x="17840" y="205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>
                <a:off x="4693660" y="3084680"/>
                <a:ext cx="1348437" cy="911351"/>
                <a:chOff x="4693660" y="3084680"/>
                <a:chExt cx="1348437" cy="911351"/>
              </a:xfrm>
            </p:grpSpPr>
            <p:sp>
              <p:nvSpPr>
                <p:cNvPr id="18" name="Freeform: Shape 10"/>
                <p:cNvSpPr/>
                <p:nvPr/>
              </p:nvSpPr>
              <p:spPr>
                <a:xfrm>
                  <a:off x="4693660" y="3084680"/>
                  <a:ext cx="1348437" cy="9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97" y="0"/>
                      </a:moveTo>
                      <a:lnTo>
                        <a:pt x="0" y="2934"/>
                      </a:lnTo>
                      <a:lnTo>
                        <a:pt x="12305" y="21600"/>
                      </a:lnTo>
                      <a:lnTo>
                        <a:pt x="12322" y="21583"/>
                      </a:lnTo>
                      <a:lnTo>
                        <a:pt x="21600" y="12476"/>
                      </a:lnTo>
                      <a:cubicBezTo>
                        <a:pt x="21600" y="12476"/>
                        <a:pt x="6997" y="0"/>
                        <a:pt x="69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: Shape 11"/>
                <p:cNvSpPr/>
                <p:nvPr/>
              </p:nvSpPr>
              <p:spPr>
                <a:xfrm>
                  <a:off x="5342468" y="3446892"/>
                  <a:ext cx="249236" cy="186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62" y="12600"/>
                      </a:moveTo>
                      <a:cubicBezTo>
                        <a:pt x="21442" y="12600"/>
                        <a:pt x="21600" y="12811"/>
                        <a:pt x="21600" y="13050"/>
                      </a:cubicBezTo>
                      <a:lnTo>
                        <a:pt x="21600" y="15750"/>
                      </a:lnTo>
                      <a:cubicBezTo>
                        <a:pt x="21600" y="15989"/>
                        <a:pt x="21442" y="16200"/>
                        <a:pt x="21262" y="16200"/>
                      </a:cubicBezTo>
                      <a:lnTo>
                        <a:pt x="17550" y="16200"/>
                      </a:lnTo>
                      <a:lnTo>
                        <a:pt x="17550" y="21150"/>
                      </a:lnTo>
                      <a:cubicBezTo>
                        <a:pt x="17550" y="21389"/>
                        <a:pt x="17392" y="21600"/>
                        <a:pt x="17212" y="21600"/>
                      </a:cubicBezTo>
                      <a:lnTo>
                        <a:pt x="15187" y="21600"/>
                      </a:lnTo>
                      <a:cubicBezTo>
                        <a:pt x="15008" y="21600"/>
                        <a:pt x="14850" y="21389"/>
                        <a:pt x="14850" y="21150"/>
                      </a:cubicBezTo>
                      <a:lnTo>
                        <a:pt x="14850" y="16200"/>
                      </a:lnTo>
                      <a:lnTo>
                        <a:pt x="11137" y="16200"/>
                      </a:lnTo>
                      <a:cubicBezTo>
                        <a:pt x="10958" y="16200"/>
                        <a:pt x="10800" y="15989"/>
                        <a:pt x="10800" y="15750"/>
                      </a:cubicBezTo>
                      <a:lnTo>
                        <a:pt x="10800" y="13050"/>
                      </a:lnTo>
                      <a:cubicBezTo>
                        <a:pt x="10800" y="12811"/>
                        <a:pt x="10958" y="12600"/>
                        <a:pt x="11137" y="12600"/>
                      </a:cubicBezTo>
                      <a:lnTo>
                        <a:pt x="14850" y="12600"/>
                      </a:lnTo>
                      <a:lnTo>
                        <a:pt x="14850" y="7650"/>
                      </a:lnTo>
                      <a:cubicBezTo>
                        <a:pt x="14850" y="7411"/>
                        <a:pt x="15008" y="7200"/>
                        <a:pt x="15187" y="7200"/>
                      </a:cubicBezTo>
                      <a:lnTo>
                        <a:pt x="17212" y="7200"/>
                      </a:lnTo>
                      <a:cubicBezTo>
                        <a:pt x="17392" y="7200"/>
                        <a:pt x="17550" y="7411"/>
                        <a:pt x="17550" y="7650"/>
                      </a:cubicBezTo>
                      <a:lnTo>
                        <a:pt x="17550" y="12600"/>
                      </a:lnTo>
                      <a:cubicBezTo>
                        <a:pt x="17550" y="12600"/>
                        <a:pt x="21262" y="12600"/>
                        <a:pt x="21262" y="12600"/>
                      </a:cubicBezTo>
                      <a:close/>
                      <a:moveTo>
                        <a:pt x="3375" y="5400"/>
                      </a:moveTo>
                      <a:cubicBezTo>
                        <a:pt x="3375" y="2419"/>
                        <a:pt x="5189" y="0"/>
                        <a:pt x="7425" y="0"/>
                      </a:cubicBezTo>
                      <a:cubicBezTo>
                        <a:pt x="9661" y="0"/>
                        <a:pt x="11475" y="2419"/>
                        <a:pt x="11475" y="5400"/>
                      </a:cubicBezTo>
                      <a:cubicBezTo>
                        <a:pt x="11475" y="8381"/>
                        <a:pt x="9661" y="10800"/>
                        <a:pt x="7425" y="10800"/>
                      </a:cubicBezTo>
                      <a:cubicBezTo>
                        <a:pt x="5189" y="10800"/>
                        <a:pt x="3375" y="8381"/>
                        <a:pt x="3375" y="5400"/>
                      </a:cubicBezTo>
                      <a:close/>
                      <a:moveTo>
                        <a:pt x="11137" y="17550"/>
                      </a:moveTo>
                      <a:lnTo>
                        <a:pt x="13837" y="17550"/>
                      </a:lnTo>
                      <a:lnTo>
                        <a:pt x="13837" y="20897"/>
                      </a:lnTo>
                      <a:cubicBezTo>
                        <a:pt x="13321" y="21403"/>
                        <a:pt x="12667" y="21600"/>
                        <a:pt x="12034" y="21600"/>
                      </a:cubicBezTo>
                      <a:lnTo>
                        <a:pt x="2816" y="21600"/>
                      </a:lnTo>
                      <a:cubicBezTo>
                        <a:pt x="1129" y="21600"/>
                        <a:pt x="0" y="20250"/>
                        <a:pt x="0" y="17958"/>
                      </a:cubicBezTo>
                      <a:cubicBezTo>
                        <a:pt x="0" y="14780"/>
                        <a:pt x="559" y="9900"/>
                        <a:pt x="3649" y="9900"/>
                      </a:cubicBezTo>
                      <a:cubicBezTo>
                        <a:pt x="3818" y="9900"/>
                        <a:pt x="3934" y="9998"/>
                        <a:pt x="4061" y="10139"/>
                      </a:cubicBezTo>
                      <a:cubicBezTo>
                        <a:pt x="5094" y="11194"/>
                        <a:pt x="6096" y="11855"/>
                        <a:pt x="7425" y="11855"/>
                      </a:cubicBezTo>
                      <a:cubicBezTo>
                        <a:pt x="8754" y="11855"/>
                        <a:pt x="9756" y="11194"/>
                        <a:pt x="10789" y="10139"/>
                      </a:cubicBezTo>
                      <a:cubicBezTo>
                        <a:pt x="10916" y="9998"/>
                        <a:pt x="11032" y="9900"/>
                        <a:pt x="11201" y="9900"/>
                      </a:cubicBezTo>
                      <a:cubicBezTo>
                        <a:pt x="12097" y="9900"/>
                        <a:pt x="12888" y="10350"/>
                        <a:pt x="13489" y="11250"/>
                      </a:cubicBezTo>
                      <a:lnTo>
                        <a:pt x="11137" y="11250"/>
                      </a:lnTo>
                      <a:cubicBezTo>
                        <a:pt x="10399" y="11250"/>
                        <a:pt x="9788" y="12066"/>
                        <a:pt x="9788" y="13050"/>
                      </a:cubicBezTo>
                      <a:lnTo>
                        <a:pt x="9788" y="15750"/>
                      </a:lnTo>
                      <a:cubicBezTo>
                        <a:pt x="9788" y="16734"/>
                        <a:pt x="10399" y="17550"/>
                        <a:pt x="11137" y="175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6151004" y="3084680"/>
                <a:ext cx="1348430" cy="911351"/>
                <a:chOff x="6151004" y="3084680"/>
                <a:chExt cx="1348430" cy="911351"/>
              </a:xfrm>
            </p:grpSpPr>
            <p:sp>
              <p:nvSpPr>
                <p:cNvPr id="16" name="Freeform: Shape 13"/>
                <p:cNvSpPr/>
                <p:nvPr/>
              </p:nvSpPr>
              <p:spPr>
                <a:xfrm>
                  <a:off x="6151004" y="3084680"/>
                  <a:ext cx="1348430" cy="9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03" y="0"/>
                      </a:moveTo>
                      <a:lnTo>
                        <a:pt x="21600" y="2934"/>
                      </a:lnTo>
                      <a:lnTo>
                        <a:pt x="9295" y="21600"/>
                      </a:lnTo>
                      <a:lnTo>
                        <a:pt x="9278" y="21583"/>
                      </a:lnTo>
                      <a:lnTo>
                        <a:pt x="0" y="12476"/>
                      </a:lnTo>
                      <a:cubicBezTo>
                        <a:pt x="0" y="12476"/>
                        <a:pt x="14603" y="0"/>
                        <a:pt x="146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: Shape 14"/>
                <p:cNvSpPr/>
                <p:nvPr/>
              </p:nvSpPr>
              <p:spPr>
                <a:xfrm>
                  <a:off x="6705517" y="3460119"/>
                  <a:ext cx="182356" cy="160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776" y="5891"/>
                      </a:moveTo>
                      <a:lnTo>
                        <a:pt x="4320" y="5891"/>
                      </a:lnTo>
                      <a:cubicBezTo>
                        <a:pt x="4320" y="7855"/>
                        <a:pt x="4320" y="9818"/>
                        <a:pt x="4320" y="9818"/>
                      </a:cubicBezTo>
                      <a:cubicBezTo>
                        <a:pt x="4320" y="10907"/>
                        <a:pt x="5090" y="11782"/>
                        <a:pt x="6048" y="11782"/>
                      </a:cubicBezTo>
                      <a:cubicBezTo>
                        <a:pt x="7088" y="11782"/>
                        <a:pt x="7574" y="11782"/>
                        <a:pt x="7776" y="11782"/>
                      </a:cubicBezTo>
                      <a:cubicBezTo>
                        <a:pt x="7776" y="11782"/>
                        <a:pt x="7776" y="5891"/>
                        <a:pt x="7776" y="5891"/>
                      </a:cubicBezTo>
                      <a:close/>
                      <a:moveTo>
                        <a:pt x="21600" y="21600"/>
                      </a:moveTo>
                      <a:lnTo>
                        <a:pt x="6048" y="21600"/>
                      </a:lnTo>
                      <a:lnTo>
                        <a:pt x="6048" y="18655"/>
                      </a:lnTo>
                      <a:lnTo>
                        <a:pt x="7776" y="15709"/>
                      </a:lnTo>
                      <a:cubicBezTo>
                        <a:pt x="7628" y="15709"/>
                        <a:pt x="6197" y="15709"/>
                        <a:pt x="6048" y="15709"/>
                      </a:cubicBezTo>
                      <a:cubicBezTo>
                        <a:pt x="3186" y="15709"/>
                        <a:pt x="864" y="13070"/>
                        <a:pt x="864" y="9818"/>
                      </a:cubicBezTo>
                      <a:lnTo>
                        <a:pt x="864" y="4909"/>
                      </a:lnTo>
                      <a:lnTo>
                        <a:pt x="0" y="3927"/>
                      </a:lnTo>
                      <a:lnTo>
                        <a:pt x="432" y="1964"/>
                      </a:lnTo>
                      <a:lnTo>
                        <a:pt x="6912" y="1964"/>
                      </a:lnTo>
                      <a:lnTo>
                        <a:pt x="7344" y="0"/>
                      </a:lnTo>
                      <a:lnTo>
                        <a:pt x="20304" y="0"/>
                      </a:lnTo>
                      <a:lnTo>
                        <a:pt x="20736" y="2945"/>
                      </a:lnTo>
                      <a:lnTo>
                        <a:pt x="19872" y="3436"/>
                      </a:lnTo>
                      <a:lnTo>
                        <a:pt x="19872" y="15709"/>
                      </a:lnTo>
                      <a:lnTo>
                        <a:pt x="21600" y="18655"/>
                      </a:lnTo>
                      <a:cubicBezTo>
                        <a:pt x="21600" y="18655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15"/>
              <p:cNvGrpSpPr/>
              <p:nvPr/>
            </p:nvGrpSpPr>
            <p:grpSpPr>
              <a:xfrm>
                <a:off x="5504823" y="3648370"/>
                <a:ext cx="1197217" cy="1031704"/>
                <a:chOff x="5504823" y="3648370"/>
                <a:chExt cx="1197217" cy="1031704"/>
              </a:xfrm>
            </p:grpSpPr>
            <p:sp>
              <p:nvSpPr>
                <p:cNvPr id="14" name="Freeform: Shape 16"/>
                <p:cNvSpPr/>
                <p:nvPr/>
              </p:nvSpPr>
              <p:spPr>
                <a:xfrm>
                  <a:off x="5504823" y="3648370"/>
                  <a:ext cx="1197217" cy="10317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56" y="0"/>
                      </a:moveTo>
                      <a:lnTo>
                        <a:pt x="917" y="7575"/>
                      </a:lnTo>
                      <a:lnTo>
                        <a:pt x="0" y="8280"/>
                      </a:lnTo>
                      <a:lnTo>
                        <a:pt x="10685" y="21600"/>
                      </a:lnTo>
                      <a:lnTo>
                        <a:pt x="21600" y="8349"/>
                      </a:lnTo>
                    </a:path>
                  </a:pathLst>
                </a:custGeom>
                <a:solidFill>
                  <a:schemeClr val="accent4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: Shape 17"/>
                <p:cNvSpPr/>
                <p:nvPr/>
              </p:nvSpPr>
              <p:spPr>
                <a:xfrm>
                  <a:off x="5999252" y="4058203"/>
                  <a:ext cx="212038" cy="212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38" y="19791"/>
                      </a:moveTo>
                      <a:lnTo>
                        <a:pt x="19803" y="21138"/>
                      </a:lnTo>
                      <a:cubicBezTo>
                        <a:pt x="19504" y="21425"/>
                        <a:pt x="19092" y="21600"/>
                        <a:pt x="18668" y="21600"/>
                      </a:cubicBezTo>
                      <a:cubicBezTo>
                        <a:pt x="18243" y="21600"/>
                        <a:pt x="17832" y="21425"/>
                        <a:pt x="17545" y="21138"/>
                      </a:cubicBezTo>
                      <a:lnTo>
                        <a:pt x="13015" y="16596"/>
                      </a:lnTo>
                      <a:cubicBezTo>
                        <a:pt x="12715" y="16309"/>
                        <a:pt x="12541" y="15897"/>
                        <a:pt x="12541" y="15473"/>
                      </a:cubicBezTo>
                      <a:cubicBezTo>
                        <a:pt x="12541" y="14999"/>
                        <a:pt x="12740" y="14612"/>
                        <a:pt x="13077" y="14275"/>
                      </a:cubicBezTo>
                      <a:lnTo>
                        <a:pt x="9883" y="11081"/>
                      </a:lnTo>
                      <a:lnTo>
                        <a:pt x="8311" y="12653"/>
                      </a:lnTo>
                      <a:cubicBezTo>
                        <a:pt x="8198" y="12765"/>
                        <a:pt x="8049" y="12828"/>
                        <a:pt x="7886" y="12828"/>
                      </a:cubicBezTo>
                      <a:cubicBezTo>
                        <a:pt x="7724" y="12828"/>
                        <a:pt x="7574" y="12765"/>
                        <a:pt x="7462" y="12653"/>
                      </a:cubicBezTo>
                      <a:cubicBezTo>
                        <a:pt x="7836" y="13027"/>
                        <a:pt x="8186" y="13302"/>
                        <a:pt x="8186" y="13876"/>
                      </a:cubicBezTo>
                      <a:cubicBezTo>
                        <a:pt x="8186" y="14200"/>
                        <a:pt x="8061" y="14487"/>
                        <a:pt x="7836" y="14724"/>
                      </a:cubicBezTo>
                      <a:cubicBezTo>
                        <a:pt x="7412" y="15174"/>
                        <a:pt x="6963" y="15773"/>
                        <a:pt x="6289" y="15773"/>
                      </a:cubicBezTo>
                      <a:cubicBezTo>
                        <a:pt x="5977" y="15773"/>
                        <a:pt x="5665" y="15648"/>
                        <a:pt x="5441" y="15423"/>
                      </a:cubicBezTo>
                      <a:lnTo>
                        <a:pt x="349" y="10332"/>
                      </a:lnTo>
                      <a:cubicBezTo>
                        <a:pt x="125" y="10107"/>
                        <a:pt x="0" y="9795"/>
                        <a:pt x="0" y="9484"/>
                      </a:cubicBezTo>
                      <a:cubicBezTo>
                        <a:pt x="0" y="8810"/>
                        <a:pt x="599" y="8360"/>
                        <a:pt x="1048" y="7936"/>
                      </a:cubicBezTo>
                      <a:cubicBezTo>
                        <a:pt x="1285" y="7712"/>
                        <a:pt x="1572" y="7587"/>
                        <a:pt x="1897" y="7587"/>
                      </a:cubicBezTo>
                      <a:cubicBezTo>
                        <a:pt x="2471" y="7587"/>
                        <a:pt x="2745" y="7936"/>
                        <a:pt x="3120" y="8311"/>
                      </a:cubicBezTo>
                      <a:cubicBezTo>
                        <a:pt x="3007" y="8198"/>
                        <a:pt x="2945" y="8049"/>
                        <a:pt x="2945" y="7886"/>
                      </a:cubicBezTo>
                      <a:cubicBezTo>
                        <a:pt x="2945" y="7724"/>
                        <a:pt x="3007" y="7574"/>
                        <a:pt x="3120" y="7462"/>
                      </a:cubicBezTo>
                      <a:lnTo>
                        <a:pt x="7462" y="3120"/>
                      </a:lnTo>
                      <a:cubicBezTo>
                        <a:pt x="7574" y="3007"/>
                        <a:pt x="7724" y="2945"/>
                        <a:pt x="7886" y="2945"/>
                      </a:cubicBezTo>
                      <a:cubicBezTo>
                        <a:pt x="8049" y="2945"/>
                        <a:pt x="8198" y="3007"/>
                        <a:pt x="8311" y="3120"/>
                      </a:cubicBezTo>
                      <a:cubicBezTo>
                        <a:pt x="7936" y="2745"/>
                        <a:pt x="7587" y="2471"/>
                        <a:pt x="7587" y="1897"/>
                      </a:cubicBezTo>
                      <a:cubicBezTo>
                        <a:pt x="7587" y="1572"/>
                        <a:pt x="7712" y="1285"/>
                        <a:pt x="7936" y="1048"/>
                      </a:cubicBezTo>
                      <a:cubicBezTo>
                        <a:pt x="8360" y="599"/>
                        <a:pt x="8810" y="0"/>
                        <a:pt x="9484" y="0"/>
                      </a:cubicBezTo>
                      <a:cubicBezTo>
                        <a:pt x="9795" y="0"/>
                        <a:pt x="10107" y="125"/>
                        <a:pt x="10332" y="349"/>
                      </a:cubicBezTo>
                      <a:lnTo>
                        <a:pt x="15423" y="5441"/>
                      </a:lnTo>
                      <a:cubicBezTo>
                        <a:pt x="15648" y="5665"/>
                        <a:pt x="15773" y="5977"/>
                        <a:pt x="15773" y="6289"/>
                      </a:cubicBezTo>
                      <a:cubicBezTo>
                        <a:pt x="15773" y="6963"/>
                        <a:pt x="15174" y="7412"/>
                        <a:pt x="14724" y="7836"/>
                      </a:cubicBezTo>
                      <a:cubicBezTo>
                        <a:pt x="14487" y="8061"/>
                        <a:pt x="14200" y="8186"/>
                        <a:pt x="13876" y="8186"/>
                      </a:cubicBezTo>
                      <a:cubicBezTo>
                        <a:pt x="13302" y="8186"/>
                        <a:pt x="13027" y="7836"/>
                        <a:pt x="12653" y="7462"/>
                      </a:cubicBezTo>
                      <a:cubicBezTo>
                        <a:pt x="12765" y="7574"/>
                        <a:pt x="12828" y="7724"/>
                        <a:pt x="12828" y="7886"/>
                      </a:cubicBezTo>
                      <a:cubicBezTo>
                        <a:pt x="12828" y="8049"/>
                        <a:pt x="12765" y="8198"/>
                        <a:pt x="12653" y="8311"/>
                      </a:cubicBezTo>
                      <a:lnTo>
                        <a:pt x="11081" y="9883"/>
                      </a:lnTo>
                      <a:lnTo>
                        <a:pt x="14275" y="13077"/>
                      </a:lnTo>
                      <a:cubicBezTo>
                        <a:pt x="14612" y="12740"/>
                        <a:pt x="14999" y="12541"/>
                        <a:pt x="15473" y="12541"/>
                      </a:cubicBezTo>
                      <a:cubicBezTo>
                        <a:pt x="15897" y="12541"/>
                        <a:pt x="16309" y="12715"/>
                        <a:pt x="16609" y="13002"/>
                      </a:cubicBezTo>
                      <a:lnTo>
                        <a:pt x="21138" y="17532"/>
                      </a:lnTo>
                      <a:cubicBezTo>
                        <a:pt x="21425" y="17832"/>
                        <a:pt x="21600" y="18243"/>
                        <a:pt x="21600" y="18668"/>
                      </a:cubicBezTo>
                      <a:cubicBezTo>
                        <a:pt x="21600" y="19092"/>
                        <a:pt x="21425" y="19504"/>
                        <a:pt x="21138" y="197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Group 68"/>
            <p:cNvGrpSpPr/>
            <p:nvPr/>
          </p:nvGrpSpPr>
          <p:grpSpPr>
            <a:xfrm>
              <a:off x="6128111" y="1272966"/>
              <a:ext cx="2062292" cy="2597568"/>
              <a:chOff x="8170814" y="1912116"/>
              <a:chExt cx="2749722" cy="3463424"/>
            </a:xfrm>
          </p:grpSpPr>
          <p:grpSp>
            <p:nvGrpSpPr>
              <p:cNvPr id="25" name="Group 69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8" name="Group 7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5" name="TextBox 7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templates. 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</a:t>
                    </a:r>
                    <a:endParaRPr lang="zh-CN" alt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Rectangle 8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此处添加标题文本</a:t>
                    </a:r>
                  </a:p>
                </p:txBody>
              </p:sp>
            </p:grpSp>
            <p:grpSp>
              <p:nvGrpSpPr>
                <p:cNvPr id="29" name="Group 7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3" name="TextBox 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templates. 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</a:t>
                    </a:r>
                    <a:endParaRPr lang="zh-CN" alt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此处添加标题文本</a:t>
                    </a:r>
                  </a:p>
                </p:txBody>
              </p:sp>
            </p:grpSp>
            <p:grpSp>
              <p:nvGrpSpPr>
                <p:cNvPr id="30" name="Group 74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TextBox 7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templates. 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</a:t>
                    </a:r>
                    <a:endParaRPr lang="zh-CN" alt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Rectangle 7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此处添加标题文本</a:t>
                    </a:r>
                  </a:p>
                </p:txBody>
              </p:sp>
            </p:grpSp>
          </p:grpSp>
          <p:cxnSp>
            <p:nvCxnSpPr>
              <p:cNvPr id="26" name="Straight Connector 7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71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81"/>
            <p:cNvGrpSpPr/>
            <p:nvPr/>
          </p:nvGrpSpPr>
          <p:grpSpPr>
            <a:xfrm>
              <a:off x="980601" y="1272966"/>
              <a:ext cx="2035289" cy="2597568"/>
              <a:chOff x="1307468" y="1697288"/>
              <a:chExt cx="2713719" cy="3463424"/>
            </a:xfrm>
          </p:grpSpPr>
          <p:grpSp>
            <p:nvGrpSpPr>
              <p:cNvPr id="38" name="Group 82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42" name="Group 86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TextBox 9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templates. 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</a:t>
                    </a:r>
                    <a:endParaRPr lang="zh-CN" alt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Rectangle 9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此处添加标题文本</a:t>
                    </a:r>
                  </a:p>
                </p:txBody>
              </p:sp>
            </p:grpSp>
            <p:grpSp>
              <p:nvGrpSpPr>
                <p:cNvPr id="43" name="Group 87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TextBox 9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templates. 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</a:t>
                    </a:r>
                    <a:endParaRPr lang="zh-CN" alt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Rectangle 9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此处添加标题文本</a:t>
                    </a:r>
                  </a:p>
                </p:txBody>
              </p:sp>
            </p:grpSp>
            <p:grpSp>
              <p:nvGrpSpPr>
                <p:cNvPr id="44" name="Group 88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5" name="TextBox 8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templates. We have many </a:t>
                    </a:r>
                    <a:r>
                      <a:rPr lang="en-US" altLang="zh-CN" sz="12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powerpoint</a:t>
                    </a:r>
                    <a:r>
                      <a:rPr lang="en-US" altLang="zh-CN" sz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 templates</a:t>
                    </a:r>
                    <a:endParaRPr lang="zh-CN" altLang="en-US" sz="1200" dirty="0">
                      <a:solidFill>
                        <a:schemeClr val="bg1">
                          <a:lumMod val="9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Rectangle 9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此处添加标题文本</a:t>
                    </a:r>
                  </a:p>
                </p:txBody>
              </p:sp>
            </p:grpSp>
          </p:grpSp>
          <p:grpSp>
            <p:nvGrpSpPr>
              <p:cNvPr id="39" name="Group 83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40" name="Straight Connector 84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85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58338" y="2278511"/>
            <a:ext cx="11333662" cy="3471938"/>
            <a:chOff x="2109505" y="2526597"/>
            <a:chExt cx="7800668" cy="2389645"/>
          </a:xfrm>
        </p:grpSpPr>
        <p:grpSp>
          <p:nvGrpSpPr>
            <p:cNvPr id="32" name="组合 31"/>
            <p:cNvGrpSpPr/>
            <p:nvPr/>
          </p:nvGrpSpPr>
          <p:grpSpPr>
            <a:xfrm>
              <a:off x="2109505" y="2526597"/>
              <a:ext cx="7800668" cy="1812234"/>
              <a:chOff x="2657103" y="924275"/>
              <a:chExt cx="10400891" cy="2416315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657103" y="924275"/>
                <a:ext cx="1537077" cy="375740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657103" y="1305743"/>
                <a:ext cx="4603543" cy="37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We have many </a:t>
                </a:r>
                <a:r>
                  <a:rPr lang="en-US" altLang="zh-CN" dirty="0" err="1">
                    <a:solidFill>
                      <a:schemeClr val="bg1"/>
                    </a:solidFill>
                  </a:rPr>
                  <a:t>powerpoint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 templates.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657103" y="1756633"/>
                <a:ext cx="1537077" cy="375740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bg1"/>
                    </a:solidFill>
                  </a:rPr>
                  <a:t>此处添加文本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57103" y="2138105"/>
                <a:ext cx="4603543" cy="37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We have many </a:t>
                </a:r>
                <a:r>
                  <a:rPr lang="en-US" altLang="zh-CN" dirty="0" err="1">
                    <a:solidFill>
                      <a:schemeClr val="bg1"/>
                    </a:solidFill>
                  </a:rPr>
                  <a:t>powerpoint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 templates.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657103" y="2588995"/>
                <a:ext cx="1537077" cy="375740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657103" y="2970467"/>
                <a:ext cx="4603543" cy="37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We have many </a:t>
                </a:r>
                <a:r>
                  <a:rPr lang="en-US" altLang="zh-CN" dirty="0" err="1">
                    <a:solidFill>
                      <a:schemeClr val="bg1"/>
                    </a:solidFill>
                  </a:rPr>
                  <a:t>powerpoint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 templates.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文本框 69"/>
              <p:cNvSpPr txBox="1"/>
              <p:nvPr/>
            </p:nvSpPr>
            <p:spPr>
              <a:xfrm>
                <a:off x="10218006" y="1185165"/>
                <a:ext cx="1537077" cy="375740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Autofit/>
              </a:bodyPr>
              <a:lstStyle/>
              <a:p>
                <a:pPr algn="l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70"/>
              <p:cNvSpPr txBox="1"/>
              <p:nvPr/>
            </p:nvSpPr>
            <p:spPr>
              <a:xfrm>
                <a:off x="10877425" y="2017528"/>
                <a:ext cx="1537077" cy="375740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Autofit/>
              </a:bodyPr>
              <a:lstStyle/>
              <a:p>
                <a:pPr algn="l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71"/>
              <p:cNvSpPr txBox="1"/>
              <p:nvPr/>
            </p:nvSpPr>
            <p:spPr>
              <a:xfrm>
                <a:off x="11520917" y="2849891"/>
                <a:ext cx="1537077" cy="375740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Autofit/>
              </a:bodyPr>
              <a:lstStyle/>
              <a:p>
                <a:pPr algn="l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482995" y="2629508"/>
              <a:ext cx="4222444" cy="2286734"/>
              <a:chOff x="3165923" y="1748663"/>
              <a:chExt cx="4222444" cy="228673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3165923" y="1791068"/>
                <a:ext cx="4222444" cy="2244329"/>
                <a:chOff x="5477793" y="874712"/>
                <a:chExt cx="5629925" cy="2992439"/>
              </a:xfrm>
            </p:grpSpPr>
            <p:sp>
              <p:nvSpPr>
                <p:cNvPr id="50" name="箭头: 五边形 49"/>
                <p:cNvSpPr/>
                <p:nvPr/>
              </p:nvSpPr>
              <p:spPr>
                <a:xfrm flipH="1">
                  <a:off x="6682154" y="883920"/>
                  <a:ext cx="2670375" cy="689639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800"/>
                </a:p>
              </p:txBody>
            </p:sp>
            <p:sp>
              <p:nvSpPr>
                <p:cNvPr id="51" name="箭头: 五边形 50"/>
                <p:cNvSpPr/>
                <p:nvPr/>
              </p:nvSpPr>
              <p:spPr>
                <a:xfrm flipH="1">
                  <a:off x="5927851" y="1645921"/>
                  <a:ext cx="2952237" cy="729512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800"/>
                </a:p>
              </p:txBody>
            </p:sp>
            <p:sp>
              <p:nvSpPr>
                <p:cNvPr id="52" name="箭头: 五边形 51"/>
                <p:cNvSpPr/>
                <p:nvPr/>
              </p:nvSpPr>
              <p:spPr>
                <a:xfrm flipH="1">
                  <a:off x="5477793" y="2458262"/>
                  <a:ext cx="2952237" cy="649725"/>
                </a:xfrm>
                <a:prstGeom prst="homePlat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800"/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7620369" y="2197651"/>
                  <a:ext cx="3487349" cy="1669500"/>
                  <a:chOff x="5329238" y="2793239"/>
                  <a:chExt cx="2651125" cy="1269174"/>
                </a:xfrm>
              </p:grpSpPr>
              <p:sp>
                <p:nvSpPr>
                  <p:cNvPr id="61" name="任意多边形: 形状 60"/>
                  <p:cNvSpPr/>
                  <p:nvPr/>
                </p:nvSpPr>
                <p:spPr bwMode="auto">
                  <a:xfrm>
                    <a:off x="5702845" y="2793239"/>
                    <a:ext cx="1897344" cy="471488"/>
                  </a:xfrm>
                  <a:custGeom>
                    <a:avLst/>
                    <a:gdLst/>
                    <a:ahLst/>
                    <a:cxnLst>
                      <a:cxn ang="0">
                        <a:pos x="586" y="297"/>
                      </a:cxn>
                      <a:cxn ang="0">
                        <a:pos x="0" y="126"/>
                      </a:cxn>
                      <a:cxn ang="0">
                        <a:pos x="586" y="0"/>
                      </a:cxn>
                      <a:cxn ang="0">
                        <a:pos x="1188" y="131"/>
                      </a:cxn>
                      <a:cxn ang="0">
                        <a:pos x="586" y="297"/>
                      </a:cxn>
                    </a:cxnLst>
                    <a:rect l="0" t="0" r="r" b="b"/>
                    <a:pathLst>
                      <a:path w="1188" h="297">
                        <a:moveTo>
                          <a:pt x="586" y="297"/>
                        </a:moveTo>
                        <a:lnTo>
                          <a:pt x="0" y="126"/>
                        </a:lnTo>
                        <a:lnTo>
                          <a:pt x="586" y="0"/>
                        </a:lnTo>
                        <a:lnTo>
                          <a:pt x="1188" y="131"/>
                        </a:lnTo>
                        <a:lnTo>
                          <a:pt x="586" y="29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40000"/>
                      <a:lumOff val="60000"/>
                      <a:alpha val="84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  <p:sp>
                <p:nvSpPr>
                  <p:cNvPr id="62" name="任意多边形: 形状 61"/>
                  <p:cNvSpPr/>
                  <p:nvPr/>
                </p:nvSpPr>
                <p:spPr bwMode="auto">
                  <a:xfrm>
                    <a:off x="6642100" y="2998788"/>
                    <a:ext cx="1338263" cy="1063625"/>
                  </a:xfrm>
                  <a:custGeom>
                    <a:avLst/>
                    <a:gdLst/>
                    <a:ahLst/>
                    <a:cxnLst>
                      <a:cxn ang="0">
                        <a:pos x="0" y="670"/>
                      </a:cxn>
                      <a:cxn ang="0">
                        <a:pos x="0" y="166"/>
                      </a:cxn>
                      <a:cxn ang="0">
                        <a:pos x="602" y="0"/>
                      </a:cxn>
                      <a:cxn ang="0">
                        <a:pos x="843" y="307"/>
                      </a:cxn>
                      <a:cxn ang="0">
                        <a:pos x="0" y="670"/>
                      </a:cxn>
                    </a:cxnLst>
                    <a:rect l="0" t="0" r="r" b="b"/>
                    <a:pathLst>
                      <a:path w="843" h="670">
                        <a:moveTo>
                          <a:pt x="0" y="670"/>
                        </a:moveTo>
                        <a:lnTo>
                          <a:pt x="0" y="166"/>
                        </a:lnTo>
                        <a:lnTo>
                          <a:pt x="602" y="0"/>
                        </a:lnTo>
                        <a:lnTo>
                          <a:pt x="843" y="307"/>
                        </a:lnTo>
                        <a:lnTo>
                          <a:pt x="0" y="67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 bwMode="auto">
                  <a:xfrm>
                    <a:off x="5329238" y="2990850"/>
                    <a:ext cx="1312863" cy="1071563"/>
                  </a:xfrm>
                  <a:custGeom>
                    <a:avLst/>
                    <a:gdLst/>
                    <a:ahLst/>
                    <a:cxnLst>
                      <a:cxn ang="0">
                        <a:pos x="827" y="675"/>
                      </a:cxn>
                      <a:cxn ang="0">
                        <a:pos x="0" y="312"/>
                      </a:cxn>
                      <a:cxn ang="0">
                        <a:pos x="241" y="0"/>
                      </a:cxn>
                      <a:cxn ang="0">
                        <a:pos x="827" y="171"/>
                      </a:cxn>
                      <a:cxn ang="0">
                        <a:pos x="827" y="675"/>
                      </a:cxn>
                    </a:cxnLst>
                    <a:rect l="0" t="0" r="r" b="b"/>
                    <a:pathLst>
                      <a:path w="827" h="675">
                        <a:moveTo>
                          <a:pt x="827" y="675"/>
                        </a:moveTo>
                        <a:lnTo>
                          <a:pt x="0" y="312"/>
                        </a:lnTo>
                        <a:lnTo>
                          <a:pt x="241" y="0"/>
                        </a:lnTo>
                        <a:lnTo>
                          <a:pt x="827" y="171"/>
                        </a:lnTo>
                        <a:lnTo>
                          <a:pt x="827" y="675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8188374" y="1547125"/>
                  <a:ext cx="2345087" cy="1158971"/>
                  <a:chOff x="5761038" y="2298700"/>
                  <a:chExt cx="1782762" cy="881063"/>
                </a:xfrm>
              </p:grpSpPr>
              <p:sp>
                <p:nvSpPr>
                  <p:cNvPr id="58" name="任意多边形: 形状 57"/>
                  <p:cNvSpPr/>
                  <p:nvPr/>
                </p:nvSpPr>
                <p:spPr bwMode="auto">
                  <a:xfrm>
                    <a:off x="6184900" y="2298700"/>
                    <a:ext cx="919163" cy="161925"/>
                  </a:xfrm>
                  <a:custGeom>
                    <a:avLst/>
                    <a:gdLst/>
                    <a:ahLst/>
                    <a:cxnLst>
                      <a:cxn ang="0">
                        <a:pos x="579" y="47"/>
                      </a:cxn>
                      <a:cxn ang="0">
                        <a:pos x="288" y="102"/>
                      </a:cxn>
                      <a:cxn ang="0">
                        <a:pos x="0" y="51"/>
                      </a:cxn>
                      <a:cxn ang="0">
                        <a:pos x="288" y="0"/>
                      </a:cxn>
                      <a:cxn ang="0">
                        <a:pos x="579" y="47"/>
                      </a:cxn>
                    </a:cxnLst>
                    <a:rect l="0" t="0" r="r" b="b"/>
                    <a:pathLst>
                      <a:path w="579" h="102">
                        <a:moveTo>
                          <a:pt x="579" y="47"/>
                        </a:moveTo>
                        <a:lnTo>
                          <a:pt x="288" y="102"/>
                        </a:lnTo>
                        <a:lnTo>
                          <a:pt x="0" y="51"/>
                        </a:lnTo>
                        <a:lnTo>
                          <a:pt x="288" y="0"/>
                        </a:lnTo>
                        <a:lnTo>
                          <a:pt x="579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40000"/>
                      <a:lumOff val="60000"/>
                      <a:alpha val="84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  <p:sp>
                <p:nvSpPr>
                  <p:cNvPr id="59" name="任意多边形: 形状 58"/>
                  <p:cNvSpPr/>
                  <p:nvPr/>
                </p:nvSpPr>
                <p:spPr bwMode="auto">
                  <a:xfrm>
                    <a:off x="5761038" y="2379663"/>
                    <a:ext cx="881063" cy="800100"/>
                  </a:xfrm>
                  <a:custGeom>
                    <a:avLst/>
                    <a:gdLst/>
                    <a:ahLst/>
                    <a:cxnLst>
                      <a:cxn ang="0">
                        <a:pos x="555" y="51"/>
                      </a:cxn>
                      <a:cxn ang="0">
                        <a:pos x="555" y="504"/>
                      </a:cxn>
                      <a:cxn ang="0">
                        <a:pos x="0" y="345"/>
                      </a:cxn>
                      <a:cxn ang="0">
                        <a:pos x="267" y="0"/>
                      </a:cxn>
                      <a:cxn ang="0">
                        <a:pos x="267" y="0"/>
                      </a:cxn>
                      <a:cxn ang="0">
                        <a:pos x="555" y="51"/>
                      </a:cxn>
                    </a:cxnLst>
                    <a:rect l="0" t="0" r="r" b="b"/>
                    <a:pathLst>
                      <a:path w="555" h="504">
                        <a:moveTo>
                          <a:pt x="555" y="51"/>
                        </a:moveTo>
                        <a:lnTo>
                          <a:pt x="555" y="504"/>
                        </a:lnTo>
                        <a:lnTo>
                          <a:pt x="0" y="345"/>
                        </a:lnTo>
                        <a:lnTo>
                          <a:pt x="267" y="0"/>
                        </a:lnTo>
                        <a:lnTo>
                          <a:pt x="267" y="0"/>
                        </a:lnTo>
                        <a:lnTo>
                          <a:pt x="555" y="51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  <p:sp>
                <p:nvSpPr>
                  <p:cNvPr id="60" name="任意多边形: 形状 59"/>
                  <p:cNvSpPr/>
                  <p:nvPr/>
                </p:nvSpPr>
                <p:spPr bwMode="auto">
                  <a:xfrm>
                    <a:off x="6642100" y="2373313"/>
                    <a:ext cx="901700" cy="806450"/>
                  </a:xfrm>
                  <a:custGeom>
                    <a:avLst/>
                    <a:gdLst/>
                    <a:ahLst/>
                    <a:cxnLst>
                      <a:cxn ang="0">
                        <a:pos x="0" y="508"/>
                      </a:cxn>
                      <a:cxn ang="0">
                        <a:pos x="0" y="55"/>
                      </a:cxn>
                      <a:cxn ang="0">
                        <a:pos x="291" y="0"/>
                      </a:cxn>
                      <a:cxn ang="0">
                        <a:pos x="291" y="0"/>
                      </a:cxn>
                      <a:cxn ang="0">
                        <a:pos x="568" y="352"/>
                      </a:cxn>
                      <a:cxn ang="0">
                        <a:pos x="0" y="508"/>
                      </a:cxn>
                    </a:cxnLst>
                    <a:rect l="0" t="0" r="r" b="b"/>
                    <a:pathLst>
                      <a:path w="568" h="508">
                        <a:moveTo>
                          <a:pt x="0" y="508"/>
                        </a:moveTo>
                        <a:lnTo>
                          <a:pt x="0" y="55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lnTo>
                          <a:pt x="568" y="352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8812760" y="874712"/>
                  <a:ext cx="1071265" cy="778911"/>
                  <a:chOff x="6235700" y="1787525"/>
                  <a:chExt cx="814388" cy="592138"/>
                </a:xfrm>
              </p:grpSpPr>
              <p:sp>
                <p:nvSpPr>
                  <p:cNvPr id="56" name="任意多边形: 形状 55"/>
                  <p:cNvSpPr/>
                  <p:nvPr/>
                </p:nvSpPr>
                <p:spPr bwMode="auto">
                  <a:xfrm>
                    <a:off x="6642100" y="1787525"/>
                    <a:ext cx="407988" cy="592138"/>
                  </a:xfrm>
                  <a:custGeom>
                    <a:avLst/>
                    <a:gdLst/>
                    <a:ahLst/>
                    <a:cxnLst>
                      <a:cxn ang="0">
                        <a:pos x="0" y="373"/>
                      </a:cxn>
                      <a:cxn ang="0">
                        <a:pos x="0" y="0"/>
                      </a:cxn>
                      <a:cxn ang="0">
                        <a:pos x="257" y="325"/>
                      </a:cxn>
                      <a:cxn ang="0">
                        <a:pos x="0" y="373"/>
                      </a:cxn>
                    </a:cxnLst>
                    <a:rect l="0" t="0" r="r" b="b"/>
                    <a:pathLst>
                      <a:path w="257" h="373">
                        <a:moveTo>
                          <a:pt x="0" y="373"/>
                        </a:moveTo>
                        <a:lnTo>
                          <a:pt x="0" y="0"/>
                        </a:lnTo>
                        <a:lnTo>
                          <a:pt x="257" y="325"/>
                        </a:lnTo>
                        <a:lnTo>
                          <a:pt x="0" y="373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 bwMode="auto">
                  <a:xfrm>
                    <a:off x="6235700" y="1787525"/>
                    <a:ext cx="406400" cy="592138"/>
                  </a:xfrm>
                  <a:custGeom>
                    <a:avLst/>
                    <a:gdLst/>
                    <a:ahLst/>
                    <a:cxnLst>
                      <a:cxn ang="0">
                        <a:pos x="256" y="373"/>
                      </a:cxn>
                      <a:cxn ang="0">
                        <a:pos x="0" y="330"/>
                      </a:cxn>
                      <a:cxn ang="0">
                        <a:pos x="256" y="0"/>
                      </a:cxn>
                      <a:cxn ang="0">
                        <a:pos x="256" y="373"/>
                      </a:cxn>
                    </a:cxnLst>
                    <a:rect l="0" t="0" r="r" b="b"/>
                    <a:pathLst>
                      <a:path w="256" h="373">
                        <a:moveTo>
                          <a:pt x="256" y="373"/>
                        </a:moveTo>
                        <a:lnTo>
                          <a:pt x="0" y="330"/>
                        </a:lnTo>
                        <a:lnTo>
                          <a:pt x="256" y="0"/>
                        </a:lnTo>
                        <a:lnTo>
                          <a:pt x="256" y="37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800"/>
                  </a:p>
                </p:txBody>
              </p:sp>
            </p:grpSp>
          </p:grpSp>
          <p:sp>
            <p:nvSpPr>
              <p:cNvPr id="44" name="文本框 6"/>
              <p:cNvSpPr txBox="1"/>
              <p:nvPr/>
            </p:nvSpPr>
            <p:spPr>
              <a:xfrm>
                <a:off x="4283259" y="1748663"/>
                <a:ext cx="469788" cy="573787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4400" spc="-15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45" name="文本框 7"/>
              <p:cNvSpPr txBox="1"/>
              <p:nvPr/>
            </p:nvSpPr>
            <p:spPr>
              <a:xfrm>
                <a:off x="3832136" y="2349540"/>
                <a:ext cx="469788" cy="573787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4400" spc="-15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46" name="文本框 8"/>
              <p:cNvSpPr txBox="1"/>
              <p:nvPr/>
            </p:nvSpPr>
            <p:spPr>
              <a:xfrm>
                <a:off x="3381011" y="2925013"/>
                <a:ext cx="469788" cy="573787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4400" spc="-15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4007420" y="3079746"/>
                <a:ext cx="342900" cy="342900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/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4513988" y="2493234"/>
                <a:ext cx="342900" cy="342900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894867" y="1903365"/>
                <a:ext cx="311944" cy="311944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38200" y="1868844"/>
            <a:ext cx="10490333" cy="3542909"/>
            <a:chOff x="832410" y="1476960"/>
            <a:chExt cx="7479181" cy="2525950"/>
          </a:xfrm>
        </p:grpSpPr>
        <p:grpSp>
          <p:nvGrpSpPr>
            <p:cNvPr id="6" name="组合 5"/>
            <p:cNvGrpSpPr/>
            <p:nvPr/>
          </p:nvGrpSpPr>
          <p:grpSpPr>
            <a:xfrm>
              <a:off x="4747917" y="1505225"/>
              <a:ext cx="3563674" cy="1164256"/>
              <a:chOff x="4747917" y="1505225"/>
              <a:chExt cx="3563674" cy="1164256"/>
            </a:xfrm>
          </p:grpSpPr>
          <p:sp>
            <p:nvSpPr>
              <p:cNvPr id="7" name="圆角矩形 1"/>
              <p:cNvSpPr/>
              <p:nvPr/>
            </p:nvSpPr>
            <p:spPr>
              <a:xfrm>
                <a:off x="4747917" y="1505225"/>
                <a:ext cx="3300182" cy="1164256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2"/>
              <p:cNvSpPr/>
              <p:nvPr/>
            </p:nvSpPr>
            <p:spPr>
              <a:xfrm>
                <a:off x="4860466" y="1505225"/>
                <a:ext cx="3451125" cy="11642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rgbClr val="50D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676682" y="2027107"/>
                <a:ext cx="2483966" cy="426353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任意多边形 69"/>
              <p:cNvSpPr/>
              <p:nvPr/>
            </p:nvSpPr>
            <p:spPr>
              <a:xfrm>
                <a:off x="5039234" y="1858012"/>
                <a:ext cx="458680" cy="458681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676682" y="1702494"/>
                <a:ext cx="2483966" cy="25391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此处添加标题文本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747917" y="2838654"/>
              <a:ext cx="3563674" cy="1164256"/>
              <a:chOff x="4747917" y="2838654"/>
              <a:chExt cx="3563674" cy="1164256"/>
            </a:xfrm>
          </p:grpSpPr>
          <p:sp>
            <p:nvSpPr>
              <p:cNvPr id="13" name="圆角矩形 4"/>
              <p:cNvSpPr/>
              <p:nvPr/>
            </p:nvSpPr>
            <p:spPr>
              <a:xfrm>
                <a:off x="4747917" y="2838654"/>
                <a:ext cx="3300182" cy="1164256"/>
              </a:xfrm>
              <a:prstGeom prst="roundRect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5"/>
              <p:cNvSpPr/>
              <p:nvPr/>
            </p:nvSpPr>
            <p:spPr>
              <a:xfrm>
                <a:off x="4860466" y="2838654"/>
                <a:ext cx="3451125" cy="11642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rgbClr val="50D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676682" y="3360533"/>
                <a:ext cx="2483966" cy="426353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任意多边形 71"/>
              <p:cNvSpPr/>
              <p:nvPr/>
            </p:nvSpPr>
            <p:spPr>
              <a:xfrm>
                <a:off x="5039234" y="3194213"/>
                <a:ext cx="458680" cy="458681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676682" y="3035921"/>
                <a:ext cx="2483966" cy="25391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此处添加标题文本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32410" y="2838246"/>
              <a:ext cx="3563674" cy="1164664"/>
              <a:chOff x="832410" y="2838246"/>
              <a:chExt cx="3563674" cy="1164664"/>
            </a:xfrm>
          </p:grpSpPr>
          <p:sp>
            <p:nvSpPr>
              <p:cNvPr id="19" name="圆角矩形 10"/>
              <p:cNvSpPr/>
              <p:nvPr/>
            </p:nvSpPr>
            <p:spPr>
              <a:xfrm>
                <a:off x="832410" y="2838654"/>
                <a:ext cx="3300182" cy="1164256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"/>
              <p:cNvSpPr/>
              <p:nvPr/>
            </p:nvSpPr>
            <p:spPr>
              <a:xfrm>
                <a:off x="944959" y="2838246"/>
                <a:ext cx="3451125" cy="11642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rgbClr val="50D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761175" y="3360533"/>
                <a:ext cx="2483966" cy="426353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 70"/>
              <p:cNvSpPr/>
              <p:nvPr/>
            </p:nvSpPr>
            <p:spPr>
              <a:xfrm>
                <a:off x="1123727" y="3194213"/>
                <a:ext cx="458680" cy="458681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761175" y="3035921"/>
                <a:ext cx="2483966" cy="25391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此处添加标题文本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32410" y="1476960"/>
              <a:ext cx="3566009" cy="1192521"/>
              <a:chOff x="832410" y="1476960"/>
              <a:chExt cx="3566009" cy="1192521"/>
            </a:xfrm>
          </p:grpSpPr>
          <p:sp>
            <p:nvSpPr>
              <p:cNvPr id="25" name="圆角矩形 7"/>
              <p:cNvSpPr/>
              <p:nvPr/>
            </p:nvSpPr>
            <p:spPr>
              <a:xfrm>
                <a:off x="832410" y="1505225"/>
                <a:ext cx="3300182" cy="1164256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8"/>
              <p:cNvSpPr/>
              <p:nvPr/>
            </p:nvSpPr>
            <p:spPr>
              <a:xfrm>
                <a:off x="944959" y="1505225"/>
                <a:ext cx="3451125" cy="116425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rgbClr val="50D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761175" y="2027107"/>
                <a:ext cx="2483966" cy="426353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任意多边形 68"/>
              <p:cNvSpPr/>
              <p:nvPr/>
            </p:nvSpPr>
            <p:spPr>
              <a:xfrm>
                <a:off x="1123727" y="1858012"/>
                <a:ext cx="458680" cy="458681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61175" y="1702494"/>
                <a:ext cx="2483966" cy="25391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此处添加标题文本</a:t>
                </a:r>
              </a:p>
            </p:txBody>
          </p:sp>
          <p:sp>
            <p:nvSpPr>
              <p:cNvPr id="30" name="斜纹 29"/>
              <p:cNvSpPr/>
              <p:nvPr/>
            </p:nvSpPr>
            <p:spPr>
              <a:xfrm flipH="1">
                <a:off x="3842919" y="1516023"/>
                <a:ext cx="555500" cy="555500"/>
              </a:xfrm>
              <a:prstGeom prst="diagStripe">
                <a:avLst>
                  <a:gd name="adj" fmla="val 31417"/>
                </a:avLst>
              </a:prstGeom>
              <a:solidFill>
                <a:srgbClr val="50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2700000">
                <a:off x="3979601" y="1615459"/>
                <a:ext cx="484748" cy="207749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61390" y="1448973"/>
            <a:ext cx="10683149" cy="4468358"/>
            <a:chOff x="2026284" y="1547543"/>
            <a:chExt cx="7752875" cy="3242735"/>
          </a:xfrm>
        </p:grpSpPr>
        <p:grpSp>
          <p:nvGrpSpPr>
            <p:cNvPr id="6" name="组合 5"/>
            <p:cNvGrpSpPr/>
            <p:nvPr/>
          </p:nvGrpSpPr>
          <p:grpSpPr>
            <a:xfrm>
              <a:off x="2026284" y="2906742"/>
              <a:ext cx="1980561" cy="1883536"/>
              <a:chOff x="738660" y="2309582"/>
              <a:chExt cx="1980561" cy="1883536"/>
            </a:xfrm>
          </p:grpSpPr>
          <p:sp>
            <p:nvSpPr>
              <p:cNvPr id="7" name="Freeform: Shape 1"/>
              <p:cNvSpPr/>
              <p:nvPr/>
            </p:nvSpPr>
            <p:spPr bwMode="auto">
              <a:xfrm>
                <a:off x="1812159" y="2684578"/>
                <a:ext cx="276971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marL="0" indent="0">
                  <a:buSzTx/>
                  <a:buFontTx/>
                  <a:buNone/>
                </a:pPr>
                <a:r>
                  <a:rPr lang="id-ID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8" name="Freeform: Shape 2"/>
              <p:cNvSpPr/>
              <p:nvPr/>
            </p:nvSpPr>
            <p:spPr bwMode="auto">
              <a:xfrm>
                <a:off x="1425978" y="2309582"/>
                <a:ext cx="1049332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39" y="18260"/>
                      <a:pt x="6897" y="19188"/>
                      <a:pt x="9197" y="19335"/>
                    </a:cubicBezTo>
                    <a:cubicBezTo>
                      <a:pt x="8918" y="20157"/>
                      <a:pt x="8453" y="20930"/>
                      <a:pt x="7797" y="21600"/>
                    </a:cubicBezTo>
                    <a:cubicBezTo>
                      <a:pt x="8874" y="21508"/>
                      <a:pt x="9927" y="21069"/>
                      <a:pt x="10751" y="20282"/>
                    </a:cubicBezTo>
                    <a:cubicBezTo>
                      <a:pt x="11091" y="19958"/>
                      <a:pt x="11357" y="19595"/>
                      <a:pt x="11572" y="19211"/>
                    </a:cubicBezTo>
                    <a:cubicBezTo>
                      <a:pt x="13486" y="18876"/>
                      <a:pt x="15317" y="17986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3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: Shape 13"/>
              <p:cNvSpPr/>
              <p:nvPr/>
            </p:nvSpPr>
            <p:spPr bwMode="auto">
              <a:xfrm>
                <a:off x="738660" y="3560886"/>
                <a:ext cx="1980561" cy="6322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605216" y="1547543"/>
              <a:ext cx="1980560" cy="1884194"/>
              <a:chOff x="2317592" y="950383"/>
              <a:chExt cx="1980560" cy="1884194"/>
            </a:xfrm>
          </p:grpSpPr>
          <p:sp>
            <p:nvSpPr>
              <p:cNvPr id="11" name="Freeform: Shape 3"/>
              <p:cNvSpPr/>
              <p:nvPr/>
            </p:nvSpPr>
            <p:spPr bwMode="auto">
              <a:xfrm>
                <a:off x="2475310" y="1649719"/>
                <a:ext cx="1049332" cy="1184858"/>
              </a:xfrm>
              <a:custGeom>
                <a:avLst/>
                <a:gdLst>
                  <a:gd name="T0" fmla="+- 0 10800 961"/>
                  <a:gd name="T1" fmla="*/ T0 w 19679"/>
                  <a:gd name="T2" fmla="*/ 10352 h 20704"/>
                  <a:gd name="T3" fmla="+- 0 10800 961"/>
                  <a:gd name="T4" fmla="*/ T3 w 19679"/>
                  <a:gd name="T5" fmla="*/ 10352 h 20704"/>
                  <a:gd name="T6" fmla="+- 0 10800 961"/>
                  <a:gd name="T7" fmla="*/ T6 w 19679"/>
                  <a:gd name="T8" fmla="*/ 10352 h 20704"/>
                  <a:gd name="T9" fmla="+- 0 10800 961"/>
                  <a:gd name="T10" fmla="*/ T9 w 19679"/>
                  <a:gd name="T11" fmla="*/ 10352 h 20704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0704">
                    <a:moveTo>
                      <a:pt x="11880" y="0"/>
                    </a:moveTo>
                    <a:cubicBezTo>
                      <a:pt x="10803" y="87"/>
                      <a:pt x="9750" y="505"/>
                      <a:pt x="8926" y="1250"/>
                    </a:cubicBezTo>
                    <a:cubicBezTo>
                      <a:pt x="8506" y="1629"/>
                      <a:pt x="8190" y="2063"/>
                      <a:pt x="7960" y="2524"/>
                    </a:cubicBezTo>
                    <a:cubicBezTo>
                      <a:pt x="6100" y="2860"/>
                      <a:pt x="4322" y="3700"/>
                      <a:pt x="2881" y="5043"/>
                    </a:cubicBezTo>
                    <a:cubicBezTo>
                      <a:pt x="-961" y="8625"/>
                      <a:pt x="-961" y="14435"/>
                      <a:pt x="2881" y="18017"/>
                    </a:cubicBezTo>
                    <a:cubicBezTo>
                      <a:pt x="6723" y="21600"/>
                      <a:pt x="12954" y="21599"/>
                      <a:pt x="16796" y="18017"/>
                    </a:cubicBezTo>
                    <a:cubicBezTo>
                      <a:pt x="20638" y="14435"/>
                      <a:pt x="20638" y="8625"/>
                      <a:pt x="16796" y="5043"/>
                    </a:cubicBezTo>
                    <a:cubicBezTo>
                      <a:pt x="15021" y="3388"/>
                      <a:pt x="12736" y="2509"/>
                      <a:pt x="10412" y="2383"/>
                    </a:cubicBezTo>
                    <a:cubicBezTo>
                      <a:pt x="10678" y="1519"/>
                      <a:pt x="11159" y="697"/>
                      <a:pt x="11880" y="0"/>
                    </a:cubicBezTo>
                    <a:close/>
                    <a:moveTo>
                      <a:pt x="9838" y="5244"/>
                    </a:moveTo>
                    <a:cubicBezTo>
                      <a:pt x="11564" y="5244"/>
                      <a:pt x="13290" y="5857"/>
                      <a:pt x="14607" y="7085"/>
                    </a:cubicBezTo>
                    <a:cubicBezTo>
                      <a:pt x="17240" y="9540"/>
                      <a:pt x="17240" y="13521"/>
                      <a:pt x="14607" y="15976"/>
                    </a:cubicBezTo>
                    <a:cubicBezTo>
                      <a:pt x="11974" y="18431"/>
                      <a:pt x="7703" y="18431"/>
                      <a:pt x="5070" y="15976"/>
                    </a:cubicBezTo>
                    <a:cubicBezTo>
                      <a:pt x="2437" y="13521"/>
                      <a:pt x="2437" y="9540"/>
                      <a:pt x="5070" y="7085"/>
                    </a:cubicBezTo>
                    <a:cubicBezTo>
                      <a:pt x="6387" y="5857"/>
                      <a:pt x="8113" y="5244"/>
                      <a:pt x="9838" y="5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: Shape 8"/>
              <p:cNvSpPr/>
              <p:nvPr/>
            </p:nvSpPr>
            <p:spPr bwMode="auto">
              <a:xfrm>
                <a:off x="2317592" y="950383"/>
                <a:ext cx="1980560" cy="632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14"/>
              <p:cNvSpPr/>
              <p:nvPr/>
            </p:nvSpPr>
            <p:spPr bwMode="auto">
              <a:xfrm>
                <a:off x="2861491" y="2159583"/>
                <a:ext cx="276971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marL="0" indent="0">
                  <a:buSzTx/>
                  <a:buFontTx/>
                  <a:buNone/>
                </a:pPr>
                <a:r>
                  <a:rPr lang="id-ID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125606" y="2906742"/>
              <a:ext cx="1980561" cy="1883536"/>
              <a:chOff x="2837982" y="2309582"/>
              <a:chExt cx="1980561" cy="1883536"/>
            </a:xfrm>
          </p:grpSpPr>
          <p:sp>
            <p:nvSpPr>
              <p:cNvPr id="15" name="Freeform: Shape 4"/>
              <p:cNvSpPr/>
              <p:nvPr/>
            </p:nvSpPr>
            <p:spPr bwMode="auto">
              <a:xfrm>
                <a:off x="3524642" y="2309582"/>
                <a:ext cx="1049990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48" y="18270"/>
                      <a:pt x="6921" y="19199"/>
                      <a:pt x="9234" y="19338"/>
                    </a:cubicBezTo>
                    <a:cubicBezTo>
                      <a:pt x="8955" y="20157"/>
                      <a:pt x="8491" y="20932"/>
                      <a:pt x="7837" y="21600"/>
                    </a:cubicBezTo>
                    <a:cubicBezTo>
                      <a:pt x="8914" y="21508"/>
                      <a:pt x="9967" y="21069"/>
                      <a:pt x="10791" y="20282"/>
                    </a:cubicBezTo>
                    <a:cubicBezTo>
                      <a:pt x="11132" y="19957"/>
                      <a:pt x="11400" y="19590"/>
                      <a:pt x="11615" y="19205"/>
                    </a:cubicBezTo>
                    <a:cubicBezTo>
                      <a:pt x="13512" y="18863"/>
                      <a:pt x="15329" y="17974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3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: Shape 12"/>
              <p:cNvSpPr/>
              <p:nvPr/>
            </p:nvSpPr>
            <p:spPr bwMode="auto">
              <a:xfrm>
                <a:off x="2837982" y="3560886"/>
                <a:ext cx="1980561" cy="6322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: Shape 15"/>
              <p:cNvSpPr/>
              <p:nvPr/>
            </p:nvSpPr>
            <p:spPr bwMode="auto">
              <a:xfrm>
                <a:off x="3910823" y="2684578"/>
                <a:ext cx="277629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marL="0" indent="0">
                  <a:buSzTx/>
                  <a:buFontTx/>
                  <a:buNone/>
                </a:pPr>
                <a:r>
                  <a:rPr lang="id-ID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700001" y="1547543"/>
              <a:ext cx="1979731" cy="1884194"/>
              <a:chOff x="4412377" y="950383"/>
              <a:chExt cx="1979731" cy="1884194"/>
            </a:xfrm>
          </p:grpSpPr>
          <p:sp>
            <p:nvSpPr>
              <p:cNvPr id="19" name="Freeform: Shape 5"/>
              <p:cNvSpPr/>
              <p:nvPr/>
            </p:nvSpPr>
            <p:spPr bwMode="auto">
              <a:xfrm>
                <a:off x="4573974" y="1649719"/>
                <a:ext cx="1049990" cy="1184858"/>
              </a:xfrm>
              <a:custGeom>
                <a:avLst/>
                <a:gdLst>
                  <a:gd name="T0" fmla="+- 0 10800 961"/>
                  <a:gd name="T1" fmla="*/ T0 w 19679"/>
                  <a:gd name="T2" fmla="*/ 10352 h 20704"/>
                  <a:gd name="T3" fmla="+- 0 10800 961"/>
                  <a:gd name="T4" fmla="*/ T3 w 19679"/>
                  <a:gd name="T5" fmla="*/ 10352 h 20704"/>
                  <a:gd name="T6" fmla="+- 0 10800 961"/>
                  <a:gd name="T7" fmla="*/ T6 w 19679"/>
                  <a:gd name="T8" fmla="*/ 10352 h 20704"/>
                  <a:gd name="T9" fmla="+- 0 10800 961"/>
                  <a:gd name="T10" fmla="*/ T9 w 19679"/>
                  <a:gd name="T11" fmla="*/ 10352 h 20704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0704">
                    <a:moveTo>
                      <a:pt x="11963" y="0"/>
                    </a:moveTo>
                    <a:cubicBezTo>
                      <a:pt x="10886" y="87"/>
                      <a:pt x="9837" y="505"/>
                      <a:pt x="9012" y="1250"/>
                    </a:cubicBezTo>
                    <a:cubicBezTo>
                      <a:pt x="8596" y="1626"/>
                      <a:pt x="8279" y="2055"/>
                      <a:pt x="8050" y="2513"/>
                    </a:cubicBezTo>
                    <a:cubicBezTo>
                      <a:pt x="6157" y="2837"/>
                      <a:pt x="4344" y="3678"/>
                      <a:pt x="2881" y="5043"/>
                    </a:cubicBezTo>
                    <a:cubicBezTo>
                      <a:pt x="-961" y="8625"/>
                      <a:pt x="-961" y="14435"/>
                      <a:pt x="2881" y="18017"/>
                    </a:cubicBezTo>
                    <a:cubicBezTo>
                      <a:pt x="6723" y="21600"/>
                      <a:pt x="12954" y="21599"/>
                      <a:pt x="16796" y="18017"/>
                    </a:cubicBezTo>
                    <a:cubicBezTo>
                      <a:pt x="20638" y="14435"/>
                      <a:pt x="20638" y="8625"/>
                      <a:pt x="16796" y="5043"/>
                    </a:cubicBezTo>
                    <a:cubicBezTo>
                      <a:pt x="15042" y="3408"/>
                      <a:pt x="12790" y="2528"/>
                      <a:pt x="10495" y="2386"/>
                    </a:cubicBezTo>
                    <a:cubicBezTo>
                      <a:pt x="10761" y="1521"/>
                      <a:pt x="11241" y="697"/>
                      <a:pt x="11963" y="0"/>
                    </a:cubicBezTo>
                    <a:close/>
                    <a:moveTo>
                      <a:pt x="9838" y="5244"/>
                    </a:moveTo>
                    <a:cubicBezTo>
                      <a:pt x="11564" y="5244"/>
                      <a:pt x="13290" y="5857"/>
                      <a:pt x="14607" y="7085"/>
                    </a:cubicBezTo>
                    <a:cubicBezTo>
                      <a:pt x="17240" y="9540"/>
                      <a:pt x="17240" y="13521"/>
                      <a:pt x="14607" y="15976"/>
                    </a:cubicBezTo>
                    <a:cubicBezTo>
                      <a:pt x="11974" y="18431"/>
                      <a:pt x="7703" y="18431"/>
                      <a:pt x="5070" y="15976"/>
                    </a:cubicBezTo>
                    <a:cubicBezTo>
                      <a:pt x="2437" y="13521"/>
                      <a:pt x="2437" y="9540"/>
                      <a:pt x="5070" y="7085"/>
                    </a:cubicBezTo>
                    <a:cubicBezTo>
                      <a:pt x="6387" y="5857"/>
                      <a:pt x="8113" y="5244"/>
                      <a:pt x="9838" y="52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: Shape 9"/>
              <p:cNvSpPr/>
              <p:nvPr/>
            </p:nvSpPr>
            <p:spPr bwMode="auto">
              <a:xfrm>
                <a:off x="4412377" y="950383"/>
                <a:ext cx="1979731" cy="632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6"/>
              <p:cNvSpPr/>
              <p:nvPr/>
            </p:nvSpPr>
            <p:spPr bwMode="auto">
              <a:xfrm>
                <a:off x="4964760" y="2159583"/>
                <a:ext cx="277629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marL="0" indent="0">
                  <a:buSzTx/>
                  <a:buFontTx/>
                  <a:buNone/>
                </a:pPr>
                <a:r>
                  <a:rPr lang="id-ID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28875" y="2906742"/>
              <a:ext cx="1980562" cy="1883536"/>
              <a:chOff x="4941251" y="2309582"/>
              <a:chExt cx="1980562" cy="1883536"/>
            </a:xfrm>
          </p:grpSpPr>
          <p:sp>
            <p:nvSpPr>
              <p:cNvPr id="23" name="Freeform: Shape 6"/>
              <p:cNvSpPr/>
              <p:nvPr/>
            </p:nvSpPr>
            <p:spPr bwMode="auto">
              <a:xfrm>
                <a:off x="5623964" y="2309582"/>
                <a:ext cx="1049332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17" y="18240"/>
                      <a:pt x="6842" y="19168"/>
                      <a:pt x="9114" y="19332"/>
                    </a:cubicBezTo>
                    <a:cubicBezTo>
                      <a:pt x="8835" y="20154"/>
                      <a:pt x="8369" y="20930"/>
                      <a:pt x="7714" y="21600"/>
                    </a:cubicBezTo>
                    <a:cubicBezTo>
                      <a:pt x="8791" y="21508"/>
                      <a:pt x="9844" y="21069"/>
                      <a:pt x="10668" y="20282"/>
                    </a:cubicBezTo>
                    <a:cubicBezTo>
                      <a:pt x="11003" y="19962"/>
                      <a:pt x="11269" y="19602"/>
                      <a:pt x="11482" y="19223"/>
                    </a:cubicBezTo>
                    <a:cubicBezTo>
                      <a:pt x="13428" y="18900"/>
                      <a:pt x="15295" y="18008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4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11"/>
              <p:cNvSpPr/>
              <p:nvPr/>
            </p:nvSpPr>
            <p:spPr bwMode="auto">
              <a:xfrm>
                <a:off x="4941251" y="3560886"/>
                <a:ext cx="1980562" cy="6322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7"/>
              <p:cNvSpPr/>
              <p:nvPr/>
            </p:nvSpPr>
            <p:spPr bwMode="auto">
              <a:xfrm>
                <a:off x="6005540" y="2684578"/>
                <a:ext cx="276971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marL="0" indent="0">
                  <a:buSzTx/>
                  <a:buFontTx/>
                  <a:buNone/>
                </a:pPr>
                <a:r>
                  <a:rPr lang="id-ID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798597" y="1547543"/>
              <a:ext cx="1980562" cy="1884194"/>
              <a:chOff x="6510973" y="950383"/>
              <a:chExt cx="1980562" cy="1884194"/>
            </a:xfrm>
          </p:grpSpPr>
          <p:sp>
            <p:nvSpPr>
              <p:cNvPr id="27" name="Freeform: Shape 7"/>
              <p:cNvSpPr/>
              <p:nvPr/>
            </p:nvSpPr>
            <p:spPr bwMode="auto">
              <a:xfrm>
                <a:off x="6673296" y="1649719"/>
                <a:ext cx="1049332" cy="1184858"/>
              </a:xfrm>
              <a:custGeom>
                <a:avLst/>
                <a:gdLst>
                  <a:gd name="T0" fmla="+- 0 10800 961"/>
                  <a:gd name="T1" fmla="*/ T0 w 19679"/>
                  <a:gd name="T2" fmla="*/ 10352 h 20704"/>
                  <a:gd name="T3" fmla="+- 0 10800 961"/>
                  <a:gd name="T4" fmla="*/ T3 w 19679"/>
                  <a:gd name="T5" fmla="*/ 10352 h 20704"/>
                  <a:gd name="T6" fmla="+- 0 10800 961"/>
                  <a:gd name="T7" fmla="*/ T6 w 19679"/>
                  <a:gd name="T8" fmla="*/ 10352 h 20704"/>
                  <a:gd name="T9" fmla="+- 0 10800 961"/>
                  <a:gd name="T10" fmla="*/ T9 w 19679"/>
                  <a:gd name="T11" fmla="*/ 10352 h 20704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0704">
                    <a:moveTo>
                      <a:pt x="11880" y="0"/>
                    </a:moveTo>
                    <a:cubicBezTo>
                      <a:pt x="10803" y="87"/>
                      <a:pt x="9750" y="505"/>
                      <a:pt x="8926" y="1250"/>
                    </a:cubicBezTo>
                    <a:cubicBezTo>
                      <a:pt x="8506" y="1629"/>
                      <a:pt x="8190" y="2063"/>
                      <a:pt x="7960" y="2524"/>
                    </a:cubicBezTo>
                    <a:cubicBezTo>
                      <a:pt x="6098" y="2859"/>
                      <a:pt x="4322" y="3699"/>
                      <a:pt x="2881" y="5043"/>
                    </a:cubicBezTo>
                    <a:cubicBezTo>
                      <a:pt x="-961" y="8625"/>
                      <a:pt x="-961" y="14435"/>
                      <a:pt x="2881" y="18017"/>
                    </a:cubicBezTo>
                    <a:cubicBezTo>
                      <a:pt x="6723" y="21600"/>
                      <a:pt x="12954" y="21599"/>
                      <a:pt x="16796" y="18017"/>
                    </a:cubicBezTo>
                    <a:cubicBezTo>
                      <a:pt x="20638" y="14435"/>
                      <a:pt x="20638" y="8625"/>
                      <a:pt x="16796" y="5043"/>
                    </a:cubicBezTo>
                    <a:cubicBezTo>
                      <a:pt x="15021" y="3388"/>
                      <a:pt x="12736" y="2509"/>
                      <a:pt x="10412" y="2383"/>
                    </a:cubicBezTo>
                    <a:cubicBezTo>
                      <a:pt x="10678" y="1519"/>
                      <a:pt x="11159" y="697"/>
                      <a:pt x="11880" y="0"/>
                    </a:cubicBezTo>
                    <a:close/>
                    <a:moveTo>
                      <a:pt x="9838" y="5244"/>
                    </a:moveTo>
                    <a:cubicBezTo>
                      <a:pt x="11564" y="5244"/>
                      <a:pt x="13290" y="5857"/>
                      <a:pt x="14607" y="7085"/>
                    </a:cubicBezTo>
                    <a:cubicBezTo>
                      <a:pt x="17240" y="9540"/>
                      <a:pt x="17240" y="13521"/>
                      <a:pt x="14607" y="15976"/>
                    </a:cubicBezTo>
                    <a:cubicBezTo>
                      <a:pt x="11974" y="18431"/>
                      <a:pt x="7703" y="18431"/>
                      <a:pt x="5070" y="15976"/>
                    </a:cubicBezTo>
                    <a:cubicBezTo>
                      <a:pt x="2437" y="13521"/>
                      <a:pt x="2437" y="9540"/>
                      <a:pt x="5070" y="7085"/>
                    </a:cubicBezTo>
                    <a:cubicBezTo>
                      <a:pt x="6387" y="5857"/>
                      <a:pt x="8113" y="5244"/>
                      <a:pt x="9838" y="52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10"/>
              <p:cNvSpPr/>
              <p:nvPr/>
            </p:nvSpPr>
            <p:spPr bwMode="auto">
              <a:xfrm>
                <a:off x="6510973" y="950383"/>
                <a:ext cx="1980562" cy="632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2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8"/>
              <p:cNvSpPr/>
              <p:nvPr/>
            </p:nvSpPr>
            <p:spPr bwMode="auto">
              <a:xfrm>
                <a:off x="7059477" y="2159583"/>
                <a:ext cx="276971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marL="0" indent="0">
                  <a:buSzTx/>
                  <a:buFontTx/>
                  <a:buNone/>
                </a:pPr>
                <a:r>
                  <a:rPr lang="id-ID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00212" y="1521398"/>
            <a:ext cx="9605302" cy="4436270"/>
            <a:chOff x="1736685" y="1320718"/>
            <a:chExt cx="5866559" cy="2853883"/>
          </a:xfrm>
        </p:grpSpPr>
        <p:grpSp>
          <p:nvGrpSpPr>
            <p:cNvPr id="35" name="组合 34"/>
            <p:cNvGrpSpPr/>
            <p:nvPr/>
          </p:nvGrpSpPr>
          <p:grpSpPr>
            <a:xfrm>
              <a:off x="3529124" y="1320718"/>
              <a:ext cx="2200912" cy="2853883"/>
              <a:chOff x="3529124" y="1320718"/>
              <a:chExt cx="2200912" cy="2853883"/>
            </a:xfrm>
          </p:grpSpPr>
          <p:grpSp>
            <p:nvGrpSpPr>
              <p:cNvPr id="36" name="Group 1"/>
              <p:cNvGrpSpPr/>
              <p:nvPr/>
            </p:nvGrpSpPr>
            <p:grpSpPr>
              <a:xfrm rot="20615408">
                <a:off x="3529124" y="1320718"/>
                <a:ext cx="2200912" cy="2853883"/>
                <a:chOff x="4722996" y="2167445"/>
                <a:chExt cx="2934549" cy="3805177"/>
              </a:xfrm>
            </p:grpSpPr>
            <p:sp>
              <p:nvSpPr>
                <p:cNvPr id="38" name="Freeform: Shape 3"/>
                <p:cNvSpPr/>
                <p:nvPr/>
              </p:nvSpPr>
              <p:spPr bwMode="gray">
                <a:xfrm flipH="1">
                  <a:off x="4722996" y="4779331"/>
                  <a:ext cx="2161276" cy="675920"/>
                </a:xfrm>
                <a:custGeom>
                  <a:avLst/>
                  <a:gdLst>
                    <a:gd name="T0" fmla="*/ 1405 w 1717"/>
                    <a:gd name="T1" fmla="*/ 102 h 484"/>
                    <a:gd name="T2" fmla="*/ 1540 w 1717"/>
                    <a:gd name="T3" fmla="*/ 395 h 484"/>
                    <a:gd name="T4" fmla="*/ 1472 w 1717"/>
                    <a:gd name="T5" fmla="*/ 369 h 484"/>
                    <a:gd name="T6" fmla="*/ 1373 w 1717"/>
                    <a:gd name="T7" fmla="*/ 403 h 484"/>
                    <a:gd name="T8" fmla="*/ 1274 w 1717"/>
                    <a:gd name="T9" fmla="*/ 433 h 484"/>
                    <a:gd name="T10" fmla="*/ 1160 w 1717"/>
                    <a:gd name="T11" fmla="*/ 458 h 484"/>
                    <a:gd name="T12" fmla="*/ 1062 w 1717"/>
                    <a:gd name="T13" fmla="*/ 472 h 484"/>
                    <a:gd name="T14" fmla="*/ 968 w 1717"/>
                    <a:gd name="T15" fmla="*/ 479 h 484"/>
                    <a:gd name="T16" fmla="*/ 872 w 1717"/>
                    <a:gd name="T17" fmla="*/ 479 h 484"/>
                    <a:gd name="T18" fmla="*/ 766 w 1717"/>
                    <a:gd name="T19" fmla="*/ 468 h 484"/>
                    <a:gd name="T20" fmla="*/ 634 w 1717"/>
                    <a:gd name="T21" fmla="*/ 439 h 484"/>
                    <a:gd name="T22" fmla="*/ 524 w 1717"/>
                    <a:gd name="T23" fmla="*/ 407 h 484"/>
                    <a:gd name="T24" fmla="*/ 435 w 1717"/>
                    <a:gd name="T25" fmla="*/ 373 h 484"/>
                    <a:gd name="T26" fmla="*/ 344 w 1717"/>
                    <a:gd name="T27" fmla="*/ 326 h 484"/>
                    <a:gd name="T28" fmla="*/ 242 w 1717"/>
                    <a:gd name="T29" fmla="*/ 256 h 484"/>
                    <a:gd name="T30" fmla="*/ 157 w 1717"/>
                    <a:gd name="T31" fmla="*/ 186 h 484"/>
                    <a:gd name="T32" fmla="*/ 102 w 1717"/>
                    <a:gd name="T33" fmla="*/ 132 h 484"/>
                    <a:gd name="T34" fmla="*/ 0 w 1717"/>
                    <a:gd name="T35" fmla="*/ 0 h 484"/>
                    <a:gd name="T36" fmla="*/ 135 w 1717"/>
                    <a:gd name="T37" fmla="*/ 124 h 484"/>
                    <a:gd name="T38" fmla="*/ 219 w 1717"/>
                    <a:gd name="T39" fmla="*/ 186 h 484"/>
                    <a:gd name="T40" fmla="*/ 307 w 1717"/>
                    <a:gd name="T41" fmla="*/ 231 h 484"/>
                    <a:gd name="T42" fmla="*/ 395 w 1717"/>
                    <a:gd name="T43" fmla="*/ 267 h 484"/>
                    <a:gd name="T44" fmla="*/ 487 w 1717"/>
                    <a:gd name="T45" fmla="*/ 293 h 484"/>
                    <a:gd name="T46" fmla="*/ 571 w 1717"/>
                    <a:gd name="T47" fmla="*/ 309 h 484"/>
                    <a:gd name="T48" fmla="*/ 673 w 1717"/>
                    <a:gd name="T49" fmla="*/ 318 h 484"/>
                    <a:gd name="T50" fmla="*/ 766 w 1717"/>
                    <a:gd name="T51" fmla="*/ 318 h 484"/>
                    <a:gd name="T52" fmla="*/ 890 w 1717"/>
                    <a:gd name="T53" fmla="*/ 311 h 484"/>
                    <a:gd name="T54" fmla="*/ 1000 w 1717"/>
                    <a:gd name="T55" fmla="*/ 296 h 484"/>
                    <a:gd name="T56" fmla="*/ 1106 w 1717"/>
                    <a:gd name="T57" fmla="*/ 274 h 484"/>
                    <a:gd name="T58" fmla="*/ 1212 w 1717"/>
                    <a:gd name="T59" fmla="*/ 245 h 484"/>
                    <a:gd name="T60" fmla="*/ 1318 w 1717"/>
                    <a:gd name="T61" fmla="*/ 209 h 484"/>
                    <a:gd name="T62" fmla="*/ 1427 w 1717"/>
                    <a:gd name="T63" fmla="*/ 15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7" h="484">
                      <a:moveTo>
                        <a:pt x="1427" y="153"/>
                      </a:moveTo>
                      <a:lnTo>
                        <a:pt x="1405" y="102"/>
                      </a:lnTo>
                      <a:lnTo>
                        <a:pt x="1716" y="132"/>
                      </a:lnTo>
                      <a:lnTo>
                        <a:pt x="1540" y="395"/>
                      </a:lnTo>
                      <a:lnTo>
                        <a:pt x="1519" y="344"/>
                      </a:lnTo>
                      <a:lnTo>
                        <a:pt x="1472" y="369"/>
                      </a:lnTo>
                      <a:lnTo>
                        <a:pt x="1413" y="391"/>
                      </a:lnTo>
                      <a:lnTo>
                        <a:pt x="1373" y="403"/>
                      </a:lnTo>
                      <a:lnTo>
                        <a:pt x="1328" y="418"/>
                      </a:lnTo>
                      <a:lnTo>
                        <a:pt x="1274" y="433"/>
                      </a:lnTo>
                      <a:lnTo>
                        <a:pt x="1219" y="447"/>
                      </a:lnTo>
                      <a:lnTo>
                        <a:pt x="1160" y="458"/>
                      </a:lnTo>
                      <a:lnTo>
                        <a:pt x="1117" y="464"/>
                      </a:lnTo>
                      <a:lnTo>
                        <a:pt x="1062" y="472"/>
                      </a:lnTo>
                      <a:lnTo>
                        <a:pt x="1007" y="479"/>
                      </a:lnTo>
                      <a:lnTo>
                        <a:pt x="968" y="479"/>
                      </a:lnTo>
                      <a:lnTo>
                        <a:pt x="916" y="483"/>
                      </a:lnTo>
                      <a:lnTo>
                        <a:pt x="872" y="479"/>
                      </a:lnTo>
                      <a:lnTo>
                        <a:pt x="817" y="475"/>
                      </a:lnTo>
                      <a:lnTo>
                        <a:pt x="766" y="468"/>
                      </a:lnTo>
                      <a:lnTo>
                        <a:pt x="701" y="453"/>
                      </a:lnTo>
                      <a:lnTo>
                        <a:pt x="634" y="439"/>
                      </a:lnTo>
                      <a:lnTo>
                        <a:pt x="576" y="424"/>
                      </a:lnTo>
                      <a:lnTo>
                        <a:pt x="524" y="407"/>
                      </a:lnTo>
                      <a:lnTo>
                        <a:pt x="476" y="391"/>
                      </a:lnTo>
                      <a:lnTo>
                        <a:pt x="435" y="373"/>
                      </a:lnTo>
                      <a:lnTo>
                        <a:pt x="384" y="349"/>
                      </a:lnTo>
                      <a:lnTo>
                        <a:pt x="344" y="326"/>
                      </a:lnTo>
                      <a:lnTo>
                        <a:pt x="293" y="293"/>
                      </a:lnTo>
                      <a:lnTo>
                        <a:pt x="242" y="256"/>
                      </a:lnTo>
                      <a:lnTo>
                        <a:pt x="205" y="226"/>
                      </a:lnTo>
                      <a:lnTo>
                        <a:pt x="157" y="186"/>
                      </a:lnTo>
                      <a:lnTo>
                        <a:pt x="124" y="158"/>
                      </a:lnTo>
                      <a:lnTo>
                        <a:pt x="102" y="132"/>
                      </a:lnTo>
                      <a:lnTo>
                        <a:pt x="62" y="88"/>
                      </a:lnTo>
                      <a:lnTo>
                        <a:pt x="0" y="0"/>
                      </a:lnTo>
                      <a:lnTo>
                        <a:pt x="91" y="88"/>
                      </a:lnTo>
                      <a:lnTo>
                        <a:pt x="135" y="124"/>
                      </a:lnTo>
                      <a:lnTo>
                        <a:pt x="175" y="158"/>
                      </a:lnTo>
                      <a:lnTo>
                        <a:pt x="219" y="186"/>
                      </a:lnTo>
                      <a:lnTo>
                        <a:pt x="263" y="209"/>
                      </a:lnTo>
                      <a:lnTo>
                        <a:pt x="307" y="231"/>
                      </a:lnTo>
                      <a:lnTo>
                        <a:pt x="355" y="253"/>
                      </a:lnTo>
                      <a:lnTo>
                        <a:pt x="395" y="267"/>
                      </a:lnTo>
                      <a:lnTo>
                        <a:pt x="439" y="282"/>
                      </a:lnTo>
                      <a:lnTo>
                        <a:pt x="487" y="293"/>
                      </a:lnTo>
                      <a:lnTo>
                        <a:pt x="534" y="301"/>
                      </a:lnTo>
                      <a:lnTo>
                        <a:pt x="571" y="309"/>
                      </a:lnTo>
                      <a:lnTo>
                        <a:pt x="622" y="312"/>
                      </a:lnTo>
                      <a:lnTo>
                        <a:pt x="673" y="318"/>
                      </a:lnTo>
                      <a:lnTo>
                        <a:pt x="718" y="318"/>
                      </a:lnTo>
                      <a:lnTo>
                        <a:pt x="766" y="318"/>
                      </a:lnTo>
                      <a:lnTo>
                        <a:pt x="828" y="318"/>
                      </a:lnTo>
                      <a:lnTo>
                        <a:pt x="890" y="311"/>
                      </a:lnTo>
                      <a:lnTo>
                        <a:pt x="949" y="304"/>
                      </a:lnTo>
                      <a:lnTo>
                        <a:pt x="1000" y="296"/>
                      </a:lnTo>
                      <a:lnTo>
                        <a:pt x="1058" y="285"/>
                      </a:lnTo>
                      <a:lnTo>
                        <a:pt x="1106" y="274"/>
                      </a:lnTo>
                      <a:lnTo>
                        <a:pt x="1156" y="260"/>
                      </a:lnTo>
                      <a:lnTo>
                        <a:pt x="1212" y="245"/>
                      </a:lnTo>
                      <a:lnTo>
                        <a:pt x="1259" y="231"/>
                      </a:lnTo>
                      <a:lnTo>
                        <a:pt x="1318" y="209"/>
                      </a:lnTo>
                      <a:lnTo>
                        <a:pt x="1362" y="190"/>
                      </a:lnTo>
                      <a:lnTo>
                        <a:pt x="1427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: Shape 4"/>
                <p:cNvSpPr/>
                <p:nvPr/>
              </p:nvSpPr>
              <p:spPr bwMode="gray">
                <a:xfrm rot="18000000" flipH="1">
                  <a:off x="5756352" y="4555415"/>
                  <a:ext cx="2159883" cy="674531"/>
                </a:xfrm>
                <a:custGeom>
                  <a:avLst/>
                  <a:gdLst>
                    <a:gd name="T0" fmla="*/ 1405 w 1717"/>
                    <a:gd name="T1" fmla="*/ 102 h 484"/>
                    <a:gd name="T2" fmla="*/ 1540 w 1717"/>
                    <a:gd name="T3" fmla="*/ 395 h 484"/>
                    <a:gd name="T4" fmla="*/ 1472 w 1717"/>
                    <a:gd name="T5" fmla="*/ 369 h 484"/>
                    <a:gd name="T6" fmla="*/ 1373 w 1717"/>
                    <a:gd name="T7" fmla="*/ 403 h 484"/>
                    <a:gd name="T8" fmla="*/ 1274 w 1717"/>
                    <a:gd name="T9" fmla="*/ 433 h 484"/>
                    <a:gd name="T10" fmla="*/ 1160 w 1717"/>
                    <a:gd name="T11" fmla="*/ 458 h 484"/>
                    <a:gd name="T12" fmla="*/ 1062 w 1717"/>
                    <a:gd name="T13" fmla="*/ 472 h 484"/>
                    <a:gd name="T14" fmla="*/ 968 w 1717"/>
                    <a:gd name="T15" fmla="*/ 479 h 484"/>
                    <a:gd name="T16" fmla="*/ 872 w 1717"/>
                    <a:gd name="T17" fmla="*/ 479 h 484"/>
                    <a:gd name="T18" fmla="*/ 766 w 1717"/>
                    <a:gd name="T19" fmla="*/ 468 h 484"/>
                    <a:gd name="T20" fmla="*/ 634 w 1717"/>
                    <a:gd name="T21" fmla="*/ 439 h 484"/>
                    <a:gd name="T22" fmla="*/ 524 w 1717"/>
                    <a:gd name="T23" fmla="*/ 407 h 484"/>
                    <a:gd name="T24" fmla="*/ 435 w 1717"/>
                    <a:gd name="T25" fmla="*/ 373 h 484"/>
                    <a:gd name="T26" fmla="*/ 344 w 1717"/>
                    <a:gd name="T27" fmla="*/ 326 h 484"/>
                    <a:gd name="T28" fmla="*/ 242 w 1717"/>
                    <a:gd name="T29" fmla="*/ 256 h 484"/>
                    <a:gd name="T30" fmla="*/ 157 w 1717"/>
                    <a:gd name="T31" fmla="*/ 186 h 484"/>
                    <a:gd name="T32" fmla="*/ 102 w 1717"/>
                    <a:gd name="T33" fmla="*/ 132 h 484"/>
                    <a:gd name="T34" fmla="*/ 0 w 1717"/>
                    <a:gd name="T35" fmla="*/ 0 h 484"/>
                    <a:gd name="T36" fmla="*/ 135 w 1717"/>
                    <a:gd name="T37" fmla="*/ 124 h 484"/>
                    <a:gd name="T38" fmla="*/ 219 w 1717"/>
                    <a:gd name="T39" fmla="*/ 186 h 484"/>
                    <a:gd name="T40" fmla="*/ 307 w 1717"/>
                    <a:gd name="T41" fmla="*/ 231 h 484"/>
                    <a:gd name="T42" fmla="*/ 395 w 1717"/>
                    <a:gd name="T43" fmla="*/ 267 h 484"/>
                    <a:gd name="T44" fmla="*/ 487 w 1717"/>
                    <a:gd name="T45" fmla="*/ 293 h 484"/>
                    <a:gd name="T46" fmla="*/ 571 w 1717"/>
                    <a:gd name="T47" fmla="*/ 309 h 484"/>
                    <a:gd name="T48" fmla="*/ 673 w 1717"/>
                    <a:gd name="T49" fmla="*/ 318 h 484"/>
                    <a:gd name="T50" fmla="*/ 766 w 1717"/>
                    <a:gd name="T51" fmla="*/ 318 h 484"/>
                    <a:gd name="T52" fmla="*/ 890 w 1717"/>
                    <a:gd name="T53" fmla="*/ 311 h 484"/>
                    <a:gd name="T54" fmla="*/ 1000 w 1717"/>
                    <a:gd name="T55" fmla="*/ 296 h 484"/>
                    <a:gd name="T56" fmla="*/ 1106 w 1717"/>
                    <a:gd name="T57" fmla="*/ 274 h 484"/>
                    <a:gd name="T58" fmla="*/ 1212 w 1717"/>
                    <a:gd name="T59" fmla="*/ 245 h 484"/>
                    <a:gd name="T60" fmla="*/ 1318 w 1717"/>
                    <a:gd name="T61" fmla="*/ 209 h 484"/>
                    <a:gd name="T62" fmla="*/ 1427 w 1717"/>
                    <a:gd name="T63" fmla="*/ 15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7" h="484">
                      <a:moveTo>
                        <a:pt x="1427" y="153"/>
                      </a:moveTo>
                      <a:lnTo>
                        <a:pt x="1405" y="102"/>
                      </a:lnTo>
                      <a:lnTo>
                        <a:pt x="1716" y="132"/>
                      </a:lnTo>
                      <a:lnTo>
                        <a:pt x="1540" y="395"/>
                      </a:lnTo>
                      <a:lnTo>
                        <a:pt x="1519" y="344"/>
                      </a:lnTo>
                      <a:lnTo>
                        <a:pt x="1472" y="369"/>
                      </a:lnTo>
                      <a:lnTo>
                        <a:pt x="1413" y="391"/>
                      </a:lnTo>
                      <a:lnTo>
                        <a:pt x="1373" y="403"/>
                      </a:lnTo>
                      <a:lnTo>
                        <a:pt x="1328" y="418"/>
                      </a:lnTo>
                      <a:lnTo>
                        <a:pt x="1274" y="433"/>
                      </a:lnTo>
                      <a:lnTo>
                        <a:pt x="1219" y="447"/>
                      </a:lnTo>
                      <a:lnTo>
                        <a:pt x="1160" y="458"/>
                      </a:lnTo>
                      <a:lnTo>
                        <a:pt x="1117" y="464"/>
                      </a:lnTo>
                      <a:lnTo>
                        <a:pt x="1062" y="472"/>
                      </a:lnTo>
                      <a:lnTo>
                        <a:pt x="1007" y="479"/>
                      </a:lnTo>
                      <a:lnTo>
                        <a:pt x="968" y="479"/>
                      </a:lnTo>
                      <a:lnTo>
                        <a:pt x="916" y="483"/>
                      </a:lnTo>
                      <a:lnTo>
                        <a:pt x="872" y="479"/>
                      </a:lnTo>
                      <a:lnTo>
                        <a:pt x="817" y="475"/>
                      </a:lnTo>
                      <a:lnTo>
                        <a:pt x="766" y="468"/>
                      </a:lnTo>
                      <a:lnTo>
                        <a:pt x="701" y="453"/>
                      </a:lnTo>
                      <a:lnTo>
                        <a:pt x="634" y="439"/>
                      </a:lnTo>
                      <a:lnTo>
                        <a:pt x="576" y="424"/>
                      </a:lnTo>
                      <a:lnTo>
                        <a:pt x="524" y="407"/>
                      </a:lnTo>
                      <a:lnTo>
                        <a:pt x="476" y="391"/>
                      </a:lnTo>
                      <a:lnTo>
                        <a:pt x="435" y="373"/>
                      </a:lnTo>
                      <a:lnTo>
                        <a:pt x="384" y="349"/>
                      </a:lnTo>
                      <a:lnTo>
                        <a:pt x="344" y="326"/>
                      </a:lnTo>
                      <a:lnTo>
                        <a:pt x="293" y="293"/>
                      </a:lnTo>
                      <a:lnTo>
                        <a:pt x="242" y="256"/>
                      </a:lnTo>
                      <a:lnTo>
                        <a:pt x="205" y="226"/>
                      </a:lnTo>
                      <a:lnTo>
                        <a:pt x="157" y="186"/>
                      </a:lnTo>
                      <a:lnTo>
                        <a:pt x="124" y="158"/>
                      </a:lnTo>
                      <a:lnTo>
                        <a:pt x="102" y="132"/>
                      </a:lnTo>
                      <a:lnTo>
                        <a:pt x="62" y="88"/>
                      </a:lnTo>
                      <a:lnTo>
                        <a:pt x="0" y="0"/>
                      </a:lnTo>
                      <a:lnTo>
                        <a:pt x="91" y="88"/>
                      </a:lnTo>
                      <a:lnTo>
                        <a:pt x="135" y="124"/>
                      </a:lnTo>
                      <a:lnTo>
                        <a:pt x="175" y="158"/>
                      </a:lnTo>
                      <a:lnTo>
                        <a:pt x="219" y="186"/>
                      </a:lnTo>
                      <a:lnTo>
                        <a:pt x="263" y="209"/>
                      </a:lnTo>
                      <a:lnTo>
                        <a:pt x="307" y="231"/>
                      </a:lnTo>
                      <a:lnTo>
                        <a:pt x="355" y="253"/>
                      </a:lnTo>
                      <a:lnTo>
                        <a:pt x="395" y="267"/>
                      </a:lnTo>
                      <a:lnTo>
                        <a:pt x="439" y="282"/>
                      </a:lnTo>
                      <a:lnTo>
                        <a:pt x="487" y="293"/>
                      </a:lnTo>
                      <a:lnTo>
                        <a:pt x="534" y="301"/>
                      </a:lnTo>
                      <a:lnTo>
                        <a:pt x="571" y="309"/>
                      </a:lnTo>
                      <a:lnTo>
                        <a:pt x="622" y="312"/>
                      </a:lnTo>
                      <a:lnTo>
                        <a:pt x="673" y="318"/>
                      </a:lnTo>
                      <a:lnTo>
                        <a:pt x="718" y="318"/>
                      </a:lnTo>
                      <a:lnTo>
                        <a:pt x="766" y="318"/>
                      </a:lnTo>
                      <a:lnTo>
                        <a:pt x="828" y="318"/>
                      </a:lnTo>
                      <a:lnTo>
                        <a:pt x="890" y="311"/>
                      </a:lnTo>
                      <a:lnTo>
                        <a:pt x="949" y="304"/>
                      </a:lnTo>
                      <a:lnTo>
                        <a:pt x="1000" y="296"/>
                      </a:lnTo>
                      <a:lnTo>
                        <a:pt x="1058" y="285"/>
                      </a:lnTo>
                      <a:lnTo>
                        <a:pt x="1106" y="274"/>
                      </a:lnTo>
                      <a:lnTo>
                        <a:pt x="1156" y="260"/>
                      </a:lnTo>
                      <a:lnTo>
                        <a:pt x="1212" y="245"/>
                      </a:lnTo>
                      <a:lnTo>
                        <a:pt x="1259" y="231"/>
                      </a:lnTo>
                      <a:lnTo>
                        <a:pt x="1318" y="209"/>
                      </a:lnTo>
                      <a:lnTo>
                        <a:pt x="1362" y="190"/>
                      </a:lnTo>
                      <a:lnTo>
                        <a:pt x="1427" y="153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: Shape 5"/>
                <p:cNvSpPr/>
                <p:nvPr/>
              </p:nvSpPr>
              <p:spPr bwMode="gray">
                <a:xfrm rot="14400000" flipH="1">
                  <a:off x="6044237" y="3416364"/>
                  <a:ext cx="2159884" cy="674529"/>
                </a:xfrm>
                <a:custGeom>
                  <a:avLst/>
                  <a:gdLst>
                    <a:gd name="T0" fmla="*/ 1405 w 1717"/>
                    <a:gd name="T1" fmla="*/ 102 h 484"/>
                    <a:gd name="T2" fmla="*/ 1540 w 1717"/>
                    <a:gd name="T3" fmla="*/ 395 h 484"/>
                    <a:gd name="T4" fmla="*/ 1472 w 1717"/>
                    <a:gd name="T5" fmla="*/ 369 h 484"/>
                    <a:gd name="T6" fmla="*/ 1373 w 1717"/>
                    <a:gd name="T7" fmla="*/ 403 h 484"/>
                    <a:gd name="T8" fmla="*/ 1274 w 1717"/>
                    <a:gd name="T9" fmla="*/ 433 h 484"/>
                    <a:gd name="T10" fmla="*/ 1160 w 1717"/>
                    <a:gd name="T11" fmla="*/ 458 h 484"/>
                    <a:gd name="T12" fmla="*/ 1062 w 1717"/>
                    <a:gd name="T13" fmla="*/ 472 h 484"/>
                    <a:gd name="T14" fmla="*/ 968 w 1717"/>
                    <a:gd name="T15" fmla="*/ 479 h 484"/>
                    <a:gd name="T16" fmla="*/ 872 w 1717"/>
                    <a:gd name="T17" fmla="*/ 479 h 484"/>
                    <a:gd name="T18" fmla="*/ 766 w 1717"/>
                    <a:gd name="T19" fmla="*/ 468 h 484"/>
                    <a:gd name="T20" fmla="*/ 634 w 1717"/>
                    <a:gd name="T21" fmla="*/ 439 h 484"/>
                    <a:gd name="T22" fmla="*/ 524 w 1717"/>
                    <a:gd name="T23" fmla="*/ 407 h 484"/>
                    <a:gd name="T24" fmla="*/ 435 w 1717"/>
                    <a:gd name="T25" fmla="*/ 373 h 484"/>
                    <a:gd name="T26" fmla="*/ 344 w 1717"/>
                    <a:gd name="T27" fmla="*/ 326 h 484"/>
                    <a:gd name="T28" fmla="*/ 242 w 1717"/>
                    <a:gd name="T29" fmla="*/ 256 h 484"/>
                    <a:gd name="T30" fmla="*/ 157 w 1717"/>
                    <a:gd name="T31" fmla="*/ 186 h 484"/>
                    <a:gd name="T32" fmla="*/ 102 w 1717"/>
                    <a:gd name="T33" fmla="*/ 132 h 484"/>
                    <a:gd name="T34" fmla="*/ 0 w 1717"/>
                    <a:gd name="T35" fmla="*/ 0 h 484"/>
                    <a:gd name="T36" fmla="*/ 135 w 1717"/>
                    <a:gd name="T37" fmla="*/ 124 h 484"/>
                    <a:gd name="T38" fmla="*/ 219 w 1717"/>
                    <a:gd name="T39" fmla="*/ 186 h 484"/>
                    <a:gd name="T40" fmla="*/ 307 w 1717"/>
                    <a:gd name="T41" fmla="*/ 231 h 484"/>
                    <a:gd name="T42" fmla="*/ 395 w 1717"/>
                    <a:gd name="T43" fmla="*/ 267 h 484"/>
                    <a:gd name="T44" fmla="*/ 487 w 1717"/>
                    <a:gd name="T45" fmla="*/ 293 h 484"/>
                    <a:gd name="T46" fmla="*/ 571 w 1717"/>
                    <a:gd name="T47" fmla="*/ 309 h 484"/>
                    <a:gd name="T48" fmla="*/ 673 w 1717"/>
                    <a:gd name="T49" fmla="*/ 318 h 484"/>
                    <a:gd name="T50" fmla="*/ 766 w 1717"/>
                    <a:gd name="T51" fmla="*/ 318 h 484"/>
                    <a:gd name="T52" fmla="*/ 890 w 1717"/>
                    <a:gd name="T53" fmla="*/ 311 h 484"/>
                    <a:gd name="T54" fmla="*/ 1000 w 1717"/>
                    <a:gd name="T55" fmla="*/ 296 h 484"/>
                    <a:gd name="T56" fmla="*/ 1106 w 1717"/>
                    <a:gd name="T57" fmla="*/ 274 h 484"/>
                    <a:gd name="T58" fmla="*/ 1212 w 1717"/>
                    <a:gd name="T59" fmla="*/ 245 h 484"/>
                    <a:gd name="T60" fmla="*/ 1318 w 1717"/>
                    <a:gd name="T61" fmla="*/ 209 h 484"/>
                    <a:gd name="T62" fmla="*/ 1427 w 1717"/>
                    <a:gd name="T63" fmla="*/ 15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7" h="484">
                      <a:moveTo>
                        <a:pt x="1427" y="153"/>
                      </a:moveTo>
                      <a:lnTo>
                        <a:pt x="1405" y="102"/>
                      </a:lnTo>
                      <a:lnTo>
                        <a:pt x="1716" y="132"/>
                      </a:lnTo>
                      <a:lnTo>
                        <a:pt x="1540" y="395"/>
                      </a:lnTo>
                      <a:lnTo>
                        <a:pt x="1519" y="344"/>
                      </a:lnTo>
                      <a:lnTo>
                        <a:pt x="1472" y="369"/>
                      </a:lnTo>
                      <a:lnTo>
                        <a:pt x="1413" y="391"/>
                      </a:lnTo>
                      <a:lnTo>
                        <a:pt x="1373" y="403"/>
                      </a:lnTo>
                      <a:lnTo>
                        <a:pt x="1328" y="418"/>
                      </a:lnTo>
                      <a:lnTo>
                        <a:pt x="1274" y="433"/>
                      </a:lnTo>
                      <a:lnTo>
                        <a:pt x="1219" y="447"/>
                      </a:lnTo>
                      <a:lnTo>
                        <a:pt x="1160" y="458"/>
                      </a:lnTo>
                      <a:lnTo>
                        <a:pt x="1117" y="464"/>
                      </a:lnTo>
                      <a:lnTo>
                        <a:pt x="1062" y="472"/>
                      </a:lnTo>
                      <a:lnTo>
                        <a:pt x="1007" y="479"/>
                      </a:lnTo>
                      <a:lnTo>
                        <a:pt x="968" y="479"/>
                      </a:lnTo>
                      <a:lnTo>
                        <a:pt x="916" y="483"/>
                      </a:lnTo>
                      <a:lnTo>
                        <a:pt x="872" y="479"/>
                      </a:lnTo>
                      <a:lnTo>
                        <a:pt x="817" y="475"/>
                      </a:lnTo>
                      <a:lnTo>
                        <a:pt x="766" y="468"/>
                      </a:lnTo>
                      <a:lnTo>
                        <a:pt x="701" y="453"/>
                      </a:lnTo>
                      <a:lnTo>
                        <a:pt x="634" y="439"/>
                      </a:lnTo>
                      <a:lnTo>
                        <a:pt x="576" y="424"/>
                      </a:lnTo>
                      <a:lnTo>
                        <a:pt x="524" y="407"/>
                      </a:lnTo>
                      <a:lnTo>
                        <a:pt x="476" y="391"/>
                      </a:lnTo>
                      <a:lnTo>
                        <a:pt x="435" y="373"/>
                      </a:lnTo>
                      <a:lnTo>
                        <a:pt x="384" y="349"/>
                      </a:lnTo>
                      <a:lnTo>
                        <a:pt x="344" y="326"/>
                      </a:lnTo>
                      <a:lnTo>
                        <a:pt x="293" y="293"/>
                      </a:lnTo>
                      <a:lnTo>
                        <a:pt x="242" y="256"/>
                      </a:lnTo>
                      <a:lnTo>
                        <a:pt x="205" y="226"/>
                      </a:lnTo>
                      <a:lnTo>
                        <a:pt x="157" y="186"/>
                      </a:lnTo>
                      <a:lnTo>
                        <a:pt x="124" y="158"/>
                      </a:lnTo>
                      <a:lnTo>
                        <a:pt x="102" y="132"/>
                      </a:lnTo>
                      <a:lnTo>
                        <a:pt x="62" y="88"/>
                      </a:lnTo>
                      <a:lnTo>
                        <a:pt x="0" y="0"/>
                      </a:lnTo>
                      <a:lnTo>
                        <a:pt x="91" y="88"/>
                      </a:lnTo>
                      <a:lnTo>
                        <a:pt x="135" y="124"/>
                      </a:lnTo>
                      <a:lnTo>
                        <a:pt x="175" y="158"/>
                      </a:lnTo>
                      <a:lnTo>
                        <a:pt x="219" y="186"/>
                      </a:lnTo>
                      <a:lnTo>
                        <a:pt x="263" y="209"/>
                      </a:lnTo>
                      <a:lnTo>
                        <a:pt x="307" y="231"/>
                      </a:lnTo>
                      <a:lnTo>
                        <a:pt x="355" y="253"/>
                      </a:lnTo>
                      <a:lnTo>
                        <a:pt x="395" y="267"/>
                      </a:lnTo>
                      <a:lnTo>
                        <a:pt x="439" y="282"/>
                      </a:lnTo>
                      <a:lnTo>
                        <a:pt x="487" y="293"/>
                      </a:lnTo>
                      <a:lnTo>
                        <a:pt x="534" y="301"/>
                      </a:lnTo>
                      <a:lnTo>
                        <a:pt x="571" y="309"/>
                      </a:lnTo>
                      <a:lnTo>
                        <a:pt x="622" y="312"/>
                      </a:lnTo>
                      <a:lnTo>
                        <a:pt x="673" y="318"/>
                      </a:lnTo>
                      <a:lnTo>
                        <a:pt x="718" y="318"/>
                      </a:lnTo>
                      <a:lnTo>
                        <a:pt x="766" y="318"/>
                      </a:lnTo>
                      <a:lnTo>
                        <a:pt x="828" y="318"/>
                      </a:lnTo>
                      <a:lnTo>
                        <a:pt x="890" y="311"/>
                      </a:lnTo>
                      <a:lnTo>
                        <a:pt x="949" y="304"/>
                      </a:lnTo>
                      <a:lnTo>
                        <a:pt x="1000" y="296"/>
                      </a:lnTo>
                      <a:lnTo>
                        <a:pt x="1058" y="285"/>
                      </a:lnTo>
                      <a:lnTo>
                        <a:pt x="1106" y="274"/>
                      </a:lnTo>
                      <a:lnTo>
                        <a:pt x="1156" y="260"/>
                      </a:lnTo>
                      <a:lnTo>
                        <a:pt x="1212" y="245"/>
                      </a:lnTo>
                      <a:lnTo>
                        <a:pt x="1259" y="231"/>
                      </a:lnTo>
                      <a:lnTo>
                        <a:pt x="1318" y="209"/>
                      </a:lnTo>
                      <a:lnTo>
                        <a:pt x="1362" y="190"/>
                      </a:lnTo>
                      <a:lnTo>
                        <a:pt x="1427" y="153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: Shape 6"/>
                <p:cNvSpPr/>
                <p:nvPr/>
              </p:nvSpPr>
              <p:spPr bwMode="gray">
                <a:xfrm rot="10800000" flipH="1">
                  <a:off x="5496269" y="2651434"/>
                  <a:ext cx="2161276" cy="674531"/>
                </a:xfrm>
                <a:custGeom>
                  <a:avLst/>
                  <a:gdLst>
                    <a:gd name="T0" fmla="*/ 1405 w 1717"/>
                    <a:gd name="T1" fmla="*/ 102 h 484"/>
                    <a:gd name="T2" fmla="*/ 1540 w 1717"/>
                    <a:gd name="T3" fmla="*/ 395 h 484"/>
                    <a:gd name="T4" fmla="*/ 1472 w 1717"/>
                    <a:gd name="T5" fmla="*/ 369 h 484"/>
                    <a:gd name="T6" fmla="*/ 1373 w 1717"/>
                    <a:gd name="T7" fmla="*/ 403 h 484"/>
                    <a:gd name="T8" fmla="*/ 1274 w 1717"/>
                    <a:gd name="T9" fmla="*/ 433 h 484"/>
                    <a:gd name="T10" fmla="*/ 1160 w 1717"/>
                    <a:gd name="T11" fmla="*/ 458 h 484"/>
                    <a:gd name="T12" fmla="*/ 1062 w 1717"/>
                    <a:gd name="T13" fmla="*/ 472 h 484"/>
                    <a:gd name="T14" fmla="*/ 968 w 1717"/>
                    <a:gd name="T15" fmla="*/ 479 h 484"/>
                    <a:gd name="T16" fmla="*/ 872 w 1717"/>
                    <a:gd name="T17" fmla="*/ 479 h 484"/>
                    <a:gd name="T18" fmla="*/ 766 w 1717"/>
                    <a:gd name="T19" fmla="*/ 468 h 484"/>
                    <a:gd name="T20" fmla="*/ 634 w 1717"/>
                    <a:gd name="T21" fmla="*/ 439 h 484"/>
                    <a:gd name="T22" fmla="*/ 524 w 1717"/>
                    <a:gd name="T23" fmla="*/ 407 h 484"/>
                    <a:gd name="T24" fmla="*/ 435 w 1717"/>
                    <a:gd name="T25" fmla="*/ 373 h 484"/>
                    <a:gd name="T26" fmla="*/ 344 w 1717"/>
                    <a:gd name="T27" fmla="*/ 326 h 484"/>
                    <a:gd name="T28" fmla="*/ 242 w 1717"/>
                    <a:gd name="T29" fmla="*/ 256 h 484"/>
                    <a:gd name="T30" fmla="*/ 157 w 1717"/>
                    <a:gd name="T31" fmla="*/ 186 h 484"/>
                    <a:gd name="T32" fmla="*/ 102 w 1717"/>
                    <a:gd name="T33" fmla="*/ 132 h 484"/>
                    <a:gd name="T34" fmla="*/ 0 w 1717"/>
                    <a:gd name="T35" fmla="*/ 0 h 484"/>
                    <a:gd name="T36" fmla="*/ 135 w 1717"/>
                    <a:gd name="T37" fmla="*/ 124 h 484"/>
                    <a:gd name="T38" fmla="*/ 219 w 1717"/>
                    <a:gd name="T39" fmla="*/ 186 h 484"/>
                    <a:gd name="T40" fmla="*/ 307 w 1717"/>
                    <a:gd name="T41" fmla="*/ 231 h 484"/>
                    <a:gd name="T42" fmla="*/ 395 w 1717"/>
                    <a:gd name="T43" fmla="*/ 267 h 484"/>
                    <a:gd name="T44" fmla="*/ 487 w 1717"/>
                    <a:gd name="T45" fmla="*/ 293 h 484"/>
                    <a:gd name="T46" fmla="*/ 571 w 1717"/>
                    <a:gd name="T47" fmla="*/ 309 h 484"/>
                    <a:gd name="T48" fmla="*/ 673 w 1717"/>
                    <a:gd name="T49" fmla="*/ 318 h 484"/>
                    <a:gd name="T50" fmla="*/ 766 w 1717"/>
                    <a:gd name="T51" fmla="*/ 318 h 484"/>
                    <a:gd name="T52" fmla="*/ 890 w 1717"/>
                    <a:gd name="T53" fmla="*/ 311 h 484"/>
                    <a:gd name="T54" fmla="*/ 1000 w 1717"/>
                    <a:gd name="T55" fmla="*/ 296 h 484"/>
                    <a:gd name="T56" fmla="*/ 1106 w 1717"/>
                    <a:gd name="T57" fmla="*/ 274 h 484"/>
                    <a:gd name="T58" fmla="*/ 1212 w 1717"/>
                    <a:gd name="T59" fmla="*/ 245 h 484"/>
                    <a:gd name="T60" fmla="*/ 1318 w 1717"/>
                    <a:gd name="T61" fmla="*/ 209 h 484"/>
                    <a:gd name="T62" fmla="*/ 1427 w 1717"/>
                    <a:gd name="T63" fmla="*/ 15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7" h="484">
                      <a:moveTo>
                        <a:pt x="1427" y="153"/>
                      </a:moveTo>
                      <a:lnTo>
                        <a:pt x="1405" y="102"/>
                      </a:lnTo>
                      <a:lnTo>
                        <a:pt x="1716" y="132"/>
                      </a:lnTo>
                      <a:lnTo>
                        <a:pt x="1540" y="395"/>
                      </a:lnTo>
                      <a:lnTo>
                        <a:pt x="1519" y="344"/>
                      </a:lnTo>
                      <a:lnTo>
                        <a:pt x="1472" y="369"/>
                      </a:lnTo>
                      <a:lnTo>
                        <a:pt x="1413" y="391"/>
                      </a:lnTo>
                      <a:lnTo>
                        <a:pt x="1373" y="403"/>
                      </a:lnTo>
                      <a:lnTo>
                        <a:pt x="1328" y="418"/>
                      </a:lnTo>
                      <a:lnTo>
                        <a:pt x="1274" y="433"/>
                      </a:lnTo>
                      <a:lnTo>
                        <a:pt x="1219" y="447"/>
                      </a:lnTo>
                      <a:lnTo>
                        <a:pt x="1160" y="458"/>
                      </a:lnTo>
                      <a:lnTo>
                        <a:pt x="1117" y="464"/>
                      </a:lnTo>
                      <a:lnTo>
                        <a:pt x="1062" y="472"/>
                      </a:lnTo>
                      <a:lnTo>
                        <a:pt x="1007" y="479"/>
                      </a:lnTo>
                      <a:lnTo>
                        <a:pt x="968" y="479"/>
                      </a:lnTo>
                      <a:lnTo>
                        <a:pt x="916" y="483"/>
                      </a:lnTo>
                      <a:lnTo>
                        <a:pt x="872" y="479"/>
                      </a:lnTo>
                      <a:lnTo>
                        <a:pt x="817" y="475"/>
                      </a:lnTo>
                      <a:lnTo>
                        <a:pt x="766" y="468"/>
                      </a:lnTo>
                      <a:lnTo>
                        <a:pt x="701" y="453"/>
                      </a:lnTo>
                      <a:lnTo>
                        <a:pt x="634" y="439"/>
                      </a:lnTo>
                      <a:lnTo>
                        <a:pt x="576" y="424"/>
                      </a:lnTo>
                      <a:lnTo>
                        <a:pt x="524" y="407"/>
                      </a:lnTo>
                      <a:lnTo>
                        <a:pt x="476" y="391"/>
                      </a:lnTo>
                      <a:lnTo>
                        <a:pt x="435" y="373"/>
                      </a:lnTo>
                      <a:lnTo>
                        <a:pt x="384" y="349"/>
                      </a:lnTo>
                      <a:lnTo>
                        <a:pt x="344" y="326"/>
                      </a:lnTo>
                      <a:lnTo>
                        <a:pt x="293" y="293"/>
                      </a:lnTo>
                      <a:lnTo>
                        <a:pt x="242" y="256"/>
                      </a:lnTo>
                      <a:lnTo>
                        <a:pt x="205" y="226"/>
                      </a:lnTo>
                      <a:lnTo>
                        <a:pt x="157" y="186"/>
                      </a:lnTo>
                      <a:lnTo>
                        <a:pt x="124" y="158"/>
                      </a:lnTo>
                      <a:lnTo>
                        <a:pt x="102" y="132"/>
                      </a:lnTo>
                      <a:lnTo>
                        <a:pt x="62" y="88"/>
                      </a:lnTo>
                      <a:lnTo>
                        <a:pt x="0" y="0"/>
                      </a:lnTo>
                      <a:lnTo>
                        <a:pt x="91" y="88"/>
                      </a:lnTo>
                      <a:lnTo>
                        <a:pt x="135" y="124"/>
                      </a:lnTo>
                      <a:lnTo>
                        <a:pt x="175" y="158"/>
                      </a:lnTo>
                      <a:lnTo>
                        <a:pt x="219" y="186"/>
                      </a:lnTo>
                      <a:lnTo>
                        <a:pt x="263" y="209"/>
                      </a:lnTo>
                      <a:lnTo>
                        <a:pt x="307" y="231"/>
                      </a:lnTo>
                      <a:lnTo>
                        <a:pt x="355" y="253"/>
                      </a:lnTo>
                      <a:lnTo>
                        <a:pt x="395" y="267"/>
                      </a:lnTo>
                      <a:lnTo>
                        <a:pt x="439" y="282"/>
                      </a:lnTo>
                      <a:lnTo>
                        <a:pt x="487" y="293"/>
                      </a:lnTo>
                      <a:lnTo>
                        <a:pt x="534" y="301"/>
                      </a:lnTo>
                      <a:lnTo>
                        <a:pt x="571" y="309"/>
                      </a:lnTo>
                      <a:lnTo>
                        <a:pt x="622" y="312"/>
                      </a:lnTo>
                      <a:lnTo>
                        <a:pt x="673" y="318"/>
                      </a:lnTo>
                      <a:lnTo>
                        <a:pt x="718" y="318"/>
                      </a:lnTo>
                      <a:lnTo>
                        <a:pt x="766" y="318"/>
                      </a:lnTo>
                      <a:lnTo>
                        <a:pt x="828" y="318"/>
                      </a:lnTo>
                      <a:lnTo>
                        <a:pt x="890" y="311"/>
                      </a:lnTo>
                      <a:lnTo>
                        <a:pt x="949" y="304"/>
                      </a:lnTo>
                      <a:lnTo>
                        <a:pt x="1000" y="296"/>
                      </a:lnTo>
                      <a:lnTo>
                        <a:pt x="1058" y="285"/>
                      </a:lnTo>
                      <a:lnTo>
                        <a:pt x="1106" y="274"/>
                      </a:lnTo>
                      <a:lnTo>
                        <a:pt x="1156" y="260"/>
                      </a:lnTo>
                      <a:lnTo>
                        <a:pt x="1212" y="245"/>
                      </a:lnTo>
                      <a:lnTo>
                        <a:pt x="1259" y="231"/>
                      </a:lnTo>
                      <a:lnTo>
                        <a:pt x="1318" y="209"/>
                      </a:lnTo>
                      <a:lnTo>
                        <a:pt x="1362" y="190"/>
                      </a:lnTo>
                      <a:lnTo>
                        <a:pt x="1427" y="153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Freeform: Shape 7"/>
                <p:cNvSpPr/>
                <p:nvPr/>
              </p:nvSpPr>
              <p:spPr bwMode="gray">
                <a:xfrm rot="7200000" flipH="1">
                  <a:off x="4401726" y="2910121"/>
                  <a:ext cx="2159884" cy="674531"/>
                </a:xfrm>
                <a:custGeom>
                  <a:avLst/>
                  <a:gdLst>
                    <a:gd name="T0" fmla="*/ 1405 w 1717"/>
                    <a:gd name="T1" fmla="*/ 102 h 484"/>
                    <a:gd name="T2" fmla="*/ 1540 w 1717"/>
                    <a:gd name="T3" fmla="*/ 395 h 484"/>
                    <a:gd name="T4" fmla="*/ 1472 w 1717"/>
                    <a:gd name="T5" fmla="*/ 369 h 484"/>
                    <a:gd name="T6" fmla="*/ 1373 w 1717"/>
                    <a:gd name="T7" fmla="*/ 403 h 484"/>
                    <a:gd name="T8" fmla="*/ 1274 w 1717"/>
                    <a:gd name="T9" fmla="*/ 433 h 484"/>
                    <a:gd name="T10" fmla="*/ 1160 w 1717"/>
                    <a:gd name="T11" fmla="*/ 458 h 484"/>
                    <a:gd name="T12" fmla="*/ 1062 w 1717"/>
                    <a:gd name="T13" fmla="*/ 472 h 484"/>
                    <a:gd name="T14" fmla="*/ 968 w 1717"/>
                    <a:gd name="T15" fmla="*/ 479 h 484"/>
                    <a:gd name="T16" fmla="*/ 872 w 1717"/>
                    <a:gd name="T17" fmla="*/ 479 h 484"/>
                    <a:gd name="T18" fmla="*/ 766 w 1717"/>
                    <a:gd name="T19" fmla="*/ 468 h 484"/>
                    <a:gd name="T20" fmla="*/ 634 w 1717"/>
                    <a:gd name="T21" fmla="*/ 439 h 484"/>
                    <a:gd name="T22" fmla="*/ 524 w 1717"/>
                    <a:gd name="T23" fmla="*/ 407 h 484"/>
                    <a:gd name="T24" fmla="*/ 435 w 1717"/>
                    <a:gd name="T25" fmla="*/ 373 h 484"/>
                    <a:gd name="T26" fmla="*/ 344 w 1717"/>
                    <a:gd name="T27" fmla="*/ 326 h 484"/>
                    <a:gd name="T28" fmla="*/ 242 w 1717"/>
                    <a:gd name="T29" fmla="*/ 256 h 484"/>
                    <a:gd name="T30" fmla="*/ 157 w 1717"/>
                    <a:gd name="T31" fmla="*/ 186 h 484"/>
                    <a:gd name="T32" fmla="*/ 102 w 1717"/>
                    <a:gd name="T33" fmla="*/ 132 h 484"/>
                    <a:gd name="T34" fmla="*/ 0 w 1717"/>
                    <a:gd name="T35" fmla="*/ 0 h 484"/>
                    <a:gd name="T36" fmla="*/ 135 w 1717"/>
                    <a:gd name="T37" fmla="*/ 124 h 484"/>
                    <a:gd name="T38" fmla="*/ 219 w 1717"/>
                    <a:gd name="T39" fmla="*/ 186 h 484"/>
                    <a:gd name="T40" fmla="*/ 307 w 1717"/>
                    <a:gd name="T41" fmla="*/ 231 h 484"/>
                    <a:gd name="T42" fmla="*/ 395 w 1717"/>
                    <a:gd name="T43" fmla="*/ 267 h 484"/>
                    <a:gd name="T44" fmla="*/ 487 w 1717"/>
                    <a:gd name="T45" fmla="*/ 293 h 484"/>
                    <a:gd name="T46" fmla="*/ 571 w 1717"/>
                    <a:gd name="T47" fmla="*/ 309 h 484"/>
                    <a:gd name="T48" fmla="*/ 673 w 1717"/>
                    <a:gd name="T49" fmla="*/ 318 h 484"/>
                    <a:gd name="T50" fmla="*/ 766 w 1717"/>
                    <a:gd name="T51" fmla="*/ 318 h 484"/>
                    <a:gd name="T52" fmla="*/ 890 w 1717"/>
                    <a:gd name="T53" fmla="*/ 311 h 484"/>
                    <a:gd name="T54" fmla="*/ 1000 w 1717"/>
                    <a:gd name="T55" fmla="*/ 296 h 484"/>
                    <a:gd name="T56" fmla="*/ 1106 w 1717"/>
                    <a:gd name="T57" fmla="*/ 274 h 484"/>
                    <a:gd name="T58" fmla="*/ 1212 w 1717"/>
                    <a:gd name="T59" fmla="*/ 245 h 484"/>
                    <a:gd name="T60" fmla="*/ 1318 w 1717"/>
                    <a:gd name="T61" fmla="*/ 209 h 484"/>
                    <a:gd name="T62" fmla="*/ 1427 w 1717"/>
                    <a:gd name="T63" fmla="*/ 15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7" h="484">
                      <a:moveTo>
                        <a:pt x="1427" y="153"/>
                      </a:moveTo>
                      <a:lnTo>
                        <a:pt x="1405" y="102"/>
                      </a:lnTo>
                      <a:lnTo>
                        <a:pt x="1716" y="132"/>
                      </a:lnTo>
                      <a:lnTo>
                        <a:pt x="1540" y="395"/>
                      </a:lnTo>
                      <a:lnTo>
                        <a:pt x="1519" y="344"/>
                      </a:lnTo>
                      <a:lnTo>
                        <a:pt x="1472" y="369"/>
                      </a:lnTo>
                      <a:lnTo>
                        <a:pt x="1413" y="391"/>
                      </a:lnTo>
                      <a:lnTo>
                        <a:pt x="1373" y="403"/>
                      </a:lnTo>
                      <a:lnTo>
                        <a:pt x="1328" y="418"/>
                      </a:lnTo>
                      <a:lnTo>
                        <a:pt x="1274" y="433"/>
                      </a:lnTo>
                      <a:lnTo>
                        <a:pt x="1219" y="447"/>
                      </a:lnTo>
                      <a:lnTo>
                        <a:pt x="1160" y="458"/>
                      </a:lnTo>
                      <a:lnTo>
                        <a:pt x="1117" y="464"/>
                      </a:lnTo>
                      <a:lnTo>
                        <a:pt x="1062" y="472"/>
                      </a:lnTo>
                      <a:lnTo>
                        <a:pt x="1007" y="479"/>
                      </a:lnTo>
                      <a:lnTo>
                        <a:pt x="968" y="479"/>
                      </a:lnTo>
                      <a:lnTo>
                        <a:pt x="916" y="483"/>
                      </a:lnTo>
                      <a:lnTo>
                        <a:pt x="872" y="479"/>
                      </a:lnTo>
                      <a:lnTo>
                        <a:pt x="817" y="475"/>
                      </a:lnTo>
                      <a:lnTo>
                        <a:pt x="766" y="468"/>
                      </a:lnTo>
                      <a:lnTo>
                        <a:pt x="701" y="453"/>
                      </a:lnTo>
                      <a:lnTo>
                        <a:pt x="634" y="439"/>
                      </a:lnTo>
                      <a:lnTo>
                        <a:pt x="576" y="424"/>
                      </a:lnTo>
                      <a:lnTo>
                        <a:pt x="524" y="407"/>
                      </a:lnTo>
                      <a:lnTo>
                        <a:pt x="476" y="391"/>
                      </a:lnTo>
                      <a:lnTo>
                        <a:pt x="435" y="373"/>
                      </a:lnTo>
                      <a:lnTo>
                        <a:pt x="384" y="349"/>
                      </a:lnTo>
                      <a:lnTo>
                        <a:pt x="344" y="326"/>
                      </a:lnTo>
                      <a:lnTo>
                        <a:pt x="293" y="293"/>
                      </a:lnTo>
                      <a:lnTo>
                        <a:pt x="242" y="256"/>
                      </a:lnTo>
                      <a:lnTo>
                        <a:pt x="205" y="226"/>
                      </a:lnTo>
                      <a:lnTo>
                        <a:pt x="157" y="186"/>
                      </a:lnTo>
                      <a:lnTo>
                        <a:pt x="124" y="158"/>
                      </a:lnTo>
                      <a:lnTo>
                        <a:pt x="102" y="132"/>
                      </a:lnTo>
                      <a:lnTo>
                        <a:pt x="62" y="88"/>
                      </a:lnTo>
                      <a:lnTo>
                        <a:pt x="0" y="0"/>
                      </a:lnTo>
                      <a:lnTo>
                        <a:pt x="91" y="88"/>
                      </a:lnTo>
                      <a:lnTo>
                        <a:pt x="135" y="124"/>
                      </a:lnTo>
                      <a:lnTo>
                        <a:pt x="175" y="158"/>
                      </a:lnTo>
                      <a:lnTo>
                        <a:pt x="219" y="186"/>
                      </a:lnTo>
                      <a:lnTo>
                        <a:pt x="263" y="209"/>
                      </a:lnTo>
                      <a:lnTo>
                        <a:pt x="307" y="231"/>
                      </a:lnTo>
                      <a:lnTo>
                        <a:pt x="355" y="253"/>
                      </a:lnTo>
                      <a:lnTo>
                        <a:pt x="395" y="267"/>
                      </a:lnTo>
                      <a:lnTo>
                        <a:pt x="439" y="282"/>
                      </a:lnTo>
                      <a:lnTo>
                        <a:pt x="487" y="293"/>
                      </a:lnTo>
                      <a:lnTo>
                        <a:pt x="534" y="301"/>
                      </a:lnTo>
                      <a:lnTo>
                        <a:pt x="571" y="309"/>
                      </a:lnTo>
                      <a:lnTo>
                        <a:pt x="622" y="312"/>
                      </a:lnTo>
                      <a:lnTo>
                        <a:pt x="673" y="318"/>
                      </a:lnTo>
                      <a:lnTo>
                        <a:pt x="718" y="318"/>
                      </a:lnTo>
                      <a:lnTo>
                        <a:pt x="766" y="318"/>
                      </a:lnTo>
                      <a:lnTo>
                        <a:pt x="828" y="318"/>
                      </a:lnTo>
                      <a:lnTo>
                        <a:pt x="890" y="311"/>
                      </a:lnTo>
                      <a:lnTo>
                        <a:pt x="949" y="304"/>
                      </a:lnTo>
                      <a:lnTo>
                        <a:pt x="1000" y="296"/>
                      </a:lnTo>
                      <a:lnTo>
                        <a:pt x="1058" y="285"/>
                      </a:lnTo>
                      <a:lnTo>
                        <a:pt x="1106" y="274"/>
                      </a:lnTo>
                      <a:lnTo>
                        <a:pt x="1156" y="260"/>
                      </a:lnTo>
                      <a:lnTo>
                        <a:pt x="1212" y="245"/>
                      </a:lnTo>
                      <a:lnTo>
                        <a:pt x="1259" y="231"/>
                      </a:lnTo>
                      <a:lnTo>
                        <a:pt x="1318" y="209"/>
                      </a:lnTo>
                      <a:lnTo>
                        <a:pt x="1362" y="190"/>
                      </a:lnTo>
                      <a:lnTo>
                        <a:pt x="1427" y="153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: Shape 8"/>
                <p:cNvSpPr/>
                <p:nvPr/>
              </p:nvSpPr>
              <p:spPr bwMode="gray">
                <a:xfrm rot="3600000" flipH="1">
                  <a:off x="4111056" y="3974068"/>
                  <a:ext cx="2161274" cy="675920"/>
                </a:xfrm>
                <a:custGeom>
                  <a:avLst/>
                  <a:gdLst>
                    <a:gd name="T0" fmla="*/ 1405 w 1717"/>
                    <a:gd name="T1" fmla="*/ 102 h 484"/>
                    <a:gd name="T2" fmla="*/ 1540 w 1717"/>
                    <a:gd name="T3" fmla="*/ 395 h 484"/>
                    <a:gd name="T4" fmla="*/ 1472 w 1717"/>
                    <a:gd name="T5" fmla="*/ 369 h 484"/>
                    <a:gd name="T6" fmla="*/ 1373 w 1717"/>
                    <a:gd name="T7" fmla="*/ 403 h 484"/>
                    <a:gd name="T8" fmla="*/ 1274 w 1717"/>
                    <a:gd name="T9" fmla="*/ 433 h 484"/>
                    <a:gd name="T10" fmla="*/ 1160 w 1717"/>
                    <a:gd name="T11" fmla="*/ 458 h 484"/>
                    <a:gd name="T12" fmla="*/ 1062 w 1717"/>
                    <a:gd name="T13" fmla="*/ 472 h 484"/>
                    <a:gd name="T14" fmla="*/ 968 w 1717"/>
                    <a:gd name="T15" fmla="*/ 479 h 484"/>
                    <a:gd name="T16" fmla="*/ 872 w 1717"/>
                    <a:gd name="T17" fmla="*/ 479 h 484"/>
                    <a:gd name="T18" fmla="*/ 766 w 1717"/>
                    <a:gd name="T19" fmla="*/ 468 h 484"/>
                    <a:gd name="T20" fmla="*/ 634 w 1717"/>
                    <a:gd name="T21" fmla="*/ 439 h 484"/>
                    <a:gd name="T22" fmla="*/ 524 w 1717"/>
                    <a:gd name="T23" fmla="*/ 407 h 484"/>
                    <a:gd name="T24" fmla="*/ 435 w 1717"/>
                    <a:gd name="T25" fmla="*/ 373 h 484"/>
                    <a:gd name="T26" fmla="*/ 344 w 1717"/>
                    <a:gd name="T27" fmla="*/ 326 h 484"/>
                    <a:gd name="T28" fmla="*/ 242 w 1717"/>
                    <a:gd name="T29" fmla="*/ 256 h 484"/>
                    <a:gd name="T30" fmla="*/ 157 w 1717"/>
                    <a:gd name="T31" fmla="*/ 186 h 484"/>
                    <a:gd name="T32" fmla="*/ 102 w 1717"/>
                    <a:gd name="T33" fmla="*/ 132 h 484"/>
                    <a:gd name="T34" fmla="*/ 0 w 1717"/>
                    <a:gd name="T35" fmla="*/ 0 h 484"/>
                    <a:gd name="T36" fmla="*/ 135 w 1717"/>
                    <a:gd name="T37" fmla="*/ 124 h 484"/>
                    <a:gd name="T38" fmla="*/ 219 w 1717"/>
                    <a:gd name="T39" fmla="*/ 186 h 484"/>
                    <a:gd name="T40" fmla="*/ 307 w 1717"/>
                    <a:gd name="T41" fmla="*/ 231 h 484"/>
                    <a:gd name="T42" fmla="*/ 395 w 1717"/>
                    <a:gd name="T43" fmla="*/ 267 h 484"/>
                    <a:gd name="T44" fmla="*/ 487 w 1717"/>
                    <a:gd name="T45" fmla="*/ 293 h 484"/>
                    <a:gd name="T46" fmla="*/ 571 w 1717"/>
                    <a:gd name="T47" fmla="*/ 309 h 484"/>
                    <a:gd name="T48" fmla="*/ 673 w 1717"/>
                    <a:gd name="T49" fmla="*/ 318 h 484"/>
                    <a:gd name="T50" fmla="*/ 766 w 1717"/>
                    <a:gd name="T51" fmla="*/ 318 h 484"/>
                    <a:gd name="T52" fmla="*/ 890 w 1717"/>
                    <a:gd name="T53" fmla="*/ 311 h 484"/>
                    <a:gd name="T54" fmla="*/ 1000 w 1717"/>
                    <a:gd name="T55" fmla="*/ 296 h 484"/>
                    <a:gd name="T56" fmla="*/ 1106 w 1717"/>
                    <a:gd name="T57" fmla="*/ 274 h 484"/>
                    <a:gd name="T58" fmla="*/ 1212 w 1717"/>
                    <a:gd name="T59" fmla="*/ 245 h 484"/>
                    <a:gd name="T60" fmla="*/ 1318 w 1717"/>
                    <a:gd name="T61" fmla="*/ 209 h 484"/>
                    <a:gd name="T62" fmla="*/ 1427 w 1717"/>
                    <a:gd name="T63" fmla="*/ 153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7" h="484">
                      <a:moveTo>
                        <a:pt x="1427" y="153"/>
                      </a:moveTo>
                      <a:lnTo>
                        <a:pt x="1405" y="102"/>
                      </a:lnTo>
                      <a:lnTo>
                        <a:pt x="1716" y="132"/>
                      </a:lnTo>
                      <a:lnTo>
                        <a:pt x="1540" y="395"/>
                      </a:lnTo>
                      <a:lnTo>
                        <a:pt x="1519" y="344"/>
                      </a:lnTo>
                      <a:lnTo>
                        <a:pt x="1472" y="369"/>
                      </a:lnTo>
                      <a:lnTo>
                        <a:pt x="1413" y="391"/>
                      </a:lnTo>
                      <a:lnTo>
                        <a:pt x="1373" y="403"/>
                      </a:lnTo>
                      <a:lnTo>
                        <a:pt x="1328" y="418"/>
                      </a:lnTo>
                      <a:lnTo>
                        <a:pt x="1274" y="433"/>
                      </a:lnTo>
                      <a:lnTo>
                        <a:pt x="1219" y="447"/>
                      </a:lnTo>
                      <a:lnTo>
                        <a:pt x="1160" y="458"/>
                      </a:lnTo>
                      <a:lnTo>
                        <a:pt x="1117" y="464"/>
                      </a:lnTo>
                      <a:lnTo>
                        <a:pt x="1062" y="472"/>
                      </a:lnTo>
                      <a:lnTo>
                        <a:pt x="1007" y="479"/>
                      </a:lnTo>
                      <a:lnTo>
                        <a:pt x="968" y="479"/>
                      </a:lnTo>
                      <a:lnTo>
                        <a:pt x="916" y="483"/>
                      </a:lnTo>
                      <a:lnTo>
                        <a:pt x="872" y="479"/>
                      </a:lnTo>
                      <a:lnTo>
                        <a:pt x="817" y="475"/>
                      </a:lnTo>
                      <a:lnTo>
                        <a:pt x="766" y="468"/>
                      </a:lnTo>
                      <a:lnTo>
                        <a:pt x="701" y="453"/>
                      </a:lnTo>
                      <a:lnTo>
                        <a:pt x="634" y="439"/>
                      </a:lnTo>
                      <a:lnTo>
                        <a:pt x="576" y="424"/>
                      </a:lnTo>
                      <a:lnTo>
                        <a:pt x="524" y="407"/>
                      </a:lnTo>
                      <a:lnTo>
                        <a:pt x="476" y="391"/>
                      </a:lnTo>
                      <a:lnTo>
                        <a:pt x="435" y="373"/>
                      </a:lnTo>
                      <a:lnTo>
                        <a:pt x="384" y="349"/>
                      </a:lnTo>
                      <a:lnTo>
                        <a:pt x="344" y="326"/>
                      </a:lnTo>
                      <a:lnTo>
                        <a:pt x="293" y="293"/>
                      </a:lnTo>
                      <a:lnTo>
                        <a:pt x="242" y="256"/>
                      </a:lnTo>
                      <a:lnTo>
                        <a:pt x="205" y="226"/>
                      </a:lnTo>
                      <a:lnTo>
                        <a:pt x="157" y="186"/>
                      </a:lnTo>
                      <a:lnTo>
                        <a:pt x="124" y="158"/>
                      </a:lnTo>
                      <a:lnTo>
                        <a:pt x="102" y="132"/>
                      </a:lnTo>
                      <a:lnTo>
                        <a:pt x="62" y="88"/>
                      </a:lnTo>
                      <a:lnTo>
                        <a:pt x="0" y="0"/>
                      </a:lnTo>
                      <a:lnTo>
                        <a:pt x="91" y="88"/>
                      </a:lnTo>
                      <a:lnTo>
                        <a:pt x="135" y="124"/>
                      </a:lnTo>
                      <a:lnTo>
                        <a:pt x="175" y="158"/>
                      </a:lnTo>
                      <a:lnTo>
                        <a:pt x="219" y="186"/>
                      </a:lnTo>
                      <a:lnTo>
                        <a:pt x="263" y="209"/>
                      </a:lnTo>
                      <a:lnTo>
                        <a:pt x="307" y="231"/>
                      </a:lnTo>
                      <a:lnTo>
                        <a:pt x="355" y="253"/>
                      </a:lnTo>
                      <a:lnTo>
                        <a:pt x="395" y="267"/>
                      </a:lnTo>
                      <a:lnTo>
                        <a:pt x="439" y="282"/>
                      </a:lnTo>
                      <a:lnTo>
                        <a:pt x="487" y="293"/>
                      </a:lnTo>
                      <a:lnTo>
                        <a:pt x="534" y="301"/>
                      </a:lnTo>
                      <a:lnTo>
                        <a:pt x="571" y="309"/>
                      </a:lnTo>
                      <a:lnTo>
                        <a:pt x="622" y="312"/>
                      </a:lnTo>
                      <a:lnTo>
                        <a:pt x="673" y="318"/>
                      </a:lnTo>
                      <a:lnTo>
                        <a:pt x="718" y="318"/>
                      </a:lnTo>
                      <a:lnTo>
                        <a:pt x="766" y="318"/>
                      </a:lnTo>
                      <a:lnTo>
                        <a:pt x="828" y="318"/>
                      </a:lnTo>
                      <a:lnTo>
                        <a:pt x="890" y="311"/>
                      </a:lnTo>
                      <a:lnTo>
                        <a:pt x="949" y="304"/>
                      </a:lnTo>
                      <a:lnTo>
                        <a:pt x="1000" y="296"/>
                      </a:lnTo>
                      <a:lnTo>
                        <a:pt x="1058" y="285"/>
                      </a:lnTo>
                      <a:lnTo>
                        <a:pt x="1106" y="274"/>
                      </a:lnTo>
                      <a:lnTo>
                        <a:pt x="1156" y="260"/>
                      </a:lnTo>
                      <a:lnTo>
                        <a:pt x="1212" y="245"/>
                      </a:lnTo>
                      <a:lnTo>
                        <a:pt x="1259" y="231"/>
                      </a:lnTo>
                      <a:lnTo>
                        <a:pt x="1318" y="209"/>
                      </a:lnTo>
                      <a:lnTo>
                        <a:pt x="1362" y="190"/>
                      </a:lnTo>
                      <a:lnTo>
                        <a:pt x="1427" y="153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" name="Oval 10"/>
              <p:cNvSpPr/>
              <p:nvPr/>
            </p:nvSpPr>
            <p:spPr bwMode="gray">
              <a:xfrm flipH="1">
                <a:off x="3988272" y="2119908"/>
                <a:ext cx="1255499" cy="1255501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</a:t>
                </a:r>
                <a:br>
                  <a:rPr lang="zh-CN" altLang="en-US" sz="2000" b="1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2000" b="1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预设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730034" y="1474507"/>
              <a:ext cx="1873210" cy="2502929"/>
              <a:chOff x="5730034" y="1474507"/>
              <a:chExt cx="1873210" cy="2502929"/>
            </a:xfrm>
          </p:grpSpPr>
          <p:grpSp>
            <p:nvGrpSpPr>
              <p:cNvPr id="45" name="Group 24"/>
              <p:cNvGrpSpPr/>
              <p:nvPr/>
            </p:nvGrpSpPr>
            <p:grpSpPr>
              <a:xfrm>
                <a:off x="5730035" y="2401170"/>
                <a:ext cx="1873209" cy="649603"/>
                <a:chOff x="7645890" y="3344328"/>
                <a:chExt cx="2122517" cy="866137"/>
              </a:xfrm>
            </p:grpSpPr>
            <p:sp>
              <p:nvSpPr>
                <p:cNvPr id="52" name="TextBox 25"/>
                <p:cNvSpPr txBox="1"/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</p:spPr>
              <p:txBody>
                <a:bodyPr wrap="none" lIns="360000" tIns="46800" rIns="90000" bIns="46800">
                  <a:noAutofit/>
                </a:bodyPr>
                <a:lstStyle/>
                <a:p>
                  <a:pPr algn="l" latinLnBrk="0"/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此处添加标题文本</a:t>
                  </a:r>
                </a:p>
              </p:txBody>
            </p:sp>
            <p:sp>
              <p:nvSpPr>
                <p:cNvPr id="53" name="TextBox 26"/>
                <p:cNvSpPr txBox="1"/>
                <p:nvPr/>
              </p:nvSpPr>
              <p:spPr bwMode="auto">
                <a:xfrm>
                  <a:off x="7645890" y="3654286"/>
                  <a:ext cx="2122517" cy="556179"/>
                </a:xfrm>
                <a:prstGeom prst="rect">
                  <a:avLst/>
                </a:prstGeom>
                <a:noFill/>
              </p:spPr>
              <p:txBody>
                <a:bodyPr wrap="square" lIns="36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templates. 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</a:t>
                  </a:r>
                  <a:endPara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Group 43"/>
              <p:cNvGrpSpPr/>
              <p:nvPr/>
            </p:nvGrpSpPr>
            <p:grpSpPr>
              <a:xfrm>
                <a:off x="5730035" y="3327832"/>
                <a:ext cx="1873209" cy="649604"/>
                <a:chOff x="7645890" y="3344328"/>
                <a:chExt cx="2122517" cy="866139"/>
              </a:xfrm>
            </p:grpSpPr>
            <p:sp>
              <p:nvSpPr>
                <p:cNvPr id="50" name="TextBox 44"/>
                <p:cNvSpPr txBox="1"/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</p:spPr>
              <p:txBody>
                <a:bodyPr wrap="none" lIns="360000" tIns="46800" rIns="90000" bIns="46800">
                  <a:noAutofit/>
                </a:bodyPr>
                <a:lstStyle/>
                <a:p>
                  <a:pPr algn="l" latinLnBrk="0"/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此处添加标题文本</a:t>
                  </a:r>
                </a:p>
              </p:txBody>
            </p:sp>
            <p:sp>
              <p:nvSpPr>
                <p:cNvPr id="51" name="TextBox 45"/>
                <p:cNvSpPr txBox="1"/>
                <p:nvPr/>
              </p:nvSpPr>
              <p:spPr bwMode="auto">
                <a:xfrm>
                  <a:off x="7645890" y="3654288"/>
                  <a:ext cx="2122517" cy="556179"/>
                </a:xfrm>
                <a:prstGeom prst="rect">
                  <a:avLst/>
                </a:prstGeom>
                <a:noFill/>
              </p:spPr>
              <p:txBody>
                <a:bodyPr wrap="square" lIns="36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templates. 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</a:t>
                  </a:r>
                  <a:endPara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Group 49"/>
              <p:cNvGrpSpPr/>
              <p:nvPr/>
            </p:nvGrpSpPr>
            <p:grpSpPr>
              <a:xfrm>
                <a:off x="5730034" y="1474507"/>
                <a:ext cx="1873209" cy="649603"/>
                <a:chOff x="7645889" y="3344328"/>
                <a:chExt cx="2122517" cy="866137"/>
              </a:xfrm>
            </p:grpSpPr>
            <p:sp>
              <p:nvSpPr>
                <p:cNvPr id="48" name="TextBox 50"/>
                <p:cNvSpPr txBox="1"/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</p:spPr>
              <p:txBody>
                <a:bodyPr wrap="none" lIns="360000" tIns="46800" rIns="90000" bIns="46800">
                  <a:noAutofit/>
                </a:bodyPr>
                <a:lstStyle/>
                <a:p>
                  <a:pPr algn="l" latinLnBrk="0"/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此处添加标题文本</a:t>
                  </a:r>
                </a:p>
              </p:txBody>
            </p:sp>
            <p:sp>
              <p:nvSpPr>
                <p:cNvPr id="49" name="TextBox 51"/>
                <p:cNvSpPr txBox="1"/>
                <p:nvPr/>
              </p:nvSpPr>
              <p:spPr bwMode="auto">
                <a:xfrm>
                  <a:off x="7645889" y="3654286"/>
                  <a:ext cx="2122517" cy="556179"/>
                </a:xfrm>
                <a:prstGeom prst="rect">
                  <a:avLst/>
                </a:prstGeom>
                <a:noFill/>
              </p:spPr>
              <p:txBody>
                <a:bodyPr wrap="square" lIns="36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templates. 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</a:t>
                  </a:r>
                  <a:endPara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1736685" y="1474508"/>
              <a:ext cx="1909032" cy="2502929"/>
              <a:chOff x="1736685" y="1474508"/>
              <a:chExt cx="1909032" cy="2502929"/>
            </a:xfrm>
          </p:grpSpPr>
          <p:grpSp>
            <p:nvGrpSpPr>
              <p:cNvPr id="55" name="Group 28"/>
              <p:cNvGrpSpPr/>
              <p:nvPr/>
            </p:nvGrpSpPr>
            <p:grpSpPr>
              <a:xfrm>
                <a:off x="1736685" y="2401170"/>
                <a:ext cx="1909032" cy="649603"/>
                <a:chOff x="2378292" y="4060687"/>
                <a:chExt cx="2545377" cy="866137"/>
              </a:xfrm>
            </p:grpSpPr>
            <p:sp>
              <p:nvSpPr>
                <p:cNvPr id="62" name="TextBox 29"/>
                <p:cNvSpPr txBox="1"/>
                <p:nvPr/>
              </p:nvSpPr>
              <p:spPr bwMode="auto">
                <a:xfrm>
                  <a:off x="3236598" y="4060687"/>
                  <a:ext cx="1531613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360000" bIns="46800">
                  <a:noAutofit/>
                </a:bodyPr>
                <a:lstStyle/>
                <a:p>
                  <a:pPr algn="r" latinLnBrk="0"/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此处添加标题文本</a:t>
                  </a:r>
                </a:p>
              </p:txBody>
            </p:sp>
            <p:sp>
              <p:nvSpPr>
                <p:cNvPr id="63" name="TextBox 42"/>
                <p:cNvSpPr txBox="1"/>
                <p:nvPr/>
              </p:nvSpPr>
              <p:spPr bwMode="auto">
                <a:xfrm>
                  <a:off x="2378292" y="4370645"/>
                  <a:ext cx="2545377" cy="55617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36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templates. 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</a:t>
                  </a:r>
                  <a:endPara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Group 46"/>
              <p:cNvGrpSpPr/>
              <p:nvPr/>
            </p:nvGrpSpPr>
            <p:grpSpPr>
              <a:xfrm>
                <a:off x="1736685" y="3327834"/>
                <a:ext cx="1879291" cy="649603"/>
                <a:chOff x="2378292" y="4060687"/>
                <a:chExt cx="2505722" cy="866137"/>
              </a:xfrm>
            </p:grpSpPr>
            <p:sp>
              <p:nvSpPr>
                <p:cNvPr id="60" name="TextBox 47"/>
                <p:cNvSpPr txBox="1"/>
                <p:nvPr/>
              </p:nvSpPr>
              <p:spPr bwMode="auto">
                <a:xfrm>
                  <a:off x="3236598" y="4060687"/>
                  <a:ext cx="1531613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360000" bIns="46800">
                  <a:noAutofit/>
                </a:bodyPr>
                <a:lstStyle/>
                <a:p>
                  <a:pPr algn="r" latinLnBrk="0"/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此处添加标题文本</a:t>
                  </a:r>
                </a:p>
              </p:txBody>
            </p:sp>
            <p:sp>
              <p:nvSpPr>
                <p:cNvPr id="61" name="TextBox 48"/>
                <p:cNvSpPr txBox="1"/>
                <p:nvPr/>
              </p:nvSpPr>
              <p:spPr bwMode="auto">
                <a:xfrm>
                  <a:off x="2378292" y="4370645"/>
                  <a:ext cx="2505722" cy="55617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36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templates. 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</a:t>
                  </a:r>
                  <a:endPara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52"/>
              <p:cNvGrpSpPr/>
              <p:nvPr/>
            </p:nvGrpSpPr>
            <p:grpSpPr>
              <a:xfrm>
                <a:off x="1736686" y="1474508"/>
                <a:ext cx="1890546" cy="649604"/>
                <a:chOff x="2378293" y="4060687"/>
                <a:chExt cx="2520728" cy="866138"/>
              </a:xfrm>
            </p:grpSpPr>
            <p:sp>
              <p:nvSpPr>
                <p:cNvPr id="58" name="TextBox 53"/>
                <p:cNvSpPr txBox="1"/>
                <p:nvPr/>
              </p:nvSpPr>
              <p:spPr bwMode="auto">
                <a:xfrm>
                  <a:off x="3236598" y="4060687"/>
                  <a:ext cx="1531613" cy="309958"/>
                </a:xfrm>
                <a:prstGeom prst="rect">
                  <a:avLst/>
                </a:prstGeom>
                <a:noFill/>
              </p:spPr>
              <p:txBody>
                <a:bodyPr wrap="none" lIns="90000" tIns="46800" rIns="360000" bIns="46800">
                  <a:noAutofit/>
                </a:bodyPr>
                <a:lstStyle/>
                <a:p>
                  <a:pPr algn="r" latinLnBrk="0"/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此处添加</a:t>
                  </a:r>
                  <a:r>
                    <a:rPr lang="zh-CN" altLang="en-US" dirty="0">
                      <a:solidFill>
                        <a:schemeClr val="bg1">
                          <a:lumMod val="8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</a:t>
                  </a:r>
                </a:p>
              </p:txBody>
            </p:sp>
            <p:sp>
              <p:nvSpPr>
                <p:cNvPr id="59" name="TextBox 54"/>
                <p:cNvSpPr txBox="1"/>
                <p:nvPr/>
              </p:nvSpPr>
              <p:spPr bwMode="auto">
                <a:xfrm>
                  <a:off x="2378293" y="4370646"/>
                  <a:ext cx="2520728" cy="55617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36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templates. We have many </a:t>
                  </a:r>
                  <a:r>
                    <a:rPr lang="en-US" altLang="zh-CN" sz="1200" dirty="0" err="1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powerpoint</a:t>
                  </a:r>
                  <a:r>
                    <a:rPr lang="en-US" altLang="zh-CN" sz="1200" dirty="0">
                      <a:solidFill>
                        <a:schemeClr val="bg1">
                          <a:lumMod val="8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 templates</a:t>
                  </a:r>
                  <a:endPara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0" y="5861153"/>
            <a:ext cx="7105338" cy="3550223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086662" y="5683769"/>
            <a:ext cx="7105338" cy="3550223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62" y="1788787"/>
            <a:ext cx="7105337" cy="3894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911977" y="2065725"/>
            <a:ext cx="579149" cy="579149"/>
            <a:chOff x="8877874" y="2079624"/>
            <a:chExt cx="579149" cy="579149"/>
          </a:xfrm>
        </p:grpSpPr>
        <p:grpSp>
          <p:nvGrpSpPr>
            <p:cNvPr id="10" name="组合 9"/>
            <p:cNvGrpSpPr/>
            <p:nvPr/>
          </p:nvGrpSpPr>
          <p:grpSpPr>
            <a:xfrm>
              <a:off x="8877874" y="2079624"/>
              <a:ext cx="579149" cy="579149"/>
              <a:chOff x="829915" y="1454033"/>
              <a:chExt cx="1010790" cy="10107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85367" y="1509486"/>
                <a:ext cx="899888" cy="899886"/>
                <a:chOff x="4223654" y="2075543"/>
                <a:chExt cx="2786746" cy="2786743"/>
              </a:xfrm>
            </p:grpSpPr>
            <p:sp>
              <p:nvSpPr>
                <p:cNvPr id="16" name="弧形 15"/>
                <p:cNvSpPr/>
                <p:nvPr/>
              </p:nvSpPr>
              <p:spPr>
                <a:xfrm>
                  <a:off x="4223657" y="2075543"/>
                  <a:ext cx="2786743" cy="2786743"/>
                </a:xfrm>
                <a:prstGeom prst="arc">
                  <a:avLst>
                    <a:gd name="adj1" fmla="val 16515091"/>
                    <a:gd name="adj2" fmla="val 8042095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弧形 16"/>
                <p:cNvSpPr/>
                <p:nvPr/>
              </p:nvSpPr>
              <p:spPr>
                <a:xfrm flipH="1">
                  <a:off x="4223657" y="2075543"/>
                  <a:ext cx="2786743" cy="2786743"/>
                </a:xfrm>
                <a:prstGeom prst="arc">
                  <a:avLst>
                    <a:gd name="adj1" fmla="val 16221398"/>
                    <a:gd name="adj2" fmla="val 17074317"/>
                  </a:avLst>
                </a:prstGeom>
                <a:ln w="15875">
                  <a:solidFill>
                    <a:srgbClr val="01E2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弧形 17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9108016"/>
                    <a:gd name="adj2" fmla="val 94700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732279"/>
                    <a:gd name="adj2" fmla="val 2508284"/>
                  </a:avLst>
                </a:prstGeom>
                <a:ln w="15875">
                  <a:solidFill>
                    <a:srgbClr val="01E2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 rot="16200000">
                <a:off x="829914" y="1454034"/>
                <a:ext cx="1010792" cy="1010790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0">
                      <a:srgbClr val="01E2BC">
                        <a:alpha val="50000"/>
                      </a:srgbClr>
                    </a:gs>
                    <a:gs pos="82000">
                      <a:srgbClr val="01E2BC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984825" y="2183365"/>
              <a:ext cx="371666" cy="371666"/>
              <a:chOff x="8969184" y="2183993"/>
              <a:chExt cx="371666" cy="37166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直接连接符 19"/>
          <p:cNvCxnSpPr/>
          <p:nvPr/>
        </p:nvCxnSpPr>
        <p:spPr>
          <a:xfrm flipH="1">
            <a:off x="5863403" y="2355299"/>
            <a:ext cx="3048574" cy="0"/>
          </a:xfrm>
          <a:prstGeom prst="line">
            <a:avLst/>
          </a:prstGeom>
          <a:ln>
            <a:solidFill>
              <a:srgbClr val="50DFFF"/>
            </a:solidFill>
          </a:ln>
          <a:effectLst>
            <a:outerShdw blurRad="63500" sx="102000" sy="102000" algn="ctr" rotWithShape="0">
              <a:srgbClr val="01E2BC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9753352" y="3375995"/>
            <a:ext cx="579149" cy="579149"/>
            <a:chOff x="8877874" y="2079624"/>
            <a:chExt cx="579149" cy="579149"/>
          </a:xfrm>
        </p:grpSpPr>
        <p:grpSp>
          <p:nvGrpSpPr>
            <p:cNvPr id="22" name="组合 21"/>
            <p:cNvGrpSpPr/>
            <p:nvPr/>
          </p:nvGrpSpPr>
          <p:grpSpPr>
            <a:xfrm>
              <a:off x="8877874" y="2079624"/>
              <a:ext cx="579149" cy="579149"/>
              <a:chOff x="829915" y="1454033"/>
              <a:chExt cx="1010790" cy="101079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885367" y="1509486"/>
                <a:ext cx="899888" cy="899886"/>
                <a:chOff x="4223654" y="2075543"/>
                <a:chExt cx="2786746" cy="2786743"/>
              </a:xfrm>
            </p:grpSpPr>
            <p:sp>
              <p:nvSpPr>
                <p:cNvPr id="28" name="弧形 27"/>
                <p:cNvSpPr/>
                <p:nvPr/>
              </p:nvSpPr>
              <p:spPr>
                <a:xfrm>
                  <a:off x="4223657" y="2075543"/>
                  <a:ext cx="2786743" cy="2786743"/>
                </a:xfrm>
                <a:prstGeom prst="arc">
                  <a:avLst>
                    <a:gd name="adj1" fmla="val 16515091"/>
                    <a:gd name="adj2" fmla="val 8042095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弧形 28"/>
                <p:cNvSpPr/>
                <p:nvPr/>
              </p:nvSpPr>
              <p:spPr>
                <a:xfrm flipH="1">
                  <a:off x="4223657" y="2075543"/>
                  <a:ext cx="2786743" cy="2786743"/>
                </a:xfrm>
                <a:prstGeom prst="arc">
                  <a:avLst>
                    <a:gd name="adj1" fmla="val 16221398"/>
                    <a:gd name="adj2" fmla="val 17074317"/>
                  </a:avLst>
                </a:prstGeom>
                <a:ln w="15875">
                  <a:solidFill>
                    <a:srgbClr val="01E2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9108016"/>
                    <a:gd name="adj2" fmla="val 94700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732279"/>
                    <a:gd name="adj2" fmla="val 2508284"/>
                  </a:avLst>
                </a:prstGeom>
                <a:ln w="15875">
                  <a:solidFill>
                    <a:srgbClr val="01E2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 rot="16200000">
                <a:off x="829914" y="1454034"/>
                <a:ext cx="1010792" cy="1010790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0">
                      <a:srgbClr val="01E2BC">
                        <a:alpha val="50000"/>
                      </a:srgbClr>
                    </a:gs>
                    <a:gs pos="82000">
                      <a:srgbClr val="01E2BC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984825" y="2183365"/>
              <a:ext cx="371666" cy="371666"/>
              <a:chOff x="8969184" y="2183993"/>
              <a:chExt cx="371666" cy="371666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5400000"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直接连接符 31"/>
          <p:cNvCxnSpPr/>
          <p:nvPr/>
        </p:nvCxnSpPr>
        <p:spPr>
          <a:xfrm flipH="1">
            <a:off x="5863403" y="3665569"/>
            <a:ext cx="3889950" cy="0"/>
          </a:xfrm>
          <a:prstGeom prst="line">
            <a:avLst/>
          </a:prstGeom>
          <a:ln>
            <a:solidFill>
              <a:srgbClr val="50DFFF"/>
            </a:solidFill>
          </a:ln>
          <a:effectLst>
            <a:outerShdw blurRad="63500" sx="102000" sy="102000" algn="ctr" rotWithShape="0">
              <a:srgbClr val="01E2BC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9459354" y="4686265"/>
            <a:ext cx="579149" cy="579149"/>
            <a:chOff x="8877874" y="2079624"/>
            <a:chExt cx="579149" cy="579149"/>
          </a:xfrm>
        </p:grpSpPr>
        <p:grpSp>
          <p:nvGrpSpPr>
            <p:cNvPr id="34" name="组合 33"/>
            <p:cNvGrpSpPr/>
            <p:nvPr/>
          </p:nvGrpSpPr>
          <p:grpSpPr>
            <a:xfrm>
              <a:off x="8877874" y="2079624"/>
              <a:ext cx="579149" cy="579149"/>
              <a:chOff x="829915" y="1454033"/>
              <a:chExt cx="1010790" cy="1010792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885367" y="1509486"/>
                <a:ext cx="899888" cy="899886"/>
                <a:chOff x="4223654" y="2075543"/>
                <a:chExt cx="2786746" cy="2786743"/>
              </a:xfrm>
            </p:grpSpPr>
            <p:sp>
              <p:nvSpPr>
                <p:cNvPr id="40" name="弧形 39"/>
                <p:cNvSpPr/>
                <p:nvPr/>
              </p:nvSpPr>
              <p:spPr>
                <a:xfrm>
                  <a:off x="4223657" y="2075543"/>
                  <a:ext cx="2786743" cy="2786743"/>
                </a:xfrm>
                <a:prstGeom prst="arc">
                  <a:avLst>
                    <a:gd name="adj1" fmla="val 16515091"/>
                    <a:gd name="adj2" fmla="val 8042095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弧形 40"/>
                <p:cNvSpPr/>
                <p:nvPr/>
              </p:nvSpPr>
              <p:spPr>
                <a:xfrm flipH="1">
                  <a:off x="4223657" y="2075543"/>
                  <a:ext cx="2786743" cy="2786743"/>
                </a:xfrm>
                <a:prstGeom prst="arc">
                  <a:avLst>
                    <a:gd name="adj1" fmla="val 16221398"/>
                    <a:gd name="adj2" fmla="val 17074317"/>
                  </a:avLst>
                </a:prstGeom>
                <a:ln w="15875">
                  <a:solidFill>
                    <a:srgbClr val="01E2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弧形 41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9108016"/>
                    <a:gd name="adj2" fmla="val 94700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弧形 42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732279"/>
                    <a:gd name="adj2" fmla="val 2508284"/>
                  </a:avLst>
                </a:prstGeom>
                <a:ln w="15875">
                  <a:solidFill>
                    <a:srgbClr val="01E2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椭圆 38"/>
              <p:cNvSpPr/>
              <p:nvPr/>
            </p:nvSpPr>
            <p:spPr>
              <a:xfrm rot="16200000">
                <a:off x="829914" y="1454034"/>
                <a:ext cx="1010792" cy="1010790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0">
                      <a:srgbClr val="01E2BC">
                        <a:alpha val="50000"/>
                      </a:srgbClr>
                    </a:gs>
                    <a:gs pos="82000">
                      <a:srgbClr val="01E2BC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984825" y="2183365"/>
              <a:ext cx="371666" cy="371666"/>
              <a:chOff x="8969184" y="2183993"/>
              <a:chExt cx="371666" cy="371666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5400000"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直接连接符 43"/>
          <p:cNvCxnSpPr/>
          <p:nvPr/>
        </p:nvCxnSpPr>
        <p:spPr>
          <a:xfrm flipH="1">
            <a:off x="5863403" y="4975839"/>
            <a:ext cx="3595951" cy="0"/>
          </a:xfrm>
          <a:prstGeom prst="line">
            <a:avLst/>
          </a:prstGeom>
          <a:ln>
            <a:solidFill>
              <a:srgbClr val="50DFFF"/>
            </a:solidFill>
          </a:ln>
          <a:effectLst>
            <a:outerShdw blurRad="63500" sx="102000" sy="102000" algn="ctr" rotWithShape="0">
              <a:srgbClr val="01E2BC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 flipH="1">
            <a:off x="2749238" y="1863400"/>
            <a:ext cx="2031325" cy="39613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此处点击添加标题</a:t>
            </a:r>
          </a:p>
        </p:txBody>
      </p:sp>
      <p:sp>
        <p:nvSpPr>
          <p:cNvPr id="46" name="文本框 45"/>
          <p:cNvSpPr txBox="1"/>
          <p:nvPr/>
        </p:nvSpPr>
        <p:spPr>
          <a:xfrm flipH="1">
            <a:off x="713273" y="2208287"/>
            <a:ext cx="4067290" cy="5889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templates. We have many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 flipH="1">
            <a:off x="2749238" y="3114172"/>
            <a:ext cx="2031325" cy="39613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b="1">
                <a:solidFill>
                  <a:prstClr val="white">
                    <a:alpha val="70000"/>
                  </a:prst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此处点击添加标题</a:t>
            </a:r>
          </a:p>
        </p:txBody>
      </p:sp>
      <p:sp>
        <p:nvSpPr>
          <p:cNvPr id="48" name="文本框 47"/>
          <p:cNvSpPr txBox="1"/>
          <p:nvPr/>
        </p:nvSpPr>
        <p:spPr>
          <a:xfrm flipH="1">
            <a:off x="713273" y="3459059"/>
            <a:ext cx="4067290" cy="5889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templates. We have many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 flipH="1">
            <a:off x="2749238" y="4364944"/>
            <a:ext cx="2031325" cy="39613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b="1">
                <a:solidFill>
                  <a:prstClr val="white">
                    <a:alpha val="70000"/>
                  </a:prst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此处点击添加标题</a:t>
            </a:r>
          </a:p>
        </p:txBody>
      </p:sp>
      <p:sp>
        <p:nvSpPr>
          <p:cNvPr id="50" name="文本框 49"/>
          <p:cNvSpPr txBox="1"/>
          <p:nvPr/>
        </p:nvSpPr>
        <p:spPr>
          <a:xfrm flipH="1">
            <a:off x="713273" y="4709829"/>
            <a:ext cx="4067290" cy="5889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templates. We have many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911977" y="2065725"/>
            <a:ext cx="579149" cy="579149"/>
            <a:chOff x="8877874" y="2079624"/>
            <a:chExt cx="579149" cy="579149"/>
          </a:xfrm>
        </p:grpSpPr>
        <p:grpSp>
          <p:nvGrpSpPr>
            <p:cNvPr id="52" name="组合 51"/>
            <p:cNvGrpSpPr/>
            <p:nvPr/>
          </p:nvGrpSpPr>
          <p:grpSpPr>
            <a:xfrm>
              <a:off x="8877874" y="2079624"/>
              <a:ext cx="579149" cy="579149"/>
              <a:chOff x="829915" y="1454033"/>
              <a:chExt cx="1010790" cy="1010792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885367" y="1509486"/>
                <a:ext cx="899888" cy="899886"/>
                <a:chOff x="4223654" y="2075543"/>
                <a:chExt cx="2786746" cy="2786743"/>
              </a:xfrm>
            </p:grpSpPr>
            <p:sp>
              <p:nvSpPr>
                <p:cNvPr id="58" name="弧形 57"/>
                <p:cNvSpPr/>
                <p:nvPr/>
              </p:nvSpPr>
              <p:spPr>
                <a:xfrm>
                  <a:off x="4223657" y="2075543"/>
                  <a:ext cx="2786743" cy="2786743"/>
                </a:xfrm>
                <a:prstGeom prst="arc">
                  <a:avLst>
                    <a:gd name="adj1" fmla="val 16515091"/>
                    <a:gd name="adj2" fmla="val 8042095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弧形 58"/>
                <p:cNvSpPr/>
                <p:nvPr/>
              </p:nvSpPr>
              <p:spPr>
                <a:xfrm flipH="1">
                  <a:off x="4223657" y="2075543"/>
                  <a:ext cx="2786743" cy="2786743"/>
                </a:xfrm>
                <a:prstGeom prst="arc">
                  <a:avLst>
                    <a:gd name="adj1" fmla="val 16221398"/>
                    <a:gd name="adj2" fmla="val 17074317"/>
                  </a:avLst>
                </a:prstGeom>
                <a:ln w="15875">
                  <a:solidFill>
                    <a:srgbClr val="62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弧形 59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9108016"/>
                    <a:gd name="adj2" fmla="val 94700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732279"/>
                    <a:gd name="adj2" fmla="val 2508284"/>
                  </a:avLst>
                </a:prstGeom>
                <a:ln w="15875">
                  <a:solidFill>
                    <a:srgbClr val="62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7" name="椭圆 56"/>
              <p:cNvSpPr/>
              <p:nvPr/>
            </p:nvSpPr>
            <p:spPr>
              <a:xfrm rot="16200000">
                <a:off x="829914" y="1454034"/>
                <a:ext cx="1010792" cy="1010790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0">
                      <a:srgbClr val="62FFFF">
                        <a:alpha val="50000"/>
                      </a:srgbClr>
                    </a:gs>
                    <a:gs pos="82000">
                      <a:srgbClr val="62FFFF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984825" y="2183365"/>
              <a:ext cx="371666" cy="371666"/>
              <a:chOff x="8969184" y="2183993"/>
              <a:chExt cx="371666" cy="371666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5400000"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62FFFF"/>
                    </a:gs>
                    <a:gs pos="0">
                      <a:srgbClr val="62FFFF">
                        <a:alpha val="0"/>
                      </a:srgbClr>
                    </a:gs>
                    <a:gs pos="100000">
                      <a:srgbClr val="62FFFF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9753352" y="3375995"/>
            <a:ext cx="579149" cy="579149"/>
            <a:chOff x="8877874" y="2079624"/>
            <a:chExt cx="579149" cy="579149"/>
          </a:xfrm>
        </p:grpSpPr>
        <p:grpSp>
          <p:nvGrpSpPr>
            <p:cNvPr id="63" name="组合 62"/>
            <p:cNvGrpSpPr/>
            <p:nvPr/>
          </p:nvGrpSpPr>
          <p:grpSpPr>
            <a:xfrm>
              <a:off x="8877874" y="2079624"/>
              <a:ext cx="579149" cy="579149"/>
              <a:chOff x="829915" y="1454033"/>
              <a:chExt cx="1010790" cy="1010792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885367" y="1509486"/>
                <a:ext cx="899888" cy="899886"/>
                <a:chOff x="4223654" y="2075543"/>
                <a:chExt cx="2786746" cy="2786743"/>
              </a:xfrm>
            </p:grpSpPr>
            <p:sp>
              <p:nvSpPr>
                <p:cNvPr id="69" name="弧形 68"/>
                <p:cNvSpPr/>
                <p:nvPr/>
              </p:nvSpPr>
              <p:spPr>
                <a:xfrm>
                  <a:off x="4223657" y="2075543"/>
                  <a:ext cx="2786743" cy="2786743"/>
                </a:xfrm>
                <a:prstGeom prst="arc">
                  <a:avLst>
                    <a:gd name="adj1" fmla="val 16515091"/>
                    <a:gd name="adj2" fmla="val 8042095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弧形 69"/>
                <p:cNvSpPr/>
                <p:nvPr/>
              </p:nvSpPr>
              <p:spPr>
                <a:xfrm flipH="1">
                  <a:off x="4223657" y="2075543"/>
                  <a:ext cx="2786743" cy="2786743"/>
                </a:xfrm>
                <a:prstGeom prst="arc">
                  <a:avLst>
                    <a:gd name="adj1" fmla="val 16221398"/>
                    <a:gd name="adj2" fmla="val 17074317"/>
                  </a:avLst>
                </a:prstGeom>
                <a:ln w="15875">
                  <a:solidFill>
                    <a:srgbClr val="62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1" name="弧形 70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9108016"/>
                    <a:gd name="adj2" fmla="val 94700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弧形 71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732279"/>
                    <a:gd name="adj2" fmla="val 2508284"/>
                  </a:avLst>
                </a:prstGeom>
                <a:ln w="15875">
                  <a:solidFill>
                    <a:srgbClr val="62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 rot="16200000">
                <a:off x="829914" y="1454034"/>
                <a:ext cx="1010792" cy="1010790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0">
                      <a:srgbClr val="62FFFF">
                        <a:alpha val="50000"/>
                      </a:srgbClr>
                    </a:gs>
                    <a:gs pos="82000">
                      <a:srgbClr val="62FFFF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984825" y="2183365"/>
              <a:ext cx="371666" cy="371666"/>
              <a:chOff x="8969184" y="2183993"/>
              <a:chExt cx="371666" cy="371666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5400000"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62FFFF">
                        <a:alpha val="50000"/>
                      </a:srgbClr>
                    </a:gs>
                    <a:gs pos="0">
                      <a:srgbClr val="62FFFF">
                        <a:alpha val="7000"/>
                      </a:srgbClr>
                    </a:gs>
                    <a:gs pos="100000">
                      <a:srgbClr val="62FFFF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2"/>
          <p:cNvGrpSpPr/>
          <p:nvPr/>
        </p:nvGrpSpPr>
        <p:grpSpPr>
          <a:xfrm>
            <a:off x="9459354" y="4686265"/>
            <a:ext cx="579149" cy="579149"/>
            <a:chOff x="8877874" y="2079624"/>
            <a:chExt cx="579149" cy="579149"/>
          </a:xfrm>
        </p:grpSpPr>
        <p:grpSp>
          <p:nvGrpSpPr>
            <p:cNvPr id="74" name="组合 73"/>
            <p:cNvGrpSpPr/>
            <p:nvPr/>
          </p:nvGrpSpPr>
          <p:grpSpPr>
            <a:xfrm>
              <a:off x="8877874" y="2079624"/>
              <a:ext cx="579149" cy="579149"/>
              <a:chOff x="829915" y="1454033"/>
              <a:chExt cx="1010790" cy="1010792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885367" y="1509486"/>
                <a:ext cx="899888" cy="899886"/>
                <a:chOff x="4223654" y="2075543"/>
                <a:chExt cx="2786746" cy="2786743"/>
              </a:xfrm>
            </p:grpSpPr>
            <p:sp>
              <p:nvSpPr>
                <p:cNvPr id="80" name="弧形 79"/>
                <p:cNvSpPr/>
                <p:nvPr/>
              </p:nvSpPr>
              <p:spPr>
                <a:xfrm>
                  <a:off x="4223657" y="2075543"/>
                  <a:ext cx="2786743" cy="2786743"/>
                </a:xfrm>
                <a:prstGeom prst="arc">
                  <a:avLst>
                    <a:gd name="adj1" fmla="val 16515091"/>
                    <a:gd name="adj2" fmla="val 8042095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弧形 80"/>
                <p:cNvSpPr/>
                <p:nvPr/>
              </p:nvSpPr>
              <p:spPr>
                <a:xfrm flipH="1">
                  <a:off x="4223657" y="2075543"/>
                  <a:ext cx="2786743" cy="2786743"/>
                </a:xfrm>
                <a:prstGeom prst="arc">
                  <a:avLst>
                    <a:gd name="adj1" fmla="val 16221398"/>
                    <a:gd name="adj2" fmla="val 17074317"/>
                  </a:avLst>
                </a:prstGeom>
                <a:ln w="15875">
                  <a:solidFill>
                    <a:srgbClr val="62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弧形 81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9108016"/>
                    <a:gd name="adj2" fmla="val 94700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弧形 82"/>
                <p:cNvSpPr/>
                <p:nvPr/>
              </p:nvSpPr>
              <p:spPr>
                <a:xfrm flipH="1">
                  <a:off x="4223654" y="2075543"/>
                  <a:ext cx="2786743" cy="2786743"/>
                </a:xfrm>
                <a:prstGeom prst="arc">
                  <a:avLst>
                    <a:gd name="adj1" fmla="val 1732279"/>
                    <a:gd name="adj2" fmla="val 2508284"/>
                  </a:avLst>
                </a:prstGeom>
                <a:ln w="15875">
                  <a:solidFill>
                    <a:srgbClr val="62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" name="椭圆 78"/>
              <p:cNvSpPr/>
              <p:nvPr/>
            </p:nvSpPr>
            <p:spPr>
              <a:xfrm rot="16200000">
                <a:off x="829914" y="1454034"/>
                <a:ext cx="1010792" cy="1010790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0">
                      <a:srgbClr val="62FFFF">
                        <a:alpha val="50000"/>
                      </a:srgbClr>
                    </a:gs>
                    <a:gs pos="82000">
                      <a:srgbClr val="62FFFF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8984825" y="2183365"/>
              <a:ext cx="371666" cy="371666"/>
              <a:chOff x="8969184" y="2183993"/>
              <a:chExt cx="371666" cy="371666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01E2BC">
                        <a:alpha val="50000"/>
                      </a:srgbClr>
                    </a:gs>
                    <a:gs pos="0">
                      <a:srgbClr val="01E2BC">
                        <a:alpha val="0"/>
                      </a:srgbClr>
                    </a:gs>
                    <a:gs pos="100000">
                      <a:srgbClr val="01E2BC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5400000">
                <a:off x="8969184" y="2369826"/>
                <a:ext cx="371666" cy="0"/>
              </a:xfrm>
              <a:prstGeom prst="line">
                <a:avLst/>
              </a:prstGeom>
              <a:ln>
                <a:gradFill flip="none" rotWithShape="1">
                  <a:gsLst>
                    <a:gs pos="50000">
                      <a:srgbClr val="62FFFF"/>
                    </a:gs>
                    <a:gs pos="0">
                      <a:srgbClr val="62FFFF">
                        <a:alpha val="0"/>
                      </a:srgbClr>
                    </a:gs>
                    <a:gs pos="100000">
                      <a:srgbClr val="62FFFF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1E2BC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椭圆 83"/>
          <p:cNvSpPr/>
          <p:nvPr/>
        </p:nvSpPr>
        <p:spPr>
          <a:xfrm>
            <a:off x="4840772" y="1862715"/>
            <a:ext cx="991504" cy="991502"/>
          </a:xfrm>
          <a:prstGeom prst="ellipse">
            <a:avLst/>
          </a:prstGeom>
          <a:gradFill flip="none" rotWithShape="1">
            <a:gsLst>
              <a:gs pos="65000">
                <a:srgbClr val="0D69FF">
                  <a:alpha val="0"/>
                </a:srgbClr>
              </a:gs>
              <a:gs pos="100000">
                <a:srgbClr val="0D69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914605" y="1936550"/>
            <a:ext cx="843838" cy="843836"/>
          </a:xfrm>
          <a:prstGeom prst="ellipse">
            <a:avLst/>
          </a:prstGeom>
          <a:noFill/>
          <a:ln>
            <a:solidFill>
              <a:srgbClr val="50DFFF"/>
            </a:solidFill>
          </a:ln>
          <a:effectLst>
            <a:glow rad="38100">
              <a:srgbClr val="01E2BC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5005197" y="2027296"/>
            <a:ext cx="662654" cy="662342"/>
            <a:chOff x="5853103" y="-4503799"/>
            <a:chExt cx="9790876" cy="9786315"/>
          </a:xfrm>
          <a:solidFill>
            <a:srgbClr val="01E2BC"/>
          </a:solidFill>
        </p:grpSpPr>
        <p:sp>
          <p:nvSpPr>
            <p:cNvPr id="87" name="任意多边形 57"/>
            <p:cNvSpPr/>
            <p:nvPr/>
          </p:nvSpPr>
          <p:spPr>
            <a:xfrm>
              <a:off x="10656176" y="-4503799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88" name="任意多边形 59"/>
            <p:cNvSpPr/>
            <p:nvPr/>
          </p:nvSpPr>
          <p:spPr>
            <a:xfrm>
              <a:off x="11246705" y="-44673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89" name="任意多边形 61"/>
            <p:cNvSpPr/>
            <p:nvPr/>
          </p:nvSpPr>
          <p:spPr>
            <a:xfrm>
              <a:off x="11828274" y="-435866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0" name="任意多边形 63"/>
            <p:cNvSpPr/>
            <p:nvPr/>
          </p:nvSpPr>
          <p:spPr>
            <a:xfrm>
              <a:off x="12392071" y="-417929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1" name="任意多边形 65"/>
            <p:cNvSpPr/>
            <p:nvPr/>
          </p:nvSpPr>
          <p:spPr>
            <a:xfrm>
              <a:off x="12929560" y="-393201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2" name="任意多边形 67"/>
            <p:cNvSpPr/>
            <p:nvPr/>
          </p:nvSpPr>
          <p:spPr>
            <a:xfrm>
              <a:off x="13432586" y="-362055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3" name="任意多边形 69"/>
            <p:cNvSpPr/>
            <p:nvPr/>
          </p:nvSpPr>
          <p:spPr>
            <a:xfrm>
              <a:off x="13893525" y="-324964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4" name="任意多边形 71"/>
            <p:cNvSpPr/>
            <p:nvPr/>
          </p:nvSpPr>
          <p:spPr>
            <a:xfrm>
              <a:off x="14305379" y="-282489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5" name="任意多边形 73"/>
            <p:cNvSpPr/>
            <p:nvPr/>
          </p:nvSpPr>
          <p:spPr>
            <a:xfrm>
              <a:off x="14661934" y="-235275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6" name="任意多边形 75"/>
            <p:cNvSpPr/>
            <p:nvPr/>
          </p:nvSpPr>
          <p:spPr>
            <a:xfrm>
              <a:off x="14957761" y="-184037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7" name="任意多边形 77"/>
            <p:cNvSpPr/>
            <p:nvPr/>
          </p:nvSpPr>
          <p:spPr>
            <a:xfrm>
              <a:off x="15188373" y="-129552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8" name="任意多边形 79"/>
            <p:cNvSpPr/>
            <p:nvPr/>
          </p:nvSpPr>
          <p:spPr>
            <a:xfrm>
              <a:off x="15350273" y="-72646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99" name="任意多边形 81"/>
            <p:cNvSpPr/>
            <p:nvPr/>
          </p:nvSpPr>
          <p:spPr>
            <a:xfrm>
              <a:off x="15441032" y="-14182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0" name="任意多边形 83"/>
            <p:cNvSpPr/>
            <p:nvPr/>
          </p:nvSpPr>
          <p:spPr>
            <a:xfrm>
              <a:off x="15459249" y="449531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1" name="任意多边形 85"/>
            <p:cNvSpPr/>
            <p:nvPr/>
          </p:nvSpPr>
          <p:spPr>
            <a:xfrm>
              <a:off x="15404671" y="103865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2" name="任意多边形 87"/>
            <p:cNvSpPr/>
            <p:nvPr/>
          </p:nvSpPr>
          <p:spPr>
            <a:xfrm>
              <a:off x="15278093" y="161659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3" name="任意多边形 89"/>
            <p:cNvSpPr/>
            <p:nvPr/>
          </p:nvSpPr>
          <p:spPr>
            <a:xfrm>
              <a:off x="15081455" y="217461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4" name="任意多边形 91"/>
            <p:cNvSpPr/>
            <p:nvPr/>
          </p:nvSpPr>
          <p:spPr>
            <a:xfrm>
              <a:off x="14817747" y="2704240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5" name="任意多边形 93"/>
            <p:cNvSpPr/>
            <p:nvPr/>
          </p:nvSpPr>
          <p:spPr>
            <a:xfrm>
              <a:off x="14490936" y="319743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6" name="任意多边形 95"/>
            <p:cNvSpPr/>
            <p:nvPr/>
          </p:nvSpPr>
          <p:spPr>
            <a:xfrm>
              <a:off x="14105994" y="364673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7" name="任意多边形 97"/>
            <p:cNvSpPr/>
            <p:nvPr/>
          </p:nvSpPr>
          <p:spPr>
            <a:xfrm>
              <a:off x="13668775" y="404530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8" name="任意多边形 99"/>
            <p:cNvSpPr/>
            <p:nvPr/>
          </p:nvSpPr>
          <p:spPr>
            <a:xfrm>
              <a:off x="13185875" y="43871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09" name="任意多边形 101"/>
            <p:cNvSpPr/>
            <p:nvPr/>
          </p:nvSpPr>
          <p:spPr>
            <a:xfrm>
              <a:off x="12664621" y="466705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0" name="任意多边形 103"/>
            <p:cNvSpPr/>
            <p:nvPr/>
          </p:nvSpPr>
          <p:spPr>
            <a:xfrm>
              <a:off x="12112923" y="488077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1" name="任意多边形 105"/>
            <p:cNvSpPr/>
            <p:nvPr/>
          </p:nvSpPr>
          <p:spPr>
            <a:xfrm>
              <a:off x="11539169" y="50250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2" name="任意多边形 107"/>
            <p:cNvSpPr/>
            <p:nvPr/>
          </p:nvSpPr>
          <p:spPr>
            <a:xfrm>
              <a:off x="10952012" y="509779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3" name="任意多边形 109"/>
            <p:cNvSpPr/>
            <p:nvPr/>
          </p:nvSpPr>
          <p:spPr>
            <a:xfrm>
              <a:off x="10360359" y="509779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4" name="任意多边形 111"/>
            <p:cNvSpPr/>
            <p:nvPr/>
          </p:nvSpPr>
          <p:spPr>
            <a:xfrm>
              <a:off x="9773192" y="50250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5" name="任意多边形 113"/>
            <p:cNvSpPr/>
            <p:nvPr/>
          </p:nvSpPr>
          <p:spPr>
            <a:xfrm>
              <a:off x="9199427" y="488077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8647730" y="466705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7" name="任意多边形 117"/>
            <p:cNvSpPr/>
            <p:nvPr/>
          </p:nvSpPr>
          <p:spPr>
            <a:xfrm>
              <a:off x="8126486" y="43871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8" name="任意多边形 119"/>
            <p:cNvSpPr/>
            <p:nvPr/>
          </p:nvSpPr>
          <p:spPr>
            <a:xfrm>
              <a:off x="7643576" y="404530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19" name="任意多边形 121"/>
            <p:cNvSpPr/>
            <p:nvPr/>
          </p:nvSpPr>
          <p:spPr>
            <a:xfrm>
              <a:off x="7206357" y="364673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0" name="任意多边形 123"/>
            <p:cNvSpPr/>
            <p:nvPr/>
          </p:nvSpPr>
          <p:spPr>
            <a:xfrm>
              <a:off x="6821416" y="319743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1" name="任意多边形 125"/>
            <p:cNvSpPr/>
            <p:nvPr/>
          </p:nvSpPr>
          <p:spPr>
            <a:xfrm>
              <a:off x="6494615" y="2704240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2" name="任意多边形 127"/>
            <p:cNvSpPr/>
            <p:nvPr/>
          </p:nvSpPr>
          <p:spPr>
            <a:xfrm>
              <a:off x="6230908" y="217461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3" name="任意多边形 129"/>
            <p:cNvSpPr/>
            <p:nvPr/>
          </p:nvSpPr>
          <p:spPr>
            <a:xfrm>
              <a:off x="6034259" y="161659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4" name="任意多边形 131"/>
            <p:cNvSpPr/>
            <p:nvPr/>
          </p:nvSpPr>
          <p:spPr>
            <a:xfrm>
              <a:off x="5907692" y="103865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5" name="任意多边形 133"/>
            <p:cNvSpPr/>
            <p:nvPr/>
          </p:nvSpPr>
          <p:spPr>
            <a:xfrm>
              <a:off x="5853103" y="449531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6" name="任意多边形 135"/>
            <p:cNvSpPr/>
            <p:nvPr/>
          </p:nvSpPr>
          <p:spPr>
            <a:xfrm>
              <a:off x="5871331" y="-14182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7" name="任意多边形 137"/>
            <p:cNvSpPr/>
            <p:nvPr/>
          </p:nvSpPr>
          <p:spPr>
            <a:xfrm>
              <a:off x="5962079" y="-72646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8" name="任意多边形 139"/>
            <p:cNvSpPr/>
            <p:nvPr/>
          </p:nvSpPr>
          <p:spPr>
            <a:xfrm>
              <a:off x="6123989" y="-129552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29" name="任意多边形 141"/>
            <p:cNvSpPr/>
            <p:nvPr/>
          </p:nvSpPr>
          <p:spPr>
            <a:xfrm>
              <a:off x="6354591" y="-184037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30" name="任意多边形 143"/>
            <p:cNvSpPr/>
            <p:nvPr/>
          </p:nvSpPr>
          <p:spPr>
            <a:xfrm>
              <a:off x="6650428" y="-235275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31" name="任意多边形 145"/>
            <p:cNvSpPr/>
            <p:nvPr/>
          </p:nvSpPr>
          <p:spPr>
            <a:xfrm>
              <a:off x="7006972" y="-282489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32" name="任意多边形 147"/>
            <p:cNvSpPr/>
            <p:nvPr/>
          </p:nvSpPr>
          <p:spPr>
            <a:xfrm>
              <a:off x="7418826" y="-32496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33" name="任意多边形 149"/>
            <p:cNvSpPr/>
            <p:nvPr/>
          </p:nvSpPr>
          <p:spPr>
            <a:xfrm>
              <a:off x="7879776" y="-362055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34" name="任意多边形 151"/>
            <p:cNvSpPr/>
            <p:nvPr/>
          </p:nvSpPr>
          <p:spPr>
            <a:xfrm>
              <a:off x="8382802" y="-393201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35" name="任意多边形 153"/>
            <p:cNvSpPr/>
            <p:nvPr/>
          </p:nvSpPr>
          <p:spPr>
            <a:xfrm>
              <a:off x="8920291" y="-417929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36" name="任意多边形 155"/>
            <p:cNvSpPr/>
            <p:nvPr/>
          </p:nvSpPr>
          <p:spPr>
            <a:xfrm>
              <a:off x="9484077" y="-435866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37" name="任意多边形 157"/>
            <p:cNvSpPr/>
            <p:nvPr/>
          </p:nvSpPr>
          <p:spPr>
            <a:xfrm>
              <a:off x="10065646" y="-446737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974804" y="1970490"/>
            <a:ext cx="723440" cy="775950"/>
            <a:chOff x="4981968" y="4909761"/>
            <a:chExt cx="561350" cy="602097"/>
          </a:xfrm>
          <a:solidFill>
            <a:schemeClr val="bg1"/>
          </a:solidFill>
          <a:effectLst>
            <a:glow rad="50800">
              <a:schemeClr val="bg1">
                <a:alpha val="10000"/>
              </a:schemeClr>
            </a:glow>
          </a:effectLst>
        </p:grpSpPr>
        <p:sp>
          <p:nvSpPr>
            <p:cNvPr id="139" name="任意多边形 434"/>
            <p:cNvSpPr/>
            <p:nvPr/>
          </p:nvSpPr>
          <p:spPr>
            <a:xfrm>
              <a:off x="4981968" y="4909761"/>
              <a:ext cx="561350" cy="194436"/>
            </a:xfrm>
            <a:custGeom>
              <a:avLst/>
              <a:gdLst>
                <a:gd name="connsiteX0" fmla="*/ 280675 w 561350"/>
                <a:gd name="connsiteY0" fmla="*/ 0 h 194436"/>
                <a:gd name="connsiteX1" fmla="*/ 558070 w 561350"/>
                <a:gd name="connsiteY1" fmla="*/ 183869 h 194436"/>
                <a:gd name="connsiteX2" fmla="*/ 561350 w 561350"/>
                <a:gd name="connsiteY2" fmla="*/ 194436 h 194436"/>
                <a:gd name="connsiteX3" fmla="*/ 528660 w 561350"/>
                <a:gd name="connsiteY3" fmla="*/ 194436 h 194436"/>
                <a:gd name="connsiteX4" fmla="*/ 504584 w 561350"/>
                <a:gd name="connsiteY4" fmla="*/ 150079 h 194436"/>
                <a:gd name="connsiteX5" fmla="*/ 280675 w 561350"/>
                <a:gd name="connsiteY5" fmla="*/ 31028 h 194436"/>
                <a:gd name="connsiteX6" fmla="*/ 56766 w 561350"/>
                <a:gd name="connsiteY6" fmla="*/ 150079 h 194436"/>
                <a:gd name="connsiteX7" fmla="*/ 32690 w 561350"/>
                <a:gd name="connsiteY7" fmla="*/ 194436 h 194436"/>
                <a:gd name="connsiteX8" fmla="*/ 0 w 561350"/>
                <a:gd name="connsiteY8" fmla="*/ 194436 h 194436"/>
                <a:gd name="connsiteX9" fmla="*/ 3280 w 561350"/>
                <a:gd name="connsiteY9" fmla="*/ 183869 h 194436"/>
                <a:gd name="connsiteX10" fmla="*/ 280675 w 561350"/>
                <a:gd name="connsiteY10" fmla="*/ 0 h 19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350" h="194436">
                  <a:moveTo>
                    <a:pt x="280675" y="0"/>
                  </a:moveTo>
                  <a:cubicBezTo>
                    <a:pt x="405375" y="0"/>
                    <a:pt x="512368" y="75817"/>
                    <a:pt x="558070" y="183869"/>
                  </a:cubicBezTo>
                  <a:lnTo>
                    <a:pt x="561350" y="194436"/>
                  </a:lnTo>
                  <a:lnTo>
                    <a:pt x="528660" y="194436"/>
                  </a:lnTo>
                  <a:lnTo>
                    <a:pt x="504584" y="150079"/>
                  </a:lnTo>
                  <a:cubicBezTo>
                    <a:pt x="456059" y="78252"/>
                    <a:pt x="373882" y="31028"/>
                    <a:pt x="280675" y="31028"/>
                  </a:cubicBezTo>
                  <a:cubicBezTo>
                    <a:pt x="187468" y="31028"/>
                    <a:pt x="105292" y="78252"/>
                    <a:pt x="56766" y="150079"/>
                  </a:cubicBezTo>
                  <a:lnTo>
                    <a:pt x="32690" y="194436"/>
                  </a:lnTo>
                  <a:lnTo>
                    <a:pt x="0" y="194436"/>
                  </a:lnTo>
                  <a:lnTo>
                    <a:pt x="3280" y="183869"/>
                  </a:lnTo>
                  <a:cubicBezTo>
                    <a:pt x="48983" y="75817"/>
                    <a:pt x="155975" y="0"/>
                    <a:pt x="2806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任意多边形 435"/>
            <p:cNvSpPr/>
            <p:nvPr/>
          </p:nvSpPr>
          <p:spPr>
            <a:xfrm>
              <a:off x="5028091" y="5397417"/>
              <a:ext cx="132191" cy="92909"/>
            </a:xfrm>
            <a:custGeom>
              <a:avLst/>
              <a:gdLst>
                <a:gd name="connsiteX0" fmla="*/ 0 w 132191"/>
                <a:gd name="connsiteY0" fmla="*/ 0 h 92909"/>
                <a:gd name="connsiteX1" fmla="*/ 40042 w 132191"/>
                <a:gd name="connsiteY1" fmla="*/ 0 h 92909"/>
                <a:gd name="connsiteX2" fmla="*/ 43618 w 132191"/>
                <a:gd name="connsiteY2" fmla="*/ 4334 h 92909"/>
                <a:gd name="connsiteX3" fmla="*/ 129449 w 132191"/>
                <a:gd name="connsiteY3" fmla="*/ 62202 h 92909"/>
                <a:gd name="connsiteX4" fmla="*/ 132191 w 132191"/>
                <a:gd name="connsiteY4" fmla="*/ 63053 h 92909"/>
                <a:gd name="connsiteX5" fmla="*/ 124191 w 132191"/>
                <a:gd name="connsiteY5" fmla="*/ 92909 h 92909"/>
                <a:gd name="connsiteX6" fmla="*/ 117372 w 132191"/>
                <a:gd name="connsiteY6" fmla="*/ 90792 h 92909"/>
                <a:gd name="connsiteX7" fmla="*/ 21678 w 132191"/>
                <a:gd name="connsiteY7" fmla="*/ 26274 h 92909"/>
                <a:gd name="connsiteX8" fmla="*/ 0 w 132191"/>
                <a:gd name="connsiteY8" fmla="*/ 0 h 9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91" h="92909">
                  <a:moveTo>
                    <a:pt x="0" y="0"/>
                  </a:moveTo>
                  <a:lnTo>
                    <a:pt x="40042" y="0"/>
                  </a:lnTo>
                  <a:lnTo>
                    <a:pt x="43618" y="4334"/>
                  </a:lnTo>
                  <a:cubicBezTo>
                    <a:pt x="68051" y="28767"/>
                    <a:pt x="97144" y="48539"/>
                    <a:pt x="129449" y="62202"/>
                  </a:cubicBezTo>
                  <a:lnTo>
                    <a:pt x="132191" y="63053"/>
                  </a:lnTo>
                  <a:lnTo>
                    <a:pt x="124191" y="92909"/>
                  </a:lnTo>
                  <a:lnTo>
                    <a:pt x="117372" y="90792"/>
                  </a:lnTo>
                  <a:cubicBezTo>
                    <a:pt x="81354" y="75558"/>
                    <a:pt x="48918" y="53514"/>
                    <a:pt x="21678" y="2627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436"/>
            <p:cNvSpPr/>
            <p:nvPr/>
          </p:nvSpPr>
          <p:spPr>
            <a:xfrm>
              <a:off x="5195981" y="5397408"/>
              <a:ext cx="301221" cy="114450"/>
            </a:xfrm>
            <a:custGeom>
              <a:avLst/>
              <a:gdLst>
                <a:gd name="connsiteX0" fmla="*/ 261179 w 301221"/>
                <a:gd name="connsiteY0" fmla="*/ 0 h 114450"/>
                <a:gd name="connsiteX1" fmla="*/ 301221 w 301221"/>
                <a:gd name="connsiteY1" fmla="*/ 0 h 114450"/>
                <a:gd name="connsiteX2" fmla="*/ 279543 w 301221"/>
                <a:gd name="connsiteY2" fmla="*/ 26274 h 114450"/>
                <a:gd name="connsiteX3" fmla="*/ 66666 w 301221"/>
                <a:gd name="connsiteY3" fmla="*/ 114450 h 114450"/>
                <a:gd name="connsiteX4" fmla="*/ 5993 w 301221"/>
                <a:gd name="connsiteY4" fmla="*/ 108334 h 114450"/>
                <a:gd name="connsiteX5" fmla="*/ 0 w 301221"/>
                <a:gd name="connsiteY5" fmla="*/ 106474 h 114450"/>
                <a:gd name="connsiteX6" fmla="*/ 8000 w 301221"/>
                <a:gd name="connsiteY6" fmla="*/ 76618 h 114450"/>
                <a:gd name="connsiteX7" fmla="*/ 12247 w 301221"/>
                <a:gd name="connsiteY7" fmla="*/ 77936 h 114450"/>
                <a:gd name="connsiteX8" fmla="*/ 66666 w 301221"/>
                <a:gd name="connsiteY8" fmla="*/ 83422 h 114450"/>
                <a:gd name="connsiteX9" fmla="*/ 257603 w 301221"/>
                <a:gd name="connsiteY9" fmla="*/ 4334 h 114450"/>
                <a:gd name="connsiteX10" fmla="*/ 261179 w 301221"/>
                <a:gd name="connsiteY10" fmla="*/ 0 h 1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221" h="114450">
                  <a:moveTo>
                    <a:pt x="261179" y="0"/>
                  </a:moveTo>
                  <a:lnTo>
                    <a:pt x="301221" y="0"/>
                  </a:lnTo>
                  <a:lnTo>
                    <a:pt x="279543" y="26274"/>
                  </a:lnTo>
                  <a:cubicBezTo>
                    <a:pt x="225063" y="80754"/>
                    <a:pt x="149800" y="114450"/>
                    <a:pt x="66666" y="114450"/>
                  </a:cubicBezTo>
                  <a:cubicBezTo>
                    <a:pt x="45883" y="114450"/>
                    <a:pt x="25592" y="112344"/>
                    <a:pt x="5993" y="108334"/>
                  </a:cubicBezTo>
                  <a:lnTo>
                    <a:pt x="0" y="106474"/>
                  </a:lnTo>
                  <a:lnTo>
                    <a:pt x="8000" y="76618"/>
                  </a:lnTo>
                  <a:lnTo>
                    <a:pt x="12247" y="77936"/>
                  </a:lnTo>
                  <a:cubicBezTo>
                    <a:pt x="29825" y="81533"/>
                    <a:pt x="48025" y="83422"/>
                    <a:pt x="66666" y="83422"/>
                  </a:cubicBezTo>
                  <a:cubicBezTo>
                    <a:pt x="141232" y="83422"/>
                    <a:pt x="208738" y="53199"/>
                    <a:pt x="257603" y="4334"/>
                  </a:cubicBezTo>
                  <a:lnTo>
                    <a:pt x="26117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2" name="椭圆 141"/>
          <p:cNvSpPr/>
          <p:nvPr/>
        </p:nvSpPr>
        <p:spPr>
          <a:xfrm>
            <a:off x="4840772" y="3180604"/>
            <a:ext cx="991504" cy="991502"/>
          </a:xfrm>
          <a:prstGeom prst="ellipse">
            <a:avLst/>
          </a:prstGeom>
          <a:gradFill flip="none" rotWithShape="1">
            <a:gsLst>
              <a:gs pos="65000">
                <a:srgbClr val="0D69FF">
                  <a:alpha val="0"/>
                </a:srgbClr>
              </a:gs>
              <a:gs pos="100000">
                <a:srgbClr val="0D69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4914605" y="3254439"/>
            <a:ext cx="843838" cy="843836"/>
          </a:xfrm>
          <a:prstGeom prst="ellipse">
            <a:avLst/>
          </a:prstGeom>
          <a:noFill/>
          <a:ln>
            <a:solidFill>
              <a:srgbClr val="62FFFF"/>
            </a:solidFill>
          </a:ln>
          <a:effectLst>
            <a:glow rad="38100">
              <a:srgbClr val="01E2BC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5005197" y="3345185"/>
            <a:ext cx="662654" cy="662342"/>
            <a:chOff x="5853103" y="-4503799"/>
            <a:chExt cx="9790876" cy="9786315"/>
          </a:xfrm>
          <a:solidFill>
            <a:srgbClr val="01E2BC"/>
          </a:solidFill>
        </p:grpSpPr>
        <p:sp>
          <p:nvSpPr>
            <p:cNvPr id="145" name="任意多边形 57"/>
            <p:cNvSpPr/>
            <p:nvPr/>
          </p:nvSpPr>
          <p:spPr>
            <a:xfrm>
              <a:off x="10656176" y="-4503799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46" name="任意多边形 59"/>
            <p:cNvSpPr/>
            <p:nvPr/>
          </p:nvSpPr>
          <p:spPr>
            <a:xfrm>
              <a:off x="11246705" y="-44673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47" name="任意多边形 61"/>
            <p:cNvSpPr/>
            <p:nvPr/>
          </p:nvSpPr>
          <p:spPr>
            <a:xfrm>
              <a:off x="11828274" y="-435866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48" name="任意多边形 63"/>
            <p:cNvSpPr/>
            <p:nvPr/>
          </p:nvSpPr>
          <p:spPr>
            <a:xfrm>
              <a:off x="12392071" y="-417929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49" name="任意多边形 65"/>
            <p:cNvSpPr/>
            <p:nvPr/>
          </p:nvSpPr>
          <p:spPr>
            <a:xfrm>
              <a:off x="12929560" y="-393201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0" name="任意多边形 67"/>
            <p:cNvSpPr/>
            <p:nvPr/>
          </p:nvSpPr>
          <p:spPr>
            <a:xfrm>
              <a:off x="13432586" y="-362055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1" name="任意多边形 69"/>
            <p:cNvSpPr/>
            <p:nvPr/>
          </p:nvSpPr>
          <p:spPr>
            <a:xfrm>
              <a:off x="13893525" y="-324964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2" name="任意多边形 71"/>
            <p:cNvSpPr/>
            <p:nvPr/>
          </p:nvSpPr>
          <p:spPr>
            <a:xfrm>
              <a:off x="14305379" y="-282489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3" name="任意多边形 73"/>
            <p:cNvSpPr/>
            <p:nvPr/>
          </p:nvSpPr>
          <p:spPr>
            <a:xfrm>
              <a:off x="14661934" y="-235275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4" name="任意多边形 75"/>
            <p:cNvSpPr/>
            <p:nvPr/>
          </p:nvSpPr>
          <p:spPr>
            <a:xfrm>
              <a:off x="14957761" y="-184037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5" name="任意多边形 77"/>
            <p:cNvSpPr/>
            <p:nvPr/>
          </p:nvSpPr>
          <p:spPr>
            <a:xfrm>
              <a:off x="15188373" y="-129552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6" name="任意多边形 79"/>
            <p:cNvSpPr/>
            <p:nvPr/>
          </p:nvSpPr>
          <p:spPr>
            <a:xfrm>
              <a:off x="15350273" y="-72646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7" name="任意多边形 81"/>
            <p:cNvSpPr/>
            <p:nvPr/>
          </p:nvSpPr>
          <p:spPr>
            <a:xfrm>
              <a:off x="15441032" y="-14182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8" name="任意多边形 83"/>
            <p:cNvSpPr/>
            <p:nvPr/>
          </p:nvSpPr>
          <p:spPr>
            <a:xfrm>
              <a:off x="15459249" y="449531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59" name="任意多边形 85"/>
            <p:cNvSpPr/>
            <p:nvPr/>
          </p:nvSpPr>
          <p:spPr>
            <a:xfrm>
              <a:off x="15404671" y="103865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0" name="任意多边形 87"/>
            <p:cNvSpPr/>
            <p:nvPr/>
          </p:nvSpPr>
          <p:spPr>
            <a:xfrm>
              <a:off x="15278093" y="161659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1" name="任意多边形 89"/>
            <p:cNvSpPr/>
            <p:nvPr/>
          </p:nvSpPr>
          <p:spPr>
            <a:xfrm>
              <a:off x="15081455" y="217461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2" name="任意多边形 91"/>
            <p:cNvSpPr/>
            <p:nvPr/>
          </p:nvSpPr>
          <p:spPr>
            <a:xfrm>
              <a:off x="14817747" y="2704240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3" name="任意多边形 93"/>
            <p:cNvSpPr/>
            <p:nvPr/>
          </p:nvSpPr>
          <p:spPr>
            <a:xfrm>
              <a:off x="14490936" y="319743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4" name="任意多边形 95"/>
            <p:cNvSpPr/>
            <p:nvPr/>
          </p:nvSpPr>
          <p:spPr>
            <a:xfrm>
              <a:off x="14105994" y="364673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5" name="任意多边形 97"/>
            <p:cNvSpPr/>
            <p:nvPr/>
          </p:nvSpPr>
          <p:spPr>
            <a:xfrm>
              <a:off x="13668775" y="404530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6" name="任意多边形 99"/>
            <p:cNvSpPr/>
            <p:nvPr/>
          </p:nvSpPr>
          <p:spPr>
            <a:xfrm>
              <a:off x="13185875" y="43871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7" name="任意多边形 101"/>
            <p:cNvSpPr/>
            <p:nvPr/>
          </p:nvSpPr>
          <p:spPr>
            <a:xfrm>
              <a:off x="12664621" y="466705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8" name="任意多边形 103"/>
            <p:cNvSpPr/>
            <p:nvPr/>
          </p:nvSpPr>
          <p:spPr>
            <a:xfrm>
              <a:off x="12112923" y="488077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69" name="任意多边形 105"/>
            <p:cNvSpPr/>
            <p:nvPr/>
          </p:nvSpPr>
          <p:spPr>
            <a:xfrm>
              <a:off x="11539169" y="50250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0" name="任意多边形 107"/>
            <p:cNvSpPr/>
            <p:nvPr/>
          </p:nvSpPr>
          <p:spPr>
            <a:xfrm>
              <a:off x="10952012" y="509779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1" name="任意多边形 109"/>
            <p:cNvSpPr/>
            <p:nvPr/>
          </p:nvSpPr>
          <p:spPr>
            <a:xfrm>
              <a:off x="10360359" y="509779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2" name="任意多边形 111"/>
            <p:cNvSpPr/>
            <p:nvPr/>
          </p:nvSpPr>
          <p:spPr>
            <a:xfrm>
              <a:off x="9773192" y="50250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3" name="任意多边形 113"/>
            <p:cNvSpPr/>
            <p:nvPr/>
          </p:nvSpPr>
          <p:spPr>
            <a:xfrm>
              <a:off x="9199427" y="488077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4" name="任意多边形 115"/>
            <p:cNvSpPr/>
            <p:nvPr/>
          </p:nvSpPr>
          <p:spPr>
            <a:xfrm>
              <a:off x="8647730" y="466705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5" name="任意多边形 117"/>
            <p:cNvSpPr/>
            <p:nvPr/>
          </p:nvSpPr>
          <p:spPr>
            <a:xfrm>
              <a:off x="8126486" y="43871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6" name="任意多边形 119"/>
            <p:cNvSpPr/>
            <p:nvPr/>
          </p:nvSpPr>
          <p:spPr>
            <a:xfrm>
              <a:off x="7643576" y="404530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7" name="任意多边形 121"/>
            <p:cNvSpPr/>
            <p:nvPr/>
          </p:nvSpPr>
          <p:spPr>
            <a:xfrm>
              <a:off x="7206357" y="364673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8" name="任意多边形 123"/>
            <p:cNvSpPr/>
            <p:nvPr/>
          </p:nvSpPr>
          <p:spPr>
            <a:xfrm>
              <a:off x="6821416" y="319743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79" name="任意多边形 125"/>
            <p:cNvSpPr/>
            <p:nvPr/>
          </p:nvSpPr>
          <p:spPr>
            <a:xfrm>
              <a:off x="6494615" y="2704240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0" name="任意多边形 127"/>
            <p:cNvSpPr/>
            <p:nvPr/>
          </p:nvSpPr>
          <p:spPr>
            <a:xfrm>
              <a:off x="6230908" y="217461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1" name="任意多边形 129"/>
            <p:cNvSpPr/>
            <p:nvPr/>
          </p:nvSpPr>
          <p:spPr>
            <a:xfrm>
              <a:off x="6034259" y="161659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2" name="任意多边形 131"/>
            <p:cNvSpPr/>
            <p:nvPr/>
          </p:nvSpPr>
          <p:spPr>
            <a:xfrm>
              <a:off x="5907692" y="103865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3" name="任意多边形 133"/>
            <p:cNvSpPr/>
            <p:nvPr/>
          </p:nvSpPr>
          <p:spPr>
            <a:xfrm>
              <a:off x="5853103" y="449531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4" name="任意多边形 135"/>
            <p:cNvSpPr/>
            <p:nvPr/>
          </p:nvSpPr>
          <p:spPr>
            <a:xfrm>
              <a:off x="5871331" y="-14182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5" name="任意多边形 137"/>
            <p:cNvSpPr/>
            <p:nvPr/>
          </p:nvSpPr>
          <p:spPr>
            <a:xfrm>
              <a:off x="5962079" y="-72646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6" name="任意多边形 139"/>
            <p:cNvSpPr/>
            <p:nvPr/>
          </p:nvSpPr>
          <p:spPr>
            <a:xfrm>
              <a:off x="6123989" y="-129552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7" name="任意多边形 141"/>
            <p:cNvSpPr/>
            <p:nvPr/>
          </p:nvSpPr>
          <p:spPr>
            <a:xfrm>
              <a:off x="6354591" y="-184037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8" name="任意多边形 143"/>
            <p:cNvSpPr/>
            <p:nvPr/>
          </p:nvSpPr>
          <p:spPr>
            <a:xfrm>
              <a:off x="6650428" y="-235275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89" name="任意多边形 145"/>
            <p:cNvSpPr/>
            <p:nvPr/>
          </p:nvSpPr>
          <p:spPr>
            <a:xfrm>
              <a:off x="7006972" y="-282489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90" name="任意多边形 147"/>
            <p:cNvSpPr/>
            <p:nvPr/>
          </p:nvSpPr>
          <p:spPr>
            <a:xfrm>
              <a:off x="7418826" y="-32496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91" name="任意多边形 149"/>
            <p:cNvSpPr/>
            <p:nvPr/>
          </p:nvSpPr>
          <p:spPr>
            <a:xfrm>
              <a:off x="7879776" y="-362055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192" name="任意多边形 151"/>
            <p:cNvSpPr/>
            <p:nvPr/>
          </p:nvSpPr>
          <p:spPr>
            <a:xfrm>
              <a:off x="8382802" y="-393201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93" name="任意多边形 153"/>
            <p:cNvSpPr/>
            <p:nvPr/>
          </p:nvSpPr>
          <p:spPr>
            <a:xfrm>
              <a:off x="8920291" y="-417929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94" name="任意多边形 155"/>
            <p:cNvSpPr/>
            <p:nvPr/>
          </p:nvSpPr>
          <p:spPr>
            <a:xfrm>
              <a:off x="9484077" y="-435866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195" name="任意多边形 157"/>
            <p:cNvSpPr/>
            <p:nvPr/>
          </p:nvSpPr>
          <p:spPr>
            <a:xfrm>
              <a:off x="10065646" y="-446737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4974804" y="3288379"/>
            <a:ext cx="723440" cy="775950"/>
            <a:chOff x="4981968" y="4909761"/>
            <a:chExt cx="561350" cy="602097"/>
          </a:xfrm>
          <a:solidFill>
            <a:schemeClr val="bg1"/>
          </a:solidFill>
          <a:effectLst>
            <a:glow rad="50800">
              <a:schemeClr val="bg1">
                <a:alpha val="10000"/>
              </a:schemeClr>
            </a:glow>
          </a:effectLst>
        </p:grpSpPr>
        <p:sp>
          <p:nvSpPr>
            <p:cNvPr id="197" name="任意多边形 494"/>
            <p:cNvSpPr/>
            <p:nvPr/>
          </p:nvSpPr>
          <p:spPr>
            <a:xfrm>
              <a:off x="4981968" y="4909761"/>
              <a:ext cx="561350" cy="194436"/>
            </a:xfrm>
            <a:custGeom>
              <a:avLst/>
              <a:gdLst>
                <a:gd name="connsiteX0" fmla="*/ 280675 w 561350"/>
                <a:gd name="connsiteY0" fmla="*/ 0 h 194436"/>
                <a:gd name="connsiteX1" fmla="*/ 558070 w 561350"/>
                <a:gd name="connsiteY1" fmla="*/ 183869 h 194436"/>
                <a:gd name="connsiteX2" fmla="*/ 561350 w 561350"/>
                <a:gd name="connsiteY2" fmla="*/ 194436 h 194436"/>
                <a:gd name="connsiteX3" fmla="*/ 528660 w 561350"/>
                <a:gd name="connsiteY3" fmla="*/ 194436 h 194436"/>
                <a:gd name="connsiteX4" fmla="*/ 504584 w 561350"/>
                <a:gd name="connsiteY4" fmla="*/ 150079 h 194436"/>
                <a:gd name="connsiteX5" fmla="*/ 280675 w 561350"/>
                <a:gd name="connsiteY5" fmla="*/ 31028 h 194436"/>
                <a:gd name="connsiteX6" fmla="*/ 56766 w 561350"/>
                <a:gd name="connsiteY6" fmla="*/ 150079 h 194436"/>
                <a:gd name="connsiteX7" fmla="*/ 32690 w 561350"/>
                <a:gd name="connsiteY7" fmla="*/ 194436 h 194436"/>
                <a:gd name="connsiteX8" fmla="*/ 0 w 561350"/>
                <a:gd name="connsiteY8" fmla="*/ 194436 h 194436"/>
                <a:gd name="connsiteX9" fmla="*/ 3280 w 561350"/>
                <a:gd name="connsiteY9" fmla="*/ 183869 h 194436"/>
                <a:gd name="connsiteX10" fmla="*/ 280675 w 561350"/>
                <a:gd name="connsiteY10" fmla="*/ 0 h 19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350" h="194436">
                  <a:moveTo>
                    <a:pt x="280675" y="0"/>
                  </a:moveTo>
                  <a:cubicBezTo>
                    <a:pt x="405375" y="0"/>
                    <a:pt x="512368" y="75817"/>
                    <a:pt x="558070" y="183869"/>
                  </a:cubicBezTo>
                  <a:lnTo>
                    <a:pt x="561350" y="194436"/>
                  </a:lnTo>
                  <a:lnTo>
                    <a:pt x="528660" y="194436"/>
                  </a:lnTo>
                  <a:lnTo>
                    <a:pt x="504584" y="150079"/>
                  </a:lnTo>
                  <a:cubicBezTo>
                    <a:pt x="456059" y="78252"/>
                    <a:pt x="373882" y="31028"/>
                    <a:pt x="280675" y="31028"/>
                  </a:cubicBezTo>
                  <a:cubicBezTo>
                    <a:pt x="187468" y="31028"/>
                    <a:pt x="105292" y="78252"/>
                    <a:pt x="56766" y="150079"/>
                  </a:cubicBezTo>
                  <a:lnTo>
                    <a:pt x="32690" y="194436"/>
                  </a:lnTo>
                  <a:lnTo>
                    <a:pt x="0" y="194436"/>
                  </a:lnTo>
                  <a:lnTo>
                    <a:pt x="3280" y="183869"/>
                  </a:lnTo>
                  <a:cubicBezTo>
                    <a:pt x="48983" y="75817"/>
                    <a:pt x="155975" y="0"/>
                    <a:pt x="280675" y="0"/>
                  </a:cubicBezTo>
                  <a:close/>
                </a:path>
              </a:pathLst>
            </a:custGeom>
            <a:grpFill/>
            <a:ln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任意多边形 495"/>
            <p:cNvSpPr/>
            <p:nvPr/>
          </p:nvSpPr>
          <p:spPr>
            <a:xfrm>
              <a:off x="5028091" y="5397417"/>
              <a:ext cx="132191" cy="92909"/>
            </a:xfrm>
            <a:custGeom>
              <a:avLst/>
              <a:gdLst>
                <a:gd name="connsiteX0" fmla="*/ 0 w 132191"/>
                <a:gd name="connsiteY0" fmla="*/ 0 h 92909"/>
                <a:gd name="connsiteX1" fmla="*/ 40042 w 132191"/>
                <a:gd name="connsiteY1" fmla="*/ 0 h 92909"/>
                <a:gd name="connsiteX2" fmla="*/ 43618 w 132191"/>
                <a:gd name="connsiteY2" fmla="*/ 4334 h 92909"/>
                <a:gd name="connsiteX3" fmla="*/ 129449 w 132191"/>
                <a:gd name="connsiteY3" fmla="*/ 62202 h 92909"/>
                <a:gd name="connsiteX4" fmla="*/ 132191 w 132191"/>
                <a:gd name="connsiteY4" fmla="*/ 63053 h 92909"/>
                <a:gd name="connsiteX5" fmla="*/ 124191 w 132191"/>
                <a:gd name="connsiteY5" fmla="*/ 92909 h 92909"/>
                <a:gd name="connsiteX6" fmla="*/ 117372 w 132191"/>
                <a:gd name="connsiteY6" fmla="*/ 90792 h 92909"/>
                <a:gd name="connsiteX7" fmla="*/ 21678 w 132191"/>
                <a:gd name="connsiteY7" fmla="*/ 26274 h 92909"/>
                <a:gd name="connsiteX8" fmla="*/ 0 w 132191"/>
                <a:gd name="connsiteY8" fmla="*/ 0 h 9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91" h="92909">
                  <a:moveTo>
                    <a:pt x="0" y="0"/>
                  </a:moveTo>
                  <a:lnTo>
                    <a:pt x="40042" y="0"/>
                  </a:lnTo>
                  <a:lnTo>
                    <a:pt x="43618" y="4334"/>
                  </a:lnTo>
                  <a:cubicBezTo>
                    <a:pt x="68051" y="28767"/>
                    <a:pt x="97144" y="48539"/>
                    <a:pt x="129449" y="62202"/>
                  </a:cubicBezTo>
                  <a:lnTo>
                    <a:pt x="132191" y="63053"/>
                  </a:lnTo>
                  <a:lnTo>
                    <a:pt x="124191" y="92909"/>
                  </a:lnTo>
                  <a:lnTo>
                    <a:pt x="117372" y="90792"/>
                  </a:lnTo>
                  <a:cubicBezTo>
                    <a:pt x="81354" y="75558"/>
                    <a:pt x="48918" y="53514"/>
                    <a:pt x="21678" y="2627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任意多边形 496"/>
            <p:cNvSpPr/>
            <p:nvPr/>
          </p:nvSpPr>
          <p:spPr>
            <a:xfrm>
              <a:off x="5195981" y="5397408"/>
              <a:ext cx="301221" cy="114450"/>
            </a:xfrm>
            <a:custGeom>
              <a:avLst/>
              <a:gdLst>
                <a:gd name="connsiteX0" fmla="*/ 261179 w 301221"/>
                <a:gd name="connsiteY0" fmla="*/ 0 h 114450"/>
                <a:gd name="connsiteX1" fmla="*/ 301221 w 301221"/>
                <a:gd name="connsiteY1" fmla="*/ 0 h 114450"/>
                <a:gd name="connsiteX2" fmla="*/ 279543 w 301221"/>
                <a:gd name="connsiteY2" fmla="*/ 26274 h 114450"/>
                <a:gd name="connsiteX3" fmla="*/ 66666 w 301221"/>
                <a:gd name="connsiteY3" fmla="*/ 114450 h 114450"/>
                <a:gd name="connsiteX4" fmla="*/ 5993 w 301221"/>
                <a:gd name="connsiteY4" fmla="*/ 108334 h 114450"/>
                <a:gd name="connsiteX5" fmla="*/ 0 w 301221"/>
                <a:gd name="connsiteY5" fmla="*/ 106474 h 114450"/>
                <a:gd name="connsiteX6" fmla="*/ 8000 w 301221"/>
                <a:gd name="connsiteY6" fmla="*/ 76618 h 114450"/>
                <a:gd name="connsiteX7" fmla="*/ 12247 w 301221"/>
                <a:gd name="connsiteY7" fmla="*/ 77936 h 114450"/>
                <a:gd name="connsiteX8" fmla="*/ 66666 w 301221"/>
                <a:gd name="connsiteY8" fmla="*/ 83422 h 114450"/>
                <a:gd name="connsiteX9" fmla="*/ 257603 w 301221"/>
                <a:gd name="connsiteY9" fmla="*/ 4334 h 114450"/>
                <a:gd name="connsiteX10" fmla="*/ 261179 w 301221"/>
                <a:gd name="connsiteY10" fmla="*/ 0 h 1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221" h="114450">
                  <a:moveTo>
                    <a:pt x="261179" y="0"/>
                  </a:moveTo>
                  <a:lnTo>
                    <a:pt x="301221" y="0"/>
                  </a:lnTo>
                  <a:lnTo>
                    <a:pt x="279543" y="26274"/>
                  </a:lnTo>
                  <a:cubicBezTo>
                    <a:pt x="225063" y="80754"/>
                    <a:pt x="149800" y="114450"/>
                    <a:pt x="66666" y="114450"/>
                  </a:cubicBezTo>
                  <a:cubicBezTo>
                    <a:pt x="45883" y="114450"/>
                    <a:pt x="25592" y="112344"/>
                    <a:pt x="5993" y="108334"/>
                  </a:cubicBezTo>
                  <a:lnTo>
                    <a:pt x="0" y="106474"/>
                  </a:lnTo>
                  <a:lnTo>
                    <a:pt x="8000" y="76618"/>
                  </a:lnTo>
                  <a:lnTo>
                    <a:pt x="12247" y="77936"/>
                  </a:lnTo>
                  <a:cubicBezTo>
                    <a:pt x="29825" y="81533"/>
                    <a:pt x="48025" y="83422"/>
                    <a:pt x="66666" y="83422"/>
                  </a:cubicBezTo>
                  <a:cubicBezTo>
                    <a:pt x="141232" y="83422"/>
                    <a:pt x="208738" y="53199"/>
                    <a:pt x="257603" y="4334"/>
                  </a:cubicBezTo>
                  <a:lnTo>
                    <a:pt x="261179" y="0"/>
                  </a:lnTo>
                  <a:close/>
                </a:path>
              </a:pathLst>
            </a:custGeom>
            <a:grpFill/>
            <a:ln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0" name="椭圆 199"/>
          <p:cNvSpPr/>
          <p:nvPr/>
        </p:nvSpPr>
        <p:spPr>
          <a:xfrm>
            <a:off x="4840772" y="4486887"/>
            <a:ext cx="991504" cy="991502"/>
          </a:xfrm>
          <a:prstGeom prst="ellipse">
            <a:avLst/>
          </a:prstGeom>
          <a:gradFill flip="none" rotWithShape="1">
            <a:gsLst>
              <a:gs pos="65000">
                <a:srgbClr val="0D69FF">
                  <a:alpha val="0"/>
                </a:srgbClr>
              </a:gs>
              <a:gs pos="100000">
                <a:srgbClr val="0D69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4914605" y="4560722"/>
            <a:ext cx="843838" cy="843836"/>
          </a:xfrm>
          <a:prstGeom prst="ellipse">
            <a:avLst/>
          </a:prstGeom>
          <a:noFill/>
          <a:ln>
            <a:solidFill>
              <a:srgbClr val="62FFFF"/>
            </a:solidFill>
          </a:ln>
          <a:effectLst>
            <a:glow rad="38100">
              <a:srgbClr val="01E2BC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2" name="组合 201"/>
          <p:cNvGrpSpPr/>
          <p:nvPr/>
        </p:nvGrpSpPr>
        <p:grpSpPr>
          <a:xfrm>
            <a:off x="5005197" y="4651468"/>
            <a:ext cx="662654" cy="662342"/>
            <a:chOff x="5853103" y="-4503799"/>
            <a:chExt cx="9790876" cy="9786315"/>
          </a:xfrm>
          <a:solidFill>
            <a:srgbClr val="01E2BC"/>
          </a:solidFill>
        </p:grpSpPr>
        <p:sp>
          <p:nvSpPr>
            <p:cNvPr id="203" name="任意多边形 57"/>
            <p:cNvSpPr/>
            <p:nvPr/>
          </p:nvSpPr>
          <p:spPr>
            <a:xfrm>
              <a:off x="10656176" y="-4503799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204" name="任意多边形 59"/>
            <p:cNvSpPr/>
            <p:nvPr/>
          </p:nvSpPr>
          <p:spPr>
            <a:xfrm>
              <a:off x="11246705" y="-44673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05" name="任意多边形 61"/>
            <p:cNvSpPr/>
            <p:nvPr/>
          </p:nvSpPr>
          <p:spPr>
            <a:xfrm>
              <a:off x="11828274" y="-435866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06" name="任意多边形 63"/>
            <p:cNvSpPr/>
            <p:nvPr/>
          </p:nvSpPr>
          <p:spPr>
            <a:xfrm>
              <a:off x="12392071" y="-417929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07" name="任意多边形 65"/>
            <p:cNvSpPr/>
            <p:nvPr/>
          </p:nvSpPr>
          <p:spPr>
            <a:xfrm>
              <a:off x="12929560" y="-393201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08" name="任意多边形 67"/>
            <p:cNvSpPr/>
            <p:nvPr/>
          </p:nvSpPr>
          <p:spPr>
            <a:xfrm>
              <a:off x="13432586" y="-362055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09" name="任意多边形 69"/>
            <p:cNvSpPr/>
            <p:nvPr/>
          </p:nvSpPr>
          <p:spPr>
            <a:xfrm>
              <a:off x="13893525" y="-324964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0" name="任意多边形 71"/>
            <p:cNvSpPr/>
            <p:nvPr/>
          </p:nvSpPr>
          <p:spPr>
            <a:xfrm>
              <a:off x="14305379" y="-282489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1" name="任意多边形 73"/>
            <p:cNvSpPr/>
            <p:nvPr/>
          </p:nvSpPr>
          <p:spPr>
            <a:xfrm>
              <a:off x="14661934" y="-235275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2" name="任意多边形 75"/>
            <p:cNvSpPr/>
            <p:nvPr/>
          </p:nvSpPr>
          <p:spPr>
            <a:xfrm>
              <a:off x="14957761" y="-184037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3" name="任意多边形 77"/>
            <p:cNvSpPr/>
            <p:nvPr/>
          </p:nvSpPr>
          <p:spPr>
            <a:xfrm>
              <a:off x="15188373" y="-129552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4" name="任意多边形 79"/>
            <p:cNvSpPr/>
            <p:nvPr/>
          </p:nvSpPr>
          <p:spPr>
            <a:xfrm>
              <a:off x="15350273" y="-72646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5" name="任意多边形 81"/>
            <p:cNvSpPr/>
            <p:nvPr/>
          </p:nvSpPr>
          <p:spPr>
            <a:xfrm>
              <a:off x="15441032" y="-14182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6" name="任意多边形 83"/>
            <p:cNvSpPr/>
            <p:nvPr/>
          </p:nvSpPr>
          <p:spPr>
            <a:xfrm>
              <a:off x="15459249" y="449531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7" name="任意多边形 85"/>
            <p:cNvSpPr/>
            <p:nvPr/>
          </p:nvSpPr>
          <p:spPr>
            <a:xfrm>
              <a:off x="15404671" y="103865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8" name="任意多边形 87"/>
            <p:cNvSpPr/>
            <p:nvPr/>
          </p:nvSpPr>
          <p:spPr>
            <a:xfrm>
              <a:off x="15278093" y="161659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19" name="任意多边形 89"/>
            <p:cNvSpPr/>
            <p:nvPr/>
          </p:nvSpPr>
          <p:spPr>
            <a:xfrm>
              <a:off x="15081455" y="217461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0" name="任意多边形 91"/>
            <p:cNvSpPr/>
            <p:nvPr/>
          </p:nvSpPr>
          <p:spPr>
            <a:xfrm>
              <a:off x="14817747" y="2704240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1" name="任意多边形 93"/>
            <p:cNvSpPr/>
            <p:nvPr/>
          </p:nvSpPr>
          <p:spPr>
            <a:xfrm>
              <a:off x="14490936" y="319743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2" name="任意多边形 95"/>
            <p:cNvSpPr/>
            <p:nvPr/>
          </p:nvSpPr>
          <p:spPr>
            <a:xfrm>
              <a:off x="14105994" y="364673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3" name="任意多边形 97"/>
            <p:cNvSpPr/>
            <p:nvPr/>
          </p:nvSpPr>
          <p:spPr>
            <a:xfrm>
              <a:off x="13668775" y="404530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4" name="任意多边形 99"/>
            <p:cNvSpPr/>
            <p:nvPr/>
          </p:nvSpPr>
          <p:spPr>
            <a:xfrm>
              <a:off x="13185875" y="43871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5" name="任意多边形 101"/>
            <p:cNvSpPr/>
            <p:nvPr/>
          </p:nvSpPr>
          <p:spPr>
            <a:xfrm>
              <a:off x="12664621" y="466705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6" name="任意多边形 103"/>
            <p:cNvSpPr/>
            <p:nvPr/>
          </p:nvSpPr>
          <p:spPr>
            <a:xfrm>
              <a:off x="12112923" y="488077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7" name="任意多边形 105"/>
            <p:cNvSpPr/>
            <p:nvPr/>
          </p:nvSpPr>
          <p:spPr>
            <a:xfrm>
              <a:off x="11539169" y="50250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8" name="任意多边形 107"/>
            <p:cNvSpPr/>
            <p:nvPr/>
          </p:nvSpPr>
          <p:spPr>
            <a:xfrm>
              <a:off x="10952012" y="509779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29" name="任意多边形 109"/>
            <p:cNvSpPr/>
            <p:nvPr/>
          </p:nvSpPr>
          <p:spPr>
            <a:xfrm>
              <a:off x="10360359" y="509779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0" name="任意多边形 111"/>
            <p:cNvSpPr/>
            <p:nvPr/>
          </p:nvSpPr>
          <p:spPr>
            <a:xfrm>
              <a:off x="9773192" y="502508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1" name="任意多边形 113"/>
            <p:cNvSpPr/>
            <p:nvPr/>
          </p:nvSpPr>
          <p:spPr>
            <a:xfrm>
              <a:off x="9199427" y="488077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2" name="任意多边形 115"/>
            <p:cNvSpPr/>
            <p:nvPr/>
          </p:nvSpPr>
          <p:spPr>
            <a:xfrm>
              <a:off x="8647730" y="466705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3" name="任意多边形 117"/>
            <p:cNvSpPr/>
            <p:nvPr/>
          </p:nvSpPr>
          <p:spPr>
            <a:xfrm>
              <a:off x="8126486" y="43871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4" name="任意多边形 119"/>
            <p:cNvSpPr/>
            <p:nvPr/>
          </p:nvSpPr>
          <p:spPr>
            <a:xfrm>
              <a:off x="7643576" y="404530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5" name="任意多边形 121"/>
            <p:cNvSpPr/>
            <p:nvPr/>
          </p:nvSpPr>
          <p:spPr>
            <a:xfrm>
              <a:off x="7206357" y="3646736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6" name="任意多边形 123"/>
            <p:cNvSpPr/>
            <p:nvPr/>
          </p:nvSpPr>
          <p:spPr>
            <a:xfrm>
              <a:off x="6821416" y="319743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7" name="任意多边形 125"/>
            <p:cNvSpPr/>
            <p:nvPr/>
          </p:nvSpPr>
          <p:spPr>
            <a:xfrm>
              <a:off x="6494615" y="2704240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8" name="任意多边形 127"/>
            <p:cNvSpPr/>
            <p:nvPr/>
          </p:nvSpPr>
          <p:spPr>
            <a:xfrm>
              <a:off x="6230908" y="217461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39" name="任意多边形 129"/>
            <p:cNvSpPr/>
            <p:nvPr/>
          </p:nvSpPr>
          <p:spPr>
            <a:xfrm>
              <a:off x="6034259" y="161659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0" name="任意多边形 131"/>
            <p:cNvSpPr/>
            <p:nvPr/>
          </p:nvSpPr>
          <p:spPr>
            <a:xfrm>
              <a:off x="5907692" y="1038652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1" name="任意多边形 133"/>
            <p:cNvSpPr/>
            <p:nvPr/>
          </p:nvSpPr>
          <p:spPr>
            <a:xfrm>
              <a:off x="5853103" y="449531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2" name="任意多边形 135"/>
            <p:cNvSpPr/>
            <p:nvPr/>
          </p:nvSpPr>
          <p:spPr>
            <a:xfrm>
              <a:off x="5871331" y="-14182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3" name="任意多边形 137"/>
            <p:cNvSpPr/>
            <p:nvPr/>
          </p:nvSpPr>
          <p:spPr>
            <a:xfrm>
              <a:off x="5962079" y="-72646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4" name="任意多边形 139"/>
            <p:cNvSpPr/>
            <p:nvPr/>
          </p:nvSpPr>
          <p:spPr>
            <a:xfrm>
              <a:off x="6123989" y="-129552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5" name="任意多边形 141"/>
            <p:cNvSpPr/>
            <p:nvPr/>
          </p:nvSpPr>
          <p:spPr>
            <a:xfrm>
              <a:off x="6354591" y="-184037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6" name="任意多边形 143"/>
            <p:cNvSpPr/>
            <p:nvPr/>
          </p:nvSpPr>
          <p:spPr>
            <a:xfrm>
              <a:off x="6650428" y="-235275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7" name="任意多边形 145"/>
            <p:cNvSpPr/>
            <p:nvPr/>
          </p:nvSpPr>
          <p:spPr>
            <a:xfrm>
              <a:off x="7006972" y="-282489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8" name="任意多边形 147"/>
            <p:cNvSpPr/>
            <p:nvPr/>
          </p:nvSpPr>
          <p:spPr>
            <a:xfrm>
              <a:off x="7418826" y="-324964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49" name="任意多边形 149"/>
            <p:cNvSpPr/>
            <p:nvPr/>
          </p:nvSpPr>
          <p:spPr>
            <a:xfrm>
              <a:off x="7879776" y="-3620557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0" tIns="42670" rIns="42670" bIns="4267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  <p:sp>
          <p:nvSpPr>
            <p:cNvPr id="250" name="任意多边形 151"/>
            <p:cNvSpPr/>
            <p:nvPr/>
          </p:nvSpPr>
          <p:spPr>
            <a:xfrm>
              <a:off x="8382802" y="-3932015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251" name="任意多边形 153"/>
            <p:cNvSpPr/>
            <p:nvPr/>
          </p:nvSpPr>
          <p:spPr>
            <a:xfrm>
              <a:off x="8920291" y="-4179298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252" name="任意多边形 155"/>
            <p:cNvSpPr/>
            <p:nvPr/>
          </p:nvSpPr>
          <p:spPr>
            <a:xfrm>
              <a:off x="9484077" y="-4358663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  <p:sp>
          <p:nvSpPr>
            <p:cNvPr id="253" name="任意多边形 157"/>
            <p:cNvSpPr/>
            <p:nvPr/>
          </p:nvSpPr>
          <p:spPr>
            <a:xfrm>
              <a:off x="10065646" y="-4467374"/>
              <a:ext cx="184730" cy="184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90" tIns="37590" rIns="37590" bIns="3759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4974804" y="4594662"/>
            <a:ext cx="723440" cy="775950"/>
            <a:chOff x="4981968" y="4909761"/>
            <a:chExt cx="561350" cy="602097"/>
          </a:xfrm>
          <a:solidFill>
            <a:schemeClr val="bg1"/>
          </a:solidFill>
          <a:effectLst>
            <a:glow rad="50800">
              <a:schemeClr val="bg1">
                <a:alpha val="10000"/>
              </a:schemeClr>
            </a:glow>
          </a:effectLst>
        </p:grpSpPr>
        <p:sp>
          <p:nvSpPr>
            <p:cNvPr id="255" name="任意多边形 553"/>
            <p:cNvSpPr/>
            <p:nvPr/>
          </p:nvSpPr>
          <p:spPr>
            <a:xfrm>
              <a:off x="4981968" y="4909761"/>
              <a:ext cx="561350" cy="194436"/>
            </a:xfrm>
            <a:custGeom>
              <a:avLst/>
              <a:gdLst>
                <a:gd name="connsiteX0" fmla="*/ 280675 w 561350"/>
                <a:gd name="connsiteY0" fmla="*/ 0 h 194436"/>
                <a:gd name="connsiteX1" fmla="*/ 558070 w 561350"/>
                <a:gd name="connsiteY1" fmla="*/ 183869 h 194436"/>
                <a:gd name="connsiteX2" fmla="*/ 561350 w 561350"/>
                <a:gd name="connsiteY2" fmla="*/ 194436 h 194436"/>
                <a:gd name="connsiteX3" fmla="*/ 528660 w 561350"/>
                <a:gd name="connsiteY3" fmla="*/ 194436 h 194436"/>
                <a:gd name="connsiteX4" fmla="*/ 504584 w 561350"/>
                <a:gd name="connsiteY4" fmla="*/ 150079 h 194436"/>
                <a:gd name="connsiteX5" fmla="*/ 280675 w 561350"/>
                <a:gd name="connsiteY5" fmla="*/ 31028 h 194436"/>
                <a:gd name="connsiteX6" fmla="*/ 56766 w 561350"/>
                <a:gd name="connsiteY6" fmla="*/ 150079 h 194436"/>
                <a:gd name="connsiteX7" fmla="*/ 32690 w 561350"/>
                <a:gd name="connsiteY7" fmla="*/ 194436 h 194436"/>
                <a:gd name="connsiteX8" fmla="*/ 0 w 561350"/>
                <a:gd name="connsiteY8" fmla="*/ 194436 h 194436"/>
                <a:gd name="connsiteX9" fmla="*/ 3280 w 561350"/>
                <a:gd name="connsiteY9" fmla="*/ 183869 h 194436"/>
                <a:gd name="connsiteX10" fmla="*/ 280675 w 561350"/>
                <a:gd name="connsiteY10" fmla="*/ 0 h 19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350" h="194436">
                  <a:moveTo>
                    <a:pt x="280675" y="0"/>
                  </a:moveTo>
                  <a:cubicBezTo>
                    <a:pt x="405375" y="0"/>
                    <a:pt x="512368" y="75817"/>
                    <a:pt x="558070" y="183869"/>
                  </a:cubicBezTo>
                  <a:lnTo>
                    <a:pt x="561350" y="194436"/>
                  </a:lnTo>
                  <a:lnTo>
                    <a:pt x="528660" y="194436"/>
                  </a:lnTo>
                  <a:lnTo>
                    <a:pt x="504584" y="150079"/>
                  </a:lnTo>
                  <a:cubicBezTo>
                    <a:pt x="456059" y="78252"/>
                    <a:pt x="373882" y="31028"/>
                    <a:pt x="280675" y="31028"/>
                  </a:cubicBezTo>
                  <a:cubicBezTo>
                    <a:pt x="187468" y="31028"/>
                    <a:pt x="105292" y="78252"/>
                    <a:pt x="56766" y="150079"/>
                  </a:cubicBezTo>
                  <a:lnTo>
                    <a:pt x="32690" y="194436"/>
                  </a:lnTo>
                  <a:lnTo>
                    <a:pt x="0" y="194436"/>
                  </a:lnTo>
                  <a:lnTo>
                    <a:pt x="3280" y="183869"/>
                  </a:lnTo>
                  <a:cubicBezTo>
                    <a:pt x="48983" y="75817"/>
                    <a:pt x="155975" y="0"/>
                    <a:pt x="280675" y="0"/>
                  </a:cubicBezTo>
                  <a:close/>
                </a:path>
              </a:pathLst>
            </a:custGeom>
            <a:grpFill/>
            <a:ln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任意多边形 554"/>
            <p:cNvSpPr/>
            <p:nvPr/>
          </p:nvSpPr>
          <p:spPr>
            <a:xfrm>
              <a:off x="5028091" y="5397417"/>
              <a:ext cx="132191" cy="92909"/>
            </a:xfrm>
            <a:custGeom>
              <a:avLst/>
              <a:gdLst>
                <a:gd name="connsiteX0" fmla="*/ 0 w 132191"/>
                <a:gd name="connsiteY0" fmla="*/ 0 h 92909"/>
                <a:gd name="connsiteX1" fmla="*/ 40042 w 132191"/>
                <a:gd name="connsiteY1" fmla="*/ 0 h 92909"/>
                <a:gd name="connsiteX2" fmla="*/ 43618 w 132191"/>
                <a:gd name="connsiteY2" fmla="*/ 4334 h 92909"/>
                <a:gd name="connsiteX3" fmla="*/ 129449 w 132191"/>
                <a:gd name="connsiteY3" fmla="*/ 62202 h 92909"/>
                <a:gd name="connsiteX4" fmla="*/ 132191 w 132191"/>
                <a:gd name="connsiteY4" fmla="*/ 63053 h 92909"/>
                <a:gd name="connsiteX5" fmla="*/ 124191 w 132191"/>
                <a:gd name="connsiteY5" fmla="*/ 92909 h 92909"/>
                <a:gd name="connsiteX6" fmla="*/ 117372 w 132191"/>
                <a:gd name="connsiteY6" fmla="*/ 90792 h 92909"/>
                <a:gd name="connsiteX7" fmla="*/ 21678 w 132191"/>
                <a:gd name="connsiteY7" fmla="*/ 26274 h 92909"/>
                <a:gd name="connsiteX8" fmla="*/ 0 w 132191"/>
                <a:gd name="connsiteY8" fmla="*/ 0 h 9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91" h="92909">
                  <a:moveTo>
                    <a:pt x="0" y="0"/>
                  </a:moveTo>
                  <a:lnTo>
                    <a:pt x="40042" y="0"/>
                  </a:lnTo>
                  <a:lnTo>
                    <a:pt x="43618" y="4334"/>
                  </a:lnTo>
                  <a:cubicBezTo>
                    <a:pt x="68051" y="28767"/>
                    <a:pt x="97144" y="48539"/>
                    <a:pt x="129449" y="62202"/>
                  </a:cubicBezTo>
                  <a:lnTo>
                    <a:pt x="132191" y="63053"/>
                  </a:lnTo>
                  <a:lnTo>
                    <a:pt x="124191" y="92909"/>
                  </a:lnTo>
                  <a:lnTo>
                    <a:pt x="117372" y="90792"/>
                  </a:lnTo>
                  <a:cubicBezTo>
                    <a:pt x="81354" y="75558"/>
                    <a:pt x="48918" y="53514"/>
                    <a:pt x="21678" y="2627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任意多边形 555"/>
            <p:cNvSpPr/>
            <p:nvPr/>
          </p:nvSpPr>
          <p:spPr>
            <a:xfrm>
              <a:off x="5195981" y="5397408"/>
              <a:ext cx="301221" cy="114450"/>
            </a:xfrm>
            <a:custGeom>
              <a:avLst/>
              <a:gdLst>
                <a:gd name="connsiteX0" fmla="*/ 261179 w 301221"/>
                <a:gd name="connsiteY0" fmla="*/ 0 h 114450"/>
                <a:gd name="connsiteX1" fmla="*/ 301221 w 301221"/>
                <a:gd name="connsiteY1" fmla="*/ 0 h 114450"/>
                <a:gd name="connsiteX2" fmla="*/ 279543 w 301221"/>
                <a:gd name="connsiteY2" fmla="*/ 26274 h 114450"/>
                <a:gd name="connsiteX3" fmla="*/ 66666 w 301221"/>
                <a:gd name="connsiteY3" fmla="*/ 114450 h 114450"/>
                <a:gd name="connsiteX4" fmla="*/ 5993 w 301221"/>
                <a:gd name="connsiteY4" fmla="*/ 108334 h 114450"/>
                <a:gd name="connsiteX5" fmla="*/ 0 w 301221"/>
                <a:gd name="connsiteY5" fmla="*/ 106474 h 114450"/>
                <a:gd name="connsiteX6" fmla="*/ 8000 w 301221"/>
                <a:gd name="connsiteY6" fmla="*/ 76618 h 114450"/>
                <a:gd name="connsiteX7" fmla="*/ 12247 w 301221"/>
                <a:gd name="connsiteY7" fmla="*/ 77936 h 114450"/>
                <a:gd name="connsiteX8" fmla="*/ 66666 w 301221"/>
                <a:gd name="connsiteY8" fmla="*/ 83422 h 114450"/>
                <a:gd name="connsiteX9" fmla="*/ 257603 w 301221"/>
                <a:gd name="connsiteY9" fmla="*/ 4334 h 114450"/>
                <a:gd name="connsiteX10" fmla="*/ 261179 w 301221"/>
                <a:gd name="connsiteY10" fmla="*/ 0 h 1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221" h="114450">
                  <a:moveTo>
                    <a:pt x="261179" y="0"/>
                  </a:moveTo>
                  <a:lnTo>
                    <a:pt x="301221" y="0"/>
                  </a:lnTo>
                  <a:lnTo>
                    <a:pt x="279543" y="26274"/>
                  </a:lnTo>
                  <a:cubicBezTo>
                    <a:pt x="225063" y="80754"/>
                    <a:pt x="149800" y="114450"/>
                    <a:pt x="66666" y="114450"/>
                  </a:cubicBezTo>
                  <a:cubicBezTo>
                    <a:pt x="45883" y="114450"/>
                    <a:pt x="25592" y="112344"/>
                    <a:pt x="5993" y="108334"/>
                  </a:cubicBezTo>
                  <a:lnTo>
                    <a:pt x="0" y="106474"/>
                  </a:lnTo>
                  <a:lnTo>
                    <a:pt x="8000" y="76618"/>
                  </a:lnTo>
                  <a:lnTo>
                    <a:pt x="12247" y="77936"/>
                  </a:lnTo>
                  <a:cubicBezTo>
                    <a:pt x="29825" y="81533"/>
                    <a:pt x="48025" y="83422"/>
                    <a:pt x="66666" y="83422"/>
                  </a:cubicBezTo>
                  <a:cubicBezTo>
                    <a:pt x="141232" y="83422"/>
                    <a:pt x="208738" y="53199"/>
                    <a:pt x="257603" y="4334"/>
                  </a:cubicBezTo>
                  <a:lnTo>
                    <a:pt x="261179" y="0"/>
                  </a:lnTo>
                  <a:close/>
                </a:path>
              </a:pathLst>
            </a:custGeom>
            <a:grpFill/>
            <a:ln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8" name="文本框 257"/>
          <p:cNvSpPr txBox="1"/>
          <p:nvPr/>
        </p:nvSpPr>
        <p:spPr>
          <a:xfrm flipH="1">
            <a:off x="5145870" y="212446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  <a:ea typeface="锐字锐线俏皮简1.0" panose="02010604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  <a:ea typeface="锐字锐线俏皮简1.0" panose="02010604000000000000" pitchFamily="2" charset="-122"/>
            </a:endParaRPr>
          </a:p>
        </p:txBody>
      </p:sp>
      <p:sp>
        <p:nvSpPr>
          <p:cNvPr id="259" name="文本框 258"/>
          <p:cNvSpPr txBox="1"/>
          <p:nvPr/>
        </p:nvSpPr>
        <p:spPr>
          <a:xfrm flipH="1">
            <a:off x="5107766" y="344235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  <a:ea typeface="锐字锐线俏皮简1.0" panose="02010604000000000000" pitchFamily="2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  <a:ea typeface="锐字锐线俏皮简1.0" panose="02010604000000000000" pitchFamily="2" charset="-122"/>
            </a:endParaRPr>
          </a:p>
        </p:txBody>
      </p:sp>
      <p:sp>
        <p:nvSpPr>
          <p:cNvPr id="260" name="文本框 259"/>
          <p:cNvSpPr txBox="1"/>
          <p:nvPr/>
        </p:nvSpPr>
        <p:spPr>
          <a:xfrm flipH="1">
            <a:off x="5107766" y="4748639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  <a:ea typeface="锐字锐线俏皮简1.0" panose="02010604000000000000" pitchFamily="2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  <a:ea typeface="锐字锐线俏皮简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21600000">
                                      <p:cBhvr>
                                        <p:cTn id="72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97" dur="5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84" grpId="0" animBg="1"/>
      <p:bldP spid="85" grpId="0" animBg="1"/>
      <p:bldP spid="142" grpId="0" animBg="1"/>
      <p:bldP spid="143" grpId="0" animBg="1"/>
      <p:bldP spid="200" grpId="0" animBg="1"/>
      <p:bldP spid="201" grpId="0" animBg="1"/>
      <p:bldP spid="258" grpId="0"/>
      <p:bldP spid="259" grpId="0"/>
      <p:bldP spid="2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73847" y="1857439"/>
            <a:ext cx="1111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50DFFF"/>
                </a:solidFill>
                <a:latin typeface="Arial Narrow" panose="020B0606020202030204" pitchFamily="34" charset="0"/>
              </a:rPr>
              <a:t>CONTENTS</a:t>
            </a:r>
            <a:endParaRPr lang="zh-CN" altLang="en-US" sz="1600" dirty="0">
              <a:solidFill>
                <a:srgbClr val="50D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89819" y="1773549"/>
            <a:ext cx="147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89819" y="938622"/>
            <a:ext cx="1714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50DFFF"/>
                </a:solidFill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26917" y="2902404"/>
            <a:ext cx="9338165" cy="1931645"/>
            <a:chOff x="2175202" y="2647571"/>
            <a:chExt cx="9338165" cy="1931645"/>
          </a:xfrm>
        </p:grpSpPr>
        <p:grpSp>
          <p:nvGrpSpPr>
            <p:cNvPr id="12" name="组合 11"/>
            <p:cNvGrpSpPr/>
            <p:nvPr/>
          </p:nvGrpSpPr>
          <p:grpSpPr>
            <a:xfrm>
              <a:off x="7055140" y="3950902"/>
              <a:ext cx="4458227" cy="628314"/>
              <a:chOff x="3683842" y="3615656"/>
              <a:chExt cx="3322574" cy="468262"/>
            </a:xfrm>
          </p:grpSpPr>
          <p:sp>
            <p:nvSpPr>
              <p:cNvPr id="13" name="Diamond 27"/>
              <p:cNvSpPr/>
              <p:nvPr/>
            </p:nvSpPr>
            <p:spPr>
              <a:xfrm>
                <a:off x="3683842" y="3615656"/>
                <a:ext cx="468262" cy="468262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grpSp>
            <p:nvGrpSpPr>
              <p:cNvPr id="14" name="Group 28"/>
              <p:cNvGrpSpPr/>
              <p:nvPr/>
            </p:nvGrpSpPr>
            <p:grpSpPr>
              <a:xfrm>
                <a:off x="4034486" y="3638575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5" name="TextBox 41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4">
                          <a:lumMod val="100000"/>
                        </a:schemeClr>
                      </a:solidFill>
                    </a:rPr>
                    <a:t>此处添加文本</a:t>
                  </a:r>
                </a:p>
              </p:txBody>
            </p:sp>
            <p:sp>
              <p:nvSpPr>
                <p:cNvPr id="16" name="TextBox 42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6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 templates.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2175202" y="3920149"/>
              <a:ext cx="4458227" cy="628314"/>
              <a:chOff x="3683842" y="2956724"/>
              <a:chExt cx="3322574" cy="468262"/>
            </a:xfrm>
          </p:grpSpPr>
          <p:sp>
            <p:nvSpPr>
              <p:cNvPr id="18" name="Diamond 29"/>
              <p:cNvSpPr/>
              <p:nvPr/>
            </p:nvSpPr>
            <p:spPr>
              <a:xfrm>
                <a:off x="3683842" y="2956724"/>
                <a:ext cx="468262" cy="468262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grpSp>
            <p:nvGrpSpPr>
              <p:cNvPr id="19" name="Group 30"/>
              <p:cNvGrpSpPr/>
              <p:nvPr/>
            </p:nvGrpSpPr>
            <p:grpSpPr>
              <a:xfrm>
                <a:off x="4034486" y="2979643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0" name="TextBox 39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3">
                          <a:lumMod val="100000"/>
                        </a:schemeClr>
                      </a:solidFill>
                    </a:rPr>
                    <a:t>此处添加文本</a:t>
                  </a:r>
                </a:p>
              </p:txBody>
            </p:sp>
            <p:sp>
              <p:nvSpPr>
                <p:cNvPr id="21" name="TextBox 40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6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 templates.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7055140" y="2647571"/>
              <a:ext cx="4458227" cy="628314"/>
              <a:chOff x="3683842" y="2297792"/>
              <a:chExt cx="3322574" cy="468262"/>
            </a:xfrm>
          </p:grpSpPr>
          <p:sp>
            <p:nvSpPr>
              <p:cNvPr id="23" name="Diamond 31"/>
              <p:cNvSpPr/>
              <p:nvPr/>
            </p:nvSpPr>
            <p:spPr>
              <a:xfrm>
                <a:off x="3683842" y="2297792"/>
                <a:ext cx="468262" cy="46826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grpSp>
            <p:nvGrpSpPr>
              <p:cNvPr id="24" name="Group 32"/>
              <p:cNvGrpSpPr/>
              <p:nvPr/>
            </p:nvGrpSpPr>
            <p:grpSpPr>
              <a:xfrm>
                <a:off x="4034486" y="2320711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5" name="TextBox 37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2">
                          <a:lumMod val="100000"/>
                        </a:schemeClr>
                      </a:solidFill>
                    </a:rPr>
                    <a:t>此处添加文本</a:t>
                  </a:r>
                </a:p>
              </p:txBody>
            </p:sp>
            <p:sp>
              <p:nvSpPr>
                <p:cNvPr id="26" name="TextBox 38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6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 templates.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2175202" y="2647571"/>
              <a:ext cx="4458224" cy="628314"/>
              <a:chOff x="3683844" y="1638860"/>
              <a:chExt cx="3322572" cy="468262"/>
            </a:xfrm>
          </p:grpSpPr>
          <p:sp>
            <p:nvSpPr>
              <p:cNvPr id="28" name="Diamond 33"/>
              <p:cNvSpPr/>
              <p:nvPr/>
            </p:nvSpPr>
            <p:spPr>
              <a:xfrm>
                <a:off x="3683844" y="1638860"/>
                <a:ext cx="468262" cy="46826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034486" y="1661779"/>
                <a:ext cx="2971930" cy="422424"/>
                <a:chOff x="6444107" y="1469392"/>
                <a:chExt cx="4232109" cy="563232"/>
              </a:xfrm>
            </p:grpSpPr>
            <p:sp>
              <p:nvSpPr>
                <p:cNvPr id="30" name="TextBox 35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1">
                          <a:lumMod val="100000"/>
                        </a:schemeClr>
                      </a:solidFill>
                    </a:rPr>
                    <a:t>此处添加文本</a:t>
                  </a:r>
                </a:p>
              </p:txBody>
            </p:sp>
            <p:sp>
              <p:nvSpPr>
                <p:cNvPr id="31" name="TextBox 36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We have many </a:t>
                  </a:r>
                  <a:r>
                    <a:rPr lang="en-US" altLang="zh-CN" sz="1600" dirty="0" err="1">
                      <a:solidFill>
                        <a:schemeClr val="bg1"/>
                      </a:solidFill>
                    </a:rPr>
                    <a:t>powerpoint</a:t>
                  </a:r>
                  <a:r>
                    <a:rPr lang="en-US" altLang="zh-CN" sz="1600" dirty="0">
                      <a:solidFill>
                        <a:schemeClr val="bg1"/>
                      </a:solidFill>
                    </a:rPr>
                    <a:t> templates.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08869" y="4400193"/>
            <a:ext cx="87742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dirty="0">
                <a:solidFill>
                  <a:srgbClr val="50DFFF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THANK YOU FOR WATCHING</a:t>
            </a:r>
            <a:endParaRPr lang="zh-CN" altLang="en-US" sz="4800" dirty="0">
              <a:solidFill>
                <a:srgbClr val="50DFFF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0274" y="2547884"/>
            <a:ext cx="3371436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11500">
                <a:solidFill>
                  <a:srgbClr val="50DFFF"/>
                </a:solidFill>
                <a:latin typeface="Agency FB" panose="020B0503020202020204" pitchFamily="34" charset="0"/>
              </a:rPr>
              <a:t>20XX</a:t>
            </a:r>
            <a:endParaRPr lang="zh-CN" altLang="en-US" sz="11500" dirty="0">
              <a:solidFill>
                <a:srgbClr val="50DF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8101" y="1946926"/>
            <a:ext cx="71846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dirty="0">
                <a:solidFill>
                  <a:srgbClr val="50DFFF"/>
                </a:solidFill>
                <a:latin typeface="Agency FB" panose="020B0503020202020204" pitchFamily="34" charset="0"/>
              </a:rPr>
              <a:t>QIANKU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705527"/>
            <a:ext cx="6527366" cy="380085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0" y="5861153"/>
            <a:ext cx="7105338" cy="3550223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086662" y="5683769"/>
            <a:ext cx="7105338" cy="3550223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98079" y="1408803"/>
            <a:ext cx="9195842" cy="4580900"/>
            <a:chOff x="1195301" y="1054239"/>
            <a:chExt cx="6753399" cy="3364199"/>
          </a:xfrm>
        </p:grpSpPr>
        <p:sp>
          <p:nvSpPr>
            <p:cNvPr id="6" name="椭圆 5"/>
            <p:cNvSpPr/>
            <p:nvPr/>
          </p:nvSpPr>
          <p:spPr>
            <a:xfrm>
              <a:off x="4167621" y="3586667"/>
              <a:ext cx="743097" cy="74309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4285" y="1056378"/>
              <a:ext cx="3014415" cy="276999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167621" y="2285335"/>
              <a:ext cx="743097" cy="743095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4285" y="1333377"/>
              <a:ext cx="3014415" cy="51685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167621" y="1054239"/>
              <a:ext cx="743097" cy="7430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338876" y="2456692"/>
              <a:ext cx="400587" cy="400382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4285" y="2313169"/>
              <a:ext cx="3014415" cy="276999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4285" y="2590168"/>
              <a:ext cx="3014415" cy="51685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4285" y="3624584"/>
              <a:ext cx="3014415" cy="276999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4285" y="3901583"/>
              <a:ext cx="3014415" cy="51685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95301" y="1734747"/>
              <a:ext cx="1844275" cy="1844272"/>
            </a:xfrm>
            <a:prstGeom prst="ellips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  <a:p>
              <a:pPr algn="ctr"/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310786" y="1850232"/>
              <a:ext cx="1613305" cy="1613302"/>
              <a:chOff x="989863" y="2466975"/>
              <a:chExt cx="2151074" cy="2151070"/>
            </a:xfrm>
          </p:grpSpPr>
          <p:sp>
            <p:nvSpPr>
              <p:cNvPr id="18" name="圆: 空心 17"/>
              <p:cNvSpPr/>
              <p:nvPr/>
            </p:nvSpPr>
            <p:spPr>
              <a:xfrm>
                <a:off x="989863" y="2466975"/>
                <a:ext cx="2151074" cy="2151070"/>
              </a:xfrm>
              <a:prstGeom prst="donut">
                <a:avLst>
                  <a:gd name="adj" fmla="val 17000"/>
                </a:avLst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>
                <a:off x="989863" y="2466975"/>
                <a:ext cx="2151074" cy="2151070"/>
              </a:xfrm>
              <a:prstGeom prst="blockArc">
                <a:avLst>
                  <a:gd name="adj1" fmla="val 21117331"/>
                  <a:gd name="adj2" fmla="val 9071983"/>
                  <a:gd name="adj3" fmla="val 17000"/>
                </a:avLst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空心弧 19"/>
              <p:cNvSpPr/>
              <p:nvPr/>
            </p:nvSpPr>
            <p:spPr>
              <a:xfrm>
                <a:off x="989863" y="2466975"/>
                <a:ext cx="2151074" cy="2151070"/>
              </a:xfrm>
              <a:prstGeom prst="blockArc">
                <a:avLst>
                  <a:gd name="adj1" fmla="val 17895101"/>
                  <a:gd name="adj2" fmla="val 2443215"/>
                  <a:gd name="adj3" fmla="val 17000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" name="直接连接符 20"/>
            <p:cNvCxnSpPr>
              <a:stCxn id="8" idx="2"/>
              <a:endCxn id="16" idx="6"/>
            </p:cNvCxnSpPr>
            <p:nvPr/>
          </p:nvCxnSpPr>
          <p:spPr>
            <a:xfrm flipH="1">
              <a:off x="3039576" y="2656883"/>
              <a:ext cx="11280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肘形 21"/>
            <p:cNvCxnSpPr>
              <a:stCxn id="10" idx="2"/>
              <a:endCxn id="16" idx="0"/>
            </p:cNvCxnSpPr>
            <p:nvPr/>
          </p:nvCxnSpPr>
          <p:spPr>
            <a:xfrm rot="10800000" flipV="1">
              <a:off x="2117439" y="1425786"/>
              <a:ext cx="2050183" cy="30896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连接符: 肘形 22"/>
            <p:cNvCxnSpPr>
              <a:stCxn id="6" idx="2"/>
              <a:endCxn id="16" idx="4"/>
            </p:cNvCxnSpPr>
            <p:nvPr/>
          </p:nvCxnSpPr>
          <p:spPr>
            <a:xfrm rot="10800000">
              <a:off x="2117439" y="3579019"/>
              <a:ext cx="2050183" cy="37919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任意多边形: 形状 23"/>
            <p:cNvSpPr/>
            <p:nvPr/>
          </p:nvSpPr>
          <p:spPr bwMode="auto">
            <a:xfrm>
              <a:off x="4338876" y="1225596"/>
              <a:ext cx="400587" cy="400382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4338876" y="3758024"/>
              <a:ext cx="400587" cy="400382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272" y="1322274"/>
            <a:ext cx="12195272" cy="5535726"/>
            <a:chOff x="999786" y="1085541"/>
            <a:chExt cx="9141179" cy="4149401"/>
          </a:xfrm>
        </p:grpSpPr>
        <p:sp>
          <p:nvSpPr>
            <p:cNvPr id="6" name="Freeform 204"/>
            <p:cNvSpPr/>
            <p:nvPr/>
          </p:nvSpPr>
          <p:spPr bwMode="auto">
            <a:xfrm>
              <a:off x="999786" y="1996441"/>
              <a:ext cx="9141179" cy="3238501"/>
            </a:xfrm>
            <a:custGeom>
              <a:avLst/>
              <a:gdLst>
                <a:gd name="T0" fmla="*/ 9144000 w 2623"/>
                <a:gd name="T1" fmla="*/ 0 h 1469"/>
                <a:gd name="T2" fmla="*/ 9144000 w 2623"/>
                <a:gd name="T3" fmla="*/ 2332037 h 1469"/>
                <a:gd name="T4" fmla="*/ 0 w 2623"/>
                <a:gd name="T5" fmla="*/ 2332037 h 1469"/>
                <a:gd name="T6" fmla="*/ 0 w 2623"/>
                <a:gd name="T7" fmla="*/ 1238250 h 1469"/>
                <a:gd name="T8" fmla="*/ 1830194 w 2623"/>
                <a:gd name="T9" fmla="*/ 796925 h 1469"/>
                <a:gd name="T10" fmla="*/ 3688278 w 2623"/>
                <a:gd name="T11" fmla="*/ 1211262 h 1469"/>
                <a:gd name="T12" fmla="*/ 5497555 w 2623"/>
                <a:gd name="T13" fmla="*/ 865187 h 1469"/>
                <a:gd name="T14" fmla="*/ 7303347 w 2623"/>
                <a:gd name="T15" fmla="*/ 827087 h 1469"/>
                <a:gd name="T16" fmla="*/ 9144000 w 2623"/>
                <a:gd name="T17" fmla="*/ 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3" h="1469">
                  <a:moveTo>
                    <a:pt x="2623" y="0"/>
                  </a:moveTo>
                  <a:lnTo>
                    <a:pt x="2623" y="1469"/>
                  </a:lnTo>
                  <a:lnTo>
                    <a:pt x="0" y="1469"/>
                  </a:lnTo>
                  <a:lnTo>
                    <a:pt x="0" y="780"/>
                  </a:lnTo>
                  <a:lnTo>
                    <a:pt x="525" y="502"/>
                  </a:lnTo>
                  <a:lnTo>
                    <a:pt x="1058" y="763"/>
                  </a:lnTo>
                  <a:lnTo>
                    <a:pt x="1577" y="545"/>
                  </a:lnTo>
                  <a:lnTo>
                    <a:pt x="2095" y="521"/>
                  </a:lnTo>
                  <a:lnTo>
                    <a:pt x="2623" y="0"/>
                  </a:lnTo>
                  <a:close/>
                </a:path>
              </a:pathLst>
            </a:custGeom>
            <a:noFill/>
            <a:ln w="3175">
              <a:solidFill>
                <a:schemeClr val="accent1"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 bwMode="auto">
            <a:xfrm>
              <a:off x="2430866" y="2457767"/>
              <a:ext cx="752416" cy="2037088"/>
              <a:chOff x="1414715" y="2813050"/>
              <a:chExt cx="752902" cy="2036287"/>
            </a:xfrm>
          </p:grpSpPr>
          <p:grpSp>
            <p:nvGrpSpPr>
              <p:cNvPr id="9" name="组合 14"/>
              <p:cNvGrpSpPr/>
              <p:nvPr/>
            </p:nvGrpSpPr>
            <p:grpSpPr bwMode="auto">
              <a:xfrm>
                <a:off x="1548831" y="2813050"/>
                <a:ext cx="562165" cy="561754"/>
                <a:chOff x="1504381" y="2876550"/>
                <a:chExt cx="562165" cy="561754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1504381" y="2876550"/>
                  <a:ext cx="562165" cy="561754"/>
                </a:xfrm>
                <a:prstGeom prst="ellipse">
                  <a:avLst/>
                </a:prstGeom>
                <a:noFill/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" name="矩形 16"/>
                <p:cNvSpPr>
                  <a:spLocks noChangeArrowheads="1"/>
                </p:cNvSpPr>
                <p:nvPr/>
              </p:nvSpPr>
              <p:spPr bwMode="auto">
                <a:xfrm>
                  <a:off x="1531695" y="3001782"/>
                  <a:ext cx="407832" cy="2306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68%</a:t>
                  </a:r>
                  <a:endParaRPr lang="zh-CN" altLang="en-US" sz="14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任意多边形 29"/>
              <p:cNvSpPr/>
              <p:nvPr/>
            </p:nvSpPr>
            <p:spPr>
              <a:xfrm>
                <a:off x="1832295" y="3374804"/>
                <a:ext cx="45734" cy="1202217"/>
              </a:xfrm>
              <a:custGeom>
                <a:avLst/>
                <a:gdLst>
                  <a:gd name="connsiteX0" fmla="*/ 0 w 0"/>
                  <a:gd name="connsiteY0" fmla="*/ 844550 h 844550"/>
                  <a:gd name="connsiteX1" fmla="*/ 0 w 0"/>
                  <a:gd name="connsiteY1" fmla="*/ 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44550">
                    <a:moveTo>
                      <a:pt x="0" y="84455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矩形 33"/>
              <p:cNvSpPr>
                <a:spLocks noChangeArrowheads="1"/>
              </p:cNvSpPr>
              <p:nvPr/>
            </p:nvSpPr>
            <p:spPr bwMode="auto">
              <a:xfrm>
                <a:off x="1414715" y="4680079"/>
                <a:ext cx="752902" cy="16925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TITLE HERE</a:t>
                </a:r>
              </a:p>
            </p:txBody>
          </p:sp>
        </p:grpSp>
        <p:grpSp>
          <p:nvGrpSpPr>
            <p:cNvPr id="14" name="组合 37"/>
            <p:cNvGrpSpPr/>
            <p:nvPr/>
          </p:nvGrpSpPr>
          <p:grpSpPr bwMode="auto">
            <a:xfrm>
              <a:off x="4302496" y="2588232"/>
              <a:ext cx="752416" cy="2228069"/>
              <a:chOff x="3296772" y="2552700"/>
              <a:chExt cx="752901" cy="2227301"/>
            </a:xfrm>
          </p:grpSpPr>
          <p:grpSp>
            <p:nvGrpSpPr>
              <p:cNvPr id="15" name="组合 17"/>
              <p:cNvGrpSpPr/>
              <p:nvPr/>
            </p:nvGrpSpPr>
            <p:grpSpPr bwMode="auto">
              <a:xfrm>
                <a:off x="3409381" y="2552700"/>
                <a:ext cx="562165" cy="561782"/>
                <a:chOff x="3409381" y="2552700"/>
                <a:chExt cx="562165" cy="56178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3409381" y="2552700"/>
                  <a:ext cx="562165" cy="561782"/>
                </a:xfrm>
                <a:prstGeom prst="ellipse">
                  <a:avLst/>
                </a:prstGeom>
                <a:noFill/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矩形 19"/>
                <p:cNvSpPr>
                  <a:spLocks noChangeArrowheads="1"/>
                </p:cNvSpPr>
                <p:nvPr/>
              </p:nvSpPr>
              <p:spPr bwMode="auto">
                <a:xfrm>
                  <a:off x="3451940" y="2685551"/>
                  <a:ext cx="407832" cy="230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71%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任意多边形 26"/>
              <p:cNvSpPr/>
              <p:nvPr/>
            </p:nvSpPr>
            <p:spPr>
              <a:xfrm flipH="1">
                <a:off x="3638377" y="3119243"/>
                <a:ext cx="45734" cy="1426065"/>
              </a:xfrm>
              <a:custGeom>
                <a:avLst/>
                <a:gdLst>
                  <a:gd name="connsiteX0" fmla="*/ 0 w 0"/>
                  <a:gd name="connsiteY0" fmla="*/ 0 h 1162050"/>
                  <a:gd name="connsiteX1" fmla="*/ 0 w 0"/>
                  <a:gd name="connsiteY1" fmla="*/ 116205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62050">
                    <a:moveTo>
                      <a:pt x="0" y="0"/>
                    </a:moveTo>
                    <a:lnTo>
                      <a:pt x="0" y="1162050"/>
                    </a:lnTo>
                  </a:path>
                </a:pathLst>
              </a:custGeom>
              <a:noFill/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矩形 34"/>
              <p:cNvSpPr>
                <a:spLocks noChangeArrowheads="1"/>
              </p:cNvSpPr>
              <p:nvPr/>
            </p:nvSpPr>
            <p:spPr bwMode="auto">
              <a:xfrm>
                <a:off x="3296772" y="4610735"/>
                <a:ext cx="752901" cy="16926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TITLE HERE</a:t>
                </a:r>
              </a:p>
            </p:txBody>
          </p:sp>
        </p:grpSp>
        <p:grpSp>
          <p:nvGrpSpPr>
            <p:cNvPr id="20" name="组合 38"/>
            <p:cNvGrpSpPr/>
            <p:nvPr/>
          </p:nvGrpSpPr>
          <p:grpSpPr bwMode="auto">
            <a:xfrm>
              <a:off x="6139956" y="2508054"/>
              <a:ext cx="752416" cy="1948623"/>
              <a:chOff x="5142574" y="3143250"/>
              <a:chExt cx="751058" cy="1947595"/>
            </a:xfrm>
          </p:grpSpPr>
          <p:grpSp>
            <p:nvGrpSpPr>
              <p:cNvPr id="21" name="组合 20"/>
              <p:cNvGrpSpPr/>
              <p:nvPr/>
            </p:nvGrpSpPr>
            <p:grpSpPr bwMode="auto">
              <a:xfrm>
                <a:off x="5210839" y="3143250"/>
                <a:ext cx="560787" cy="561678"/>
                <a:chOff x="5210839" y="3181350"/>
                <a:chExt cx="560787" cy="561678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5210839" y="3181350"/>
                  <a:ext cx="560787" cy="561678"/>
                </a:xfrm>
                <a:prstGeom prst="ellipse">
                  <a:avLst/>
                </a:prstGeom>
                <a:noFill/>
                <a:ln w="31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5" name="矩形 22"/>
                <p:cNvSpPr>
                  <a:spLocks noChangeArrowheads="1"/>
                </p:cNvSpPr>
                <p:nvPr/>
              </p:nvSpPr>
              <p:spPr bwMode="auto">
                <a:xfrm>
                  <a:off x="5249492" y="3300926"/>
                  <a:ext cx="406833" cy="2305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32%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任意多边形 28"/>
              <p:cNvSpPr/>
              <p:nvPr/>
            </p:nvSpPr>
            <p:spPr>
              <a:xfrm>
                <a:off x="5492816" y="3706710"/>
                <a:ext cx="45622" cy="1070997"/>
              </a:xfrm>
              <a:custGeom>
                <a:avLst/>
                <a:gdLst>
                  <a:gd name="connsiteX0" fmla="*/ 0 w 0"/>
                  <a:gd name="connsiteY0" fmla="*/ 406400 h 406400"/>
                  <a:gd name="connsiteX1" fmla="*/ 0 w 0"/>
                  <a:gd name="connsiteY1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6400">
                    <a:moveTo>
                      <a:pt x="0" y="40640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矩形 35"/>
              <p:cNvSpPr>
                <a:spLocks noChangeArrowheads="1"/>
              </p:cNvSpPr>
              <p:nvPr/>
            </p:nvSpPr>
            <p:spPr bwMode="auto">
              <a:xfrm>
                <a:off x="5142574" y="4921610"/>
                <a:ext cx="751058" cy="16923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TITLE HERE</a:t>
                </a:r>
              </a:p>
            </p:txBody>
          </p:sp>
        </p:grpSp>
        <p:grpSp>
          <p:nvGrpSpPr>
            <p:cNvPr id="26" name="组合 39"/>
            <p:cNvGrpSpPr/>
            <p:nvPr/>
          </p:nvGrpSpPr>
          <p:grpSpPr bwMode="auto">
            <a:xfrm>
              <a:off x="7937199" y="2424441"/>
              <a:ext cx="752417" cy="2437638"/>
              <a:chOff x="6939892" y="2438400"/>
              <a:chExt cx="752903" cy="2436983"/>
            </a:xfrm>
          </p:grpSpPr>
          <p:grpSp>
            <p:nvGrpSpPr>
              <p:cNvPr id="27" name="组合 23"/>
              <p:cNvGrpSpPr/>
              <p:nvPr/>
            </p:nvGrpSpPr>
            <p:grpSpPr bwMode="auto">
              <a:xfrm>
                <a:off x="7026641" y="2438400"/>
                <a:ext cx="562165" cy="561824"/>
                <a:chOff x="6982191" y="2438400"/>
                <a:chExt cx="562165" cy="561824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6982191" y="2438400"/>
                  <a:ext cx="562165" cy="561824"/>
                </a:xfrm>
                <a:prstGeom prst="ellipse">
                  <a:avLst/>
                </a:prstGeom>
                <a:noFill/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矩形 25"/>
                <p:cNvSpPr>
                  <a:spLocks noChangeArrowheads="1"/>
                </p:cNvSpPr>
                <p:nvPr/>
              </p:nvSpPr>
              <p:spPr bwMode="auto">
                <a:xfrm>
                  <a:off x="6998707" y="2562214"/>
                  <a:ext cx="407833" cy="2306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79%</a:t>
                  </a:r>
                  <a:endPara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任意多边形 27"/>
              <p:cNvSpPr/>
              <p:nvPr/>
            </p:nvSpPr>
            <p:spPr>
              <a:xfrm>
                <a:off x="7309310" y="3003398"/>
                <a:ext cx="45734" cy="1632771"/>
              </a:xfrm>
              <a:custGeom>
                <a:avLst/>
                <a:gdLst>
                  <a:gd name="connsiteX0" fmla="*/ 0 w 0"/>
                  <a:gd name="connsiteY0" fmla="*/ 1778000 h 1778000"/>
                  <a:gd name="connsiteX1" fmla="*/ 0 w 0"/>
                  <a:gd name="connsiteY1" fmla="*/ 0 h 17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78000">
                    <a:moveTo>
                      <a:pt x="0" y="177800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矩形 36"/>
              <p:cNvSpPr>
                <a:spLocks noChangeArrowheads="1"/>
              </p:cNvSpPr>
              <p:nvPr/>
            </p:nvSpPr>
            <p:spPr bwMode="auto">
              <a:xfrm>
                <a:off x="6939892" y="4706104"/>
                <a:ext cx="752903" cy="16927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TITLE HERE</a:t>
                </a:r>
              </a:p>
            </p:txBody>
          </p:sp>
        </p:grpSp>
        <p:grpSp>
          <p:nvGrpSpPr>
            <p:cNvPr id="32" name="组合 40"/>
            <p:cNvGrpSpPr/>
            <p:nvPr/>
          </p:nvGrpSpPr>
          <p:grpSpPr>
            <a:xfrm>
              <a:off x="1933697" y="1222082"/>
              <a:ext cx="2223607" cy="835887"/>
              <a:chOff x="1121522" y="3329013"/>
              <a:chExt cx="2224293" cy="835886"/>
            </a:xfrm>
          </p:grpSpPr>
          <p:sp>
            <p:nvSpPr>
              <p:cNvPr id="33" name="文本框 69"/>
              <p:cNvSpPr txBox="1">
                <a:spLocks noChangeArrowheads="1"/>
              </p:cNvSpPr>
              <p:nvPr/>
            </p:nvSpPr>
            <p:spPr bwMode="auto">
              <a:xfrm>
                <a:off x="1124698" y="3329013"/>
                <a:ext cx="1709461" cy="202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此处添加标题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121522" y="3529660"/>
                <a:ext cx="2224293" cy="635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43"/>
            <p:cNvGrpSpPr/>
            <p:nvPr/>
          </p:nvGrpSpPr>
          <p:grpSpPr>
            <a:xfrm>
              <a:off x="4637962" y="1222079"/>
              <a:ext cx="2223607" cy="835886"/>
              <a:chOff x="1121522" y="3329014"/>
              <a:chExt cx="2224293" cy="835886"/>
            </a:xfrm>
          </p:grpSpPr>
          <p:sp>
            <p:nvSpPr>
              <p:cNvPr id="36" name="文本框 69"/>
              <p:cNvSpPr txBox="1">
                <a:spLocks noChangeArrowheads="1"/>
              </p:cNvSpPr>
              <p:nvPr/>
            </p:nvSpPr>
            <p:spPr bwMode="auto">
              <a:xfrm>
                <a:off x="1124698" y="3329014"/>
                <a:ext cx="1709461" cy="202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此处添加标题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121522" y="3529660"/>
                <a:ext cx="2224293" cy="635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46"/>
            <p:cNvGrpSpPr/>
            <p:nvPr/>
          </p:nvGrpSpPr>
          <p:grpSpPr>
            <a:xfrm>
              <a:off x="7307948" y="1222082"/>
              <a:ext cx="2223607" cy="835887"/>
              <a:chOff x="1121522" y="3329013"/>
              <a:chExt cx="2224293" cy="835886"/>
            </a:xfrm>
          </p:grpSpPr>
          <p:sp>
            <p:nvSpPr>
              <p:cNvPr id="39" name="文本框 69"/>
              <p:cNvSpPr txBox="1">
                <a:spLocks noChangeArrowheads="1"/>
              </p:cNvSpPr>
              <p:nvPr/>
            </p:nvSpPr>
            <p:spPr bwMode="auto">
              <a:xfrm>
                <a:off x="1124698" y="3329013"/>
                <a:ext cx="1709461" cy="202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ebas Neue" charset="0"/>
                    <a:sym typeface="Bebas Neue" charset="0"/>
                  </a:rPr>
                  <a:t>此处添加标题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121522" y="3529660"/>
                <a:ext cx="2224293" cy="635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>
                        <a:lumMod val="8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</a:t>
                </a:r>
                <a:endParaRPr lang="zh-CN" altLang="en-US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2044217" y="1085541"/>
              <a:ext cx="60069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56100" y="1085541"/>
              <a:ext cx="600695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395615" y="1085541"/>
              <a:ext cx="600695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3407" y="1627901"/>
            <a:ext cx="9946670" cy="2389362"/>
            <a:chOff x="750041" y="924173"/>
            <a:chExt cx="10693401" cy="256874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" t="42409" r="6985" b="20155"/>
            <a:stretch>
              <a:fillRect/>
            </a:stretch>
          </p:blipFill>
          <p:spPr>
            <a:xfrm>
              <a:off x="750041" y="925580"/>
              <a:ext cx="10691918" cy="2567334"/>
            </a:xfrm>
            <a:custGeom>
              <a:avLst/>
              <a:gdLst>
                <a:gd name="connsiteX0" fmla="*/ 447362 w 10691918"/>
                <a:gd name="connsiteY0" fmla="*/ 0 h 2567334"/>
                <a:gd name="connsiteX1" fmla="*/ 10241590 w 10691918"/>
                <a:gd name="connsiteY1" fmla="*/ 0 h 2567334"/>
                <a:gd name="connsiteX2" fmla="*/ 10229222 w 10691918"/>
                <a:gd name="connsiteY2" fmla="*/ 12368 h 2567334"/>
                <a:gd name="connsiteX3" fmla="*/ 10621626 w 10691918"/>
                <a:gd name="connsiteY3" fmla="*/ 12368 h 2567334"/>
                <a:gd name="connsiteX4" fmla="*/ 10677646 w 10691918"/>
                <a:gd name="connsiteY4" fmla="*/ 68387 h 2567334"/>
                <a:gd name="connsiteX5" fmla="*/ 10677645 w 10691918"/>
                <a:gd name="connsiteY5" fmla="*/ 429750 h 2567334"/>
                <a:gd name="connsiteX6" fmla="*/ 10691918 w 10691918"/>
                <a:gd name="connsiteY6" fmla="*/ 444023 h 2567334"/>
                <a:gd name="connsiteX7" fmla="*/ 10691918 w 10691918"/>
                <a:gd name="connsiteY7" fmla="*/ 2126127 h 2567334"/>
                <a:gd name="connsiteX8" fmla="*/ 10677645 w 10691918"/>
                <a:gd name="connsiteY8" fmla="*/ 2140400 h 2567334"/>
                <a:gd name="connsiteX9" fmla="*/ 10677646 w 10691918"/>
                <a:gd name="connsiteY9" fmla="*/ 2501762 h 2567334"/>
                <a:gd name="connsiteX10" fmla="*/ 10621626 w 10691918"/>
                <a:gd name="connsiteY10" fmla="*/ 2557781 h 2567334"/>
                <a:gd name="connsiteX11" fmla="*/ 10229222 w 10691918"/>
                <a:gd name="connsiteY11" fmla="*/ 2557781 h 2567334"/>
                <a:gd name="connsiteX12" fmla="*/ 10238775 w 10691918"/>
                <a:gd name="connsiteY12" fmla="*/ 2567334 h 2567334"/>
                <a:gd name="connsiteX13" fmla="*/ 450177 w 10691918"/>
                <a:gd name="connsiteY13" fmla="*/ 2567334 h 2567334"/>
                <a:gd name="connsiteX14" fmla="*/ 459730 w 10691918"/>
                <a:gd name="connsiteY14" fmla="*/ 2557781 h 2567334"/>
                <a:gd name="connsiteX15" fmla="*/ 67326 w 10691918"/>
                <a:gd name="connsiteY15" fmla="*/ 2557781 h 2567334"/>
                <a:gd name="connsiteX16" fmla="*/ 11306 w 10691918"/>
                <a:gd name="connsiteY16" fmla="*/ 2501762 h 2567334"/>
                <a:gd name="connsiteX17" fmla="*/ 11307 w 10691918"/>
                <a:gd name="connsiteY17" fmla="*/ 2140400 h 2567334"/>
                <a:gd name="connsiteX18" fmla="*/ 0 w 10691918"/>
                <a:gd name="connsiteY18" fmla="*/ 2129093 h 2567334"/>
                <a:gd name="connsiteX19" fmla="*/ 0 w 10691918"/>
                <a:gd name="connsiteY19" fmla="*/ 441057 h 2567334"/>
                <a:gd name="connsiteX20" fmla="*/ 11307 w 10691918"/>
                <a:gd name="connsiteY20" fmla="*/ 429750 h 2567334"/>
                <a:gd name="connsiteX21" fmla="*/ 11306 w 10691918"/>
                <a:gd name="connsiteY21" fmla="*/ 68387 h 2567334"/>
                <a:gd name="connsiteX22" fmla="*/ 67326 w 10691918"/>
                <a:gd name="connsiteY22" fmla="*/ 12368 h 2567334"/>
                <a:gd name="connsiteX23" fmla="*/ 459730 w 10691918"/>
                <a:gd name="connsiteY23" fmla="*/ 12368 h 2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91918" h="2567334">
                  <a:moveTo>
                    <a:pt x="447362" y="0"/>
                  </a:moveTo>
                  <a:lnTo>
                    <a:pt x="10241590" y="0"/>
                  </a:lnTo>
                  <a:lnTo>
                    <a:pt x="10229222" y="12368"/>
                  </a:lnTo>
                  <a:lnTo>
                    <a:pt x="10621626" y="12368"/>
                  </a:lnTo>
                  <a:lnTo>
                    <a:pt x="10677646" y="68387"/>
                  </a:lnTo>
                  <a:lnTo>
                    <a:pt x="10677645" y="429750"/>
                  </a:lnTo>
                  <a:lnTo>
                    <a:pt x="10691918" y="444023"/>
                  </a:lnTo>
                  <a:lnTo>
                    <a:pt x="10691918" y="2126127"/>
                  </a:lnTo>
                  <a:lnTo>
                    <a:pt x="10677645" y="2140400"/>
                  </a:lnTo>
                  <a:lnTo>
                    <a:pt x="10677646" y="2501762"/>
                  </a:lnTo>
                  <a:lnTo>
                    <a:pt x="10621626" y="2557781"/>
                  </a:lnTo>
                  <a:lnTo>
                    <a:pt x="10229222" y="2557781"/>
                  </a:lnTo>
                  <a:lnTo>
                    <a:pt x="10238775" y="2567334"/>
                  </a:lnTo>
                  <a:lnTo>
                    <a:pt x="450177" y="2567334"/>
                  </a:lnTo>
                  <a:lnTo>
                    <a:pt x="459730" y="2557781"/>
                  </a:lnTo>
                  <a:lnTo>
                    <a:pt x="67326" y="2557781"/>
                  </a:lnTo>
                  <a:lnTo>
                    <a:pt x="11306" y="2501762"/>
                  </a:lnTo>
                  <a:lnTo>
                    <a:pt x="11307" y="2140400"/>
                  </a:lnTo>
                  <a:lnTo>
                    <a:pt x="0" y="2129093"/>
                  </a:lnTo>
                  <a:lnTo>
                    <a:pt x="0" y="441057"/>
                  </a:lnTo>
                  <a:lnTo>
                    <a:pt x="11307" y="429750"/>
                  </a:lnTo>
                  <a:lnTo>
                    <a:pt x="11306" y="68387"/>
                  </a:lnTo>
                  <a:lnTo>
                    <a:pt x="67326" y="12368"/>
                  </a:lnTo>
                  <a:lnTo>
                    <a:pt x="459730" y="12368"/>
                  </a:lnTo>
                  <a:close/>
                </a:path>
              </a:pathLst>
            </a:custGeom>
          </p:spPr>
        </p:pic>
        <p:sp>
          <p:nvSpPr>
            <p:cNvPr id="8" name="矩形 7"/>
            <p:cNvSpPr/>
            <p:nvPr/>
          </p:nvSpPr>
          <p:spPr>
            <a:xfrm>
              <a:off x="751524" y="924173"/>
              <a:ext cx="10691918" cy="2567334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682746" y="2300003"/>
            <a:ext cx="3578689" cy="1046565"/>
          </a:xfrm>
          <a:prstGeom prst="rect">
            <a:avLst/>
          </a:prstGeom>
          <a:gradFill flip="none" rotWithShape="1">
            <a:gsLst>
              <a:gs pos="0">
                <a:srgbClr val="01E2BC">
                  <a:alpha val="10000"/>
                </a:srgbClr>
              </a:gs>
              <a:gs pos="100000">
                <a:srgbClr val="01E2B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表 9"/>
          <p:cNvGraphicFramePr/>
          <p:nvPr/>
        </p:nvGraphicFramePr>
        <p:xfrm>
          <a:off x="1617335" y="2154100"/>
          <a:ext cx="3614353" cy="133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5534394" y="4634677"/>
            <a:ext cx="1121171" cy="1121166"/>
            <a:chOff x="4223654" y="2075543"/>
            <a:chExt cx="2786746" cy="2786743"/>
          </a:xfrm>
        </p:grpSpPr>
        <p:sp>
          <p:nvSpPr>
            <p:cNvPr id="12" name="弧形 11"/>
            <p:cNvSpPr/>
            <p:nvPr/>
          </p:nvSpPr>
          <p:spPr>
            <a:xfrm>
              <a:off x="4223657" y="2075543"/>
              <a:ext cx="2786743" cy="2786743"/>
            </a:xfrm>
            <a:prstGeom prst="arc">
              <a:avLst>
                <a:gd name="adj1" fmla="val 16515091"/>
                <a:gd name="adj2" fmla="val 80420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弧形 12"/>
            <p:cNvSpPr/>
            <p:nvPr/>
          </p:nvSpPr>
          <p:spPr>
            <a:xfrm flipH="1">
              <a:off x="4223657" y="2075543"/>
              <a:ext cx="2786743" cy="2786743"/>
            </a:xfrm>
            <a:prstGeom prst="arc">
              <a:avLst>
                <a:gd name="adj1" fmla="val 16221398"/>
                <a:gd name="adj2" fmla="val 17074317"/>
              </a:avLst>
            </a:prstGeom>
            <a:ln w="38100">
              <a:solidFill>
                <a:srgbClr val="01E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 flipH="1">
              <a:off x="4223654" y="2075543"/>
              <a:ext cx="2786743" cy="2786743"/>
            </a:xfrm>
            <a:prstGeom prst="arc">
              <a:avLst>
                <a:gd name="adj1" fmla="val 19108016"/>
                <a:gd name="adj2" fmla="val 947009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4223654" y="2075543"/>
              <a:ext cx="2786743" cy="2786743"/>
            </a:xfrm>
            <a:prstGeom prst="arc">
              <a:avLst>
                <a:gd name="adj1" fmla="val 1732279"/>
                <a:gd name="adj2" fmla="val 2508284"/>
              </a:avLst>
            </a:prstGeom>
            <a:ln w="38100">
              <a:solidFill>
                <a:srgbClr val="01E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 rot="16200000">
            <a:off x="5465306" y="4565588"/>
            <a:ext cx="1259344" cy="1259344"/>
          </a:xfrm>
          <a:prstGeom prst="ellipse">
            <a:avLst/>
          </a:prstGeom>
          <a:noFill/>
          <a:ln w="19050">
            <a:solidFill>
              <a:srgbClr val="50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505242" y="5192250"/>
            <a:ext cx="825416" cy="0"/>
          </a:xfrm>
          <a:prstGeom prst="line">
            <a:avLst/>
          </a:prstGeom>
          <a:ln>
            <a:solidFill>
              <a:srgbClr val="50DFFF"/>
            </a:solidFill>
          </a:ln>
          <a:effectLst>
            <a:outerShdw blurRad="63500" sx="102000" sy="102000" algn="ctr" rotWithShape="0">
              <a:srgbClr val="01E2BC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61342" y="5192250"/>
            <a:ext cx="825416" cy="0"/>
          </a:xfrm>
          <a:prstGeom prst="line">
            <a:avLst/>
          </a:prstGeom>
          <a:ln>
            <a:solidFill>
              <a:srgbClr val="50DFFF"/>
            </a:solidFill>
          </a:ln>
          <a:effectLst>
            <a:outerShdw blurRad="63500" sx="102000" sy="102000" algn="ctr" rotWithShape="0">
              <a:srgbClr val="01E2BC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32"/>
          <p:cNvSpPr/>
          <p:nvPr/>
        </p:nvSpPr>
        <p:spPr>
          <a:xfrm>
            <a:off x="981838" y="1497378"/>
            <a:ext cx="500708" cy="493269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solidFill>
              <a:srgbClr val="50DFFF"/>
            </a:solidFill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33"/>
          <p:cNvSpPr/>
          <p:nvPr/>
        </p:nvSpPr>
        <p:spPr>
          <a:xfrm flipH="1">
            <a:off x="10707275" y="1497378"/>
            <a:ext cx="500708" cy="493269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solidFill>
              <a:srgbClr val="50DFFF"/>
            </a:solidFill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134"/>
          <p:cNvSpPr/>
          <p:nvPr/>
        </p:nvSpPr>
        <p:spPr>
          <a:xfrm flipV="1">
            <a:off x="981838" y="3655924"/>
            <a:ext cx="500708" cy="493269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solidFill>
              <a:srgbClr val="50DFFF"/>
            </a:solidFill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135"/>
          <p:cNvSpPr/>
          <p:nvPr/>
        </p:nvSpPr>
        <p:spPr>
          <a:xfrm flipH="1" flipV="1">
            <a:off x="10707275" y="3655924"/>
            <a:ext cx="500708" cy="493269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solidFill>
              <a:srgbClr val="50DFFF"/>
            </a:solidFill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540005" y="2429720"/>
            <a:ext cx="5440741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sz="16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templates. 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sz="1600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96760" y="2314206"/>
            <a:ext cx="147682" cy="1020654"/>
            <a:chOff x="2226682" y="969943"/>
            <a:chExt cx="147682" cy="1020654"/>
          </a:xfrm>
        </p:grpSpPr>
        <p:sp>
          <p:nvSpPr>
            <p:cNvPr id="25" name="任意多边形 156"/>
            <p:cNvSpPr/>
            <p:nvPr/>
          </p:nvSpPr>
          <p:spPr>
            <a:xfrm>
              <a:off x="2288381" y="1094724"/>
              <a:ext cx="24287" cy="677002"/>
            </a:xfrm>
            <a:custGeom>
              <a:avLst/>
              <a:gdLst>
                <a:gd name="connsiteX0" fmla="*/ 24287 w 24287"/>
                <a:gd name="connsiteY0" fmla="*/ 0 h 677002"/>
                <a:gd name="connsiteX1" fmla="*/ 24287 w 24287"/>
                <a:gd name="connsiteY1" fmla="*/ 662980 h 677002"/>
                <a:gd name="connsiteX2" fmla="*/ 0 w 24287"/>
                <a:gd name="connsiteY2" fmla="*/ 677002 h 677002"/>
                <a:gd name="connsiteX3" fmla="*/ 0 w 24287"/>
                <a:gd name="connsiteY3" fmla="*/ 14022 h 677002"/>
                <a:gd name="connsiteX4" fmla="*/ 24287 w 24287"/>
                <a:gd name="connsiteY4" fmla="*/ 0 h 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7" h="677002">
                  <a:moveTo>
                    <a:pt x="24287" y="0"/>
                  </a:moveTo>
                  <a:lnTo>
                    <a:pt x="24287" y="662980"/>
                  </a:lnTo>
                  <a:lnTo>
                    <a:pt x="0" y="677002"/>
                  </a:lnTo>
                  <a:lnTo>
                    <a:pt x="0" y="14022"/>
                  </a:lnTo>
                  <a:lnTo>
                    <a:pt x="24287" y="0"/>
                  </a:lnTo>
                  <a:close/>
                </a:path>
              </a:pathLst>
            </a:custGeom>
            <a:solidFill>
              <a:srgbClr val="62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157"/>
            <p:cNvSpPr/>
            <p:nvPr/>
          </p:nvSpPr>
          <p:spPr>
            <a:xfrm rot="19800000">
              <a:off x="2226682" y="1826241"/>
              <a:ext cx="147682" cy="164356"/>
            </a:xfrm>
            <a:custGeom>
              <a:avLst/>
              <a:gdLst>
                <a:gd name="connsiteX0" fmla="*/ 147682 w 147682"/>
                <a:gd name="connsiteY0" fmla="*/ 0 h 164356"/>
                <a:gd name="connsiteX1" fmla="*/ 52792 w 147682"/>
                <a:gd name="connsiteY1" fmla="*/ 164356 h 164356"/>
                <a:gd name="connsiteX2" fmla="*/ 0 w 147682"/>
                <a:gd name="connsiteY2" fmla="*/ 164356 h 164356"/>
                <a:gd name="connsiteX3" fmla="*/ 94891 w 147682"/>
                <a:gd name="connsiteY3" fmla="*/ 0 h 164356"/>
                <a:gd name="connsiteX4" fmla="*/ 147682 w 147682"/>
                <a:gd name="connsiteY4" fmla="*/ 0 h 16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82" h="164356">
                  <a:moveTo>
                    <a:pt x="147682" y="0"/>
                  </a:moveTo>
                  <a:lnTo>
                    <a:pt x="52792" y="164356"/>
                  </a:lnTo>
                  <a:lnTo>
                    <a:pt x="0" y="164356"/>
                  </a:lnTo>
                  <a:lnTo>
                    <a:pt x="94891" y="0"/>
                  </a:lnTo>
                  <a:lnTo>
                    <a:pt x="147682" y="0"/>
                  </a:lnTo>
                  <a:close/>
                </a:path>
              </a:pathLst>
            </a:custGeom>
            <a:solidFill>
              <a:srgbClr val="62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158"/>
            <p:cNvSpPr/>
            <p:nvPr/>
          </p:nvSpPr>
          <p:spPr>
            <a:xfrm>
              <a:off x="2288381" y="969943"/>
              <a:ext cx="24287" cy="70266"/>
            </a:xfrm>
            <a:custGeom>
              <a:avLst/>
              <a:gdLst>
                <a:gd name="connsiteX0" fmla="*/ 24287 w 24287"/>
                <a:gd name="connsiteY0" fmla="*/ 0 h 70266"/>
                <a:gd name="connsiteX1" fmla="*/ 24287 w 24287"/>
                <a:gd name="connsiteY1" fmla="*/ 56244 h 70266"/>
                <a:gd name="connsiteX2" fmla="*/ 0 w 24287"/>
                <a:gd name="connsiteY2" fmla="*/ 70266 h 70266"/>
                <a:gd name="connsiteX3" fmla="*/ 0 w 24287"/>
                <a:gd name="connsiteY3" fmla="*/ 14022 h 70266"/>
                <a:gd name="connsiteX4" fmla="*/ 24287 w 24287"/>
                <a:gd name="connsiteY4" fmla="*/ 0 h 7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7" h="70266">
                  <a:moveTo>
                    <a:pt x="24287" y="0"/>
                  </a:moveTo>
                  <a:lnTo>
                    <a:pt x="24287" y="56244"/>
                  </a:lnTo>
                  <a:lnTo>
                    <a:pt x="0" y="70266"/>
                  </a:lnTo>
                  <a:lnTo>
                    <a:pt x="0" y="14022"/>
                  </a:lnTo>
                  <a:lnTo>
                    <a:pt x="24287" y="0"/>
                  </a:lnTo>
                  <a:close/>
                </a:path>
              </a:pathLst>
            </a:custGeom>
            <a:solidFill>
              <a:srgbClr val="62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63009" y="2265406"/>
            <a:ext cx="492443" cy="14580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dirty="0">
                <a:solidFill>
                  <a:srgbClr val="62FFFF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71478" y="4515343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/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71477" y="4921829"/>
            <a:ext cx="2998599" cy="5179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>
                <a:solidFill>
                  <a:prstClr val="white">
                    <a:alpha val="80000"/>
                  </a:prst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templates. We have many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2550860" y="4515343"/>
            <a:ext cx="1569660" cy="39613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1162993" y="4921829"/>
            <a:ext cx="2957527" cy="5179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>
                <a:solidFill>
                  <a:prstClr val="white">
                    <a:alpha val="80000"/>
                  </a:prst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templates. We have many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powerpoint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templates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5823203" y="4939237"/>
            <a:ext cx="545594" cy="506026"/>
            <a:chOff x="3707" y="2040"/>
            <a:chExt cx="262" cy="243"/>
          </a:xfrm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707" y="2040"/>
              <a:ext cx="262" cy="243"/>
            </a:xfrm>
            <a:custGeom>
              <a:avLst/>
              <a:gdLst>
                <a:gd name="T0" fmla="*/ 228 w 262"/>
                <a:gd name="T1" fmla="*/ 95 h 243"/>
                <a:gd name="T2" fmla="*/ 228 w 262"/>
                <a:gd name="T3" fmla="*/ 39 h 243"/>
                <a:gd name="T4" fmla="*/ 196 w 262"/>
                <a:gd name="T5" fmla="*/ 39 h 243"/>
                <a:gd name="T6" fmla="*/ 196 w 262"/>
                <a:gd name="T7" fmla="*/ 63 h 243"/>
                <a:gd name="T8" fmla="*/ 131 w 262"/>
                <a:gd name="T9" fmla="*/ 0 h 243"/>
                <a:gd name="T10" fmla="*/ 0 w 262"/>
                <a:gd name="T11" fmla="*/ 129 h 243"/>
                <a:gd name="T12" fmla="*/ 34 w 262"/>
                <a:gd name="T13" fmla="*/ 129 h 243"/>
                <a:gd name="T14" fmla="*/ 34 w 262"/>
                <a:gd name="T15" fmla="*/ 243 h 243"/>
                <a:gd name="T16" fmla="*/ 65 w 262"/>
                <a:gd name="T17" fmla="*/ 243 h 243"/>
                <a:gd name="T18" fmla="*/ 138 w 262"/>
                <a:gd name="T19" fmla="*/ 243 h 243"/>
                <a:gd name="T20" fmla="*/ 228 w 262"/>
                <a:gd name="T21" fmla="*/ 243 h 243"/>
                <a:gd name="T22" fmla="*/ 228 w 262"/>
                <a:gd name="T23" fmla="*/ 129 h 243"/>
                <a:gd name="T24" fmla="*/ 262 w 262"/>
                <a:gd name="T25" fmla="*/ 129 h 243"/>
                <a:gd name="T26" fmla="*/ 228 w 262"/>
                <a:gd name="T27" fmla="*/ 95 h 243"/>
                <a:gd name="T28" fmla="*/ 201 w 262"/>
                <a:gd name="T29" fmla="*/ 44 h 243"/>
                <a:gd name="T30" fmla="*/ 223 w 262"/>
                <a:gd name="T31" fmla="*/ 44 h 243"/>
                <a:gd name="T32" fmla="*/ 223 w 262"/>
                <a:gd name="T33" fmla="*/ 90 h 243"/>
                <a:gd name="T34" fmla="*/ 201 w 262"/>
                <a:gd name="T35" fmla="*/ 68 h 243"/>
                <a:gd name="T36" fmla="*/ 201 w 262"/>
                <a:gd name="T37" fmla="*/ 44 h 243"/>
                <a:gd name="T38" fmla="*/ 70 w 262"/>
                <a:gd name="T39" fmla="*/ 238 h 243"/>
                <a:gd name="T40" fmla="*/ 70 w 262"/>
                <a:gd name="T41" fmla="*/ 133 h 243"/>
                <a:gd name="T42" fmla="*/ 133 w 262"/>
                <a:gd name="T43" fmla="*/ 133 h 243"/>
                <a:gd name="T44" fmla="*/ 133 w 262"/>
                <a:gd name="T45" fmla="*/ 238 h 243"/>
                <a:gd name="T46" fmla="*/ 70 w 262"/>
                <a:gd name="T47" fmla="*/ 238 h 243"/>
                <a:gd name="T48" fmla="*/ 223 w 262"/>
                <a:gd name="T49" fmla="*/ 238 h 243"/>
                <a:gd name="T50" fmla="*/ 138 w 262"/>
                <a:gd name="T51" fmla="*/ 238 h 243"/>
                <a:gd name="T52" fmla="*/ 138 w 262"/>
                <a:gd name="T53" fmla="*/ 129 h 243"/>
                <a:gd name="T54" fmla="*/ 65 w 262"/>
                <a:gd name="T55" fmla="*/ 129 h 243"/>
                <a:gd name="T56" fmla="*/ 65 w 262"/>
                <a:gd name="T57" fmla="*/ 238 h 243"/>
                <a:gd name="T58" fmla="*/ 38 w 262"/>
                <a:gd name="T59" fmla="*/ 238 h 243"/>
                <a:gd name="T60" fmla="*/ 38 w 262"/>
                <a:gd name="T61" fmla="*/ 124 h 243"/>
                <a:gd name="T62" fmla="*/ 131 w 262"/>
                <a:gd name="T63" fmla="*/ 32 h 243"/>
                <a:gd name="T64" fmla="*/ 223 w 262"/>
                <a:gd name="T65" fmla="*/ 124 h 243"/>
                <a:gd name="T66" fmla="*/ 223 w 262"/>
                <a:gd name="T67" fmla="*/ 238 h 243"/>
                <a:gd name="T68" fmla="*/ 133 w 262"/>
                <a:gd name="T69" fmla="*/ 27 h 243"/>
                <a:gd name="T70" fmla="*/ 131 w 262"/>
                <a:gd name="T71" fmla="*/ 24 h 243"/>
                <a:gd name="T72" fmla="*/ 128 w 262"/>
                <a:gd name="T73" fmla="*/ 27 h 243"/>
                <a:gd name="T74" fmla="*/ 31 w 262"/>
                <a:gd name="T75" fmla="*/ 124 h 243"/>
                <a:gd name="T76" fmla="*/ 12 w 262"/>
                <a:gd name="T77" fmla="*/ 124 h 243"/>
                <a:gd name="T78" fmla="*/ 131 w 262"/>
                <a:gd name="T79" fmla="*/ 5 h 243"/>
                <a:gd name="T80" fmla="*/ 249 w 262"/>
                <a:gd name="T81" fmla="*/ 124 h 243"/>
                <a:gd name="T82" fmla="*/ 230 w 262"/>
                <a:gd name="T83" fmla="*/ 124 h 243"/>
                <a:gd name="T84" fmla="*/ 133 w 262"/>
                <a:gd name="T85" fmla="*/ 2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243">
                  <a:moveTo>
                    <a:pt x="228" y="95"/>
                  </a:moveTo>
                  <a:lnTo>
                    <a:pt x="228" y="39"/>
                  </a:lnTo>
                  <a:lnTo>
                    <a:pt x="196" y="39"/>
                  </a:lnTo>
                  <a:lnTo>
                    <a:pt x="196" y="63"/>
                  </a:lnTo>
                  <a:lnTo>
                    <a:pt x="131" y="0"/>
                  </a:lnTo>
                  <a:lnTo>
                    <a:pt x="0" y="129"/>
                  </a:lnTo>
                  <a:lnTo>
                    <a:pt x="34" y="129"/>
                  </a:lnTo>
                  <a:lnTo>
                    <a:pt x="34" y="243"/>
                  </a:lnTo>
                  <a:lnTo>
                    <a:pt x="65" y="243"/>
                  </a:lnTo>
                  <a:lnTo>
                    <a:pt x="138" y="243"/>
                  </a:lnTo>
                  <a:lnTo>
                    <a:pt x="228" y="243"/>
                  </a:lnTo>
                  <a:lnTo>
                    <a:pt x="228" y="129"/>
                  </a:lnTo>
                  <a:lnTo>
                    <a:pt x="262" y="129"/>
                  </a:lnTo>
                  <a:lnTo>
                    <a:pt x="228" y="95"/>
                  </a:lnTo>
                  <a:close/>
                  <a:moveTo>
                    <a:pt x="201" y="44"/>
                  </a:moveTo>
                  <a:lnTo>
                    <a:pt x="223" y="44"/>
                  </a:lnTo>
                  <a:lnTo>
                    <a:pt x="223" y="90"/>
                  </a:lnTo>
                  <a:lnTo>
                    <a:pt x="201" y="68"/>
                  </a:lnTo>
                  <a:lnTo>
                    <a:pt x="201" y="44"/>
                  </a:lnTo>
                  <a:close/>
                  <a:moveTo>
                    <a:pt x="70" y="238"/>
                  </a:moveTo>
                  <a:lnTo>
                    <a:pt x="70" y="133"/>
                  </a:lnTo>
                  <a:lnTo>
                    <a:pt x="133" y="133"/>
                  </a:lnTo>
                  <a:lnTo>
                    <a:pt x="133" y="238"/>
                  </a:lnTo>
                  <a:lnTo>
                    <a:pt x="70" y="238"/>
                  </a:lnTo>
                  <a:close/>
                  <a:moveTo>
                    <a:pt x="223" y="238"/>
                  </a:moveTo>
                  <a:lnTo>
                    <a:pt x="138" y="238"/>
                  </a:lnTo>
                  <a:lnTo>
                    <a:pt x="138" y="129"/>
                  </a:lnTo>
                  <a:lnTo>
                    <a:pt x="65" y="129"/>
                  </a:lnTo>
                  <a:lnTo>
                    <a:pt x="65" y="238"/>
                  </a:lnTo>
                  <a:lnTo>
                    <a:pt x="38" y="238"/>
                  </a:lnTo>
                  <a:lnTo>
                    <a:pt x="38" y="124"/>
                  </a:lnTo>
                  <a:lnTo>
                    <a:pt x="131" y="32"/>
                  </a:lnTo>
                  <a:lnTo>
                    <a:pt x="223" y="124"/>
                  </a:lnTo>
                  <a:lnTo>
                    <a:pt x="223" y="238"/>
                  </a:lnTo>
                  <a:close/>
                  <a:moveTo>
                    <a:pt x="133" y="27"/>
                  </a:moveTo>
                  <a:lnTo>
                    <a:pt x="131" y="24"/>
                  </a:lnTo>
                  <a:lnTo>
                    <a:pt x="128" y="27"/>
                  </a:lnTo>
                  <a:lnTo>
                    <a:pt x="31" y="124"/>
                  </a:lnTo>
                  <a:lnTo>
                    <a:pt x="12" y="124"/>
                  </a:lnTo>
                  <a:lnTo>
                    <a:pt x="131" y="5"/>
                  </a:lnTo>
                  <a:lnTo>
                    <a:pt x="249" y="124"/>
                  </a:lnTo>
                  <a:lnTo>
                    <a:pt x="230" y="124"/>
                  </a:lnTo>
                  <a:lnTo>
                    <a:pt x="133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3864" y="2169"/>
              <a:ext cx="49" cy="48"/>
            </a:xfrm>
            <a:custGeom>
              <a:avLst/>
              <a:gdLst>
                <a:gd name="T0" fmla="*/ 49 w 49"/>
                <a:gd name="T1" fmla="*/ 0 h 48"/>
                <a:gd name="T2" fmla="*/ 0 w 49"/>
                <a:gd name="T3" fmla="*/ 0 h 48"/>
                <a:gd name="T4" fmla="*/ 0 w 49"/>
                <a:gd name="T5" fmla="*/ 48 h 48"/>
                <a:gd name="T6" fmla="*/ 49 w 49"/>
                <a:gd name="T7" fmla="*/ 48 h 48"/>
                <a:gd name="T8" fmla="*/ 49 w 49"/>
                <a:gd name="T9" fmla="*/ 0 h 48"/>
                <a:gd name="T10" fmla="*/ 44 w 49"/>
                <a:gd name="T11" fmla="*/ 43 h 48"/>
                <a:gd name="T12" fmla="*/ 5 w 49"/>
                <a:gd name="T13" fmla="*/ 43 h 48"/>
                <a:gd name="T14" fmla="*/ 5 w 49"/>
                <a:gd name="T15" fmla="*/ 4 h 48"/>
                <a:gd name="T16" fmla="*/ 44 w 49"/>
                <a:gd name="T17" fmla="*/ 4 h 48"/>
                <a:gd name="T18" fmla="*/ 44 w 49"/>
                <a:gd name="T1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4" y="43"/>
                  </a:moveTo>
                  <a:lnTo>
                    <a:pt x="5" y="43"/>
                  </a:lnTo>
                  <a:lnTo>
                    <a:pt x="5" y="4"/>
                  </a:lnTo>
                  <a:lnTo>
                    <a:pt x="44" y="4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779" y="2222"/>
              <a:ext cx="15" cy="14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3 w 6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  <a:moveTo>
                    <a:pt x="3" y="4"/>
                  </a:move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9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199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699"/>
                            </p:stCondLst>
                            <p:childTnLst>
                              <p:par>
                                <p:cTn id="7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199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Sub>
          <a:bldChart bld="category"/>
        </p:bldSub>
      </p:bldGraphic>
      <p:bldP spid="16" grpId="0" animBg="1"/>
      <p:bldP spid="19" grpId="0" animBg="1"/>
      <p:bldP spid="20" grpId="0" animBg="1"/>
      <p:bldP spid="21" grpId="0" animBg="1"/>
      <p:bldP spid="22" grpId="0" animBg="1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1938961" y="3485698"/>
            <a:ext cx="2703981" cy="1525332"/>
          </a:xfrm>
          <a:prstGeom prst="line">
            <a:avLst/>
          </a:prstGeom>
          <a:ln w="12700">
            <a:gradFill>
              <a:gsLst>
                <a:gs pos="50000">
                  <a:srgbClr val="62FFFF">
                    <a:alpha val="26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D69FF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466011" y="1862642"/>
            <a:ext cx="850422" cy="850420"/>
            <a:chOff x="1187907" y="1083137"/>
            <a:chExt cx="850422" cy="850420"/>
          </a:xfrm>
        </p:grpSpPr>
        <p:sp>
          <p:nvSpPr>
            <p:cNvPr id="8" name="弧形 7"/>
            <p:cNvSpPr/>
            <p:nvPr/>
          </p:nvSpPr>
          <p:spPr>
            <a:xfrm>
              <a:off x="1187908" y="1083137"/>
              <a:ext cx="850421" cy="850420"/>
            </a:xfrm>
            <a:prstGeom prst="arc">
              <a:avLst>
                <a:gd name="adj1" fmla="val 16515091"/>
                <a:gd name="adj2" fmla="val 80420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1187907" y="1083137"/>
              <a:ext cx="850421" cy="850420"/>
            </a:xfrm>
            <a:prstGeom prst="arc">
              <a:avLst>
                <a:gd name="adj1" fmla="val 19108016"/>
                <a:gd name="adj2" fmla="val 947009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66011" y="1862642"/>
            <a:ext cx="850422" cy="850420"/>
            <a:chOff x="1187907" y="1083137"/>
            <a:chExt cx="850422" cy="850420"/>
          </a:xfrm>
        </p:grpSpPr>
        <p:sp>
          <p:nvSpPr>
            <p:cNvPr id="11" name="弧形 10"/>
            <p:cNvSpPr/>
            <p:nvPr/>
          </p:nvSpPr>
          <p:spPr>
            <a:xfrm flipH="1">
              <a:off x="1187908" y="1083137"/>
              <a:ext cx="850421" cy="850420"/>
            </a:xfrm>
            <a:prstGeom prst="arc">
              <a:avLst>
                <a:gd name="adj1" fmla="val 16221398"/>
                <a:gd name="adj2" fmla="val 17074317"/>
              </a:avLst>
            </a:prstGeom>
            <a:ln w="25400">
              <a:solidFill>
                <a:srgbClr val="62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1187907" y="1083137"/>
              <a:ext cx="850421" cy="850420"/>
            </a:xfrm>
            <a:prstGeom prst="arc">
              <a:avLst>
                <a:gd name="adj1" fmla="val 1732279"/>
                <a:gd name="adj2" fmla="val 2508284"/>
              </a:avLst>
            </a:prstGeom>
            <a:ln w="25400">
              <a:solidFill>
                <a:srgbClr val="62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 rot="16200000">
            <a:off x="1413606" y="1810238"/>
            <a:ext cx="955230" cy="955228"/>
          </a:xfrm>
          <a:prstGeom prst="ellipse">
            <a:avLst/>
          </a:prstGeom>
          <a:noFill/>
          <a:ln w="6350">
            <a:gradFill flip="none" rotWithShape="1">
              <a:gsLst>
                <a:gs pos="0">
                  <a:srgbClr val="62FFFF">
                    <a:alpha val="50000"/>
                  </a:srgbClr>
                </a:gs>
                <a:gs pos="82000">
                  <a:srgbClr val="62FFFF">
                    <a:alpha val="200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79455" y="1995463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锐字锐线俏皮简1.0" panose="02010604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锐字锐线俏皮简1.0" panose="02010604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96861" y="1589517"/>
            <a:ext cx="3576120" cy="2037266"/>
            <a:chOff x="6760066" y="1058669"/>
            <a:chExt cx="4172902" cy="23772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" t="7786" r="3683" b="7786"/>
            <a:stretch>
              <a:fillRect/>
            </a:stretch>
          </p:blipFill>
          <p:spPr>
            <a:xfrm>
              <a:off x="6761017" y="1059427"/>
              <a:ext cx="4171951" cy="2376486"/>
            </a:xfrm>
            <a:custGeom>
              <a:avLst/>
              <a:gdLst>
                <a:gd name="connsiteX0" fmla="*/ 447363 w 4171951"/>
                <a:gd name="connsiteY0" fmla="*/ 0 h 2376486"/>
                <a:gd name="connsiteX1" fmla="*/ 3726490 w 4171951"/>
                <a:gd name="connsiteY1" fmla="*/ 0 h 2376486"/>
                <a:gd name="connsiteX2" fmla="*/ 3714122 w 4171951"/>
                <a:gd name="connsiteY2" fmla="*/ 12368 h 2376486"/>
                <a:gd name="connsiteX3" fmla="*/ 4106526 w 4171951"/>
                <a:gd name="connsiteY3" fmla="*/ 12368 h 2376486"/>
                <a:gd name="connsiteX4" fmla="*/ 4162546 w 4171951"/>
                <a:gd name="connsiteY4" fmla="*/ 68387 h 2376486"/>
                <a:gd name="connsiteX5" fmla="*/ 4162545 w 4171951"/>
                <a:gd name="connsiteY5" fmla="*/ 429749 h 2376486"/>
                <a:gd name="connsiteX6" fmla="*/ 4171951 w 4171951"/>
                <a:gd name="connsiteY6" fmla="*/ 439155 h 2376486"/>
                <a:gd name="connsiteX7" fmla="*/ 4171951 w 4171951"/>
                <a:gd name="connsiteY7" fmla="*/ 1938848 h 2376486"/>
                <a:gd name="connsiteX8" fmla="*/ 4162545 w 4171951"/>
                <a:gd name="connsiteY8" fmla="*/ 1948254 h 2376486"/>
                <a:gd name="connsiteX9" fmla="*/ 4162546 w 4171951"/>
                <a:gd name="connsiteY9" fmla="*/ 2309616 h 2376486"/>
                <a:gd name="connsiteX10" fmla="*/ 4106526 w 4171951"/>
                <a:gd name="connsiteY10" fmla="*/ 2365635 h 2376486"/>
                <a:gd name="connsiteX11" fmla="*/ 3714122 w 4171951"/>
                <a:gd name="connsiteY11" fmla="*/ 2365635 h 2376486"/>
                <a:gd name="connsiteX12" fmla="*/ 3724973 w 4171951"/>
                <a:gd name="connsiteY12" fmla="*/ 2376486 h 2376486"/>
                <a:gd name="connsiteX13" fmla="*/ 448880 w 4171951"/>
                <a:gd name="connsiteY13" fmla="*/ 2376486 h 2376486"/>
                <a:gd name="connsiteX14" fmla="*/ 459730 w 4171951"/>
                <a:gd name="connsiteY14" fmla="*/ 2365635 h 2376486"/>
                <a:gd name="connsiteX15" fmla="*/ 67326 w 4171951"/>
                <a:gd name="connsiteY15" fmla="*/ 2365635 h 2376486"/>
                <a:gd name="connsiteX16" fmla="*/ 11306 w 4171951"/>
                <a:gd name="connsiteY16" fmla="*/ 2309616 h 2376486"/>
                <a:gd name="connsiteX17" fmla="*/ 11307 w 4171951"/>
                <a:gd name="connsiteY17" fmla="*/ 1948254 h 2376486"/>
                <a:gd name="connsiteX18" fmla="*/ 0 w 4171951"/>
                <a:gd name="connsiteY18" fmla="*/ 1936947 h 2376486"/>
                <a:gd name="connsiteX19" fmla="*/ 0 w 4171951"/>
                <a:gd name="connsiteY19" fmla="*/ 441057 h 2376486"/>
                <a:gd name="connsiteX20" fmla="*/ 11307 w 4171951"/>
                <a:gd name="connsiteY20" fmla="*/ 429749 h 2376486"/>
                <a:gd name="connsiteX21" fmla="*/ 11306 w 4171951"/>
                <a:gd name="connsiteY21" fmla="*/ 68387 h 2376486"/>
                <a:gd name="connsiteX22" fmla="*/ 67326 w 4171951"/>
                <a:gd name="connsiteY22" fmla="*/ 12368 h 2376486"/>
                <a:gd name="connsiteX23" fmla="*/ 459730 w 4171951"/>
                <a:gd name="connsiteY23" fmla="*/ 12368 h 237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71951" h="2376486">
                  <a:moveTo>
                    <a:pt x="447363" y="0"/>
                  </a:moveTo>
                  <a:lnTo>
                    <a:pt x="3726490" y="0"/>
                  </a:lnTo>
                  <a:lnTo>
                    <a:pt x="3714122" y="12368"/>
                  </a:lnTo>
                  <a:lnTo>
                    <a:pt x="4106526" y="12368"/>
                  </a:lnTo>
                  <a:lnTo>
                    <a:pt x="4162546" y="68387"/>
                  </a:lnTo>
                  <a:lnTo>
                    <a:pt x="4162545" y="429749"/>
                  </a:lnTo>
                  <a:lnTo>
                    <a:pt x="4171951" y="439155"/>
                  </a:lnTo>
                  <a:lnTo>
                    <a:pt x="4171951" y="1938848"/>
                  </a:lnTo>
                  <a:lnTo>
                    <a:pt x="4162545" y="1948254"/>
                  </a:lnTo>
                  <a:lnTo>
                    <a:pt x="4162546" y="2309616"/>
                  </a:lnTo>
                  <a:lnTo>
                    <a:pt x="4106526" y="2365635"/>
                  </a:lnTo>
                  <a:lnTo>
                    <a:pt x="3714122" y="2365635"/>
                  </a:lnTo>
                  <a:lnTo>
                    <a:pt x="3724973" y="2376486"/>
                  </a:lnTo>
                  <a:lnTo>
                    <a:pt x="448880" y="2376486"/>
                  </a:lnTo>
                  <a:lnTo>
                    <a:pt x="459730" y="2365635"/>
                  </a:lnTo>
                  <a:lnTo>
                    <a:pt x="67326" y="2365635"/>
                  </a:lnTo>
                  <a:lnTo>
                    <a:pt x="11306" y="2309616"/>
                  </a:lnTo>
                  <a:lnTo>
                    <a:pt x="11307" y="1948254"/>
                  </a:lnTo>
                  <a:lnTo>
                    <a:pt x="0" y="1936947"/>
                  </a:lnTo>
                  <a:lnTo>
                    <a:pt x="0" y="441057"/>
                  </a:lnTo>
                  <a:lnTo>
                    <a:pt x="11307" y="429749"/>
                  </a:lnTo>
                  <a:lnTo>
                    <a:pt x="11306" y="68387"/>
                  </a:lnTo>
                  <a:lnTo>
                    <a:pt x="67326" y="12368"/>
                  </a:lnTo>
                  <a:lnTo>
                    <a:pt x="459730" y="12368"/>
                  </a:lnTo>
                  <a:close/>
                </a:path>
              </a:pathLst>
            </a:custGeom>
          </p:spPr>
        </p:pic>
        <p:sp>
          <p:nvSpPr>
            <p:cNvPr id="17" name="矩形 16"/>
            <p:cNvSpPr/>
            <p:nvPr/>
          </p:nvSpPr>
          <p:spPr>
            <a:xfrm>
              <a:off x="6760066" y="1058669"/>
              <a:ext cx="4171951" cy="237648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90"/>
          <p:cNvSpPr/>
          <p:nvPr/>
        </p:nvSpPr>
        <p:spPr>
          <a:xfrm>
            <a:off x="6893296" y="1413968"/>
            <a:ext cx="429100" cy="422724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91"/>
          <p:cNvSpPr/>
          <p:nvPr/>
        </p:nvSpPr>
        <p:spPr>
          <a:xfrm flipH="1">
            <a:off x="10648396" y="1413968"/>
            <a:ext cx="429100" cy="422724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92"/>
          <p:cNvSpPr/>
          <p:nvPr/>
        </p:nvSpPr>
        <p:spPr>
          <a:xfrm flipV="1">
            <a:off x="6893296" y="3380366"/>
            <a:ext cx="429100" cy="422726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93"/>
          <p:cNvSpPr/>
          <p:nvPr/>
        </p:nvSpPr>
        <p:spPr>
          <a:xfrm flipH="1" flipV="1">
            <a:off x="10648396" y="3380366"/>
            <a:ext cx="429100" cy="422726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0248574" y="4520347"/>
            <a:ext cx="850422" cy="850420"/>
            <a:chOff x="10072070" y="3804565"/>
            <a:chExt cx="850422" cy="850420"/>
          </a:xfrm>
        </p:grpSpPr>
        <p:sp>
          <p:nvSpPr>
            <p:cNvPr id="23" name="弧形 22"/>
            <p:cNvSpPr/>
            <p:nvPr/>
          </p:nvSpPr>
          <p:spPr>
            <a:xfrm flipH="1">
              <a:off x="10072070" y="3804565"/>
              <a:ext cx="850421" cy="850420"/>
            </a:xfrm>
            <a:prstGeom prst="arc">
              <a:avLst>
                <a:gd name="adj1" fmla="val 16515091"/>
                <a:gd name="adj2" fmla="val 80420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>
              <a:off x="10072071" y="3804565"/>
              <a:ext cx="850421" cy="850420"/>
            </a:xfrm>
            <a:prstGeom prst="arc">
              <a:avLst>
                <a:gd name="adj1" fmla="val 19108016"/>
                <a:gd name="adj2" fmla="val 947009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248574" y="4520347"/>
            <a:ext cx="850422" cy="850420"/>
            <a:chOff x="10072070" y="3804565"/>
            <a:chExt cx="850422" cy="850420"/>
          </a:xfrm>
        </p:grpSpPr>
        <p:sp>
          <p:nvSpPr>
            <p:cNvPr id="26" name="弧形 25"/>
            <p:cNvSpPr/>
            <p:nvPr/>
          </p:nvSpPr>
          <p:spPr>
            <a:xfrm>
              <a:off x="10072070" y="3804565"/>
              <a:ext cx="850421" cy="850420"/>
            </a:xfrm>
            <a:prstGeom prst="arc">
              <a:avLst>
                <a:gd name="adj1" fmla="val 16221398"/>
                <a:gd name="adj2" fmla="val 17074317"/>
              </a:avLst>
            </a:prstGeom>
            <a:ln w="25400">
              <a:solidFill>
                <a:srgbClr val="62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弧形 26"/>
            <p:cNvSpPr/>
            <p:nvPr/>
          </p:nvSpPr>
          <p:spPr>
            <a:xfrm>
              <a:off x="10072071" y="3804565"/>
              <a:ext cx="850421" cy="850420"/>
            </a:xfrm>
            <a:prstGeom prst="arc">
              <a:avLst>
                <a:gd name="adj1" fmla="val 1732279"/>
                <a:gd name="adj2" fmla="val 2508284"/>
              </a:avLst>
            </a:prstGeom>
            <a:ln w="25400">
              <a:solidFill>
                <a:srgbClr val="62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椭圆 27"/>
          <p:cNvSpPr/>
          <p:nvPr/>
        </p:nvSpPr>
        <p:spPr>
          <a:xfrm rot="5400000" flipH="1">
            <a:off x="10196171" y="4467943"/>
            <a:ext cx="955230" cy="955228"/>
          </a:xfrm>
          <a:prstGeom prst="ellipse">
            <a:avLst/>
          </a:prstGeom>
          <a:noFill/>
          <a:ln w="6350">
            <a:gradFill flip="none" rotWithShape="1">
              <a:gsLst>
                <a:gs pos="0">
                  <a:srgbClr val="62FFFF">
                    <a:alpha val="50000"/>
                  </a:srgbClr>
                </a:gs>
                <a:gs pos="82000">
                  <a:srgbClr val="62FFFF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 flipH="1">
            <a:off x="10408318" y="4653168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锐字锐线俏皮简1.0" panose="02010604000000000000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锐字锐线俏皮简1.0" panose="02010604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28459" y="3638744"/>
            <a:ext cx="3575306" cy="2036616"/>
            <a:chOff x="1177432" y="3793750"/>
            <a:chExt cx="4171951" cy="237648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" r="3271" b="7523"/>
            <a:stretch>
              <a:fillRect/>
            </a:stretch>
          </p:blipFill>
          <p:spPr>
            <a:xfrm>
              <a:off x="1177432" y="3793750"/>
              <a:ext cx="4171951" cy="2376486"/>
            </a:xfrm>
            <a:custGeom>
              <a:avLst/>
              <a:gdLst>
                <a:gd name="connsiteX0" fmla="*/ 447363 w 4171951"/>
                <a:gd name="connsiteY0" fmla="*/ 0 h 2376486"/>
                <a:gd name="connsiteX1" fmla="*/ 3726490 w 4171951"/>
                <a:gd name="connsiteY1" fmla="*/ 0 h 2376486"/>
                <a:gd name="connsiteX2" fmla="*/ 3714122 w 4171951"/>
                <a:gd name="connsiteY2" fmla="*/ 12368 h 2376486"/>
                <a:gd name="connsiteX3" fmla="*/ 4106526 w 4171951"/>
                <a:gd name="connsiteY3" fmla="*/ 12368 h 2376486"/>
                <a:gd name="connsiteX4" fmla="*/ 4162546 w 4171951"/>
                <a:gd name="connsiteY4" fmla="*/ 68387 h 2376486"/>
                <a:gd name="connsiteX5" fmla="*/ 4162545 w 4171951"/>
                <a:gd name="connsiteY5" fmla="*/ 429749 h 2376486"/>
                <a:gd name="connsiteX6" fmla="*/ 4171951 w 4171951"/>
                <a:gd name="connsiteY6" fmla="*/ 439155 h 2376486"/>
                <a:gd name="connsiteX7" fmla="*/ 4171951 w 4171951"/>
                <a:gd name="connsiteY7" fmla="*/ 1938848 h 2376486"/>
                <a:gd name="connsiteX8" fmla="*/ 4162545 w 4171951"/>
                <a:gd name="connsiteY8" fmla="*/ 1948254 h 2376486"/>
                <a:gd name="connsiteX9" fmla="*/ 4162546 w 4171951"/>
                <a:gd name="connsiteY9" fmla="*/ 2309616 h 2376486"/>
                <a:gd name="connsiteX10" fmla="*/ 4106526 w 4171951"/>
                <a:gd name="connsiteY10" fmla="*/ 2365635 h 2376486"/>
                <a:gd name="connsiteX11" fmla="*/ 3714122 w 4171951"/>
                <a:gd name="connsiteY11" fmla="*/ 2365635 h 2376486"/>
                <a:gd name="connsiteX12" fmla="*/ 3724973 w 4171951"/>
                <a:gd name="connsiteY12" fmla="*/ 2376486 h 2376486"/>
                <a:gd name="connsiteX13" fmla="*/ 448880 w 4171951"/>
                <a:gd name="connsiteY13" fmla="*/ 2376486 h 2376486"/>
                <a:gd name="connsiteX14" fmla="*/ 459730 w 4171951"/>
                <a:gd name="connsiteY14" fmla="*/ 2365635 h 2376486"/>
                <a:gd name="connsiteX15" fmla="*/ 67326 w 4171951"/>
                <a:gd name="connsiteY15" fmla="*/ 2365635 h 2376486"/>
                <a:gd name="connsiteX16" fmla="*/ 11306 w 4171951"/>
                <a:gd name="connsiteY16" fmla="*/ 2309616 h 2376486"/>
                <a:gd name="connsiteX17" fmla="*/ 11307 w 4171951"/>
                <a:gd name="connsiteY17" fmla="*/ 1948254 h 2376486"/>
                <a:gd name="connsiteX18" fmla="*/ 0 w 4171951"/>
                <a:gd name="connsiteY18" fmla="*/ 1936947 h 2376486"/>
                <a:gd name="connsiteX19" fmla="*/ 0 w 4171951"/>
                <a:gd name="connsiteY19" fmla="*/ 441057 h 2376486"/>
                <a:gd name="connsiteX20" fmla="*/ 11307 w 4171951"/>
                <a:gd name="connsiteY20" fmla="*/ 429749 h 2376486"/>
                <a:gd name="connsiteX21" fmla="*/ 11306 w 4171951"/>
                <a:gd name="connsiteY21" fmla="*/ 68387 h 2376486"/>
                <a:gd name="connsiteX22" fmla="*/ 67326 w 4171951"/>
                <a:gd name="connsiteY22" fmla="*/ 12368 h 2376486"/>
                <a:gd name="connsiteX23" fmla="*/ 459730 w 4171951"/>
                <a:gd name="connsiteY23" fmla="*/ 12368 h 237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71951" h="2376486">
                  <a:moveTo>
                    <a:pt x="447363" y="0"/>
                  </a:moveTo>
                  <a:lnTo>
                    <a:pt x="3726490" y="0"/>
                  </a:lnTo>
                  <a:lnTo>
                    <a:pt x="3714122" y="12368"/>
                  </a:lnTo>
                  <a:lnTo>
                    <a:pt x="4106526" y="12368"/>
                  </a:lnTo>
                  <a:lnTo>
                    <a:pt x="4162546" y="68387"/>
                  </a:lnTo>
                  <a:lnTo>
                    <a:pt x="4162545" y="429749"/>
                  </a:lnTo>
                  <a:lnTo>
                    <a:pt x="4171951" y="439155"/>
                  </a:lnTo>
                  <a:lnTo>
                    <a:pt x="4171951" y="1938848"/>
                  </a:lnTo>
                  <a:lnTo>
                    <a:pt x="4162545" y="1948254"/>
                  </a:lnTo>
                  <a:lnTo>
                    <a:pt x="4162546" y="2309616"/>
                  </a:lnTo>
                  <a:lnTo>
                    <a:pt x="4106526" y="2365635"/>
                  </a:lnTo>
                  <a:lnTo>
                    <a:pt x="3714122" y="2365635"/>
                  </a:lnTo>
                  <a:lnTo>
                    <a:pt x="3724973" y="2376486"/>
                  </a:lnTo>
                  <a:lnTo>
                    <a:pt x="448880" y="2376486"/>
                  </a:lnTo>
                  <a:lnTo>
                    <a:pt x="459730" y="2365635"/>
                  </a:lnTo>
                  <a:lnTo>
                    <a:pt x="67326" y="2365635"/>
                  </a:lnTo>
                  <a:lnTo>
                    <a:pt x="11306" y="2309616"/>
                  </a:lnTo>
                  <a:lnTo>
                    <a:pt x="11307" y="1948254"/>
                  </a:lnTo>
                  <a:lnTo>
                    <a:pt x="0" y="1936947"/>
                  </a:lnTo>
                  <a:lnTo>
                    <a:pt x="0" y="441057"/>
                  </a:lnTo>
                  <a:lnTo>
                    <a:pt x="11307" y="429749"/>
                  </a:lnTo>
                  <a:lnTo>
                    <a:pt x="11306" y="68387"/>
                  </a:lnTo>
                  <a:lnTo>
                    <a:pt x="67326" y="12368"/>
                  </a:lnTo>
                  <a:lnTo>
                    <a:pt x="459730" y="12368"/>
                  </a:lnTo>
                  <a:close/>
                </a:path>
              </a:pathLst>
            </a:custGeom>
          </p:spPr>
        </p:pic>
        <p:sp>
          <p:nvSpPr>
            <p:cNvPr id="32" name="矩形 31"/>
            <p:cNvSpPr/>
            <p:nvPr/>
          </p:nvSpPr>
          <p:spPr>
            <a:xfrm>
              <a:off x="1177432" y="3793750"/>
              <a:ext cx="4171951" cy="237648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任意多边形 101"/>
          <p:cNvSpPr/>
          <p:nvPr/>
        </p:nvSpPr>
        <p:spPr>
          <a:xfrm flipH="1">
            <a:off x="5179111" y="3462491"/>
            <a:ext cx="429100" cy="422724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102"/>
          <p:cNvSpPr/>
          <p:nvPr/>
        </p:nvSpPr>
        <p:spPr>
          <a:xfrm>
            <a:off x="1424011" y="3462491"/>
            <a:ext cx="429100" cy="422724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03"/>
          <p:cNvSpPr/>
          <p:nvPr/>
        </p:nvSpPr>
        <p:spPr>
          <a:xfrm flipH="1" flipV="1">
            <a:off x="5179111" y="5428889"/>
            <a:ext cx="429100" cy="422726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104"/>
          <p:cNvSpPr/>
          <p:nvPr/>
        </p:nvSpPr>
        <p:spPr>
          <a:xfrm flipV="1">
            <a:off x="1424011" y="5428889"/>
            <a:ext cx="429100" cy="422726"/>
          </a:xfrm>
          <a:custGeom>
            <a:avLst/>
            <a:gdLst>
              <a:gd name="connsiteX0" fmla="*/ 76384 w 725149"/>
              <a:gd name="connsiteY0" fmla="*/ 0 h 714376"/>
              <a:gd name="connsiteX1" fmla="*/ 212910 w 725149"/>
              <a:gd name="connsiteY1" fmla="*/ 1519 h 714376"/>
              <a:gd name="connsiteX2" fmla="*/ 406449 w 725149"/>
              <a:gd name="connsiteY2" fmla="*/ 1519 h 714376"/>
              <a:gd name="connsiteX3" fmla="*/ 362726 w 725149"/>
              <a:gd name="connsiteY3" fmla="*/ 45243 h 714376"/>
              <a:gd name="connsiteX4" fmla="*/ 693346 w 725149"/>
              <a:gd name="connsiteY4" fmla="*/ 45244 h 714376"/>
              <a:gd name="connsiteX5" fmla="*/ 725149 w 725149"/>
              <a:gd name="connsiteY5" fmla="*/ 77048 h 714376"/>
              <a:gd name="connsiteX6" fmla="*/ 156851 w 725149"/>
              <a:gd name="connsiteY6" fmla="*/ 77048 h 714376"/>
              <a:gd name="connsiteX7" fmla="*/ 75720 w 725149"/>
              <a:gd name="connsiteY7" fmla="*/ 158178 h 714376"/>
              <a:gd name="connsiteX8" fmla="*/ 75722 w 725149"/>
              <a:gd name="connsiteY8" fmla="*/ 681520 h 714376"/>
              <a:gd name="connsiteX9" fmla="*/ 42866 w 725149"/>
              <a:gd name="connsiteY9" fmla="*/ 714376 h 714376"/>
              <a:gd name="connsiteX10" fmla="*/ 42865 w 725149"/>
              <a:gd name="connsiteY10" fmla="*/ 387498 h 714376"/>
              <a:gd name="connsiteX11" fmla="*/ 745 w 725149"/>
              <a:gd name="connsiteY11" fmla="*/ 429618 h 714376"/>
              <a:gd name="connsiteX12" fmla="*/ 0 w 725149"/>
              <a:gd name="connsiteY12" fmla="*/ 429619 h 714376"/>
              <a:gd name="connsiteX13" fmla="*/ 1 w 725149"/>
              <a:gd name="connsiteY13" fmla="*/ 134343 h 714376"/>
              <a:gd name="connsiteX14" fmla="*/ 646 w 725149"/>
              <a:gd name="connsiteY14" fmla="*/ 134343 h 714376"/>
              <a:gd name="connsiteX15" fmla="*/ 1 w 725149"/>
              <a:gd name="connsiteY15" fmla="*/ 76381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149" h="714376">
                <a:moveTo>
                  <a:pt x="76384" y="0"/>
                </a:moveTo>
                <a:lnTo>
                  <a:pt x="212910" y="1519"/>
                </a:lnTo>
                <a:lnTo>
                  <a:pt x="406449" y="1519"/>
                </a:lnTo>
                <a:lnTo>
                  <a:pt x="362726" y="45243"/>
                </a:lnTo>
                <a:lnTo>
                  <a:pt x="693346" y="45244"/>
                </a:lnTo>
                <a:lnTo>
                  <a:pt x="725149" y="77048"/>
                </a:lnTo>
                <a:lnTo>
                  <a:pt x="156851" y="77048"/>
                </a:lnTo>
                <a:lnTo>
                  <a:pt x="75720" y="158178"/>
                </a:lnTo>
                <a:lnTo>
                  <a:pt x="75722" y="681520"/>
                </a:lnTo>
                <a:lnTo>
                  <a:pt x="42866" y="714376"/>
                </a:lnTo>
                <a:lnTo>
                  <a:pt x="42865" y="387498"/>
                </a:lnTo>
                <a:lnTo>
                  <a:pt x="745" y="429618"/>
                </a:lnTo>
                <a:lnTo>
                  <a:pt x="0" y="429619"/>
                </a:lnTo>
                <a:lnTo>
                  <a:pt x="1" y="134343"/>
                </a:lnTo>
                <a:lnTo>
                  <a:pt x="646" y="134343"/>
                </a:lnTo>
                <a:lnTo>
                  <a:pt x="1" y="76381"/>
                </a:lnTo>
                <a:close/>
              </a:path>
            </a:pathLst>
          </a:custGeom>
          <a:solidFill>
            <a:srgbClr val="62FFFF"/>
          </a:solidFill>
          <a:ln>
            <a:noFill/>
          </a:ln>
          <a:effectLst>
            <a:outerShdw blurRad="635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428976" y="1810237"/>
            <a:ext cx="3214284" cy="941568"/>
            <a:chOff x="-2286766" y="1787957"/>
            <a:chExt cx="3214284" cy="941568"/>
          </a:xfrm>
        </p:grpSpPr>
        <p:sp>
          <p:nvSpPr>
            <p:cNvPr id="38" name="矩形 37"/>
            <p:cNvSpPr/>
            <p:nvPr/>
          </p:nvSpPr>
          <p:spPr>
            <a:xfrm>
              <a:off x="-2286766" y="2140581"/>
              <a:ext cx="3214284" cy="588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-2286766" y="1787957"/>
              <a:ext cx="2236510" cy="42986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</a:rPr>
                <a:t>此处添加标题文字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39549" y="4397986"/>
            <a:ext cx="3214284" cy="941568"/>
            <a:chOff x="-2720278" y="1976598"/>
            <a:chExt cx="3214284" cy="941568"/>
          </a:xfrm>
        </p:grpSpPr>
        <p:sp>
          <p:nvSpPr>
            <p:cNvPr id="41" name="矩形 40"/>
            <p:cNvSpPr/>
            <p:nvPr/>
          </p:nvSpPr>
          <p:spPr>
            <a:xfrm>
              <a:off x="-2720278" y="2329222"/>
              <a:ext cx="3214284" cy="588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sz="1400" dirty="0" err="1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42504" y="1976598"/>
              <a:ext cx="2236510" cy="42986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</a:rPr>
                <a:t>此处添加标题文字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950"/>
                            </p:stCondLst>
                            <p:childTnLst>
                              <p:par>
                                <p:cTn id="8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 animBg="1"/>
      <p:bldP spid="20" grpId="0" animBg="1"/>
      <p:bldP spid="21" grpId="0" animBg="1"/>
      <p:bldP spid="28" grpId="0" animBg="1"/>
      <p:bldP spid="29" grpId="0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415e3b8-8497-40f6-b59d-b704c5f4b90d"/>
          <p:cNvGrpSpPr>
            <a:grpSpLocks noChangeAspect="1"/>
          </p:cNvGrpSpPr>
          <p:nvPr/>
        </p:nvGrpSpPr>
        <p:grpSpPr>
          <a:xfrm>
            <a:off x="1508649" y="1553764"/>
            <a:ext cx="9174701" cy="4138695"/>
            <a:chOff x="1085850" y="1396187"/>
            <a:chExt cx="10024438" cy="4522010"/>
          </a:xfrm>
        </p:grpSpPr>
        <p:sp>
          <p:nvSpPr>
            <p:cNvPr id="6" name="Rectangle: Rounded Corners 4"/>
            <p:cNvSpPr/>
            <p:nvPr/>
          </p:nvSpPr>
          <p:spPr>
            <a:xfrm>
              <a:off x="1085850" y="1396187"/>
              <a:ext cx="4876800" cy="2133600"/>
            </a:xfrm>
            <a:prstGeom prst="roundRect">
              <a:avLst/>
            </a:prstGeom>
            <a:noFill/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Rectangle: Rounded Corners 5"/>
            <p:cNvSpPr/>
            <p:nvPr/>
          </p:nvSpPr>
          <p:spPr>
            <a:xfrm>
              <a:off x="6229350" y="1396187"/>
              <a:ext cx="4876800" cy="2133600"/>
            </a:xfrm>
            <a:prstGeom prst="roundRect">
              <a:avLst/>
            </a:prstGeom>
            <a:noFill/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9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Rectangle: Rounded Corners 6"/>
            <p:cNvSpPr/>
            <p:nvPr/>
          </p:nvSpPr>
          <p:spPr>
            <a:xfrm>
              <a:off x="1085850" y="3784597"/>
              <a:ext cx="4876800" cy="2133600"/>
            </a:xfrm>
            <a:prstGeom prst="roundRect">
              <a:avLst/>
            </a:prstGeom>
            <a:noFill/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Rectangle: Rounded Corners 7"/>
            <p:cNvSpPr/>
            <p:nvPr/>
          </p:nvSpPr>
          <p:spPr>
            <a:xfrm>
              <a:off x="6229350" y="3784597"/>
              <a:ext cx="4876800" cy="2133600"/>
            </a:xfrm>
            <a:prstGeom prst="roundRect">
              <a:avLst/>
            </a:prstGeom>
            <a:noFill/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900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 We have many </a:t>
              </a:r>
              <a:r>
                <a:rPr lang="en-US" altLang="zh-CN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powerpoint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templates..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93023" y="2954215"/>
              <a:ext cx="1405956" cy="1405955"/>
            </a:xfrm>
            <a:prstGeom prst="ellipse">
              <a:avLst/>
            </a:prstGeom>
            <a:noFill/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Freeform: Shape 13"/>
            <p:cNvSpPr/>
            <p:nvPr/>
          </p:nvSpPr>
          <p:spPr>
            <a:xfrm>
              <a:off x="1085850" y="139618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</a:p>
          </p:txBody>
        </p:sp>
        <p:sp>
          <p:nvSpPr>
            <p:cNvPr id="12" name="Freeform: Shape 14"/>
            <p:cNvSpPr/>
            <p:nvPr/>
          </p:nvSpPr>
          <p:spPr>
            <a:xfrm>
              <a:off x="1085850" y="378459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</a:p>
          </p:txBody>
        </p:sp>
        <p:sp>
          <p:nvSpPr>
            <p:cNvPr id="13" name="Freeform: Shape 15"/>
            <p:cNvSpPr/>
            <p:nvPr/>
          </p:nvSpPr>
          <p:spPr>
            <a:xfrm rot="10800000">
              <a:off x="10462007" y="139618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</a:p>
          </p:txBody>
        </p:sp>
        <p:sp>
          <p:nvSpPr>
            <p:cNvPr id="14" name="Freeform: Shape 16"/>
            <p:cNvSpPr/>
            <p:nvPr/>
          </p:nvSpPr>
          <p:spPr>
            <a:xfrm rot="10800000">
              <a:off x="10462007" y="3784597"/>
              <a:ext cx="648281" cy="2133600"/>
            </a:xfrm>
            <a:custGeom>
              <a:avLst/>
              <a:gdLst>
                <a:gd name="connsiteX0" fmla="*/ 533411 w 972422"/>
                <a:gd name="connsiteY0" fmla="*/ 0 h 3200400"/>
                <a:gd name="connsiteX1" fmla="*/ 972422 w 972422"/>
                <a:gd name="connsiteY1" fmla="*/ 0 h 3200400"/>
                <a:gd name="connsiteX2" fmla="*/ 972422 w 972422"/>
                <a:gd name="connsiteY2" fmla="*/ 3200400 h 3200400"/>
                <a:gd name="connsiteX3" fmla="*/ 533411 w 972422"/>
                <a:gd name="connsiteY3" fmla="*/ 3200400 h 3200400"/>
                <a:gd name="connsiteX4" fmla="*/ 0 w 972422"/>
                <a:gd name="connsiteY4" fmla="*/ 2666989 h 3200400"/>
                <a:gd name="connsiteX5" fmla="*/ 0 w 972422"/>
                <a:gd name="connsiteY5" fmla="*/ 533411 h 3200400"/>
                <a:gd name="connsiteX6" fmla="*/ 533411 w 972422"/>
                <a:gd name="connsiteY6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422" h="3200400">
                  <a:moveTo>
                    <a:pt x="533411" y="0"/>
                  </a:moveTo>
                  <a:lnTo>
                    <a:pt x="972422" y="0"/>
                  </a:lnTo>
                  <a:lnTo>
                    <a:pt x="972422" y="3200400"/>
                  </a:lnTo>
                  <a:lnTo>
                    <a:pt x="533411" y="3200400"/>
                  </a:lnTo>
                  <a:cubicBezTo>
                    <a:pt x="238816" y="3200400"/>
                    <a:pt x="0" y="2961584"/>
                    <a:pt x="0" y="2666989"/>
                  </a:cubicBezTo>
                  <a:lnTo>
                    <a:pt x="0" y="533411"/>
                  </a:lnTo>
                  <a:cubicBezTo>
                    <a:pt x="0" y="238816"/>
                    <a:pt x="238816" y="0"/>
                    <a:pt x="533411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rgbClr val="50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标题文本预设</a:t>
              </a:r>
            </a:p>
          </p:txBody>
        </p:sp>
        <p:sp>
          <p:nvSpPr>
            <p:cNvPr id="15" name="Arrow: Quad 32"/>
            <p:cNvSpPr/>
            <p:nvPr/>
          </p:nvSpPr>
          <p:spPr bwMode="auto">
            <a:xfrm rot="2639034">
              <a:off x="5565624" y="3126816"/>
              <a:ext cx="1060754" cy="1060754"/>
            </a:xfrm>
            <a:prstGeom prst="quadArrow">
              <a:avLst>
                <a:gd name="adj1" fmla="val 17084"/>
                <a:gd name="adj2" fmla="val 15730"/>
                <a:gd name="adj3" fmla="val 22500"/>
              </a:avLst>
            </a:prstGeom>
            <a:solidFill>
              <a:schemeClr val="accent5"/>
            </a:solidFill>
            <a:ln w="19050">
              <a:solidFill>
                <a:srgbClr val="50DFFF"/>
              </a:solidFill>
              <a:round/>
            </a:ln>
          </p:spPr>
          <p:txBody>
            <a:bodyPr anchor="ctr"/>
            <a:lstStyle/>
            <a:p>
              <a:pPr algn="ctr"/>
              <a:endParaRPr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6714" y="1723870"/>
            <a:ext cx="11318574" cy="3821389"/>
            <a:chOff x="1175611" y="1412302"/>
            <a:chExt cx="6976089" cy="2355275"/>
          </a:xfrm>
        </p:grpSpPr>
        <p:grpSp>
          <p:nvGrpSpPr>
            <p:cNvPr id="54" name="组合 53"/>
            <p:cNvGrpSpPr/>
            <p:nvPr/>
          </p:nvGrpSpPr>
          <p:grpSpPr>
            <a:xfrm>
              <a:off x="3325248" y="1435033"/>
              <a:ext cx="2596042" cy="2291389"/>
              <a:chOff x="3325248" y="1435033"/>
              <a:chExt cx="2596042" cy="2291389"/>
            </a:xfrm>
          </p:grpSpPr>
          <p:sp>
            <p:nvSpPr>
              <p:cNvPr id="55" name="Freeform: Shape 3"/>
              <p:cNvSpPr/>
              <p:nvPr/>
            </p:nvSpPr>
            <p:spPr>
              <a:xfrm>
                <a:off x="3783303" y="1631165"/>
                <a:ext cx="1671669" cy="189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570" extrusionOk="0">
                    <a:moveTo>
                      <a:pt x="538" y="6909"/>
                    </a:moveTo>
                    <a:cubicBezTo>
                      <a:pt x="1461" y="7610"/>
                      <a:pt x="2084" y="8535"/>
                      <a:pt x="2344" y="9550"/>
                    </a:cubicBezTo>
                    <a:cubicBezTo>
                      <a:pt x="2607" y="10563"/>
                      <a:pt x="2500" y="11653"/>
                      <a:pt x="2066" y="12653"/>
                    </a:cubicBezTo>
                    <a:cubicBezTo>
                      <a:pt x="1851" y="13153"/>
                      <a:pt x="1549" y="13624"/>
                      <a:pt x="1175" y="14047"/>
                    </a:cubicBezTo>
                    <a:cubicBezTo>
                      <a:pt x="988" y="14258"/>
                      <a:pt x="783" y="14456"/>
                      <a:pt x="563" y="14641"/>
                    </a:cubicBezTo>
                    <a:cubicBezTo>
                      <a:pt x="535" y="14664"/>
                      <a:pt x="508" y="14687"/>
                      <a:pt x="480" y="14710"/>
                    </a:cubicBezTo>
                    <a:cubicBezTo>
                      <a:pt x="448" y="14736"/>
                      <a:pt x="416" y="14761"/>
                      <a:pt x="384" y="14787"/>
                    </a:cubicBezTo>
                    <a:cubicBezTo>
                      <a:pt x="262" y="14888"/>
                      <a:pt x="169" y="15015"/>
                      <a:pt x="114" y="15148"/>
                    </a:cubicBezTo>
                    <a:cubicBezTo>
                      <a:pt x="5" y="15419"/>
                      <a:pt x="39" y="15673"/>
                      <a:pt x="115" y="15884"/>
                    </a:cubicBezTo>
                    <a:cubicBezTo>
                      <a:pt x="195" y="16097"/>
                      <a:pt x="324" y="16283"/>
                      <a:pt x="510" y="16443"/>
                    </a:cubicBezTo>
                    <a:cubicBezTo>
                      <a:pt x="604" y="16523"/>
                      <a:pt x="714" y="16596"/>
                      <a:pt x="845" y="16653"/>
                    </a:cubicBezTo>
                    <a:cubicBezTo>
                      <a:pt x="977" y="16710"/>
                      <a:pt x="1132" y="16749"/>
                      <a:pt x="1297" y="16755"/>
                    </a:cubicBezTo>
                    <a:cubicBezTo>
                      <a:pt x="1379" y="16758"/>
                      <a:pt x="1462" y="16752"/>
                      <a:pt x="1542" y="16738"/>
                    </a:cubicBezTo>
                    <a:cubicBezTo>
                      <a:pt x="1582" y="16731"/>
                      <a:pt x="1622" y="16722"/>
                      <a:pt x="1660" y="16711"/>
                    </a:cubicBezTo>
                    <a:cubicBezTo>
                      <a:pt x="1682" y="16705"/>
                      <a:pt x="1703" y="16698"/>
                      <a:pt x="1725" y="16692"/>
                    </a:cubicBezTo>
                    <a:cubicBezTo>
                      <a:pt x="1761" y="16682"/>
                      <a:pt x="1797" y="16672"/>
                      <a:pt x="1833" y="16661"/>
                    </a:cubicBezTo>
                    <a:cubicBezTo>
                      <a:pt x="1870" y="16652"/>
                      <a:pt x="1906" y="16642"/>
                      <a:pt x="1942" y="16633"/>
                    </a:cubicBezTo>
                    <a:cubicBezTo>
                      <a:pt x="2088" y="16595"/>
                      <a:pt x="2235" y="16563"/>
                      <a:pt x="2384" y="16535"/>
                    </a:cubicBezTo>
                    <a:cubicBezTo>
                      <a:pt x="2977" y="16425"/>
                      <a:pt x="3590" y="16393"/>
                      <a:pt x="4193" y="16443"/>
                    </a:cubicBezTo>
                    <a:cubicBezTo>
                      <a:pt x="5401" y="16540"/>
                      <a:pt x="6568" y="16973"/>
                      <a:pt x="7492" y="17666"/>
                    </a:cubicBezTo>
                    <a:cubicBezTo>
                      <a:pt x="8420" y="18356"/>
                      <a:pt x="9100" y="19300"/>
                      <a:pt x="9406" y="20334"/>
                    </a:cubicBezTo>
                    <a:cubicBezTo>
                      <a:pt x="9425" y="20399"/>
                      <a:pt x="9443" y="20464"/>
                      <a:pt x="9460" y="20529"/>
                    </a:cubicBezTo>
                    <a:cubicBezTo>
                      <a:pt x="9468" y="20561"/>
                      <a:pt x="9475" y="20594"/>
                      <a:pt x="9483" y="20627"/>
                    </a:cubicBezTo>
                    <a:cubicBezTo>
                      <a:pt x="9488" y="20647"/>
                      <a:pt x="9492" y="20666"/>
                      <a:pt x="9497" y="20686"/>
                    </a:cubicBezTo>
                    <a:cubicBezTo>
                      <a:pt x="9499" y="20695"/>
                      <a:pt x="9501" y="20704"/>
                      <a:pt x="9503" y="20713"/>
                    </a:cubicBezTo>
                    <a:cubicBezTo>
                      <a:pt x="9508" y="20728"/>
                      <a:pt x="9512" y="20744"/>
                      <a:pt x="9517" y="20759"/>
                    </a:cubicBezTo>
                    <a:cubicBezTo>
                      <a:pt x="9552" y="20878"/>
                      <a:pt x="9606" y="20989"/>
                      <a:pt x="9688" y="21099"/>
                    </a:cubicBezTo>
                    <a:cubicBezTo>
                      <a:pt x="9769" y="21207"/>
                      <a:pt x="9878" y="21306"/>
                      <a:pt x="10002" y="21381"/>
                    </a:cubicBezTo>
                    <a:cubicBezTo>
                      <a:pt x="10253" y="21532"/>
                      <a:pt x="10545" y="21583"/>
                      <a:pt x="10808" y="21567"/>
                    </a:cubicBezTo>
                    <a:cubicBezTo>
                      <a:pt x="11073" y="21551"/>
                      <a:pt x="11324" y="21474"/>
                      <a:pt x="11546" y="21332"/>
                    </a:cubicBezTo>
                    <a:cubicBezTo>
                      <a:pt x="11766" y="21192"/>
                      <a:pt x="11953" y="20969"/>
                      <a:pt x="12021" y="20712"/>
                    </a:cubicBezTo>
                    <a:cubicBezTo>
                      <a:pt x="12040" y="20640"/>
                      <a:pt x="12058" y="20569"/>
                      <a:pt x="12076" y="20498"/>
                    </a:cubicBezTo>
                    <a:cubicBezTo>
                      <a:pt x="12094" y="20432"/>
                      <a:pt x="12113" y="20368"/>
                      <a:pt x="12134" y="20303"/>
                    </a:cubicBezTo>
                    <a:cubicBezTo>
                      <a:pt x="12215" y="20044"/>
                      <a:pt x="12319" y="19791"/>
                      <a:pt x="12442" y="19546"/>
                    </a:cubicBezTo>
                    <a:cubicBezTo>
                      <a:pt x="12933" y="18564"/>
                      <a:pt x="13762" y="17719"/>
                      <a:pt x="14798" y="17166"/>
                    </a:cubicBezTo>
                    <a:cubicBezTo>
                      <a:pt x="15832" y="16609"/>
                      <a:pt x="17063" y="16343"/>
                      <a:pt x="18274" y="16412"/>
                    </a:cubicBezTo>
                    <a:cubicBezTo>
                      <a:pt x="18576" y="16429"/>
                      <a:pt x="18877" y="16466"/>
                      <a:pt x="19174" y="16523"/>
                    </a:cubicBezTo>
                    <a:cubicBezTo>
                      <a:pt x="19322" y="16551"/>
                      <a:pt x="19469" y="16584"/>
                      <a:pt x="19614" y="16622"/>
                    </a:cubicBezTo>
                    <a:cubicBezTo>
                      <a:pt x="19687" y="16641"/>
                      <a:pt x="19759" y="16661"/>
                      <a:pt x="19831" y="16683"/>
                    </a:cubicBezTo>
                    <a:cubicBezTo>
                      <a:pt x="19845" y="16687"/>
                      <a:pt x="19859" y="16690"/>
                      <a:pt x="19873" y="16694"/>
                    </a:cubicBezTo>
                    <a:cubicBezTo>
                      <a:pt x="19893" y="16699"/>
                      <a:pt x="19914" y="16704"/>
                      <a:pt x="19934" y="16709"/>
                    </a:cubicBezTo>
                    <a:cubicBezTo>
                      <a:pt x="19975" y="16717"/>
                      <a:pt x="20008" y="16723"/>
                      <a:pt x="20046" y="16728"/>
                    </a:cubicBezTo>
                    <a:cubicBezTo>
                      <a:pt x="20121" y="16737"/>
                      <a:pt x="20197" y="16740"/>
                      <a:pt x="20272" y="16737"/>
                    </a:cubicBezTo>
                    <a:cubicBezTo>
                      <a:pt x="20577" y="16722"/>
                      <a:pt x="20847" y="16603"/>
                      <a:pt x="21043" y="16447"/>
                    </a:cubicBezTo>
                    <a:cubicBezTo>
                      <a:pt x="21241" y="16290"/>
                      <a:pt x="21384" y="16093"/>
                      <a:pt x="21460" y="15864"/>
                    </a:cubicBezTo>
                    <a:cubicBezTo>
                      <a:pt x="21536" y="15637"/>
                      <a:pt x="21535" y="15362"/>
                      <a:pt x="21412" y="15118"/>
                    </a:cubicBezTo>
                    <a:cubicBezTo>
                      <a:pt x="21352" y="14997"/>
                      <a:pt x="21266" y="14888"/>
                      <a:pt x="21168" y="14801"/>
                    </a:cubicBezTo>
                    <a:cubicBezTo>
                      <a:pt x="21156" y="14789"/>
                      <a:pt x="21144" y="14778"/>
                      <a:pt x="21131" y="14768"/>
                    </a:cubicBezTo>
                    <a:cubicBezTo>
                      <a:pt x="21121" y="14759"/>
                      <a:pt x="21110" y="14751"/>
                      <a:pt x="21100" y="14742"/>
                    </a:cubicBezTo>
                    <a:cubicBezTo>
                      <a:pt x="21085" y="14730"/>
                      <a:pt x="21069" y="14718"/>
                      <a:pt x="21054" y="14706"/>
                    </a:cubicBezTo>
                    <a:cubicBezTo>
                      <a:pt x="21027" y="14683"/>
                      <a:pt x="21000" y="14660"/>
                      <a:pt x="20972" y="14638"/>
                    </a:cubicBezTo>
                    <a:cubicBezTo>
                      <a:pt x="20086" y="13898"/>
                      <a:pt x="19447" y="12932"/>
                      <a:pt x="19183" y="11888"/>
                    </a:cubicBezTo>
                    <a:cubicBezTo>
                      <a:pt x="18915" y="10846"/>
                      <a:pt x="19029" y="9733"/>
                      <a:pt x="19498" y="8745"/>
                    </a:cubicBezTo>
                    <a:cubicBezTo>
                      <a:pt x="19730" y="8251"/>
                      <a:pt x="20049" y="7788"/>
                      <a:pt x="20437" y="7376"/>
                    </a:cubicBezTo>
                    <a:cubicBezTo>
                      <a:pt x="20631" y="7169"/>
                      <a:pt x="20842" y="6976"/>
                      <a:pt x="21068" y="6797"/>
                    </a:cubicBezTo>
                    <a:cubicBezTo>
                      <a:pt x="21086" y="6783"/>
                      <a:pt x="21103" y="6768"/>
                      <a:pt x="21121" y="6754"/>
                    </a:cubicBezTo>
                    <a:cubicBezTo>
                      <a:pt x="21140" y="6738"/>
                      <a:pt x="21177" y="6706"/>
                      <a:pt x="21195" y="6687"/>
                    </a:cubicBezTo>
                    <a:cubicBezTo>
                      <a:pt x="21240" y="6644"/>
                      <a:pt x="21282" y="6597"/>
                      <a:pt x="21321" y="6545"/>
                    </a:cubicBezTo>
                    <a:cubicBezTo>
                      <a:pt x="21398" y="6443"/>
                      <a:pt x="21460" y="6324"/>
                      <a:pt x="21494" y="6198"/>
                    </a:cubicBezTo>
                    <a:cubicBezTo>
                      <a:pt x="21566" y="5945"/>
                      <a:pt x="21523" y="5678"/>
                      <a:pt x="21405" y="5462"/>
                    </a:cubicBezTo>
                    <a:cubicBezTo>
                      <a:pt x="21288" y="5244"/>
                      <a:pt x="21102" y="5063"/>
                      <a:pt x="20863" y="4939"/>
                    </a:cubicBezTo>
                    <a:cubicBezTo>
                      <a:pt x="20627" y="4815"/>
                      <a:pt x="20327" y="4759"/>
                      <a:pt x="20047" y="4795"/>
                    </a:cubicBezTo>
                    <a:cubicBezTo>
                      <a:pt x="19977" y="4804"/>
                      <a:pt x="19909" y="4818"/>
                      <a:pt x="19844" y="4836"/>
                    </a:cubicBezTo>
                    <a:cubicBezTo>
                      <a:pt x="19803" y="4847"/>
                      <a:pt x="19762" y="4859"/>
                      <a:pt x="19721" y="4870"/>
                    </a:cubicBezTo>
                    <a:cubicBezTo>
                      <a:pt x="19653" y="4889"/>
                      <a:pt x="19577" y="4908"/>
                      <a:pt x="19505" y="4926"/>
                    </a:cubicBezTo>
                    <a:cubicBezTo>
                      <a:pt x="19358" y="4961"/>
                      <a:pt x="19209" y="4992"/>
                      <a:pt x="19060" y="5018"/>
                    </a:cubicBezTo>
                    <a:cubicBezTo>
                      <a:pt x="18463" y="5122"/>
                      <a:pt x="17850" y="5149"/>
                      <a:pt x="17246" y="5096"/>
                    </a:cubicBezTo>
                    <a:cubicBezTo>
                      <a:pt x="16038" y="4993"/>
                      <a:pt x="14878" y="4552"/>
                      <a:pt x="13961" y="3850"/>
                    </a:cubicBezTo>
                    <a:cubicBezTo>
                      <a:pt x="13041" y="3153"/>
                      <a:pt x="12371" y="2203"/>
                      <a:pt x="12075" y="1166"/>
                    </a:cubicBezTo>
                    <a:cubicBezTo>
                      <a:pt x="12057" y="1101"/>
                      <a:pt x="12039" y="1036"/>
                      <a:pt x="12023" y="971"/>
                    </a:cubicBezTo>
                    <a:cubicBezTo>
                      <a:pt x="12015" y="934"/>
                      <a:pt x="12006" y="898"/>
                      <a:pt x="11998" y="861"/>
                    </a:cubicBezTo>
                    <a:cubicBezTo>
                      <a:pt x="11995" y="852"/>
                      <a:pt x="11993" y="843"/>
                      <a:pt x="11991" y="833"/>
                    </a:cubicBezTo>
                    <a:cubicBezTo>
                      <a:pt x="11985" y="815"/>
                      <a:pt x="11979" y="796"/>
                      <a:pt x="11974" y="777"/>
                    </a:cubicBezTo>
                    <a:cubicBezTo>
                      <a:pt x="11963" y="745"/>
                      <a:pt x="11951" y="715"/>
                      <a:pt x="11937" y="684"/>
                    </a:cubicBezTo>
                    <a:cubicBezTo>
                      <a:pt x="11829" y="437"/>
                      <a:pt x="11599" y="233"/>
                      <a:pt x="11351" y="127"/>
                    </a:cubicBezTo>
                    <a:cubicBezTo>
                      <a:pt x="11101" y="18"/>
                      <a:pt x="10837" y="-17"/>
                      <a:pt x="10575" y="7"/>
                    </a:cubicBezTo>
                    <a:cubicBezTo>
                      <a:pt x="10315" y="32"/>
                      <a:pt x="10046" y="122"/>
                      <a:pt x="9826" y="300"/>
                    </a:cubicBezTo>
                    <a:cubicBezTo>
                      <a:pt x="9718" y="388"/>
                      <a:pt x="9626" y="498"/>
                      <a:pt x="9562" y="615"/>
                    </a:cubicBezTo>
                    <a:cubicBezTo>
                      <a:pt x="9530" y="674"/>
                      <a:pt x="9505" y="735"/>
                      <a:pt x="9485" y="795"/>
                    </a:cubicBezTo>
                    <a:cubicBezTo>
                      <a:pt x="9481" y="810"/>
                      <a:pt x="9476" y="825"/>
                      <a:pt x="9472" y="840"/>
                    </a:cubicBezTo>
                    <a:cubicBezTo>
                      <a:pt x="9469" y="853"/>
                      <a:pt x="9466" y="866"/>
                      <a:pt x="9463" y="879"/>
                    </a:cubicBezTo>
                    <a:cubicBezTo>
                      <a:pt x="9459" y="897"/>
                      <a:pt x="9455" y="914"/>
                      <a:pt x="9450" y="932"/>
                    </a:cubicBezTo>
                    <a:cubicBezTo>
                      <a:pt x="9420" y="1060"/>
                      <a:pt x="9382" y="1193"/>
                      <a:pt x="9340" y="1321"/>
                    </a:cubicBezTo>
                    <a:cubicBezTo>
                      <a:pt x="9256" y="1578"/>
                      <a:pt x="9150" y="1830"/>
                      <a:pt x="9023" y="2073"/>
                    </a:cubicBezTo>
                    <a:cubicBezTo>
                      <a:pt x="8517" y="3047"/>
                      <a:pt x="7672" y="3880"/>
                      <a:pt x="6626" y="4420"/>
                    </a:cubicBezTo>
                    <a:cubicBezTo>
                      <a:pt x="5578" y="4965"/>
                      <a:pt x="4368" y="5265"/>
                      <a:pt x="3198" y="5207"/>
                    </a:cubicBezTo>
                    <a:cubicBezTo>
                      <a:pt x="2906" y="5192"/>
                      <a:pt x="2617" y="5155"/>
                      <a:pt x="2336" y="5095"/>
                    </a:cubicBezTo>
                    <a:cubicBezTo>
                      <a:pt x="2195" y="5065"/>
                      <a:pt x="2056" y="5030"/>
                      <a:pt x="1920" y="4988"/>
                    </a:cubicBezTo>
                    <a:cubicBezTo>
                      <a:pt x="1886" y="4977"/>
                      <a:pt x="1852" y="4966"/>
                      <a:pt x="1818" y="4956"/>
                    </a:cubicBezTo>
                    <a:cubicBezTo>
                      <a:pt x="1781" y="4943"/>
                      <a:pt x="1743" y="4930"/>
                      <a:pt x="1706" y="4918"/>
                    </a:cubicBezTo>
                    <a:cubicBezTo>
                      <a:pt x="1594" y="4880"/>
                      <a:pt x="1468" y="4854"/>
                      <a:pt x="1337" y="4844"/>
                    </a:cubicBezTo>
                    <a:cubicBezTo>
                      <a:pt x="1075" y="4823"/>
                      <a:pt x="781" y="4881"/>
                      <a:pt x="542" y="5026"/>
                    </a:cubicBezTo>
                    <a:cubicBezTo>
                      <a:pt x="302" y="5169"/>
                      <a:pt x="123" y="5392"/>
                      <a:pt x="46" y="5641"/>
                    </a:cubicBezTo>
                    <a:cubicBezTo>
                      <a:pt x="-34" y="5890"/>
                      <a:pt x="-4" y="6161"/>
                      <a:pt x="100" y="6382"/>
                    </a:cubicBezTo>
                    <a:cubicBezTo>
                      <a:pt x="203" y="6605"/>
                      <a:pt x="368" y="6779"/>
                      <a:pt x="541" y="6911"/>
                    </a:cubicBezTo>
                    <a:cubicBezTo>
                      <a:pt x="599" y="6852"/>
                      <a:pt x="656" y="6793"/>
                      <a:pt x="714" y="6734"/>
                    </a:cubicBezTo>
                    <a:cubicBezTo>
                      <a:pt x="772" y="6675"/>
                      <a:pt x="830" y="6616"/>
                      <a:pt x="888" y="6557"/>
                    </a:cubicBezTo>
                    <a:cubicBezTo>
                      <a:pt x="945" y="6497"/>
                      <a:pt x="1003" y="6438"/>
                      <a:pt x="1061" y="6379"/>
                    </a:cubicBezTo>
                    <a:cubicBezTo>
                      <a:pt x="1119" y="6320"/>
                      <a:pt x="1176" y="6261"/>
                      <a:pt x="1234" y="6202"/>
                    </a:cubicBezTo>
                    <a:cubicBezTo>
                      <a:pt x="1158" y="6144"/>
                      <a:pt x="1109" y="6084"/>
                      <a:pt x="1087" y="6034"/>
                    </a:cubicBezTo>
                    <a:cubicBezTo>
                      <a:pt x="1065" y="5985"/>
                      <a:pt x="1065" y="5946"/>
                      <a:pt x="1075" y="5913"/>
                    </a:cubicBezTo>
                    <a:cubicBezTo>
                      <a:pt x="1086" y="5879"/>
                      <a:pt x="1110" y="5850"/>
                      <a:pt x="1143" y="5831"/>
                    </a:cubicBezTo>
                    <a:cubicBezTo>
                      <a:pt x="1175" y="5812"/>
                      <a:pt x="1215" y="5802"/>
                      <a:pt x="1274" y="5806"/>
                    </a:cubicBezTo>
                    <a:cubicBezTo>
                      <a:pt x="1304" y="5809"/>
                      <a:pt x="1337" y="5815"/>
                      <a:pt x="1375" y="5828"/>
                    </a:cubicBezTo>
                    <a:cubicBezTo>
                      <a:pt x="1413" y="5841"/>
                      <a:pt x="1451" y="5854"/>
                      <a:pt x="1489" y="5866"/>
                    </a:cubicBezTo>
                    <a:cubicBezTo>
                      <a:pt x="1530" y="5880"/>
                      <a:pt x="1572" y="5893"/>
                      <a:pt x="1614" y="5907"/>
                    </a:cubicBezTo>
                    <a:cubicBezTo>
                      <a:pt x="1782" y="5959"/>
                      <a:pt x="1952" y="6003"/>
                      <a:pt x="2124" y="6040"/>
                    </a:cubicBezTo>
                    <a:cubicBezTo>
                      <a:pt x="2467" y="6114"/>
                      <a:pt x="2816" y="6157"/>
                      <a:pt x="3164" y="6173"/>
                    </a:cubicBezTo>
                    <a:cubicBezTo>
                      <a:pt x="4563" y="6236"/>
                      <a:pt x="5942" y="5862"/>
                      <a:pt x="7165" y="5228"/>
                    </a:cubicBezTo>
                    <a:cubicBezTo>
                      <a:pt x="8398" y="4591"/>
                      <a:pt x="9394" y="3609"/>
                      <a:pt x="9987" y="2465"/>
                    </a:cubicBezTo>
                    <a:cubicBezTo>
                      <a:pt x="10136" y="2179"/>
                      <a:pt x="10261" y="1883"/>
                      <a:pt x="10360" y="1582"/>
                    </a:cubicBezTo>
                    <a:cubicBezTo>
                      <a:pt x="10410" y="1430"/>
                      <a:pt x="10452" y="1280"/>
                      <a:pt x="10490" y="1122"/>
                    </a:cubicBezTo>
                    <a:cubicBezTo>
                      <a:pt x="10494" y="1105"/>
                      <a:pt x="10498" y="1087"/>
                      <a:pt x="10502" y="1069"/>
                    </a:cubicBezTo>
                    <a:cubicBezTo>
                      <a:pt x="10503" y="1064"/>
                      <a:pt x="10505" y="1059"/>
                      <a:pt x="10506" y="1054"/>
                    </a:cubicBezTo>
                    <a:cubicBezTo>
                      <a:pt x="10506" y="1051"/>
                      <a:pt x="10508" y="1049"/>
                      <a:pt x="10508" y="1047"/>
                    </a:cubicBezTo>
                    <a:cubicBezTo>
                      <a:pt x="10511" y="1037"/>
                      <a:pt x="10515" y="1029"/>
                      <a:pt x="10518" y="1022"/>
                    </a:cubicBezTo>
                    <a:cubicBezTo>
                      <a:pt x="10526" y="1009"/>
                      <a:pt x="10534" y="999"/>
                      <a:pt x="10547" y="989"/>
                    </a:cubicBezTo>
                    <a:cubicBezTo>
                      <a:pt x="10570" y="968"/>
                      <a:pt x="10622" y="945"/>
                      <a:pt x="10690" y="939"/>
                    </a:cubicBezTo>
                    <a:cubicBezTo>
                      <a:pt x="10756" y="932"/>
                      <a:pt x="10830" y="944"/>
                      <a:pt x="10876" y="965"/>
                    </a:cubicBezTo>
                    <a:cubicBezTo>
                      <a:pt x="10924" y="988"/>
                      <a:pt x="10939" y="1006"/>
                      <a:pt x="10951" y="1031"/>
                    </a:cubicBezTo>
                    <a:cubicBezTo>
                      <a:pt x="10952" y="1034"/>
                      <a:pt x="10954" y="1038"/>
                      <a:pt x="10955" y="1041"/>
                    </a:cubicBezTo>
                    <a:cubicBezTo>
                      <a:pt x="10955" y="1040"/>
                      <a:pt x="10955" y="1039"/>
                      <a:pt x="10955" y="1037"/>
                    </a:cubicBezTo>
                    <a:cubicBezTo>
                      <a:pt x="10957" y="1046"/>
                      <a:pt x="10959" y="1054"/>
                      <a:pt x="10961" y="1063"/>
                    </a:cubicBezTo>
                    <a:cubicBezTo>
                      <a:pt x="10969" y="1098"/>
                      <a:pt x="10977" y="1132"/>
                      <a:pt x="10985" y="1167"/>
                    </a:cubicBezTo>
                    <a:cubicBezTo>
                      <a:pt x="11004" y="1244"/>
                      <a:pt x="11024" y="1321"/>
                      <a:pt x="11046" y="1397"/>
                    </a:cubicBezTo>
                    <a:cubicBezTo>
                      <a:pt x="11396" y="2621"/>
                      <a:pt x="12185" y="3739"/>
                      <a:pt x="13267" y="4560"/>
                    </a:cubicBezTo>
                    <a:cubicBezTo>
                      <a:pt x="13808" y="4971"/>
                      <a:pt x="14418" y="5310"/>
                      <a:pt x="15075" y="5559"/>
                    </a:cubicBezTo>
                    <a:cubicBezTo>
                      <a:pt x="15732" y="5808"/>
                      <a:pt x="16432" y="5966"/>
                      <a:pt x="17141" y="6028"/>
                    </a:cubicBezTo>
                    <a:cubicBezTo>
                      <a:pt x="17850" y="6091"/>
                      <a:pt x="18568" y="6059"/>
                      <a:pt x="19266" y="5938"/>
                    </a:cubicBezTo>
                    <a:cubicBezTo>
                      <a:pt x="19440" y="5907"/>
                      <a:pt x="19613" y="5871"/>
                      <a:pt x="19784" y="5830"/>
                    </a:cubicBezTo>
                    <a:cubicBezTo>
                      <a:pt x="19871" y="5809"/>
                      <a:pt x="19954" y="5788"/>
                      <a:pt x="20043" y="5763"/>
                    </a:cubicBezTo>
                    <a:cubicBezTo>
                      <a:pt x="20080" y="5753"/>
                      <a:pt x="20118" y="5742"/>
                      <a:pt x="20156" y="5731"/>
                    </a:cubicBezTo>
                    <a:cubicBezTo>
                      <a:pt x="20169" y="5728"/>
                      <a:pt x="20182" y="5725"/>
                      <a:pt x="20194" y="5724"/>
                    </a:cubicBezTo>
                    <a:cubicBezTo>
                      <a:pt x="20240" y="5719"/>
                      <a:pt x="20281" y="5725"/>
                      <a:pt x="20329" y="5749"/>
                    </a:cubicBezTo>
                    <a:cubicBezTo>
                      <a:pt x="20376" y="5773"/>
                      <a:pt x="20422" y="5816"/>
                      <a:pt x="20445" y="5861"/>
                    </a:cubicBezTo>
                    <a:cubicBezTo>
                      <a:pt x="20469" y="5907"/>
                      <a:pt x="20472" y="5946"/>
                      <a:pt x="20463" y="5976"/>
                    </a:cubicBezTo>
                    <a:cubicBezTo>
                      <a:pt x="20459" y="5992"/>
                      <a:pt x="20451" y="6008"/>
                      <a:pt x="20437" y="6026"/>
                    </a:cubicBezTo>
                    <a:cubicBezTo>
                      <a:pt x="20430" y="6036"/>
                      <a:pt x="20422" y="6046"/>
                      <a:pt x="20411" y="6056"/>
                    </a:cubicBezTo>
                    <a:cubicBezTo>
                      <a:pt x="20407" y="6060"/>
                      <a:pt x="20403" y="6064"/>
                      <a:pt x="20399" y="6067"/>
                    </a:cubicBezTo>
                    <a:cubicBezTo>
                      <a:pt x="20386" y="6078"/>
                      <a:pt x="20373" y="6088"/>
                      <a:pt x="20360" y="6099"/>
                    </a:cubicBezTo>
                    <a:cubicBezTo>
                      <a:pt x="20095" y="6308"/>
                      <a:pt x="19847" y="6535"/>
                      <a:pt x="19620" y="6777"/>
                    </a:cubicBezTo>
                    <a:cubicBezTo>
                      <a:pt x="19165" y="7260"/>
                      <a:pt x="18791" y="7804"/>
                      <a:pt x="18518" y="8385"/>
                    </a:cubicBezTo>
                    <a:cubicBezTo>
                      <a:pt x="17966" y="9547"/>
                      <a:pt x="17830" y="10862"/>
                      <a:pt x="18148" y="12094"/>
                    </a:cubicBezTo>
                    <a:cubicBezTo>
                      <a:pt x="18460" y="13326"/>
                      <a:pt x="19211" y="14457"/>
                      <a:pt x="20241" y="15317"/>
                    </a:cubicBezTo>
                    <a:cubicBezTo>
                      <a:pt x="20296" y="15363"/>
                      <a:pt x="20351" y="15408"/>
                      <a:pt x="20406" y="15453"/>
                    </a:cubicBezTo>
                    <a:cubicBezTo>
                      <a:pt x="20424" y="15469"/>
                      <a:pt x="20433" y="15482"/>
                      <a:pt x="20440" y="15495"/>
                    </a:cubicBezTo>
                    <a:cubicBezTo>
                      <a:pt x="20451" y="15518"/>
                      <a:pt x="20457" y="15552"/>
                      <a:pt x="20440" y="15604"/>
                    </a:cubicBezTo>
                    <a:cubicBezTo>
                      <a:pt x="20424" y="15654"/>
                      <a:pt x="20383" y="15712"/>
                      <a:pt x="20336" y="15749"/>
                    </a:cubicBezTo>
                    <a:cubicBezTo>
                      <a:pt x="20287" y="15787"/>
                      <a:pt x="20242" y="15800"/>
                      <a:pt x="20216" y="15801"/>
                    </a:cubicBezTo>
                    <a:cubicBezTo>
                      <a:pt x="20209" y="15801"/>
                      <a:pt x="20160" y="15792"/>
                      <a:pt x="20160" y="15791"/>
                    </a:cubicBezTo>
                    <a:cubicBezTo>
                      <a:pt x="20156" y="15791"/>
                      <a:pt x="20001" y="15746"/>
                      <a:pt x="19916" y="15723"/>
                    </a:cubicBezTo>
                    <a:cubicBezTo>
                      <a:pt x="19745" y="15679"/>
                      <a:pt x="19572" y="15640"/>
                      <a:pt x="19398" y="15607"/>
                    </a:cubicBezTo>
                    <a:cubicBezTo>
                      <a:pt x="19050" y="15540"/>
                      <a:pt x="18696" y="15496"/>
                      <a:pt x="18340" y="15477"/>
                    </a:cubicBezTo>
                    <a:cubicBezTo>
                      <a:pt x="16917" y="15396"/>
                      <a:pt x="15466" y="15708"/>
                      <a:pt x="14247" y="16365"/>
                    </a:cubicBezTo>
                    <a:cubicBezTo>
                      <a:pt x="13022" y="17018"/>
                      <a:pt x="12047" y="18016"/>
                      <a:pt x="11472" y="19165"/>
                    </a:cubicBezTo>
                    <a:cubicBezTo>
                      <a:pt x="11327" y="19452"/>
                      <a:pt x="11207" y="19748"/>
                      <a:pt x="11111" y="20050"/>
                    </a:cubicBezTo>
                    <a:cubicBezTo>
                      <a:pt x="11087" y="20126"/>
                      <a:pt x="11065" y="20202"/>
                      <a:pt x="11044" y="20278"/>
                    </a:cubicBezTo>
                    <a:cubicBezTo>
                      <a:pt x="11024" y="20350"/>
                      <a:pt x="11000" y="20449"/>
                      <a:pt x="10990" y="20490"/>
                    </a:cubicBezTo>
                    <a:cubicBezTo>
                      <a:pt x="10982" y="20518"/>
                      <a:pt x="10965" y="20545"/>
                      <a:pt x="10918" y="20576"/>
                    </a:cubicBezTo>
                    <a:cubicBezTo>
                      <a:pt x="10873" y="20606"/>
                      <a:pt x="10802" y="20629"/>
                      <a:pt x="10738" y="20632"/>
                    </a:cubicBezTo>
                    <a:cubicBezTo>
                      <a:pt x="10672" y="20636"/>
                      <a:pt x="10624" y="20621"/>
                      <a:pt x="10602" y="20607"/>
                    </a:cubicBezTo>
                    <a:cubicBezTo>
                      <a:pt x="10581" y="20594"/>
                      <a:pt x="10560" y="20574"/>
                      <a:pt x="10543" y="20522"/>
                    </a:cubicBezTo>
                    <a:cubicBezTo>
                      <a:pt x="10543" y="20519"/>
                      <a:pt x="10537" y="20497"/>
                      <a:pt x="10535" y="20489"/>
                    </a:cubicBezTo>
                    <a:cubicBezTo>
                      <a:pt x="10531" y="20473"/>
                      <a:pt x="10527" y="20457"/>
                      <a:pt x="10524" y="20441"/>
                    </a:cubicBezTo>
                    <a:cubicBezTo>
                      <a:pt x="10514" y="20402"/>
                      <a:pt x="10505" y="20364"/>
                      <a:pt x="10496" y="20325"/>
                    </a:cubicBezTo>
                    <a:cubicBezTo>
                      <a:pt x="10477" y="20248"/>
                      <a:pt x="10455" y="20172"/>
                      <a:pt x="10433" y="20095"/>
                    </a:cubicBezTo>
                    <a:cubicBezTo>
                      <a:pt x="10071" y="18874"/>
                      <a:pt x="9269" y="17762"/>
                      <a:pt x="8178" y="16951"/>
                    </a:cubicBezTo>
                    <a:cubicBezTo>
                      <a:pt x="7091" y="16135"/>
                      <a:pt x="5713" y="15624"/>
                      <a:pt x="4292" y="15510"/>
                    </a:cubicBezTo>
                    <a:cubicBezTo>
                      <a:pt x="3582" y="15452"/>
                      <a:pt x="2863" y="15490"/>
                      <a:pt x="2166" y="15619"/>
                    </a:cubicBezTo>
                    <a:cubicBezTo>
                      <a:pt x="1991" y="15652"/>
                      <a:pt x="1818" y="15690"/>
                      <a:pt x="1647" y="15733"/>
                    </a:cubicBezTo>
                    <a:cubicBezTo>
                      <a:pt x="1604" y="15744"/>
                      <a:pt x="1562" y="15755"/>
                      <a:pt x="1519" y="15767"/>
                    </a:cubicBezTo>
                    <a:cubicBezTo>
                      <a:pt x="1385" y="15804"/>
                      <a:pt x="1250" y="15804"/>
                      <a:pt x="1168" y="15678"/>
                    </a:cubicBezTo>
                    <a:cubicBezTo>
                      <a:pt x="1062" y="15517"/>
                      <a:pt x="1174" y="15420"/>
                      <a:pt x="1197" y="15401"/>
                    </a:cubicBezTo>
                    <a:cubicBezTo>
                      <a:pt x="1229" y="15374"/>
                      <a:pt x="1262" y="15348"/>
                      <a:pt x="1294" y="15321"/>
                    </a:cubicBezTo>
                    <a:cubicBezTo>
                      <a:pt x="1552" y="15104"/>
                      <a:pt x="1793" y="14871"/>
                      <a:pt x="2012" y="14623"/>
                    </a:cubicBezTo>
                    <a:cubicBezTo>
                      <a:pt x="2450" y="14128"/>
                      <a:pt x="2805" y="13574"/>
                      <a:pt x="3058" y="12986"/>
                    </a:cubicBezTo>
                    <a:cubicBezTo>
                      <a:pt x="3570" y="11809"/>
                      <a:pt x="3690" y="10517"/>
                      <a:pt x="3374" y="9322"/>
                    </a:cubicBezTo>
                    <a:cubicBezTo>
                      <a:pt x="3218" y="8724"/>
                      <a:pt x="2955" y="8149"/>
                      <a:pt x="2595" y="7621"/>
                    </a:cubicBezTo>
                    <a:cubicBezTo>
                      <a:pt x="2236" y="7095"/>
                      <a:pt x="1772" y="6612"/>
                      <a:pt x="1237" y="6204"/>
                    </a:cubicBezTo>
                    <a:cubicBezTo>
                      <a:pt x="1179" y="6263"/>
                      <a:pt x="1121" y="6321"/>
                      <a:pt x="1062" y="6380"/>
                    </a:cubicBezTo>
                    <a:cubicBezTo>
                      <a:pt x="1004" y="6439"/>
                      <a:pt x="946" y="6498"/>
                      <a:pt x="888" y="6557"/>
                    </a:cubicBezTo>
                    <a:cubicBezTo>
                      <a:pt x="829" y="6615"/>
                      <a:pt x="771" y="6674"/>
                      <a:pt x="713" y="6733"/>
                    </a:cubicBezTo>
                    <a:cubicBezTo>
                      <a:pt x="655" y="6791"/>
                      <a:pt x="596" y="6850"/>
                      <a:pt x="538" y="690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5335593" y="2280471"/>
                <a:ext cx="585697" cy="585716"/>
                <a:chOff x="7114124" y="3034446"/>
                <a:chExt cx="780930" cy="780955"/>
              </a:xfrm>
            </p:grpSpPr>
            <p:sp>
              <p:nvSpPr>
                <p:cNvPr id="72" name="Freeform: Shape 8"/>
                <p:cNvSpPr/>
                <p:nvPr/>
              </p:nvSpPr>
              <p:spPr>
                <a:xfrm>
                  <a:off x="7114124" y="3034446"/>
                  <a:ext cx="780930" cy="780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19806" extrusionOk="0">
                      <a:moveTo>
                        <a:pt x="11898" y="19600"/>
                      </a:moveTo>
                      <a:cubicBezTo>
                        <a:pt x="6542" y="20703"/>
                        <a:pt x="1307" y="17254"/>
                        <a:pt x="205" y="11898"/>
                      </a:cubicBezTo>
                      <a:cubicBezTo>
                        <a:pt x="-897" y="6542"/>
                        <a:pt x="2551" y="1307"/>
                        <a:pt x="7908" y="205"/>
                      </a:cubicBezTo>
                      <a:cubicBezTo>
                        <a:pt x="13261" y="-897"/>
                        <a:pt x="18494" y="2548"/>
                        <a:pt x="19599" y="7899"/>
                      </a:cubicBezTo>
                      <a:cubicBezTo>
                        <a:pt x="19600" y="7902"/>
                        <a:pt x="19600" y="7905"/>
                        <a:pt x="19600" y="7907"/>
                      </a:cubicBezTo>
                      <a:cubicBezTo>
                        <a:pt x="20703" y="13263"/>
                        <a:pt x="17254" y="18499"/>
                        <a:pt x="11898" y="1960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9"/>
                <p:cNvSpPr/>
                <p:nvPr/>
              </p:nvSpPr>
              <p:spPr>
                <a:xfrm>
                  <a:off x="7330198" y="3292828"/>
                  <a:ext cx="348784" cy="283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extrusionOk="0">
                      <a:moveTo>
                        <a:pt x="19462" y="6646"/>
                      </a:moveTo>
                      <a:lnTo>
                        <a:pt x="16442" y="1662"/>
                      </a:lnTo>
                      <a:lnTo>
                        <a:pt x="13695" y="1662"/>
                      </a:lnTo>
                      <a:lnTo>
                        <a:pt x="15834" y="6646"/>
                      </a:lnTo>
                      <a:cubicBezTo>
                        <a:pt x="15834" y="6646"/>
                        <a:pt x="19462" y="6646"/>
                        <a:pt x="19462" y="6646"/>
                      </a:cubicBezTo>
                      <a:close/>
                      <a:moveTo>
                        <a:pt x="19252" y="8308"/>
                      </a:moveTo>
                      <a:lnTo>
                        <a:pt x="15865" y="8308"/>
                      </a:lnTo>
                      <a:lnTo>
                        <a:pt x="12720" y="16940"/>
                      </a:lnTo>
                      <a:cubicBezTo>
                        <a:pt x="12720" y="16940"/>
                        <a:pt x="19252" y="8308"/>
                        <a:pt x="19252" y="8308"/>
                      </a:cubicBezTo>
                      <a:close/>
                      <a:moveTo>
                        <a:pt x="14314" y="6646"/>
                      </a:moveTo>
                      <a:lnTo>
                        <a:pt x="12175" y="1662"/>
                      </a:lnTo>
                      <a:lnTo>
                        <a:pt x="9301" y="1662"/>
                      </a:lnTo>
                      <a:lnTo>
                        <a:pt x="7162" y="6646"/>
                      </a:lnTo>
                      <a:cubicBezTo>
                        <a:pt x="7162" y="6646"/>
                        <a:pt x="14314" y="6646"/>
                        <a:pt x="14314" y="6646"/>
                      </a:cubicBezTo>
                      <a:close/>
                      <a:moveTo>
                        <a:pt x="14397" y="8308"/>
                      </a:moveTo>
                      <a:lnTo>
                        <a:pt x="7079" y="8308"/>
                      </a:lnTo>
                      <a:lnTo>
                        <a:pt x="10738" y="18329"/>
                      </a:lnTo>
                      <a:cubicBezTo>
                        <a:pt x="10738" y="18329"/>
                        <a:pt x="14397" y="8308"/>
                        <a:pt x="14397" y="8308"/>
                      </a:cubicBezTo>
                      <a:close/>
                      <a:moveTo>
                        <a:pt x="8756" y="16940"/>
                      </a:moveTo>
                      <a:lnTo>
                        <a:pt x="5611" y="8308"/>
                      </a:lnTo>
                      <a:lnTo>
                        <a:pt x="2224" y="8308"/>
                      </a:lnTo>
                      <a:cubicBezTo>
                        <a:pt x="2224" y="8308"/>
                        <a:pt x="8756" y="16940"/>
                        <a:pt x="8756" y="16940"/>
                      </a:cubicBezTo>
                      <a:close/>
                      <a:moveTo>
                        <a:pt x="7781" y="1662"/>
                      </a:moveTo>
                      <a:lnTo>
                        <a:pt x="5034" y="1662"/>
                      </a:lnTo>
                      <a:lnTo>
                        <a:pt x="2014" y="6646"/>
                      </a:lnTo>
                      <a:lnTo>
                        <a:pt x="5642" y="6646"/>
                      </a:lnTo>
                      <a:cubicBezTo>
                        <a:pt x="5642" y="6646"/>
                        <a:pt x="7781" y="1662"/>
                        <a:pt x="7781" y="1662"/>
                      </a:cubicBezTo>
                      <a:close/>
                      <a:moveTo>
                        <a:pt x="21339" y="6984"/>
                      </a:moveTo>
                      <a:cubicBezTo>
                        <a:pt x="21538" y="7295"/>
                        <a:pt x="21517" y="7750"/>
                        <a:pt x="21297" y="8048"/>
                      </a:cubicBezTo>
                      <a:lnTo>
                        <a:pt x="11231" y="21340"/>
                      </a:lnTo>
                      <a:cubicBezTo>
                        <a:pt x="11105" y="21509"/>
                        <a:pt x="10927" y="21600"/>
                        <a:pt x="10738" y="21600"/>
                      </a:cubicBezTo>
                      <a:cubicBezTo>
                        <a:pt x="10549" y="21600"/>
                        <a:pt x="10371" y="21509"/>
                        <a:pt x="10245" y="21340"/>
                      </a:cubicBezTo>
                      <a:lnTo>
                        <a:pt x="179" y="8048"/>
                      </a:lnTo>
                      <a:cubicBezTo>
                        <a:pt x="-41" y="7750"/>
                        <a:pt x="-62" y="7295"/>
                        <a:pt x="137" y="6984"/>
                      </a:cubicBezTo>
                      <a:lnTo>
                        <a:pt x="4164" y="337"/>
                      </a:lnTo>
                      <a:cubicBezTo>
                        <a:pt x="4289" y="117"/>
                        <a:pt x="4489" y="0"/>
                        <a:pt x="4698" y="0"/>
                      </a:cubicBezTo>
                      <a:lnTo>
                        <a:pt x="16778" y="0"/>
                      </a:lnTo>
                      <a:cubicBezTo>
                        <a:pt x="16987" y="0"/>
                        <a:pt x="17187" y="117"/>
                        <a:pt x="17312" y="337"/>
                      </a:cubicBezTo>
                      <a:cubicBezTo>
                        <a:pt x="17312" y="337"/>
                        <a:pt x="21339" y="6984"/>
                        <a:pt x="21339" y="6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15"/>
              <p:cNvGrpSpPr/>
              <p:nvPr/>
            </p:nvGrpSpPr>
            <p:grpSpPr>
              <a:xfrm>
                <a:off x="4835128" y="3140710"/>
                <a:ext cx="585719" cy="585712"/>
                <a:chOff x="6446838" y="4188061"/>
                <a:chExt cx="780959" cy="780950"/>
              </a:xfrm>
            </p:grpSpPr>
            <p:sp>
              <p:nvSpPr>
                <p:cNvPr id="70" name="Freeform: Shape 11"/>
                <p:cNvSpPr/>
                <p:nvPr/>
              </p:nvSpPr>
              <p:spPr>
                <a:xfrm>
                  <a:off x="6446838" y="4188061"/>
                  <a:ext cx="780959" cy="780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7" h="19806" extrusionOk="0">
                      <a:moveTo>
                        <a:pt x="7908" y="205"/>
                      </a:moveTo>
                      <a:cubicBezTo>
                        <a:pt x="13264" y="-897"/>
                        <a:pt x="18500" y="2551"/>
                        <a:pt x="19602" y="7907"/>
                      </a:cubicBezTo>
                      <a:cubicBezTo>
                        <a:pt x="20703" y="13264"/>
                        <a:pt x="17254" y="18499"/>
                        <a:pt x="11899" y="19601"/>
                      </a:cubicBezTo>
                      <a:cubicBezTo>
                        <a:pt x="6545" y="20703"/>
                        <a:pt x="1312" y="17258"/>
                        <a:pt x="207" y="11907"/>
                      </a:cubicBezTo>
                      <a:cubicBezTo>
                        <a:pt x="206" y="11904"/>
                        <a:pt x="206" y="11901"/>
                        <a:pt x="205" y="11898"/>
                      </a:cubicBezTo>
                      <a:cubicBezTo>
                        <a:pt x="-897" y="6542"/>
                        <a:pt x="2552" y="1307"/>
                        <a:pt x="7908" y="2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12"/>
                <p:cNvSpPr/>
                <p:nvPr/>
              </p:nvSpPr>
              <p:spPr>
                <a:xfrm>
                  <a:off x="6662345" y="4437661"/>
                  <a:ext cx="327304" cy="27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277" y="21600"/>
                      </a:moveTo>
                      <a:cubicBezTo>
                        <a:pt x="17368" y="21600"/>
                        <a:pt x="16615" y="20710"/>
                        <a:pt x="16615" y="19636"/>
                      </a:cubicBezTo>
                      <a:cubicBezTo>
                        <a:pt x="16615" y="18562"/>
                        <a:pt x="17368" y="17673"/>
                        <a:pt x="18277" y="17673"/>
                      </a:cubicBezTo>
                      <a:cubicBezTo>
                        <a:pt x="19186" y="17673"/>
                        <a:pt x="19938" y="18562"/>
                        <a:pt x="19938" y="19636"/>
                      </a:cubicBezTo>
                      <a:cubicBezTo>
                        <a:pt x="19938" y="20710"/>
                        <a:pt x="19186" y="21600"/>
                        <a:pt x="18277" y="21600"/>
                      </a:cubicBezTo>
                      <a:close/>
                      <a:moveTo>
                        <a:pt x="6646" y="21600"/>
                      </a:moveTo>
                      <a:cubicBezTo>
                        <a:pt x="5738" y="21600"/>
                        <a:pt x="4985" y="20710"/>
                        <a:pt x="4985" y="19636"/>
                      </a:cubicBezTo>
                      <a:cubicBezTo>
                        <a:pt x="4985" y="18562"/>
                        <a:pt x="5738" y="17673"/>
                        <a:pt x="6646" y="17673"/>
                      </a:cubicBezTo>
                      <a:cubicBezTo>
                        <a:pt x="7555" y="17673"/>
                        <a:pt x="8308" y="18562"/>
                        <a:pt x="8308" y="19636"/>
                      </a:cubicBezTo>
                      <a:cubicBezTo>
                        <a:pt x="8308" y="20710"/>
                        <a:pt x="7555" y="21600"/>
                        <a:pt x="6646" y="21600"/>
                      </a:cubicBezTo>
                      <a:close/>
                      <a:moveTo>
                        <a:pt x="21600" y="10800"/>
                      </a:moveTo>
                      <a:cubicBezTo>
                        <a:pt x="21600" y="11291"/>
                        <a:pt x="21275" y="11720"/>
                        <a:pt x="20860" y="11782"/>
                      </a:cubicBezTo>
                      <a:lnTo>
                        <a:pt x="7308" y="13653"/>
                      </a:lnTo>
                      <a:cubicBezTo>
                        <a:pt x="7373" y="14006"/>
                        <a:pt x="7477" y="14359"/>
                        <a:pt x="7477" y="14727"/>
                      </a:cubicBezTo>
                      <a:cubicBezTo>
                        <a:pt x="7477" y="15080"/>
                        <a:pt x="7295" y="15402"/>
                        <a:pt x="7165" y="15709"/>
                      </a:cubicBezTo>
                      <a:lnTo>
                        <a:pt x="19108" y="15709"/>
                      </a:lnTo>
                      <a:cubicBezTo>
                        <a:pt x="19562" y="15709"/>
                        <a:pt x="19938" y="16154"/>
                        <a:pt x="19938" y="16691"/>
                      </a:cubicBezTo>
                      <a:cubicBezTo>
                        <a:pt x="19938" y="17228"/>
                        <a:pt x="19562" y="17673"/>
                        <a:pt x="19108" y="17673"/>
                      </a:cubicBezTo>
                      <a:lnTo>
                        <a:pt x="5815" y="17673"/>
                      </a:lnTo>
                      <a:cubicBezTo>
                        <a:pt x="5361" y="17673"/>
                        <a:pt x="4985" y="17228"/>
                        <a:pt x="4985" y="16691"/>
                      </a:cubicBezTo>
                      <a:cubicBezTo>
                        <a:pt x="4985" y="16215"/>
                        <a:pt x="5569" y="15065"/>
                        <a:pt x="5776" y="14589"/>
                      </a:cubicBezTo>
                      <a:lnTo>
                        <a:pt x="3479" y="1964"/>
                      </a:lnTo>
                      <a:lnTo>
                        <a:pt x="831" y="1964"/>
                      </a:lnTo>
                      <a:cubicBezTo>
                        <a:pt x="376" y="1964"/>
                        <a:pt x="0" y="1519"/>
                        <a:pt x="0" y="982"/>
                      </a:cubicBezTo>
                      <a:cubicBezTo>
                        <a:pt x="0" y="445"/>
                        <a:pt x="376" y="0"/>
                        <a:pt x="831" y="0"/>
                      </a:cubicBezTo>
                      <a:lnTo>
                        <a:pt x="4154" y="0"/>
                      </a:lnTo>
                      <a:cubicBezTo>
                        <a:pt x="5024" y="0"/>
                        <a:pt x="5050" y="1227"/>
                        <a:pt x="5179" y="1964"/>
                      </a:cubicBezTo>
                      <a:lnTo>
                        <a:pt x="20769" y="1964"/>
                      </a:lnTo>
                      <a:cubicBezTo>
                        <a:pt x="21224" y="1964"/>
                        <a:pt x="21600" y="2409"/>
                        <a:pt x="21600" y="2945"/>
                      </a:cubicBezTo>
                      <a:cubicBezTo>
                        <a:pt x="21600" y="2945"/>
                        <a:pt x="21600" y="10800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" name="Group 10"/>
              <p:cNvGrpSpPr/>
              <p:nvPr/>
            </p:nvGrpSpPr>
            <p:grpSpPr>
              <a:xfrm>
                <a:off x="3325248" y="2280475"/>
                <a:ext cx="585719" cy="585708"/>
                <a:chOff x="4433665" y="3034444"/>
                <a:chExt cx="780959" cy="780944"/>
              </a:xfrm>
            </p:grpSpPr>
            <p:sp>
              <p:nvSpPr>
                <p:cNvPr id="68" name="Freeform: Shape 20"/>
                <p:cNvSpPr/>
                <p:nvPr/>
              </p:nvSpPr>
              <p:spPr>
                <a:xfrm>
                  <a:off x="4433665" y="3034444"/>
                  <a:ext cx="780959" cy="780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7" h="19807" extrusionOk="0">
                      <a:moveTo>
                        <a:pt x="11898" y="19602"/>
                      </a:moveTo>
                      <a:cubicBezTo>
                        <a:pt x="6542" y="20704"/>
                        <a:pt x="1306" y="17256"/>
                        <a:pt x="204" y="11899"/>
                      </a:cubicBezTo>
                      <a:cubicBezTo>
                        <a:pt x="-897" y="6542"/>
                        <a:pt x="2552" y="1307"/>
                        <a:pt x="7907" y="205"/>
                      </a:cubicBezTo>
                      <a:cubicBezTo>
                        <a:pt x="13261" y="-896"/>
                        <a:pt x="18494" y="2549"/>
                        <a:pt x="19599" y="7900"/>
                      </a:cubicBezTo>
                      <a:cubicBezTo>
                        <a:pt x="19600" y="7903"/>
                        <a:pt x="19600" y="7905"/>
                        <a:pt x="19601" y="7908"/>
                      </a:cubicBezTo>
                      <a:cubicBezTo>
                        <a:pt x="20703" y="13264"/>
                        <a:pt x="17254" y="18500"/>
                        <a:pt x="11898" y="196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21"/>
                <p:cNvSpPr/>
                <p:nvPr/>
              </p:nvSpPr>
              <p:spPr>
                <a:xfrm>
                  <a:off x="4670171" y="3301739"/>
                  <a:ext cx="307946" cy="246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80" y="13500"/>
                      </a:moveTo>
                      <a:lnTo>
                        <a:pt x="4320" y="13500"/>
                      </a:lnTo>
                      <a:lnTo>
                        <a:pt x="4320" y="2700"/>
                      </a:lnTo>
                      <a:lnTo>
                        <a:pt x="17280" y="2700"/>
                      </a:lnTo>
                      <a:cubicBezTo>
                        <a:pt x="17280" y="2700"/>
                        <a:pt x="17280" y="13500"/>
                        <a:pt x="17280" y="13500"/>
                      </a:cubicBezTo>
                      <a:close/>
                      <a:moveTo>
                        <a:pt x="7560" y="18900"/>
                      </a:moveTo>
                      <a:lnTo>
                        <a:pt x="8208" y="17550"/>
                      </a:lnTo>
                      <a:lnTo>
                        <a:pt x="13392" y="17550"/>
                      </a:lnTo>
                      <a:lnTo>
                        <a:pt x="14040" y="18900"/>
                      </a:lnTo>
                      <a:cubicBezTo>
                        <a:pt x="14040" y="18900"/>
                        <a:pt x="7560" y="18900"/>
                        <a:pt x="7560" y="18900"/>
                      </a:cubicBezTo>
                      <a:close/>
                      <a:moveTo>
                        <a:pt x="21334" y="18402"/>
                      </a:moveTo>
                      <a:cubicBezTo>
                        <a:pt x="21068" y="17901"/>
                        <a:pt x="19440" y="14850"/>
                        <a:pt x="19440" y="14850"/>
                      </a:cubicBezTo>
                      <a:lnTo>
                        <a:pt x="19440" y="2700"/>
                      </a:lnTo>
                      <a:cubicBezTo>
                        <a:pt x="19440" y="1212"/>
                        <a:pt x="18468" y="0"/>
                        <a:pt x="17280" y="0"/>
                      </a:cubicBezTo>
                      <a:lnTo>
                        <a:pt x="4320" y="0"/>
                      </a:lnTo>
                      <a:cubicBezTo>
                        <a:pt x="3131" y="0"/>
                        <a:pt x="2160" y="1212"/>
                        <a:pt x="2160" y="2700"/>
                      </a:cubicBezTo>
                      <a:lnTo>
                        <a:pt x="2160" y="14850"/>
                      </a:lnTo>
                      <a:cubicBezTo>
                        <a:pt x="2160" y="14850"/>
                        <a:pt x="532" y="17901"/>
                        <a:pt x="266" y="18402"/>
                      </a:cubicBezTo>
                      <a:cubicBezTo>
                        <a:pt x="0" y="18900"/>
                        <a:pt x="0" y="19188"/>
                        <a:pt x="0" y="19575"/>
                      </a:cubicBezTo>
                      <a:lnTo>
                        <a:pt x="0" y="20250"/>
                      </a:lnTo>
                      <a:cubicBezTo>
                        <a:pt x="0" y="20925"/>
                        <a:pt x="540" y="21600"/>
                        <a:pt x="1079" y="21600"/>
                      </a:cubicBezTo>
                      <a:lnTo>
                        <a:pt x="20521" y="21600"/>
                      </a:lnTo>
                      <a:cubicBezTo>
                        <a:pt x="21060" y="21600"/>
                        <a:pt x="21600" y="20925"/>
                        <a:pt x="21600" y="20250"/>
                      </a:cubicBezTo>
                      <a:lnTo>
                        <a:pt x="21600" y="19575"/>
                      </a:lnTo>
                      <a:cubicBezTo>
                        <a:pt x="21600" y="19188"/>
                        <a:pt x="21600" y="18900"/>
                        <a:pt x="21334" y="184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Group 2"/>
              <p:cNvGrpSpPr/>
              <p:nvPr/>
            </p:nvGrpSpPr>
            <p:grpSpPr>
              <a:xfrm>
                <a:off x="4826644" y="1435041"/>
                <a:ext cx="585703" cy="585708"/>
                <a:chOff x="6435526" y="1880828"/>
                <a:chExt cx="780937" cy="780944"/>
              </a:xfrm>
            </p:grpSpPr>
            <p:sp>
              <p:nvSpPr>
                <p:cNvPr id="66" name="Freeform: Shape 5"/>
                <p:cNvSpPr/>
                <p:nvPr/>
              </p:nvSpPr>
              <p:spPr>
                <a:xfrm>
                  <a:off x="6435526" y="1880828"/>
                  <a:ext cx="780937" cy="780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7" h="19807" extrusionOk="0">
                      <a:moveTo>
                        <a:pt x="7907" y="205"/>
                      </a:moveTo>
                      <a:cubicBezTo>
                        <a:pt x="13264" y="-897"/>
                        <a:pt x="18498" y="2551"/>
                        <a:pt x="19601" y="7908"/>
                      </a:cubicBezTo>
                      <a:cubicBezTo>
                        <a:pt x="20703" y="13264"/>
                        <a:pt x="17254" y="18500"/>
                        <a:pt x="11898" y="19602"/>
                      </a:cubicBezTo>
                      <a:cubicBezTo>
                        <a:pt x="6545" y="20703"/>
                        <a:pt x="1312" y="17258"/>
                        <a:pt x="206" y="11907"/>
                      </a:cubicBezTo>
                      <a:cubicBezTo>
                        <a:pt x="206" y="11904"/>
                        <a:pt x="205" y="11901"/>
                        <a:pt x="204" y="11899"/>
                      </a:cubicBezTo>
                      <a:cubicBezTo>
                        <a:pt x="-897" y="6542"/>
                        <a:pt x="2551" y="1307"/>
                        <a:pt x="7907" y="2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25"/>
                <p:cNvSpPr/>
                <p:nvPr/>
              </p:nvSpPr>
              <p:spPr>
                <a:xfrm>
                  <a:off x="6658636" y="2103942"/>
                  <a:ext cx="334717" cy="334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5" h="21474" extrusionOk="0">
                      <a:moveTo>
                        <a:pt x="2578" y="8409"/>
                      </a:moveTo>
                      <a:cubicBezTo>
                        <a:pt x="2578" y="5193"/>
                        <a:pt x="5174" y="2587"/>
                        <a:pt x="8376" y="2587"/>
                      </a:cubicBezTo>
                      <a:cubicBezTo>
                        <a:pt x="11580" y="2587"/>
                        <a:pt x="14435" y="5451"/>
                        <a:pt x="14435" y="8666"/>
                      </a:cubicBezTo>
                      <a:cubicBezTo>
                        <a:pt x="14435" y="11882"/>
                        <a:pt x="11838" y="14488"/>
                        <a:pt x="8635" y="14488"/>
                      </a:cubicBezTo>
                      <a:cubicBezTo>
                        <a:pt x="5431" y="14488"/>
                        <a:pt x="2578" y="11624"/>
                        <a:pt x="2578" y="8409"/>
                      </a:cubicBezTo>
                      <a:close/>
                      <a:moveTo>
                        <a:pt x="20914" y="18167"/>
                      </a:moveTo>
                      <a:lnTo>
                        <a:pt x="15797" y="13032"/>
                      </a:lnTo>
                      <a:cubicBezTo>
                        <a:pt x="16568" y="11759"/>
                        <a:pt x="17013" y="10265"/>
                        <a:pt x="17013" y="8666"/>
                      </a:cubicBezTo>
                      <a:cubicBezTo>
                        <a:pt x="17013" y="4023"/>
                        <a:pt x="13004" y="0"/>
                        <a:pt x="8376" y="0"/>
                      </a:cubicBezTo>
                      <a:cubicBezTo>
                        <a:pt x="3750" y="0"/>
                        <a:pt x="0" y="3765"/>
                        <a:pt x="0" y="8409"/>
                      </a:cubicBezTo>
                      <a:cubicBezTo>
                        <a:pt x="0" y="13052"/>
                        <a:pt x="4008" y="17075"/>
                        <a:pt x="8635" y="17075"/>
                      </a:cubicBezTo>
                      <a:cubicBezTo>
                        <a:pt x="10173" y="17075"/>
                        <a:pt x="11614" y="16657"/>
                        <a:pt x="12852" y="15931"/>
                      </a:cubicBezTo>
                      <a:lnTo>
                        <a:pt x="17996" y="21094"/>
                      </a:lnTo>
                      <a:cubicBezTo>
                        <a:pt x="18500" y="21600"/>
                        <a:pt x="19317" y="21600"/>
                        <a:pt x="19819" y="21094"/>
                      </a:cubicBezTo>
                      <a:lnTo>
                        <a:pt x="21096" y="19815"/>
                      </a:lnTo>
                      <a:cubicBezTo>
                        <a:pt x="21600" y="19309"/>
                        <a:pt x="21417" y="18672"/>
                        <a:pt x="20914" y="181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Group 13"/>
              <p:cNvGrpSpPr/>
              <p:nvPr/>
            </p:nvGrpSpPr>
            <p:grpSpPr>
              <a:xfrm>
                <a:off x="3834196" y="3140712"/>
                <a:ext cx="585697" cy="585708"/>
                <a:chOff x="5112262" y="4188058"/>
                <a:chExt cx="780930" cy="780944"/>
              </a:xfrm>
            </p:grpSpPr>
            <p:sp>
              <p:nvSpPr>
                <p:cNvPr id="64" name="Freeform: Shape 14"/>
                <p:cNvSpPr/>
                <p:nvPr/>
              </p:nvSpPr>
              <p:spPr>
                <a:xfrm>
                  <a:off x="5112262" y="4188058"/>
                  <a:ext cx="780930" cy="780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19807" extrusionOk="0">
                      <a:moveTo>
                        <a:pt x="7908" y="205"/>
                      </a:moveTo>
                      <a:cubicBezTo>
                        <a:pt x="13264" y="-897"/>
                        <a:pt x="18499" y="2552"/>
                        <a:pt x="19601" y="7908"/>
                      </a:cubicBezTo>
                      <a:cubicBezTo>
                        <a:pt x="20703" y="13265"/>
                        <a:pt x="17255" y="18500"/>
                        <a:pt x="11899" y="19602"/>
                      </a:cubicBezTo>
                      <a:cubicBezTo>
                        <a:pt x="6545" y="20703"/>
                        <a:pt x="1313" y="17258"/>
                        <a:pt x="207" y="11907"/>
                      </a:cubicBezTo>
                      <a:cubicBezTo>
                        <a:pt x="207" y="11904"/>
                        <a:pt x="206" y="11901"/>
                        <a:pt x="206" y="11899"/>
                      </a:cubicBezTo>
                      <a:cubicBezTo>
                        <a:pt x="-897" y="6543"/>
                        <a:pt x="2552" y="1307"/>
                        <a:pt x="7908" y="20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26"/>
                <p:cNvSpPr/>
                <p:nvPr/>
              </p:nvSpPr>
              <p:spPr bwMode="auto">
                <a:xfrm>
                  <a:off x="5344436" y="4418973"/>
                  <a:ext cx="316582" cy="319116"/>
                </a:xfrm>
                <a:custGeom>
                  <a:avLst/>
                  <a:gdLst/>
                  <a:ahLst/>
                  <a:cxnLst>
                    <a:cxn ang="0">
                      <a:pos x="58" y="33"/>
                    </a:cxn>
                    <a:cxn ang="0">
                      <a:pos x="57" y="34"/>
                    </a:cxn>
                    <a:cxn ang="0">
                      <a:pos x="50" y="35"/>
                    </a:cxn>
                    <a:cxn ang="0">
                      <a:pos x="49" y="39"/>
                    </a:cxn>
                    <a:cxn ang="0">
                      <a:pos x="53" y="44"/>
                    </a:cxn>
                    <a:cxn ang="0">
                      <a:pos x="53" y="45"/>
                    </a:cxn>
                    <a:cxn ang="0">
                      <a:pos x="53" y="46"/>
                    </a:cxn>
                    <a:cxn ang="0">
                      <a:pos x="45" y="53"/>
                    </a:cxn>
                    <a:cxn ang="0">
                      <a:pos x="44" y="52"/>
                    </a:cxn>
                    <a:cxn ang="0">
                      <a:pos x="39" y="48"/>
                    </a:cxn>
                    <a:cxn ang="0">
                      <a:pos x="36" y="50"/>
                    </a:cxn>
                    <a:cxn ang="0">
                      <a:pos x="34" y="57"/>
                    </a:cxn>
                    <a:cxn ang="0">
                      <a:pos x="33" y="58"/>
                    </a:cxn>
                    <a:cxn ang="0">
                      <a:pos x="25" y="58"/>
                    </a:cxn>
                    <a:cxn ang="0">
                      <a:pos x="23" y="57"/>
                    </a:cxn>
                    <a:cxn ang="0">
                      <a:pos x="22" y="50"/>
                    </a:cxn>
                    <a:cxn ang="0">
                      <a:pos x="19" y="48"/>
                    </a:cxn>
                    <a:cxn ang="0">
                      <a:pos x="14" y="52"/>
                    </a:cxn>
                    <a:cxn ang="0">
                      <a:pos x="13" y="53"/>
                    </a:cxn>
                    <a:cxn ang="0">
                      <a:pos x="12" y="52"/>
                    </a:cxn>
                    <a:cxn ang="0">
                      <a:pos x="5" y="46"/>
                    </a:cxn>
                    <a:cxn ang="0">
                      <a:pos x="5" y="45"/>
                    </a:cxn>
                    <a:cxn ang="0">
                      <a:pos x="5" y="44"/>
                    </a:cxn>
                    <a:cxn ang="0">
                      <a:pos x="9" y="39"/>
                    </a:cxn>
                    <a:cxn ang="0">
                      <a:pos x="8" y="35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0" y="24"/>
                    </a:cxn>
                    <a:cxn ang="0">
                      <a:pos x="1" y="23"/>
                    </a:cxn>
                    <a:cxn ang="0">
                      <a:pos x="8" y="22"/>
                    </a:cxn>
                    <a:cxn ang="0">
                      <a:pos x="9" y="18"/>
                    </a:cxn>
                    <a:cxn ang="0">
                      <a:pos x="5" y="13"/>
                    </a:cxn>
                    <a:cxn ang="0">
                      <a:pos x="5" y="12"/>
                    </a:cxn>
                    <a:cxn ang="0">
                      <a:pos x="5" y="11"/>
                    </a:cxn>
                    <a:cxn ang="0">
                      <a:pos x="13" y="5"/>
                    </a:cxn>
                    <a:cxn ang="0">
                      <a:pos x="14" y="5"/>
                    </a:cxn>
                    <a:cxn ang="0">
                      <a:pos x="19" y="9"/>
                    </a:cxn>
                    <a:cxn ang="0">
                      <a:pos x="22" y="8"/>
                    </a:cxn>
                    <a:cxn ang="0">
                      <a:pos x="23" y="1"/>
                    </a:cxn>
                    <a:cxn ang="0">
                      <a:pos x="25" y="0"/>
                    </a:cxn>
                    <a:cxn ang="0">
                      <a:pos x="33" y="0"/>
                    </a:cxn>
                    <a:cxn ang="0">
                      <a:pos x="34" y="1"/>
                    </a:cxn>
                    <a:cxn ang="0">
                      <a:pos x="36" y="8"/>
                    </a:cxn>
                    <a:cxn ang="0">
                      <a:pos x="39" y="9"/>
                    </a:cxn>
                    <a:cxn ang="0">
                      <a:pos x="44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3"/>
                    </a:cxn>
                    <a:cxn ang="0">
                      <a:pos x="48" y="18"/>
                    </a:cxn>
                    <a:cxn ang="0">
                      <a:pos x="50" y="22"/>
                    </a:cxn>
                    <a:cxn ang="0">
                      <a:pos x="57" y="23"/>
                    </a:cxn>
                    <a:cxn ang="0">
                      <a:pos x="58" y="25"/>
                    </a:cxn>
                    <a:cxn ang="0">
                      <a:pos x="58" y="33"/>
                    </a:cxn>
                    <a:cxn ang="0">
                      <a:pos x="29" y="19"/>
                    </a:cxn>
                    <a:cxn ang="0">
                      <a:pos x="19" y="29"/>
                    </a:cxn>
                    <a:cxn ang="0">
                      <a:pos x="29" y="38"/>
                    </a:cxn>
                    <a:cxn ang="0">
                      <a:pos x="39" y="29"/>
                    </a:cxn>
                    <a:cxn ang="0">
                      <a:pos x="29" y="19"/>
                    </a:cxn>
                  </a:cxnLst>
                  <a:rect l="0" t="0" r="r" b="b"/>
                  <a:pathLst>
                    <a:path w="58" h="58">
                      <a:moveTo>
                        <a:pt x="58" y="33"/>
                      </a:moveTo>
                      <a:cubicBezTo>
                        <a:pt x="58" y="34"/>
                        <a:pt x="58" y="34"/>
                        <a:pt x="57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7"/>
                        <a:pt x="49" y="38"/>
                        <a:pt x="49" y="39"/>
                      </a:cubicBezTo>
                      <a:cubicBezTo>
                        <a:pt x="50" y="41"/>
                        <a:pt x="51" y="42"/>
                        <a:pt x="53" y="44"/>
                      </a:cubicBezTo>
                      <a:cubicBezTo>
                        <a:pt x="53" y="44"/>
                        <a:pt x="53" y="45"/>
                        <a:pt x="53" y="45"/>
                      </a:cubicBezTo>
                      <a:cubicBezTo>
                        <a:pt x="53" y="45"/>
                        <a:pt x="53" y="46"/>
                        <a:pt x="53" y="46"/>
                      </a:cubicBezTo>
                      <a:cubicBezTo>
                        <a:pt x="52" y="47"/>
                        <a:pt x="47" y="53"/>
                        <a:pt x="45" y="53"/>
                      </a:cubicBezTo>
                      <a:cubicBezTo>
                        <a:pt x="45" y="53"/>
                        <a:pt x="45" y="53"/>
                        <a:pt x="44" y="52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8" y="49"/>
                        <a:pt x="37" y="49"/>
                        <a:pt x="36" y="50"/>
                      </a:cubicBezTo>
                      <a:cubicBezTo>
                        <a:pt x="35" y="52"/>
                        <a:pt x="35" y="55"/>
                        <a:pt x="34" y="57"/>
                      </a:cubicBezTo>
                      <a:cubicBezTo>
                        <a:pt x="34" y="57"/>
                        <a:pt x="34" y="58"/>
                        <a:pt x="33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4" y="58"/>
                        <a:pt x="23" y="57"/>
                        <a:pt x="23" y="57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1" y="49"/>
                        <a:pt x="20" y="49"/>
                        <a:pt x="19" y="48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2" y="53"/>
                        <a:pt x="12" y="53"/>
                        <a:pt x="12" y="52"/>
                      </a:cubicBezTo>
                      <a:cubicBezTo>
                        <a:pt x="10" y="50"/>
                        <a:pt x="7" y="48"/>
                        <a:pt x="5" y="46"/>
                      </a:cubicBezTo>
                      <a:cubicBezTo>
                        <a:pt x="5" y="46"/>
                        <a:pt x="5" y="45"/>
                        <a:pt x="5" y="45"/>
                      </a:cubicBezTo>
                      <a:cubicBezTo>
                        <a:pt x="5" y="45"/>
                        <a:pt x="5" y="44"/>
                        <a:pt x="5" y="44"/>
                      </a:cubicBezTo>
                      <a:cubicBezTo>
                        <a:pt x="7" y="42"/>
                        <a:pt x="8" y="41"/>
                        <a:pt x="9" y="39"/>
                      </a:cubicBezTo>
                      <a:cubicBezTo>
                        <a:pt x="9" y="38"/>
                        <a:pt x="8" y="37"/>
                        <a:pt x="8" y="35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4"/>
                        <a:pt x="0" y="33"/>
                        <a:pt x="0" y="3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1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9" y="20"/>
                        <a:pt x="9" y="18"/>
                      </a:cubicBezTo>
                      <a:cubicBezTo>
                        <a:pt x="8" y="17"/>
                        <a:pt x="7" y="15"/>
                        <a:pt x="5" y="13"/>
                      </a:cubicBezTo>
                      <a:cubicBezTo>
                        <a:pt x="5" y="13"/>
                        <a:pt x="5" y="13"/>
                        <a:pt x="5" y="12"/>
                      </a:cubicBez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6" y="10"/>
                        <a:pt x="11" y="5"/>
                        <a:pt x="13" y="5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0" y="9"/>
                        <a:pt x="21" y="8"/>
                        <a:pt x="22" y="8"/>
                      </a:cubicBezTo>
                      <a:cubicBezTo>
                        <a:pt x="22" y="5"/>
                        <a:pt x="23" y="3"/>
                        <a:pt x="23" y="1"/>
                      </a:cubicBezTo>
                      <a:cubicBezTo>
                        <a:pt x="23" y="0"/>
                        <a:pt x="24" y="0"/>
                        <a:pt x="2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4" y="0"/>
                        <a:pt x="34" y="0"/>
                        <a:pt x="34" y="1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7" y="8"/>
                        <a:pt x="38" y="9"/>
                        <a:pt x="39" y="9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8" y="7"/>
                        <a:pt x="51" y="9"/>
                        <a:pt x="52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3"/>
                        <a:pt x="53" y="13"/>
                        <a:pt x="52" y="13"/>
                      </a:cubicBezTo>
                      <a:cubicBezTo>
                        <a:pt x="51" y="15"/>
                        <a:pt x="50" y="17"/>
                        <a:pt x="48" y="18"/>
                      </a:cubicBezTo>
                      <a:cubicBezTo>
                        <a:pt x="49" y="20"/>
                        <a:pt x="50" y="21"/>
                        <a:pt x="50" y="22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8" y="23"/>
                        <a:pt x="58" y="24"/>
                        <a:pt x="58" y="25"/>
                      </a:cubicBezTo>
                      <a:lnTo>
                        <a:pt x="58" y="33"/>
                      </a:lnTo>
                      <a:close/>
                      <a:moveTo>
                        <a:pt x="29" y="19"/>
                      </a:moveTo>
                      <a:cubicBezTo>
                        <a:pt x="24" y="19"/>
                        <a:pt x="19" y="23"/>
                        <a:pt x="19" y="29"/>
                      </a:cubicBezTo>
                      <a:cubicBezTo>
                        <a:pt x="19" y="34"/>
                        <a:pt x="24" y="38"/>
                        <a:pt x="29" y="38"/>
                      </a:cubicBezTo>
                      <a:cubicBezTo>
                        <a:pt x="34" y="38"/>
                        <a:pt x="39" y="34"/>
                        <a:pt x="39" y="29"/>
                      </a:cubicBezTo>
                      <a:cubicBezTo>
                        <a:pt x="39" y="23"/>
                        <a:pt x="34" y="19"/>
                        <a:pt x="29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1"/>
              <p:cNvGrpSpPr/>
              <p:nvPr/>
            </p:nvGrpSpPr>
            <p:grpSpPr>
              <a:xfrm>
                <a:off x="3825715" y="1435033"/>
                <a:ext cx="585706" cy="585724"/>
                <a:chOff x="5100954" y="1880830"/>
                <a:chExt cx="780942" cy="780965"/>
              </a:xfrm>
            </p:grpSpPr>
            <p:sp>
              <p:nvSpPr>
                <p:cNvPr id="62" name="Freeform: Shape 17"/>
                <p:cNvSpPr/>
                <p:nvPr/>
              </p:nvSpPr>
              <p:spPr>
                <a:xfrm>
                  <a:off x="5100954" y="1880830"/>
                  <a:ext cx="780942" cy="780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19807" extrusionOk="0">
                      <a:moveTo>
                        <a:pt x="11898" y="19602"/>
                      </a:moveTo>
                      <a:cubicBezTo>
                        <a:pt x="6542" y="20703"/>
                        <a:pt x="1307" y="17255"/>
                        <a:pt x="205" y="11898"/>
                      </a:cubicBezTo>
                      <a:cubicBezTo>
                        <a:pt x="-897" y="6542"/>
                        <a:pt x="2552" y="1307"/>
                        <a:pt x="7908" y="205"/>
                      </a:cubicBezTo>
                      <a:cubicBezTo>
                        <a:pt x="13261" y="-897"/>
                        <a:pt x="18494" y="2548"/>
                        <a:pt x="19599" y="7899"/>
                      </a:cubicBezTo>
                      <a:cubicBezTo>
                        <a:pt x="19600" y="7902"/>
                        <a:pt x="19600" y="7904"/>
                        <a:pt x="19601" y="7908"/>
                      </a:cubicBezTo>
                      <a:cubicBezTo>
                        <a:pt x="20703" y="13264"/>
                        <a:pt x="17254" y="18500"/>
                        <a:pt x="11898" y="19602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27"/>
                <p:cNvSpPr/>
                <p:nvPr/>
              </p:nvSpPr>
              <p:spPr bwMode="auto">
                <a:xfrm>
                  <a:off x="5317995" y="2108802"/>
                  <a:ext cx="346851" cy="325002"/>
                </a:xfrm>
                <a:custGeom>
                  <a:avLst/>
                  <a:gdLst>
                    <a:gd name="T0" fmla="*/ 103188 w 127"/>
                    <a:gd name="T1" fmla="*/ 34925 h 119"/>
                    <a:gd name="T2" fmla="*/ 41275 w 127"/>
                    <a:gd name="T3" fmla="*/ 71437 h 119"/>
                    <a:gd name="T4" fmla="*/ 0 w 127"/>
                    <a:gd name="T5" fmla="*/ 41275 h 119"/>
                    <a:gd name="T6" fmla="*/ 61913 w 127"/>
                    <a:gd name="T7" fmla="*/ 0 h 119"/>
                    <a:gd name="T8" fmla="*/ 103188 w 127"/>
                    <a:gd name="T9" fmla="*/ 34925 h 119"/>
                    <a:gd name="T10" fmla="*/ 103188 w 127"/>
                    <a:gd name="T11" fmla="*/ 109537 h 119"/>
                    <a:gd name="T12" fmla="*/ 61913 w 127"/>
                    <a:gd name="T13" fmla="*/ 144462 h 119"/>
                    <a:gd name="T14" fmla="*/ 0 w 127"/>
                    <a:gd name="T15" fmla="*/ 106362 h 119"/>
                    <a:gd name="T16" fmla="*/ 41275 w 127"/>
                    <a:gd name="T17" fmla="*/ 71437 h 119"/>
                    <a:gd name="T18" fmla="*/ 103188 w 127"/>
                    <a:gd name="T19" fmla="*/ 109537 h 119"/>
                    <a:gd name="T20" fmla="*/ 160338 w 127"/>
                    <a:gd name="T21" fmla="*/ 153987 h 119"/>
                    <a:gd name="T22" fmla="*/ 103188 w 127"/>
                    <a:gd name="T23" fmla="*/ 188912 h 119"/>
                    <a:gd name="T24" fmla="*/ 103188 w 127"/>
                    <a:gd name="T25" fmla="*/ 188912 h 119"/>
                    <a:gd name="T26" fmla="*/ 103188 w 127"/>
                    <a:gd name="T27" fmla="*/ 188912 h 119"/>
                    <a:gd name="T28" fmla="*/ 103188 w 127"/>
                    <a:gd name="T29" fmla="*/ 188912 h 119"/>
                    <a:gd name="T30" fmla="*/ 103188 w 127"/>
                    <a:gd name="T31" fmla="*/ 188912 h 119"/>
                    <a:gd name="T32" fmla="*/ 41275 w 127"/>
                    <a:gd name="T33" fmla="*/ 153987 h 119"/>
                    <a:gd name="T34" fmla="*/ 41275 w 127"/>
                    <a:gd name="T35" fmla="*/ 141287 h 119"/>
                    <a:gd name="T36" fmla="*/ 61913 w 127"/>
                    <a:gd name="T37" fmla="*/ 150812 h 119"/>
                    <a:gd name="T38" fmla="*/ 103188 w 127"/>
                    <a:gd name="T39" fmla="*/ 117475 h 119"/>
                    <a:gd name="T40" fmla="*/ 103188 w 127"/>
                    <a:gd name="T41" fmla="*/ 117475 h 119"/>
                    <a:gd name="T42" fmla="*/ 103188 w 127"/>
                    <a:gd name="T43" fmla="*/ 117475 h 119"/>
                    <a:gd name="T44" fmla="*/ 103188 w 127"/>
                    <a:gd name="T45" fmla="*/ 117475 h 119"/>
                    <a:gd name="T46" fmla="*/ 103188 w 127"/>
                    <a:gd name="T47" fmla="*/ 117475 h 119"/>
                    <a:gd name="T48" fmla="*/ 144463 w 127"/>
                    <a:gd name="T49" fmla="*/ 150812 h 119"/>
                    <a:gd name="T50" fmla="*/ 160338 w 127"/>
                    <a:gd name="T51" fmla="*/ 141287 h 119"/>
                    <a:gd name="T52" fmla="*/ 160338 w 127"/>
                    <a:gd name="T53" fmla="*/ 153987 h 119"/>
                    <a:gd name="T54" fmla="*/ 201613 w 127"/>
                    <a:gd name="T55" fmla="*/ 41275 h 119"/>
                    <a:gd name="T56" fmla="*/ 160338 w 127"/>
                    <a:gd name="T57" fmla="*/ 71437 h 119"/>
                    <a:gd name="T58" fmla="*/ 103188 w 127"/>
                    <a:gd name="T59" fmla="*/ 34925 h 119"/>
                    <a:gd name="T60" fmla="*/ 144463 w 127"/>
                    <a:gd name="T61" fmla="*/ 0 h 119"/>
                    <a:gd name="T62" fmla="*/ 201613 w 127"/>
                    <a:gd name="T63" fmla="*/ 41275 h 119"/>
                    <a:gd name="T64" fmla="*/ 201613 w 127"/>
                    <a:gd name="T65" fmla="*/ 106362 h 119"/>
                    <a:gd name="T66" fmla="*/ 144463 w 127"/>
                    <a:gd name="T67" fmla="*/ 144462 h 119"/>
                    <a:gd name="T68" fmla="*/ 103188 w 127"/>
                    <a:gd name="T69" fmla="*/ 109537 h 119"/>
                    <a:gd name="T70" fmla="*/ 160338 w 127"/>
                    <a:gd name="T71" fmla="*/ 71437 h 119"/>
                    <a:gd name="T72" fmla="*/ 201613 w 127"/>
                    <a:gd name="T73" fmla="*/ 106362 h 1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7" h="119">
                      <a:moveTo>
                        <a:pt x="65" y="22"/>
                      </a:moveTo>
                      <a:lnTo>
                        <a:pt x="26" y="45"/>
                      </a:lnTo>
                      <a:lnTo>
                        <a:pt x="0" y="26"/>
                      </a:lnTo>
                      <a:lnTo>
                        <a:pt x="39" y="0"/>
                      </a:lnTo>
                      <a:lnTo>
                        <a:pt x="65" y="22"/>
                      </a:lnTo>
                      <a:close/>
                      <a:moveTo>
                        <a:pt x="65" y="69"/>
                      </a:moveTo>
                      <a:lnTo>
                        <a:pt x="39" y="91"/>
                      </a:lnTo>
                      <a:lnTo>
                        <a:pt x="0" y="67"/>
                      </a:lnTo>
                      <a:lnTo>
                        <a:pt x="26" y="45"/>
                      </a:lnTo>
                      <a:lnTo>
                        <a:pt x="65" y="69"/>
                      </a:lnTo>
                      <a:close/>
                      <a:moveTo>
                        <a:pt x="101" y="97"/>
                      </a:moveTo>
                      <a:lnTo>
                        <a:pt x="65" y="119"/>
                      </a:lnTo>
                      <a:lnTo>
                        <a:pt x="26" y="97"/>
                      </a:lnTo>
                      <a:lnTo>
                        <a:pt x="26" y="89"/>
                      </a:lnTo>
                      <a:lnTo>
                        <a:pt x="39" y="95"/>
                      </a:lnTo>
                      <a:lnTo>
                        <a:pt x="65" y="74"/>
                      </a:lnTo>
                      <a:lnTo>
                        <a:pt x="91" y="95"/>
                      </a:lnTo>
                      <a:lnTo>
                        <a:pt x="101" y="89"/>
                      </a:lnTo>
                      <a:lnTo>
                        <a:pt x="101" y="97"/>
                      </a:lnTo>
                      <a:close/>
                      <a:moveTo>
                        <a:pt x="127" y="26"/>
                      </a:moveTo>
                      <a:lnTo>
                        <a:pt x="101" y="45"/>
                      </a:lnTo>
                      <a:lnTo>
                        <a:pt x="65" y="22"/>
                      </a:lnTo>
                      <a:lnTo>
                        <a:pt x="91" y="0"/>
                      </a:lnTo>
                      <a:lnTo>
                        <a:pt x="127" y="26"/>
                      </a:lnTo>
                      <a:close/>
                      <a:moveTo>
                        <a:pt x="127" y="67"/>
                      </a:moveTo>
                      <a:lnTo>
                        <a:pt x="91" y="91"/>
                      </a:lnTo>
                      <a:lnTo>
                        <a:pt x="65" y="69"/>
                      </a:lnTo>
                      <a:lnTo>
                        <a:pt x="101" y="45"/>
                      </a:lnTo>
                      <a:lnTo>
                        <a:pt x="127" y="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4" name="Group 28"/>
            <p:cNvGrpSpPr/>
            <p:nvPr/>
          </p:nvGrpSpPr>
          <p:grpSpPr>
            <a:xfrm>
              <a:off x="5412347" y="1412302"/>
              <a:ext cx="2149637" cy="649602"/>
              <a:chOff x="7645888" y="3344328"/>
              <a:chExt cx="2435735" cy="866136"/>
            </a:xfrm>
          </p:grpSpPr>
          <p:sp>
            <p:nvSpPr>
              <p:cNvPr id="75" name="TextBox 29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此处添加文本</a:t>
                </a:r>
              </a:p>
            </p:txBody>
          </p:sp>
          <p:sp>
            <p:nvSpPr>
              <p:cNvPr id="76" name="TextBox 30"/>
              <p:cNvSpPr txBox="1"/>
              <p:nvPr/>
            </p:nvSpPr>
            <p:spPr bwMode="auto">
              <a:xfrm>
                <a:off x="7645888" y="3654285"/>
                <a:ext cx="2435735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templates..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7" name="Group 31"/>
            <p:cNvGrpSpPr/>
            <p:nvPr/>
          </p:nvGrpSpPr>
          <p:grpSpPr>
            <a:xfrm>
              <a:off x="1676078" y="1412303"/>
              <a:ext cx="2149638" cy="649603"/>
              <a:chOff x="1902027" y="4060687"/>
              <a:chExt cx="2866184" cy="866137"/>
            </a:xfrm>
          </p:grpSpPr>
          <p:sp>
            <p:nvSpPr>
              <p:cNvPr id="78" name="TextBox 32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此处添加文本</a:t>
                </a:r>
              </a:p>
            </p:txBody>
          </p:sp>
          <p:sp>
            <p:nvSpPr>
              <p:cNvPr id="79" name="TextBox 33"/>
              <p:cNvSpPr txBox="1"/>
              <p:nvPr/>
            </p:nvSpPr>
            <p:spPr bwMode="auto">
              <a:xfrm>
                <a:off x="1902027" y="4370645"/>
                <a:ext cx="2866183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templates..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0" name="Group 34"/>
            <p:cNvGrpSpPr/>
            <p:nvPr/>
          </p:nvGrpSpPr>
          <p:grpSpPr>
            <a:xfrm>
              <a:off x="5420848" y="3117970"/>
              <a:ext cx="2230409" cy="649605"/>
              <a:chOff x="7645890" y="3344328"/>
              <a:chExt cx="2527257" cy="866141"/>
            </a:xfrm>
          </p:grpSpPr>
          <p:sp>
            <p:nvSpPr>
              <p:cNvPr id="81" name="TextBox 35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此处添加文本</a:t>
                </a:r>
              </a:p>
            </p:txBody>
          </p:sp>
          <p:sp>
            <p:nvSpPr>
              <p:cNvPr id="82" name="TextBox 36"/>
              <p:cNvSpPr txBox="1"/>
              <p:nvPr/>
            </p:nvSpPr>
            <p:spPr bwMode="auto">
              <a:xfrm>
                <a:off x="7645890" y="3654290"/>
                <a:ext cx="252725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templates..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684559" y="3117974"/>
              <a:ext cx="2149638" cy="649603"/>
              <a:chOff x="1902027" y="4060687"/>
              <a:chExt cx="2866184" cy="866137"/>
            </a:xfrm>
          </p:grpSpPr>
          <p:sp>
            <p:nvSpPr>
              <p:cNvPr id="84" name="TextBox 38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此处添加文本</a:t>
                </a:r>
              </a:p>
            </p:txBody>
          </p:sp>
          <p:sp>
            <p:nvSpPr>
              <p:cNvPr id="85" name="TextBox 51"/>
              <p:cNvSpPr txBox="1"/>
              <p:nvPr/>
            </p:nvSpPr>
            <p:spPr bwMode="auto">
              <a:xfrm>
                <a:off x="1902027" y="4370645"/>
                <a:ext cx="2866183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templates..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6" name="Group 52"/>
            <p:cNvGrpSpPr/>
            <p:nvPr/>
          </p:nvGrpSpPr>
          <p:grpSpPr>
            <a:xfrm>
              <a:off x="5921291" y="2257737"/>
              <a:ext cx="2230409" cy="649603"/>
              <a:chOff x="7645890" y="3344328"/>
              <a:chExt cx="2527257" cy="866137"/>
            </a:xfrm>
          </p:grpSpPr>
          <p:sp>
            <p:nvSpPr>
              <p:cNvPr id="87" name="TextBox 53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此处添加文本</a:t>
                </a:r>
              </a:p>
            </p:txBody>
          </p:sp>
          <p:sp>
            <p:nvSpPr>
              <p:cNvPr id="88" name="TextBox 54"/>
              <p:cNvSpPr txBox="1"/>
              <p:nvPr/>
            </p:nvSpPr>
            <p:spPr bwMode="auto">
              <a:xfrm>
                <a:off x="7645890" y="3654286"/>
                <a:ext cx="252725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templates..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9" name="Group 55"/>
            <p:cNvGrpSpPr/>
            <p:nvPr/>
          </p:nvGrpSpPr>
          <p:grpSpPr>
            <a:xfrm>
              <a:off x="1175611" y="2257737"/>
              <a:ext cx="2149638" cy="649603"/>
              <a:chOff x="1902027" y="4060687"/>
              <a:chExt cx="2866184" cy="866137"/>
            </a:xfrm>
          </p:grpSpPr>
          <p:sp>
            <p:nvSpPr>
              <p:cNvPr id="90" name="TextBox 56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ea"/>
                    <a:sym typeface="+mn-lt"/>
                  </a:rPr>
                  <a:t>此处添加文本</a:t>
                </a:r>
              </a:p>
            </p:txBody>
          </p:sp>
          <p:sp>
            <p:nvSpPr>
              <p:cNvPr id="91" name="TextBox 57"/>
              <p:cNvSpPr txBox="1"/>
              <p:nvPr/>
            </p:nvSpPr>
            <p:spPr bwMode="auto">
              <a:xfrm>
                <a:off x="1902027" y="4370645"/>
                <a:ext cx="2866183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 We have many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powerpoint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templates..</a:t>
                </a:r>
                <a:endPara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区块链的技术发展PPT模版"/>
</p:tagLst>
</file>

<file path=ppt/theme/theme1.xml><?xml version="1.0" encoding="utf-8"?>
<a:theme xmlns:a="http://schemas.openxmlformats.org/drawingml/2006/main" name="Office 主题​​">
  <a:themeElements>
    <a:clrScheme name="自定义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DFFF"/>
      </a:accent1>
      <a:accent2>
        <a:srgbClr val="50DFFF"/>
      </a:accent2>
      <a:accent3>
        <a:srgbClr val="50DFFF"/>
      </a:accent3>
      <a:accent4>
        <a:srgbClr val="50DFFF"/>
      </a:accent4>
      <a:accent5>
        <a:srgbClr val="50DFFF"/>
      </a:accent5>
      <a:accent6>
        <a:srgbClr val="50DFFF"/>
      </a:accent6>
      <a:hlink>
        <a:srgbClr val="50DFFF"/>
      </a:hlink>
      <a:folHlink>
        <a:srgbClr val="50DFF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宽屏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等线 Light</vt:lpstr>
      <vt:lpstr>汉仪菱心体简</vt:lpstr>
      <vt:lpstr>微软雅黑</vt:lpstr>
      <vt:lpstr>微软雅黑 Light</vt:lpstr>
      <vt:lpstr>Agency FB</vt:lpstr>
      <vt:lpstr>Arial</vt:lpstr>
      <vt:lpstr>Arial Narrow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20</cp:revision>
  <dcterms:created xsi:type="dcterms:W3CDTF">2018-04-09T07:20:00Z</dcterms:created>
  <dcterms:modified xsi:type="dcterms:W3CDTF">2021-01-05T22:46:14Z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